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DF17-AE59-AAAB-ADFC-58AAF5A8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4D9B4-5983-A0A3-7D9C-6C863546E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4BB3-F8E9-449B-2293-99FBB7D4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3351-03AD-480A-9D3D-30658394FAA9}" type="datetimeFigureOut">
              <a:rPr lang="en-IN" smtClean="0"/>
              <a:t>10-Nov-2024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412E7-967F-11EC-F631-2761B8E4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2ED6-7C94-D46A-EE83-A9184240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E952-92C6-459B-998F-4B44182A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24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0416-777A-C904-1663-DDEBBA2E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7F9E6-1C3D-70B8-2902-03516675F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B47E-20D3-ABBA-4975-5F375468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3351-03AD-480A-9D3D-30658394FAA9}" type="datetimeFigureOut">
              <a:rPr lang="en-IN" smtClean="0"/>
              <a:t>10-Nov-2024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A761-9756-949F-C052-AE83316B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7FD8-E09A-5ED0-F6EB-A8756E99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E952-92C6-459B-998F-4B44182A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59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9A59F-4FC6-3B42-6633-D8B754D0C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E647D-3E8B-9B99-18E4-D297F208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9169-DDC9-48E0-C92C-3C7CF4B1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3351-03AD-480A-9D3D-30658394FAA9}" type="datetimeFigureOut">
              <a:rPr lang="en-IN" smtClean="0"/>
              <a:t>10-Nov-2024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542C-FABA-2135-C4D7-76409B15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A2CC-C1FB-82C8-8BB6-CEB47C8D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E952-92C6-459B-998F-4B44182A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2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6D6E-2CE8-76AE-5943-15DAF05D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D5D5-FE7B-C16F-08A3-73C1188F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8F9B-27F0-D911-A098-BCC37FDD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3351-03AD-480A-9D3D-30658394FAA9}" type="datetimeFigureOut">
              <a:rPr lang="en-IN" smtClean="0"/>
              <a:t>10-Nov-2024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5F96-4F25-CAEC-5F50-BE83B2B5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4E9F-2F32-7387-22AE-A9AE4608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E952-92C6-459B-998F-4B44182A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0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764A-F209-6279-0CFA-4E6831F4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5531-6DD7-FA7C-BA5D-D20ABEE4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107B-A13A-5CDD-A7E8-C7D3831A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3351-03AD-480A-9D3D-30658394FAA9}" type="datetimeFigureOut">
              <a:rPr lang="en-IN" smtClean="0"/>
              <a:t>10-Nov-2024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784E5-792A-8754-0F84-E20FCC5F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390E-0540-86C0-E831-CFF8A251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E952-92C6-459B-998F-4B44182A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79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4FE0-E45C-9D53-5845-89F9AFB8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E5FD-F347-9344-3E6C-F5E099EA6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66C3B-8910-3F95-8705-E2AECF8E9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36EA-7AF0-FC0E-82EA-ACD983D4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3351-03AD-480A-9D3D-30658394FAA9}" type="datetimeFigureOut">
              <a:rPr lang="en-IN" smtClean="0"/>
              <a:t>10-Nov-2024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C40D9-B420-4976-C963-BAF204E2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E2F2-83F5-8D4B-A455-0BC1C740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E952-92C6-459B-998F-4B44182A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02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EC2B-BE22-76AD-B407-76021BB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B1DB-6AE2-946B-A23D-6727BB29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6623B-B718-6B79-FF26-CC86534B8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31FF6-F7B7-8513-0611-21ADE0D1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E5570-84AB-A7D1-E189-C8E7BF66C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F0CAB-D5B7-DDD0-41B8-DFA09F11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3351-03AD-480A-9D3D-30658394FAA9}" type="datetimeFigureOut">
              <a:rPr lang="en-IN" smtClean="0"/>
              <a:t>10-Nov-2024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BB5E6-DE26-956E-6CC2-4C96AE48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929D9-4954-9F15-E7E8-A5D4D06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E952-92C6-459B-998F-4B44182A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8642-7AAA-F5CC-DEA1-7B4FC689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4D7B5-305B-6F60-29BD-E07A88B6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3351-03AD-480A-9D3D-30658394FAA9}" type="datetimeFigureOut">
              <a:rPr lang="en-IN" smtClean="0"/>
              <a:t>10-Nov-2024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EF030-FD25-D54A-D511-40B40505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716F3-9041-9F51-BA1B-1D46EFD7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E952-92C6-459B-998F-4B44182A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1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0BCBF-6BFF-ECF9-8F5E-D4EAF80D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3351-03AD-480A-9D3D-30658394FAA9}" type="datetimeFigureOut">
              <a:rPr lang="en-IN" smtClean="0"/>
              <a:t>10-Nov-2024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E9DDF-2FF8-5B21-3A0C-4A99A8D9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71857-EF5B-469E-D1BE-33557E2B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E952-92C6-459B-998F-4B44182A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5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792A-C81F-A081-41FE-2CBE478F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6014-36F7-A1A1-BC97-F01538D6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38A2A-3D64-F56B-5A00-63585DEC9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93391-DDF8-4C31-6F0D-0155643A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3351-03AD-480A-9D3D-30658394FAA9}" type="datetimeFigureOut">
              <a:rPr lang="en-IN" smtClean="0"/>
              <a:t>10-Nov-2024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33D73-0182-A2C3-A052-752042F0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161AA-9D5E-9862-E69D-0B12FE84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E952-92C6-459B-998F-4B44182A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876A-BEC5-89B5-41D7-A8EA6D89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C3C75-CBE0-56F2-4202-FF71D033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D7E3C-E92A-DB68-7AA4-AF7F4D447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5DAF6-B07C-8682-F49B-5F2BDB9B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3351-03AD-480A-9D3D-30658394FAA9}" type="datetimeFigureOut">
              <a:rPr lang="en-IN" smtClean="0"/>
              <a:t>10-Nov-2024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C1EB8-5471-FCA9-23E4-081B339E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49B59-BDA7-BC6A-9C73-2DC8E94D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E952-92C6-459B-998F-4B44182A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91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35E72-0E1F-A428-B54D-5CFFC64D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C7DE7-7731-BB6D-E70E-63FBA9C2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60610-24E4-D27E-9D12-3A7F22B5D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3351-03AD-480A-9D3D-30658394FAA9}" type="datetimeFigureOut">
              <a:rPr lang="en-IN" smtClean="0"/>
              <a:t>10-Nov-2024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6EE5-CB91-1183-53D9-0F769B92C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2F30-0DAB-AF58-50F9-03CB2392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2E952-92C6-459B-998F-4B44182A4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2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8D8A1-EBDF-5422-153D-9F8E60091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4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49B59-8298-153A-234F-62F22C88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5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4677D0-7937-C936-2DBE-2C899D1DA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0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14433-3828-FB6F-7719-7087F5634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859F74-479E-760C-EB51-82D051B89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8B86A4-70D0-39F0-B230-4201EA97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78EBB-5C4D-513D-3DE8-2E747F2AA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5B55C5-EC54-210E-2E7B-4F6556FF2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4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04488-4328-8472-D7DC-1AB1A1C3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A81DC-8CF5-FE1F-6AB9-C72128526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7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D1347-FBBC-F590-1E67-5F9347ADA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39A48-B0A0-FDA1-434C-9DE810B20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1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B489-3646-50B4-30C5-04E3C4A5E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2EE5D-2FE3-3286-A42B-7F549FA02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5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A0A34-FB1A-14E8-37B2-364B01D25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1625F2EE-D780-D347-CF7E-D844B47AB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7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3F03D-0392-6614-DC2B-088010BC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4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85072-842F-C389-242C-E0F348A33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6346D8-B8A8-E6EF-AE60-A6FBF0DC0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68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97F86-DAFF-10E2-9AC1-E20FF557C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F2B11A-43B3-01BD-BC86-F2E49067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6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8975C-033F-B48B-2E42-35ADEA697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611BB-8D33-4C4D-3760-DF17BE7AB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92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F0505-81D5-5B7B-2A52-B8336A50C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F2B3E-7597-3496-F046-595515026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8613F-54DB-D7B6-9C75-7FEFB22DB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82CF5-5E98-6726-FE24-8FC3BF89E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A4764-303A-B5CD-47AE-0BF55B444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37836-9AEC-3564-216B-6C4D00130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1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7375D-D620-13F5-6F2B-8DE4A68FF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8B012-7406-BDBA-479A-E1BA34F98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8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F60BA-96B5-378B-9906-C859235DD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3F2C53-F39A-E488-7BCE-7020C85F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81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C4641-28B1-46BA-52FE-4BB45415B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21E87-577E-2093-7E1C-6E6710EA5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81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75A24-43E9-16CE-98BA-641B3113E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421F-A3D6-6247-E75F-E9222EEDE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08FB6A-930E-0F7B-3002-8F0B69214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62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C1887-B0DD-401A-C3E4-8A12EBA9B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9E374-C21D-3A28-7738-05641EF13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39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A125C-8D10-4F64-CEB0-1913528B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AC90A9-B4E8-42C4-EF14-702833AC0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98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25E8E-1D9D-CCA0-9A7E-C5F65C7F0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708E2-B30E-4E48-1FF4-F14E72E24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39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60663-4893-59CE-1619-955583B71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62ACA06-1159-E7C8-D3D3-BE8E3E285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28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05B99-06AB-E235-75C6-A8D33DC5E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9AD30-BE8C-BFCF-A353-51A5F482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61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6FA69-041F-7CCA-260E-D75AC5A32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1CA750-7377-692A-B86A-203FAC0F8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72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B99D7-94D7-17E4-BA53-A12B4A8E3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379BB-C31A-FD2B-110F-5E86FB1E8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3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D57B0-5311-6645-CAE7-58D00AE06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0EBE1-050C-CF33-6C5B-C0EE45791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62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09543-32EA-788F-CDAD-1C834B9B6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5F1110-EA36-B477-E5A8-791EF4F4C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6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E5C2F-6D4F-F5BD-FC84-79D4F54D0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38F82-9553-44A8-B50A-8DA9806BB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E5F8F-0B4B-8D9D-E282-B2059D617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09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FEDA1-8501-57F8-1C46-763A225BE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FD75E-466F-21BA-0FBC-5DDDFBB0B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96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A88E6-944A-E3FA-94B0-31C240379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DF62E8-D86E-72A6-878F-B2549AE0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48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39870-11D1-0A32-BAB3-E4400BAF1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E83FC-74DE-DDA5-AED2-8D8337CE7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48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E6C8E-61DE-4197-5DD9-48DD7B80C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CE4C7-8F2B-74A1-4509-4F7C5EC6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37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FD95B-D9F6-AB94-137E-18120515A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7F23A1-E44C-468E-A8CC-E2772F3A7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99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5EF5A-CFA6-9A8A-E174-280AE3F36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D70A1-0457-4589-41F4-7E9E14B94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94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500E-BAB0-A943-00FD-224190364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9F7B4A-8676-2656-DB87-283DB4726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78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1859E-B0C2-DBD4-AC53-0386104BB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AD6265A7-776D-3232-167F-383B07A9A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22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977F3-8E63-B168-3168-0041CF89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E2FE1C-C116-F0B1-CDC6-9A9B3909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67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43970-8742-023D-7D6B-EC431FD23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D3866D-44DD-9129-6326-C2E57D93D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3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448BD56-9807-6A54-0FD7-025ECF4DA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69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5FDBC-86EB-8B8B-5263-C1DB98A6B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D88F4-5CB5-5BD6-3488-32960EF24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785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55DEC-6749-8965-D826-69F41E1B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C2EFC8-DF6F-BFBB-A9AD-BBF19B4B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35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9A45C-8A66-9E65-392D-BAD2EF502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73D25-ED25-E25D-1C95-30AD0C716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567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2F0D0-7DB0-C728-01C4-0E35EE375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815886-4FC3-581E-60C7-93BE7891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18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78DC9-CE68-E239-B5B8-09F2BE443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D4B26-75EA-21EA-5DEF-66785A21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24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E9F6-74DD-729F-34DA-5174D8E32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7D8D4-86E1-7D52-B1E9-8111A9A00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2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CC16F-CAFE-50DE-3413-1EACFD94D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96F6F-F2D7-95FB-A8E7-24C221C07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68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C18DA-C065-EFC2-7379-72FB78E68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C97CA-8BB9-B7D8-F1E4-84C7FF24E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79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3917B-D010-19C5-DE44-0F054E9BA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BC33B-27DA-01BB-9543-9CA88AAD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372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5C6A3-4CF3-76FD-8948-D682885DE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22D5E-095B-2FCE-68B4-498EFDC48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1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1542B-4BCA-FCDF-6796-BAA9FBC2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590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0F372-D80E-1071-87B8-02E9BBEBA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3E7CF-1AC4-3D00-D905-29AD9FB3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736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92E08-3655-CB2D-E548-24E2AA4AA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109259EE-B6C2-2D4B-A620-FADD1CF19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963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D3AA8-2448-4685-0A69-86670A9B8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984127-2338-31DB-0175-A770008D7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655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B1716-22ED-7F23-B737-136D9E4A0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2CADDA-5096-C8DA-EFFB-8E41D6F6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293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76145-1835-D441-7006-2E820C0CF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95D6EA-9886-7E37-C679-025CF9CD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257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05E8B-CA2B-4AD9-A66C-5BBE5FB28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85D71-1AA0-CC30-12DE-94B97C9E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78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FA190-0A7D-BE3E-8DD6-5D0229C5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9D076-D2A3-EC11-C4AD-475DBD6D3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493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673D9-B2E3-6601-4ADA-5B8B09866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4DD8F2-82DE-8B7F-ABD1-BFD1F7304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937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4DBAE-9460-C893-6FC4-84951A1C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FA5C20-79B1-F932-D92C-DEA179A6E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956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40DCE-247B-D506-F963-46A851457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17F18D-28AC-3558-DD40-E1B0EF6E7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6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43ED9B-880E-F67B-8547-247FFEC0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844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67DF3-9ECE-74DC-CA92-8D83B36F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A4787F-79CD-C5E7-FBE7-9418A2BDE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8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C5424-9391-A568-8E9D-B1E4B2DF3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4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6725BC-20CC-8059-D362-4A2C23C54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1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2024-11-10T09:12:28Z</dcterms:created>
  <dcterms:modified xsi:type="dcterms:W3CDTF">2024-11-10T09:31:35Z</dcterms:modified>
</cp:coreProperties>
</file>