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Comfortaa SemiBold"/>
      <p:regular r:id="rId19"/>
      <p:bold r:id="rId20"/>
    </p:embeddedFont>
    <p:embeddedFont>
      <p:font typeface="Comfortaa Medium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SemiBold-bold.fntdata"/><Relationship Id="rId11" Type="http://schemas.openxmlformats.org/officeDocument/2006/relationships/slide" Target="slides/slide6.xml"/><Relationship Id="rId22" Type="http://schemas.openxmlformats.org/officeDocument/2006/relationships/font" Target="fonts/ComfortaaMedium-bold.fntdata"/><Relationship Id="rId10" Type="http://schemas.openxmlformats.org/officeDocument/2006/relationships/slide" Target="slides/slide5.xml"/><Relationship Id="rId21" Type="http://schemas.openxmlformats.org/officeDocument/2006/relationships/font" Target="fonts/ComfortaaMedium-regular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a6cc2a42_0_9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3a6cc2a42_0_9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3a6cc2a42_0_7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3a6cc2a42_0_7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a6cc2a42_0_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3a6cc2a42_0_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3a6cc2a42_0_6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3a6cc2a42_0_6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-Neeraja/key_logger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ctrTitle"/>
          </p:nvPr>
        </p:nvSpPr>
        <p:spPr>
          <a:xfrm>
            <a:off x="6725750" y="1230025"/>
            <a:ext cx="5233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latin typeface="Comfortaa"/>
                <a:ea typeface="Comfortaa"/>
                <a:cs typeface="Comfortaa"/>
                <a:sym typeface="Comfortaa"/>
              </a:rPr>
              <a:t>KeyLogger </a:t>
            </a:r>
            <a:endParaRPr b="1" sz="63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350">
                <a:latin typeface="Comfortaa"/>
                <a:ea typeface="Comfortaa"/>
                <a:cs typeface="Comfortaa"/>
                <a:sym typeface="Comfortaa"/>
              </a:rPr>
              <a:t>and </a:t>
            </a:r>
            <a:endParaRPr b="1" sz="63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350">
                <a:latin typeface="Comfortaa"/>
                <a:ea typeface="Comfortaa"/>
                <a:cs typeface="Comfortaa"/>
                <a:sym typeface="Comfortaa"/>
              </a:rPr>
              <a:t>Security</a:t>
            </a:r>
            <a:endParaRPr b="1" sz="63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2137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500" y="0"/>
            <a:ext cx="6663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7443675" y="5025425"/>
            <a:ext cx="39099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latin typeface="Comfortaa Medium"/>
                <a:ea typeface="Comfortaa Medium"/>
                <a:cs typeface="Comfortaa Medium"/>
                <a:sym typeface="Comfortaa Medium"/>
              </a:rPr>
              <a:t>By</a:t>
            </a:r>
            <a:endParaRPr sz="3100" u="sng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omfortaa Medium"/>
                <a:ea typeface="Comfortaa Medium"/>
                <a:cs typeface="Comfortaa Medium"/>
                <a:sym typeface="Comfortaa Medium"/>
              </a:rPr>
              <a:t>Dakkata Neeraja</a:t>
            </a:r>
            <a:endParaRPr sz="31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CHART</a:t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0" y="1124344"/>
            <a:ext cx="6545107" cy="542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>
            <p:ph type="title"/>
          </p:nvPr>
        </p:nvSpPr>
        <p:spPr>
          <a:xfrm>
            <a:off x="755323" y="385450"/>
            <a:ext cx="3098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887950" y="1379150"/>
            <a:ext cx="103155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b="1" lang="en-US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Findings:</a:t>
            </a:r>
            <a:endParaRPr b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 Medium"/>
              <a:buChar char="○"/>
            </a:pPr>
            <a:r>
              <a:rPr lang="en-US" sz="2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Successfully logged keystrokes to both text and JSON files.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 Medium"/>
              <a:buChar char="○"/>
            </a:pPr>
            <a:r>
              <a:rPr lang="en-US" sz="2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GUI provides easy control over keylogger operation.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b="1" lang="en-US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Data:</a:t>
            </a:r>
            <a:endParaRPr b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 Medium"/>
              <a:buChar char="○"/>
            </a:pPr>
            <a:r>
              <a:rPr lang="en-US" sz="2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Example of logged data in text and JSON files.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 Medium"/>
              <a:buChar char="○"/>
            </a:pPr>
            <a:r>
              <a:rPr lang="en-US" sz="2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Demonstrate the effectiveness with sample keystrokes.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●"/>
            </a:pPr>
            <a:r>
              <a:rPr b="1" lang="en-US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Case Studies:</a:t>
            </a:r>
            <a:endParaRPr b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 Medium"/>
              <a:buChar char="○"/>
            </a:pPr>
            <a:r>
              <a:rPr lang="en-US" sz="2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Potential use in educational settings to show security risks.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887950" y="1416950"/>
            <a:ext cx="102210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Summary: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Keylogger demonstrates the ease of capturing keystrokes.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Highlights the importance of securing against keylogger threats.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Call to Action: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Encourage further learning and development of security measures.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Suggest steps to protect against keylogger attacks.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Thank the audience for their attention.</a:t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HUB LINK FOR CODE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001300" y="1945925"/>
            <a:ext cx="1037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https://github.com/D-Neeraja/key_logger.git</a:t>
            </a:r>
            <a:endParaRPr b="1" sz="2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3" name="Google Shape;6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78" name="Google Shape;7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8"/>
          <p:cNvSpPr txBox="1"/>
          <p:nvPr>
            <p:ph type="title"/>
          </p:nvPr>
        </p:nvSpPr>
        <p:spPr>
          <a:xfrm>
            <a:off x="739775" y="445400"/>
            <a:ext cx="3171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1963725" y="1474450"/>
            <a:ext cx="93897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Introduction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Problem Statement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Project Overview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Who Are the End Users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Our Solution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Value Proposition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The "Wow" Factor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Modelling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Results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2700"/>
              <a:buFont typeface="Comfortaa SemiBold"/>
              <a:buChar char="➢"/>
            </a:pPr>
            <a:r>
              <a:rPr lang="en-US" sz="2700">
                <a:latin typeface="Comfortaa SemiBold"/>
                <a:ea typeface="Comfortaa SemiBold"/>
                <a:cs typeface="Comfortaa SemiBold"/>
                <a:sym typeface="Comfortaa SemiBold"/>
              </a:rPr>
              <a:t>Conclusion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8482675" y="2943225"/>
            <a:ext cx="2762250" cy="3257550"/>
            <a:chOff x="7991475" y="2933700"/>
            <a:chExt cx="2762250" cy="3257550"/>
          </a:xfrm>
        </p:grpSpPr>
        <p:sp>
          <p:nvSpPr>
            <p:cNvPr id="88" name="Google Shape;88;p9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834076" y="575050"/>
            <a:ext cx="7157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925725" y="1400600"/>
            <a:ext cx="78405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Key Loggers: </a:t>
            </a:r>
            <a:r>
              <a:rPr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Software that records keystrokes to capture sensitive information.</a:t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Security Threats:</a:t>
            </a:r>
            <a:r>
              <a:rPr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Data theft, privacy invasion, and financial losses.</a:t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Prevalence:</a:t>
            </a:r>
            <a:r>
              <a:rPr lang="en-US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Widespread issue affecting both individuals and organizations.</a:t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2" name="Google Shape;10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739775" y="829625"/>
            <a:ext cx="6987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831275" y="1738125"/>
            <a:ext cx="8010600" cy="4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Objective:</a:t>
            </a:r>
            <a:r>
              <a:rPr lang="en-US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Develop a keylogger to demonstrate potential security threats and inform about prevention.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Char char="●"/>
            </a:pPr>
            <a:r>
              <a:rPr b="1"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Scope: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 Medium"/>
              <a:buChar char="○"/>
            </a:pPr>
            <a:r>
              <a:rPr lang="en-US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Creating a keylogger using Python.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 Medium"/>
              <a:buChar char="○"/>
            </a:pPr>
            <a:r>
              <a:rPr lang="en-US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Logging keystrokes and saving them in text and JSON formats.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 Medium"/>
              <a:buChar char="○"/>
            </a:pPr>
            <a:r>
              <a:rPr lang="en-US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Providing a simple GUI for starting and stopping the keylogger.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831275" y="2059300"/>
            <a:ext cx="101832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Target Audience: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Security professionals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IT departments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General users concerned with personal security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"/>
              <a:buChar char="●"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 Needs: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Understanding keylogger functionality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○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Learning to detect and prevent keylogger attacks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3300" y="211455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 txBox="1"/>
          <p:nvPr>
            <p:ph type="title"/>
          </p:nvPr>
        </p:nvSpPr>
        <p:spPr>
          <a:xfrm>
            <a:off x="558176" y="857875"/>
            <a:ext cx="11060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MY</a:t>
            </a:r>
            <a:r>
              <a:rPr lang="en-US" sz="3600"/>
              <a:t> SOLUTION </a:t>
            </a:r>
            <a:endParaRPr sz="3600"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642350" y="1889250"/>
            <a:ext cx="8369400" cy="4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Description:</a:t>
            </a: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A keylogger program developed using Python.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Features: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Logs keystrokes to a text file and a JSON file.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Simple GUI for easy operation.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Technology: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Python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tkinter for GUI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pynput for keyboard event listening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○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json for data storage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755332" y="385444"/>
            <a:ext cx="106812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/>
              <a:t>ITS VALUE PROPOSITION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755700" y="1152450"/>
            <a:ext cx="103719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Benefits: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Educates users about the workings of keyloggers.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Helps in understanding potential security risks.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Assists in developing countermeasures against keylogger attacks.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Unique Selling Points: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Easy-to-understand code and interface.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Real-time logging of keystrokes.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ROI: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-US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Enhanced awareness and preparedness against keylogging threats.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739775" y="654950"/>
            <a:ext cx="96321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“WOW” FACTOR</a:t>
            </a:r>
            <a:endParaRPr sz="4250"/>
          </a:p>
        </p:txBody>
      </p:sp>
      <p:sp>
        <p:nvSpPr>
          <p:cNvPr id="149" name="Google Shape;149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2456025" y="1813675"/>
            <a:ext cx="85206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Innovation: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●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Combines educational value with practical demonstration.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Impact: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●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Significant in raising awareness about keylogger threats.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 Experience: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Medium"/>
              <a:buChar char="●"/>
            </a:pPr>
            <a:r>
              <a:rPr lang="en-US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User-friendly interface for starting and stopping the keylogger.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739775" y="291150"/>
            <a:ext cx="407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869050" y="1454725"/>
            <a:ext cx="102777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●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Keylogger implemented using Python.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●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GUI developed using tkinter.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●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Keyboard events captured using pynput.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Techniques: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●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Event-driven programming for capturing keystrokes.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fortaa Medium"/>
              <a:buChar char="●"/>
            </a:pPr>
            <a:r>
              <a:rPr lang="en-US" sz="2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Data storage in text and JSON formats.</a:t>
            </a:r>
            <a:endParaRPr sz="21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