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37840-2578-4EC0-B7BF-C38A4504B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EFF5F7-E9CE-4C44-B23E-A56217A74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F7F3AF-E6D1-4A07-8466-061103E2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92A9-0094-44BD-A3A4-1C02E73EEE2F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36AA69-BFEC-44EC-9473-230F8925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C374ED-22B7-47A6-85DB-E2386630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C-47CD-4968-927C-4BB70E4FF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18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C9847-95F7-4044-BDD3-3388DEF7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2E2E1A-283A-4EC4-87C9-75105B32E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705AFB-1F34-4FB2-8822-4C5BE3CC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92A9-0094-44BD-A3A4-1C02E73EEE2F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46324A-62FE-4CAF-B001-D8B46D37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4AD193-BF68-4D36-8364-F6BFF128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C-47CD-4968-927C-4BB70E4FF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06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737D419-7B86-496D-9926-1BE037166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399AA2-8868-4245-807C-6F36F17F0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AF8CA1-7FA1-4EE3-8E5D-3BC8F4A0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92A9-0094-44BD-A3A4-1C02E73EEE2F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F681EC-BE43-4BE4-96C0-D614D20A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2A466B-9077-4896-8DDE-CE830085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C-47CD-4968-927C-4BB70E4FF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72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16F2D-421E-4741-B29A-760AF10B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E53930-E7F6-404D-B62E-8F3EA6DAE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EEF946-171A-4E8C-98B3-6F33981A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92A9-0094-44BD-A3A4-1C02E73EEE2F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4B92C2-767C-4627-9CA7-088ABE73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0DEDA4-AF20-47A0-B982-3D531CE3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C-47CD-4968-927C-4BB70E4FF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75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B2D36-9E7B-4E3B-87EF-D42238D1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B94D5-B039-41A1-8D85-756EFBE5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2E5985-7234-467A-BE91-4C660AEE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92A9-0094-44BD-A3A4-1C02E73EEE2F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0A2C-E089-4ADF-BB90-516C0567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B7DADD-3DA6-4AEB-BD3B-02606299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C-47CD-4968-927C-4BB70E4FF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76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4F27E-201D-4CBE-88A3-A8BE6BB0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9DD1DD-0603-44B5-9C7F-874D7681B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B0A7A5-85F4-483C-A20C-77CDA0C72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0154B5-2A92-40D8-B0C5-E59C8E8A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92A9-0094-44BD-A3A4-1C02E73EEE2F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485234-E256-451F-ACA5-EDDE9E19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E20D71-7656-4220-9AFA-09DC886A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C-47CD-4968-927C-4BB70E4FF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08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F8231-3858-4F2D-B6C2-BDB59859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B16B4C-5F33-4F58-8118-05F7588EF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D36F2C-1A8B-4083-8BCA-4E5A5EE5A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832BAC-B2C2-4750-8A76-C3C59FB3F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F61AFE-0D02-46B5-A4BE-FB3B116FB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0DD1355-EBBC-49C8-8B02-7F33B6F7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92A9-0094-44BD-A3A4-1C02E73EEE2F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DBF6E0-7126-444C-8A50-F4F36AB0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134BC45-31FB-49B3-82DB-01DCB39F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C-47CD-4968-927C-4BB70E4FF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83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D7035-FFEA-4191-BB0A-655CDC16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3D198A-6873-46D1-B0CE-C03F0B4C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92A9-0094-44BD-A3A4-1C02E73EEE2F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0FBAA6-6AF8-41CD-BC89-E719D494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B1FC39-5723-4817-81E4-BDF7EC88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C-47CD-4968-927C-4BB70E4FF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93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958233-DFDB-44E0-91D8-FF9A2BCF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92A9-0094-44BD-A3A4-1C02E73EEE2F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422F7D-E393-45F9-8B14-C5DAFA9E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D8A1CE-A32F-444F-90F5-E3A221B6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C-47CD-4968-927C-4BB70E4FF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98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4ABDD-DD74-4DFC-8C94-46447C37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892BB9-9901-4AA2-83D1-B25B2DCC5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A650F5-2139-42FF-959A-BED0558DE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A34923-27D8-4BF5-8AC3-93C1B10D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92A9-0094-44BD-A3A4-1C02E73EEE2F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9E667D-BE9B-4FF1-AD50-4AFC0706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F8C95A-E758-4023-96F0-9A0A28AA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C-47CD-4968-927C-4BB70E4FF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38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7E6B9-CD91-4317-8CC3-AAEE881FF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7B2011-2BFB-47F0-86E2-F952BDFFB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3DFD3A-B7D8-471E-B4D7-02B1A4FED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3CC291-74C5-47F6-B232-67792CEF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92A9-0094-44BD-A3A4-1C02E73EEE2F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FF72E9-0D52-486E-921D-AFB440FA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32268C-7766-4F87-A72B-24B88A13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C-47CD-4968-927C-4BB70E4FF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33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8C9378-0A12-4511-81F2-36D6D8B2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086B3-8B46-4383-BA70-FA6C9F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8A6C37-C515-4230-9B7F-43C546155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492A9-0094-44BD-A3A4-1C02E73EEE2F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2FC35F-DEDF-47FA-BD12-57D910229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DBA36A-2046-4B42-8B1F-36FDA8A36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63F9C-47CD-4968-927C-4BB70E4FF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3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C26D0-CB3F-4080-B900-88F6652B6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Linear Models and SHAP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76B232-69B6-4C90-A61F-3771C19D0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Dario Niermann</a:t>
            </a:r>
          </a:p>
          <a:p>
            <a:r>
              <a:rPr lang="de-DE" dirty="0"/>
              <a:t>14.01.2021</a:t>
            </a:r>
          </a:p>
        </p:txBody>
      </p:sp>
    </p:spTree>
    <p:extLst>
      <p:ext uri="{BB962C8B-B14F-4D97-AF65-F5344CB8AC3E}">
        <p14:creationId xmlns:p14="http://schemas.microsoft.com/office/powerpoint/2010/main" val="182610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F0F72-18D1-48BA-97B9-760A2101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Korrelationen und Gewichte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2C7000F-FF86-492F-A28D-0307C272A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6" b="52798"/>
          <a:stretch/>
        </p:blipFill>
        <p:spPr>
          <a:xfrm>
            <a:off x="384325" y="2448431"/>
            <a:ext cx="5576994" cy="3471171"/>
          </a:xfr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19A1CE7-E558-4ECD-ADE9-752FD43F2159}"/>
              </a:ext>
            </a:extLst>
          </p:cNvPr>
          <p:cNvGrpSpPr/>
          <p:nvPr/>
        </p:nvGrpSpPr>
        <p:grpSpPr>
          <a:xfrm>
            <a:off x="6347688" y="2448431"/>
            <a:ext cx="5698569" cy="3916883"/>
            <a:chOff x="6347688" y="2448431"/>
            <a:chExt cx="5698569" cy="3916883"/>
          </a:xfrm>
        </p:grpSpPr>
        <p:pic>
          <p:nvPicPr>
            <p:cNvPr id="7" name="Inhaltsplatzhalter 4">
              <a:extLst>
                <a:ext uri="{FF2B5EF4-FFF2-40B4-BE49-F238E27FC236}">
                  <a16:creationId xmlns:a16="http://schemas.microsoft.com/office/drawing/2014/main" id="{A3E58647-097A-40D8-9DF5-3CA8A40B57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554"/>
            <a:stretch/>
          </p:blipFill>
          <p:spPr>
            <a:xfrm>
              <a:off x="6347688" y="2448431"/>
              <a:ext cx="5698569" cy="3652331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5C8E125-C1ED-48D6-8777-B59F449A5D0F}"/>
                </a:ext>
              </a:extLst>
            </p:cNvPr>
            <p:cNvSpPr txBox="1"/>
            <p:nvPr/>
          </p:nvSpPr>
          <p:spPr>
            <a:xfrm>
              <a:off x="8531441" y="5903649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atin typeface="+mj-lt"/>
                  <a:cs typeface="Times New Roman" panose="02020603050405020304" pitchFamily="18" charset="0"/>
                </a:rPr>
                <a:t>Gewichte</a:t>
              </a: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5B3A1846-3B84-43D8-B83C-BCA17B9D2DBF}"/>
              </a:ext>
            </a:extLst>
          </p:cNvPr>
          <p:cNvSpPr txBox="1"/>
          <p:nvPr/>
        </p:nvSpPr>
        <p:spPr>
          <a:xfrm>
            <a:off x="2584882" y="590514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+mj-lt"/>
                <a:cs typeface="Times New Roman" panose="02020603050405020304" pitchFamily="18" charset="0"/>
              </a:rPr>
              <a:t>Gewichte</a:t>
            </a:r>
          </a:p>
        </p:txBody>
      </p:sp>
    </p:spTree>
    <p:extLst>
      <p:ext uri="{BB962C8B-B14F-4D97-AF65-F5344CB8AC3E}">
        <p14:creationId xmlns:p14="http://schemas.microsoft.com/office/powerpoint/2010/main" val="229824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79320-87DC-46DD-A62E-0AEBC731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Gewichte und SHAP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7336285-78D0-40FA-BAAA-7E8233CDA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22"/>
          <a:stretch/>
        </p:blipFill>
        <p:spPr>
          <a:xfrm>
            <a:off x="4764292" y="1863171"/>
            <a:ext cx="7229439" cy="4786444"/>
          </a:xfr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569BC27-EB03-4141-82CC-27A691F7F9C0}"/>
              </a:ext>
            </a:extLst>
          </p:cNvPr>
          <p:cNvGrpSpPr/>
          <p:nvPr/>
        </p:nvGrpSpPr>
        <p:grpSpPr>
          <a:xfrm>
            <a:off x="133536" y="2573768"/>
            <a:ext cx="4304929" cy="3045506"/>
            <a:chOff x="6347688" y="2448431"/>
            <a:chExt cx="5698569" cy="3916883"/>
          </a:xfrm>
        </p:grpSpPr>
        <p:pic>
          <p:nvPicPr>
            <p:cNvPr id="8" name="Inhaltsplatzhalter 4">
              <a:extLst>
                <a:ext uri="{FF2B5EF4-FFF2-40B4-BE49-F238E27FC236}">
                  <a16:creationId xmlns:a16="http://schemas.microsoft.com/office/drawing/2014/main" id="{7BC79BA0-D1B3-4764-904C-BAA9F92264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554"/>
            <a:stretch/>
          </p:blipFill>
          <p:spPr>
            <a:xfrm>
              <a:off x="6347688" y="2448431"/>
              <a:ext cx="5698569" cy="3652331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5BC44AC7-3484-4CC7-9394-766D730E9A9F}"/>
                </a:ext>
              </a:extLst>
            </p:cNvPr>
            <p:cNvSpPr txBox="1"/>
            <p:nvPr/>
          </p:nvSpPr>
          <p:spPr>
            <a:xfrm>
              <a:off x="8531441" y="5903649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atin typeface="+mj-lt"/>
                  <a:cs typeface="Times New Roman" panose="02020603050405020304" pitchFamily="18" charset="0"/>
                </a:rPr>
                <a:t>Gewichte</a:t>
              </a:r>
            </a:p>
          </p:txBody>
        </p:sp>
      </p:grp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E9364DA5-6DC6-4A37-8D5D-5B65673AC9CD}"/>
              </a:ext>
            </a:extLst>
          </p:cNvPr>
          <p:cNvSpPr/>
          <p:nvPr/>
        </p:nvSpPr>
        <p:spPr>
          <a:xfrm>
            <a:off x="2096595" y="4425433"/>
            <a:ext cx="1074198" cy="310719"/>
          </a:xfrm>
          <a:prstGeom prst="rightArrow">
            <a:avLst>
              <a:gd name="adj1" fmla="val 50000"/>
              <a:gd name="adj2" fmla="val 1242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8B7D60AD-1701-4D7F-A9C2-B49AE978208E}"/>
              </a:ext>
            </a:extLst>
          </p:cNvPr>
          <p:cNvSpPr/>
          <p:nvPr/>
        </p:nvSpPr>
        <p:spPr>
          <a:xfrm>
            <a:off x="2286001" y="3215158"/>
            <a:ext cx="1074198" cy="310719"/>
          </a:xfrm>
          <a:prstGeom prst="rightArrow">
            <a:avLst>
              <a:gd name="adj1" fmla="val 50000"/>
              <a:gd name="adj2" fmla="val 1242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91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0012E-EB4A-4CA7-8018-F6A8F700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692EEB-D431-4F29-B884-EF2D3BC8F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35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</vt:lpstr>
      <vt:lpstr>Linear Models and SHAP</vt:lpstr>
      <vt:lpstr>Korrelationen und Gewichte</vt:lpstr>
      <vt:lpstr>Gewichte und SHAP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Dario Niermann</dc:creator>
  <cp:lastModifiedBy>Dario Niermann</cp:lastModifiedBy>
  <cp:revision>4</cp:revision>
  <dcterms:created xsi:type="dcterms:W3CDTF">2021-01-14T11:46:18Z</dcterms:created>
  <dcterms:modified xsi:type="dcterms:W3CDTF">2021-01-14T12:01:32Z</dcterms:modified>
</cp:coreProperties>
</file>