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37840-2578-4EC0-B7BF-C38A4504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EFF5F7-E9CE-4C44-B23E-A56217A7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F7F3AF-E6D1-4A07-8466-061103E2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6AA69-BFEC-44EC-9473-230F8925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374ED-22B7-47A6-85DB-E2386630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1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C9847-95F7-4044-BDD3-3388DEF7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2E2E1A-283A-4EC4-87C9-75105B32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05AFB-1F34-4FB2-8822-4C5BE3CC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46324A-62FE-4CAF-B001-D8B46D37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AD193-BF68-4D36-8364-F6BFF128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06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37D419-7B86-496D-9926-1BE03716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399AA2-8868-4245-807C-6F36F17F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AF8CA1-7FA1-4EE3-8E5D-3BC8F4A0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F681EC-BE43-4BE4-96C0-D614D20A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A466B-9077-4896-8DDE-CE830085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2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16F2D-421E-4741-B29A-760AF10B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53930-E7F6-404D-B62E-8F3EA6DA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EEF946-171A-4E8C-98B3-6F33981A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B92C2-767C-4627-9CA7-088ABE73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0DEDA4-AF20-47A0-B982-3D531CE3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B2D36-9E7B-4E3B-87EF-D42238D1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B94D5-B039-41A1-8D85-756EFBE5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E5985-7234-467A-BE91-4C660AEE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0A2C-E089-4ADF-BB90-516C0567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7DADD-3DA6-4AEB-BD3B-02606299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76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4F27E-201D-4CBE-88A3-A8BE6BB0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9DD1DD-0603-44B5-9C7F-874D7681B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B0A7A5-85F4-483C-A20C-77CDA0C72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0154B5-2A92-40D8-B0C5-E59C8E8A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85234-E256-451F-ACA5-EDDE9E19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E20D71-7656-4220-9AFA-09DC886A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08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F8231-3858-4F2D-B6C2-BDB5985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B16B4C-5F33-4F58-8118-05F7588E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D36F2C-1A8B-4083-8BCA-4E5A5EE5A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832BAC-B2C2-4750-8A76-C3C59FB3F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F61AFE-0D02-46B5-A4BE-FB3B116FB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DD1355-EBBC-49C8-8B02-7F33B6F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DBF6E0-7126-444C-8A50-F4F36AB0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34BC45-31FB-49B3-82DB-01DCB39F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8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D7035-FFEA-4191-BB0A-655CDC16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D198A-6873-46D1-B0CE-C03F0B4C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0FBAA6-6AF8-41CD-BC89-E719D494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B1FC39-5723-4817-81E4-BDF7EC88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93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958233-DFDB-44E0-91D8-FF9A2BCF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422F7D-E393-45F9-8B14-C5DAFA9E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D8A1CE-A32F-444F-90F5-E3A221B6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8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4ABDD-DD74-4DFC-8C94-46447C37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92BB9-9901-4AA2-83D1-B25B2DCC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A650F5-2139-42FF-959A-BED0558D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A34923-27D8-4BF5-8AC3-93C1B10D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9E667D-BE9B-4FF1-AD50-4AFC0706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F8C95A-E758-4023-96F0-9A0A28AA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38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7E6B9-CD91-4317-8CC3-AAEE881F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7B2011-2BFB-47F0-86E2-F952BDFFB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3DFD3A-B7D8-471E-B4D7-02B1A4FED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CC291-74C5-47F6-B232-67792CEF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FF72E9-0D52-486E-921D-AFB440FA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2268C-7766-4F87-A72B-24B88A13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33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8C9378-0A12-4511-81F2-36D6D8B2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086B3-8B46-4383-BA70-FA6C9F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8A6C37-C515-4230-9B7F-43C546155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92A9-0094-44BD-A3A4-1C02E73EEE2F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2FC35F-DEDF-47FA-BD12-57D910229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BA36A-2046-4B42-8B1F-36FDA8A36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63F9C-47CD-4968-927C-4BB70E4FF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3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C26D0-CB3F-4080-B900-88F6652B6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Linear Models and SHAP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76B232-69B6-4C90-A61F-3771C19D0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Dario Niermann</a:t>
            </a:r>
          </a:p>
          <a:p>
            <a:r>
              <a:rPr lang="de-DE" dirty="0"/>
              <a:t>14.01.2021</a:t>
            </a:r>
          </a:p>
        </p:txBody>
      </p:sp>
    </p:spTree>
    <p:extLst>
      <p:ext uri="{BB962C8B-B14F-4D97-AF65-F5344CB8AC3E}">
        <p14:creationId xmlns:p14="http://schemas.microsoft.com/office/powerpoint/2010/main" val="182610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F34BE-B1B2-4CD1-A4F2-C57CD8FB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Problems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viewing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4480E-9B38-40BC-BD84-67094862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regulated</a:t>
            </a:r>
            <a:r>
              <a:rPr lang="de-DE" dirty="0"/>
              <a:t> linear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/>
              <a:t>Zeros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cause</a:t>
            </a:r>
            <a:r>
              <a:rPr lang="de-DE" dirty="0"/>
              <a:t> high </a:t>
            </a:r>
            <a:r>
              <a:rPr lang="de-DE" dirty="0" err="1"/>
              <a:t>weights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Of</a:t>
            </a:r>
            <a:r>
              <a:rPr lang="de-DE" dirty="0"/>
              <a:t> all linear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Underlieng</a:t>
            </a:r>
            <a:r>
              <a:rPr lang="de-DE" dirty="0"/>
              <a:t> </a:t>
            </a:r>
            <a:r>
              <a:rPr lang="de-DE" dirty="0" err="1"/>
              <a:t>distr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Extrem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extrem, </a:t>
            </a:r>
            <a:r>
              <a:rPr lang="de-DE" dirty="0" err="1"/>
              <a:t>otherwise</a:t>
            </a:r>
            <a:r>
              <a:rPr lang="de-DE" dirty="0"/>
              <a:t> 0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28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F0F72-18D1-48BA-97B9-760A210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Korrelationen und Gewichte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2C7000F-FF86-492F-A28D-0307C272A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6" b="52798"/>
          <a:stretch/>
        </p:blipFill>
        <p:spPr>
          <a:xfrm>
            <a:off x="384325" y="2448431"/>
            <a:ext cx="5576994" cy="3471171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B3A1846-3B84-43D8-B83C-BCA17B9D2DBF}"/>
              </a:ext>
            </a:extLst>
          </p:cNvPr>
          <p:cNvSpPr txBox="1"/>
          <p:nvPr/>
        </p:nvSpPr>
        <p:spPr>
          <a:xfrm>
            <a:off x="2584882" y="590514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+mj-lt"/>
                <a:cs typeface="Times New Roman" panose="02020603050405020304" pitchFamily="18" charset="0"/>
              </a:rPr>
              <a:t>Korrelation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E0F5A1C-BE11-4748-BC71-71A90DEC9B38}"/>
              </a:ext>
            </a:extLst>
          </p:cNvPr>
          <p:cNvCxnSpPr>
            <a:cxnSpLocks/>
          </p:cNvCxnSpPr>
          <p:nvPr/>
        </p:nvCxnSpPr>
        <p:spPr>
          <a:xfrm>
            <a:off x="2918837" y="2660638"/>
            <a:ext cx="0" cy="2966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C731B5E-0D02-4221-9C2B-4DC6B5E87AD5}"/>
              </a:ext>
            </a:extLst>
          </p:cNvPr>
          <p:cNvGrpSpPr/>
          <p:nvPr/>
        </p:nvGrpSpPr>
        <p:grpSpPr>
          <a:xfrm>
            <a:off x="6347688" y="2448431"/>
            <a:ext cx="5698569" cy="3916883"/>
            <a:chOff x="6347688" y="2448431"/>
            <a:chExt cx="5698569" cy="391688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19A1CE7-E558-4ECD-ADE9-752FD43F2159}"/>
                </a:ext>
              </a:extLst>
            </p:cNvPr>
            <p:cNvGrpSpPr/>
            <p:nvPr/>
          </p:nvGrpSpPr>
          <p:grpSpPr>
            <a:xfrm>
              <a:off x="6347688" y="2448431"/>
              <a:ext cx="5698569" cy="3916883"/>
              <a:chOff x="6347688" y="2448431"/>
              <a:chExt cx="5698569" cy="3916883"/>
            </a:xfrm>
          </p:grpSpPr>
          <p:pic>
            <p:nvPicPr>
              <p:cNvPr id="7" name="Inhaltsplatzhalter 4">
                <a:extLst>
                  <a:ext uri="{FF2B5EF4-FFF2-40B4-BE49-F238E27FC236}">
                    <a16:creationId xmlns:a16="http://schemas.microsoft.com/office/drawing/2014/main" id="{A3E58647-097A-40D8-9DF5-3CA8A40B57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554"/>
              <a:stretch/>
            </p:blipFill>
            <p:spPr>
              <a:xfrm>
                <a:off x="6347688" y="2448431"/>
                <a:ext cx="5698569" cy="3652331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5C8E125-C1ED-48D6-8777-B59F449A5D0F}"/>
                  </a:ext>
                </a:extLst>
              </p:cNvPr>
              <p:cNvSpPr txBox="1"/>
              <p:nvPr/>
            </p:nvSpPr>
            <p:spPr>
              <a:xfrm>
                <a:off x="8531441" y="5903649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+mj-lt"/>
                    <a:cs typeface="Times New Roman" panose="02020603050405020304" pitchFamily="18" charset="0"/>
                  </a:rPr>
                  <a:t>Gewichte</a:t>
                </a:r>
              </a:p>
            </p:txBody>
          </p:sp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3A78E69E-5F95-4B12-AFFD-1CD5187A4B05}"/>
                </a:ext>
              </a:extLst>
            </p:cNvPr>
            <p:cNvSpPr/>
            <p:nvPr/>
          </p:nvSpPr>
          <p:spPr>
            <a:xfrm>
              <a:off x="11203620" y="2601157"/>
              <a:ext cx="692458" cy="3462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ADAEE80-ADB5-4D26-9045-A20CE5F6EC1A}"/>
                </a:ext>
              </a:extLst>
            </p:cNvPr>
            <p:cNvCxnSpPr>
              <a:cxnSpLocks/>
            </p:cNvCxnSpPr>
            <p:nvPr/>
          </p:nvCxnSpPr>
          <p:spPr>
            <a:xfrm>
              <a:off x="10887833" y="2601157"/>
              <a:ext cx="0" cy="3026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824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79320-87DC-46DD-A62E-0AEBC731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Gewichte und SHAP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7336285-78D0-40FA-BAAA-7E8233CD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22"/>
          <a:stretch/>
        </p:blipFill>
        <p:spPr>
          <a:xfrm>
            <a:off x="4764292" y="1863171"/>
            <a:ext cx="7229439" cy="4786444"/>
          </a:xfr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569BC27-EB03-4141-82CC-27A691F7F9C0}"/>
              </a:ext>
            </a:extLst>
          </p:cNvPr>
          <p:cNvGrpSpPr/>
          <p:nvPr/>
        </p:nvGrpSpPr>
        <p:grpSpPr>
          <a:xfrm>
            <a:off x="133536" y="2636254"/>
            <a:ext cx="4304929" cy="3045506"/>
            <a:chOff x="6347688" y="2448431"/>
            <a:chExt cx="5698569" cy="3916883"/>
          </a:xfrm>
        </p:grpSpPr>
        <p:pic>
          <p:nvPicPr>
            <p:cNvPr id="8" name="Inhaltsplatzhalter 4">
              <a:extLst>
                <a:ext uri="{FF2B5EF4-FFF2-40B4-BE49-F238E27FC236}">
                  <a16:creationId xmlns:a16="http://schemas.microsoft.com/office/drawing/2014/main" id="{7BC79BA0-D1B3-4764-904C-BAA9F92264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554"/>
            <a:stretch/>
          </p:blipFill>
          <p:spPr>
            <a:xfrm>
              <a:off x="6347688" y="2448431"/>
              <a:ext cx="5698569" cy="3652331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BC44AC7-3484-4CC7-9394-766D730E9A9F}"/>
                </a:ext>
              </a:extLst>
            </p:cNvPr>
            <p:cNvSpPr txBox="1"/>
            <p:nvPr/>
          </p:nvSpPr>
          <p:spPr>
            <a:xfrm>
              <a:off x="8531441" y="5903649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+mj-lt"/>
                  <a:cs typeface="Times New Roman" panose="02020603050405020304" pitchFamily="18" charset="0"/>
                </a:rPr>
                <a:t>Gewichte</a:t>
              </a:r>
            </a:p>
          </p:txBody>
        </p:sp>
      </p:grp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9364DA5-6DC6-4A37-8D5D-5B65673AC9CD}"/>
              </a:ext>
            </a:extLst>
          </p:cNvPr>
          <p:cNvSpPr/>
          <p:nvPr/>
        </p:nvSpPr>
        <p:spPr>
          <a:xfrm>
            <a:off x="2212004" y="4159007"/>
            <a:ext cx="1074198" cy="310719"/>
          </a:xfrm>
          <a:prstGeom prst="rightArrow">
            <a:avLst>
              <a:gd name="adj1" fmla="val 50000"/>
              <a:gd name="adj2" fmla="val 1242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B7D60AD-1701-4D7F-A9C2-B49AE978208E}"/>
              </a:ext>
            </a:extLst>
          </p:cNvPr>
          <p:cNvSpPr/>
          <p:nvPr/>
        </p:nvSpPr>
        <p:spPr>
          <a:xfrm>
            <a:off x="2286000" y="3273640"/>
            <a:ext cx="1074198" cy="310719"/>
          </a:xfrm>
          <a:prstGeom prst="rightArrow">
            <a:avLst>
              <a:gd name="adj1" fmla="val 50000"/>
              <a:gd name="adj2" fmla="val 1242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99C224-1DE3-4292-9580-96B2FDECB3F1}"/>
              </a:ext>
            </a:extLst>
          </p:cNvPr>
          <p:cNvSpPr/>
          <p:nvPr/>
        </p:nvSpPr>
        <p:spPr>
          <a:xfrm>
            <a:off x="3787962" y="2752078"/>
            <a:ext cx="542278" cy="275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7ECC267-778C-4277-B358-19F0A39FF294}"/>
              </a:ext>
            </a:extLst>
          </p:cNvPr>
          <p:cNvCxnSpPr/>
          <p:nvPr/>
        </p:nvCxnSpPr>
        <p:spPr>
          <a:xfrm>
            <a:off x="3556631" y="2752078"/>
            <a:ext cx="0" cy="2334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1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0012E-EB4A-4CA7-8018-F6A8F700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692EEB-D431-4F29-B884-EF2D3BC8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5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</vt:lpstr>
      <vt:lpstr>Linear Models and SHAP</vt:lpstr>
      <vt:lpstr>Possible Problems with viewing the weights only </vt:lpstr>
      <vt:lpstr>Korrelationen und Gewichte</vt:lpstr>
      <vt:lpstr>Gewichte und SHAP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Dario Niermann</dc:creator>
  <cp:lastModifiedBy>Dario Niermann</cp:lastModifiedBy>
  <cp:revision>12</cp:revision>
  <dcterms:created xsi:type="dcterms:W3CDTF">2021-01-14T11:46:18Z</dcterms:created>
  <dcterms:modified xsi:type="dcterms:W3CDTF">2021-01-14T12:41:30Z</dcterms:modified>
</cp:coreProperties>
</file>