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fac1cfed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fac1cfed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fac1cfed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fac1cfed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fac1cfed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fac1cfed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fac1cfed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fac1cfed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fac1cfed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fac1cfed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fac1cfed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fac1cfed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QA Hobby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Devin Patel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it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This project is for storing data for a bicycle event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It will be able to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Create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Add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Update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Delete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Riders from a database using a front-end web page. You will be able to either see all riders or search by team name.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Documentation and Workflow management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Documents can be found that include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MoSCow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Risk Assessment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Jira Kanban board or User stories and workflow management.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https://devinpatel.atlassian.net/jira/software/projects/QHP/boards/4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was used?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and Spring for backend and connecting to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SQL and H2 for databases for live and testing periods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HTML, JS, CSS (from an external library - BootStrap) for frontend, functionality, styling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JUnit for testing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Functionality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 will now perform a quick demonstration of the code in action (can be found at: https://github.com/D-Pats/QA-Hobby-Project)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Coverage and Testing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 shown here Coverage has reached 83.9% as well as tests on the CRUD </a:t>
            </a:r>
            <a:r>
              <a:rPr lang="en-GB"/>
              <a:t>functionality</a:t>
            </a:r>
            <a:r>
              <a:rPr lang="en-GB"/>
              <a:t> all passing: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This can be increased by removing the ServiceList.Java file as it is not required after testing.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650" y="1946371"/>
            <a:ext cx="1736775" cy="163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4175" y="1850175"/>
            <a:ext cx="4186875" cy="177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Reflection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Upon reflection I could have learnt SonarQube for smells and included in my work, I could have also completed mockito testing however I was not able to do so.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 am happy with full CRUD and the additional feature of searching by team name.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 believe I have improved on my previous project and also correctly done my user stories/Jira workflow board.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