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ac1cfe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ac1cfe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ac1cfe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ac1cfe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ac1cfe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ac1cfe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ac1cfe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ac1cfe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ac1cfe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fac1cfe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fac1cfe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fac1cfe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ac1cfe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ac1cfe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ac1cfe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ac1cfe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Hobby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Devin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This project is for storing data for a bicycle event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It will be able to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Create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Add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Update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Delete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Riders from a database using a front-end web page. You will be able to either see all riders or search by team name.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 Journey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project I have learnt the additional technologies from the previous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Spring, Axios, HTML, CSS, JavaScript (using VSCode), BootStrap.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have approached with the Dev-Feature branches, I have split my branches into functionality of backend, functionality of frontend, documentation, I have </a:t>
            </a:r>
            <a:r>
              <a:rPr lang="en-GB"/>
              <a:t>additionally</a:t>
            </a:r>
            <a:r>
              <a:rPr lang="en-GB"/>
              <a:t> created branches for testing that has not been completed and as a result is not merged back into the dev and main branch.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used?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and Spring for backend and connecting to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SQL and H2 for databases for live and testing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HTML, JS, CSS (from an external library - BootStrap) for frontend, functionality,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JUnit for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will now perform a quick demonstration of the code in action (can be found at: https://github.com/D-Pats/QA-Hobby-Project)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and Testing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shown here Coverage has reached 83.9% as well as tests on the CRUD </a:t>
            </a:r>
            <a:r>
              <a:rPr lang="en-GB"/>
              <a:t>functionality</a:t>
            </a:r>
            <a:r>
              <a:rPr lang="en-GB"/>
              <a:t> all passing: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can be increased by removing the ServiceList.Java file as it is not required after testing.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0" y="1946371"/>
            <a:ext cx="1736775" cy="16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175" y="1850175"/>
            <a:ext cx="4186875" cy="17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and Sprint Review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Documents can be found that include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MoSCow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Risk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Jira Kanban board or User stories and workflow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https://devinpatel.atlassian.net/jira/software/projects/QHP/boards/4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went well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Working frontend and backend with full CRUD functionality and </a:t>
            </a:r>
            <a:r>
              <a:rPr lang="en-GB"/>
              <a:t>additional</a:t>
            </a:r>
            <a:r>
              <a:rPr lang="en-GB"/>
              <a:t> search by team name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could have been better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Upon reflection I could have learnt SonarQube for smells and included in my work, I could have also completed mockito testing however I was not able to do so.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