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4ECF-8F4A-724D-9EB8-4578AC9BC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F01B0-89B1-7B45-A2FC-B93F9889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67C1-60A9-8643-B0CE-50DAF43E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DC76-4ABD-EB43-8B33-02B6C20E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6E32A-621E-FB4D-AE0C-48DC602D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3BC9-06EF-674A-9F0A-66CB7B53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7A1C0-E2FE-B049-BDEB-0B6B9F6B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4D02-3988-0848-B61F-10087A21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52A7-72D6-C444-A1D6-F5C5CF48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73DC-205F-7A49-9089-DC5EA83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746B2-26C2-E94A-929D-9D8E4B8EF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FFCF9-E24C-0D43-8865-00C6B7BB3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E076-785A-A043-A874-BA657AED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3CA4-6B91-9C45-86AF-C85A5AC2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1D2B-5F85-C64F-9BB3-9D91CB09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60ED-B6D9-7249-BA14-D7BC74D5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C715-F5B7-B440-8A57-39C882FD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F5E5-F9C5-8D4D-B6C3-E6A1C3C3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5EAF-D9C9-AC4F-A0C3-1E6CE617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A6BD-0F22-3943-A368-860B824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4BC7-A209-4842-B8AC-1689B67F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A44C9-A8EA-6F4A-93F4-09675587F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5064-BE00-0042-8051-3F4FB75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4117-3E3E-054C-947A-F4B724F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41B0-3FAE-C145-AADF-280872CF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4C1C-DBA5-4F4C-8543-123FD9EF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27A8-64A6-684A-A169-300F9E3A3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E1AC4-2C02-3844-A042-343E9EB00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B2C6-0DB1-BA42-BCAE-84545B26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16D8-3430-6843-9838-869CD85C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4B81C-746B-DE46-B38D-3325F456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3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7DD8-C6F7-6046-B866-54521AA0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E1C68-EF1F-B542-9F83-E46E8D7B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28BB-CA7E-4D47-A7FE-417C5B1C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63FE1-DFBE-3148-A14D-1AC185E4A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0608-2566-7E41-90DE-F353727F5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A63-CF78-3649-8C90-F7E4F9A3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FD5AA-3F59-1842-8B21-75925B6C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CF220-53C6-5B41-BE41-920AD267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19C3-6EC2-E74E-BC82-473C8DCA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F303C-48B9-A344-8A30-FDC6809E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42DE-4C9C-184D-8C99-4E8347E4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0D97-F3FD-2A41-9D46-0804FC8C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E0BBC-7A99-8A46-9FD7-97DB674E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DDD82-2266-0341-9F12-657F5F13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3D8AE-C39B-7143-8A99-D9717AED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ED35-0079-9945-AFA3-58F11EA4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A099-A005-C948-849F-DFEDEEC7E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2359-C548-CB43-AF11-0D9E1F2B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E4E5A-11C6-1743-B61A-BEF11745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691E4-628C-C645-B476-EDB08722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C1AE2-0CD2-5E4C-AF3D-C0C1D97C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A2D8-A326-674A-8793-89C43BF2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1EF12-72E7-3C4E-AC5A-23F183040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5404F-8F3D-124E-82CA-A7DBAEBA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975A8-8716-C54A-82DE-3EE4CC10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2656-888A-1F41-BFA1-590F232A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506CD-4214-1248-A309-46AA3B39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B480B-BCDA-BF46-83B9-DD276ABE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48461-736C-7B47-B47A-9A8A1CBD9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1BAF-B856-F14F-903B-F9C5F2DC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7C87-80C3-0142-9471-771A700B54DE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E5C7D-90A0-5F40-A13D-BBA327367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6B004-DFF6-4642-B980-7E15C76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BF067-B8BB-9244-AFD4-69859AD49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devon.powell@etrade.com" TargetMode="External"/><Relationship Id="rId2" Type="http://schemas.openxmlformats.org/officeDocument/2006/relationships/hyperlink" Target="https://www.npmjs.com/package/mock-reques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83173-749F-8D47-9369-F431AACB0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MockRequests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922A-7FE7-1940-8F92-CBB8A505C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Simple, one-stop-shop configuration for front-end API mocking</a:t>
            </a:r>
          </a:p>
        </p:txBody>
      </p:sp>
    </p:spTree>
    <p:extLst>
      <p:ext uri="{BB962C8B-B14F-4D97-AF65-F5344CB8AC3E}">
        <p14:creationId xmlns:p14="http://schemas.microsoft.com/office/powerpoint/2010/main" val="31225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27DA-FEAD-1045-8D9A-095ED642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3667-315F-2743-B4A2-CE1FF69FD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Back-end API is down</a:t>
            </a:r>
          </a:p>
          <a:p>
            <a:r>
              <a:rPr lang="en-US" dirty="0"/>
              <a:t>Back-end API is very slow</a:t>
            </a:r>
          </a:p>
          <a:p>
            <a:r>
              <a:rPr lang="en-US" dirty="0"/>
              <a:t>Front-end is ready for integrating new API but back-end API is in development/not ready for front-end consumption</a:t>
            </a:r>
          </a:p>
          <a:p>
            <a:r>
              <a:rPr lang="en-US" dirty="0"/>
              <a:t>All of SIT is down, e.g. during a roll</a:t>
            </a:r>
          </a:p>
          <a:p>
            <a:r>
              <a:rPr lang="en-US" dirty="0"/>
              <a:t>Front-end needs to handle certain use-cases which require QA intervention to create logins with particular aspects/fields but creating said login takes multiple hours/days</a:t>
            </a:r>
          </a:p>
        </p:txBody>
      </p:sp>
    </p:spTree>
    <p:extLst>
      <p:ext uri="{BB962C8B-B14F-4D97-AF65-F5344CB8AC3E}">
        <p14:creationId xmlns:p14="http://schemas.microsoft.com/office/powerpoint/2010/main" val="122990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F7B4-9DEA-D941-BD87-A2C579D9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7"/>
            <a:ext cx="10515600" cy="1325563"/>
          </a:xfrm>
        </p:spPr>
        <p:txBody>
          <a:bodyPr/>
          <a:lstStyle/>
          <a:p>
            <a:r>
              <a:rPr lang="en-US" dirty="0"/>
              <a:t>Benefits of this over current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7A90-2154-D648-A205-55EA8551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964"/>
            <a:ext cx="10515600" cy="5571636"/>
          </a:xfrm>
        </p:spPr>
        <p:txBody>
          <a:bodyPr>
            <a:normAutofit/>
          </a:bodyPr>
          <a:lstStyle/>
          <a:p>
            <a:r>
              <a:rPr lang="en-US" dirty="0"/>
              <a:t>No modification of production-bound source code</a:t>
            </a:r>
          </a:p>
          <a:p>
            <a:pPr lvl="1"/>
            <a:r>
              <a:rPr lang="en-US" dirty="0"/>
              <a:t>No need to replace `</a:t>
            </a:r>
            <a:r>
              <a:rPr lang="en-US" dirty="0" err="1"/>
              <a:t>RequestService.post</a:t>
            </a:r>
            <a:r>
              <a:rPr lang="en-US" dirty="0"/>
              <a:t>(</a:t>
            </a:r>
            <a:r>
              <a:rPr lang="en-US" dirty="0" err="1"/>
              <a:t>myApi</a:t>
            </a:r>
            <a:r>
              <a:rPr lang="en-US" dirty="0"/>
              <a:t>, payload)` with `</a:t>
            </a:r>
            <a:r>
              <a:rPr lang="en-US" dirty="0" err="1"/>
              <a:t>Promise.resolve</a:t>
            </a:r>
            <a:r>
              <a:rPr lang="en-US" dirty="0"/>
              <a:t>(</a:t>
            </a:r>
            <a:r>
              <a:rPr lang="en-US" dirty="0" err="1"/>
              <a:t>myMockResponse</a:t>
            </a:r>
            <a:r>
              <a:rPr lang="en-US" dirty="0"/>
              <a:t>)`</a:t>
            </a:r>
          </a:p>
          <a:p>
            <a:r>
              <a:rPr lang="en-US" dirty="0"/>
              <a:t>No packaging of mocks with production code</a:t>
            </a:r>
          </a:p>
          <a:p>
            <a:pPr lvl="1"/>
            <a:r>
              <a:rPr lang="en-US" dirty="0"/>
              <a:t>Toggle on/off via CLI: `</a:t>
            </a:r>
            <a:r>
              <a:rPr lang="en-US" dirty="0" err="1"/>
              <a:t>npm</a:t>
            </a:r>
            <a:r>
              <a:rPr lang="en-US" dirty="0"/>
              <a:t> run mock` vs `</a:t>
            </a:r>
            <a:r>
              <a:rPr lang="en-US" dirty="0" err="1"/>
              <a:t>npm</a:t>
            </a:r>
            <a:r>
              <a:rPr lang="en-US" dirty="0"/>
              <a:t> start`</a:t>
            </a:r>
          </a:p>
          <a:p>
            <a:r>
              <a:rPr lang="en-US" dirty="0"/>
              <a:t>No confusing configuration setup procedures or local servers</a:t>
            </a:r>
          </a:p>
          <a:p>
            <a:pPr lvl="1"/>
            <a:r>
              <a:rPr lang="en-US" dirty="0"/>
              <a:t>No changing URLs from `</a:t>
            </a:r>
            <a:r>
              <a:rPr lang="en-US" dirty="0" err="1"/>
              <a:t>etrade.com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` to `localhost/</a:t>
            </a:r>
            <a:r>
              <a:rPr lang="en-US" dirty="0" err="1"/>
              <a:t>api</a:t>
            </a:r>
            <a:r>
              <a:rPr lang="en-US" dirty="0"/>
              <a:t>`</a:t>
            </a:r>
          </a:p>
          <a:p>
            <a:r>
              <a:rPr lang="en-US" dirty="0"/>
              <a:t>Works perfectly with third party libraries, including </a:t>
            </a:r>
            <a:r>
              <a:rPr lang="en-US" dirty="0" err="1"/>
              <a:t>Axios</a:t>
            </a:r>
            <a:r>
              <a:rPr lang="en-US" dirty="0"/>
              <a:t> and our own </a:t>
            </a:r>
            <a:r>
              <a:rPr lang="en-US" dirty="0" err="1"/>
              <a:t>RequestService</a:t>
            </a:r>
            <a:r>
              <a:rPr lang="en-US" dirty="0"/>
              <a:t> wrapper, as well as JavaScript `fetch` and XHR</a:t>
            </a:r>
          </a:p>
          <a:p>
            <a:r>
              <a:rPr lang="en-US" dirty="0"/>
              <a:t>Allows user to mix both mock responses and real API responses</a:t>
            </a:r>
          </a:p>
          <a:p>
            <a:r>
              <a:rPr lang="en-US" dirty="0"/>
              <a:t>Dynamically update response objects based on payload</a:t>
            </a:r>
          </a:p>
          <a:p>
            <a:r>
              <a:rPr lang="en-US" dirty="0"/>
              <a:t>Optional delay to mimic natural network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7113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9286-089D-374D-B463-EA08FBE0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833"/>
            <a:ext cx="10515600" cy="1325563"/>
          </a:xfrm>
        </p:spPr>
        <p:txBody>
          <a:bodyPr/>
          <a:lstStyle/>
          <a:p>
            <a:r>
              <a:rPr lang="en-US" dirty="0"/>
              <a:t>Sample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7CD7-6024-E241-9AD2-1F4694C5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138" y="1825625"/>
            <a:ext cx="505264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Individual URLs</a:t>
            </a:r>
          </a:p>
          <a:p>
            <a:pPr marL="0" indent="0">
              <a:buNone/>
            </a:pPr>
            <a:r>
              <a:rPr lang="en-US" sz="1800" dirty="0" err="1"/>
              <a:t>MockRequests.configure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/>
              <a:t>    [</a:t>
            </a:r>
            <a:r>
              <a:rPr lang="en-US" sz="1800" b="1" i="1" dirty="0" err="1"/>
              <a:t>getEligibleAccountsUrl</a:t>
            </a:r>
            <a:r>
              <a:rPr lang="en-US" sz="1800" dirty="0"/>
              <a:t>]: </a:t>
            </a:r>
            <a:r>
              <a:rPr lang="en-US" sz="1800" b="1" i="1" dirty="0" err="1"/>
              <a:t>eligibleAccounts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[</a:t>
            </a:r>
            <a:r>
              <a:rPr lang="en-US" sz="1800" b="1" i="1" dirty="0" err="1"/>
              <a:t>aggregatorUrl</a:t>
            </a:r>
            <a:r>
              <a:rPr lang="en-US" sz="1800" dirty="0"/>
              <a:t>]: </a:t>
            </a:r>
            <a:r>
              <a:rPr lang="en-US" sz="1800" b="1" i="1" dirty="0"/>
              <a:t>aggregator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[</a:t>
            </a:r>
            <a:r>
              <a:rPr lang="en-US" sz="1800" b="1" i="1" dirty="0" err="1"/>
              <a:t>getPlanNamesUrl</a:t>
            </a:r>
            <a:r>
              <a:rPr lang="en-US" sz="1800" dirty="0"/>
              <a:t>]: </a:t>
            </a:r>
            <a:r>
              <a:rPr lang="en-US" sz="1800" b="1" i="1" dirty="0" err="1"/>
              <a:t>planNames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// [</a:t>
            </a:r>
            <a:r>
              <a:rPr lang="en-US" sz="1800" dirty="0" err="1"/>
              <a:t>getAipDashboard</a:t>
            </a:r>
            <a:r>
              <a:rPr lang="en-US" sz="1800" dirty="0"/>
              <a:t>]: </a:t>
            </a:r>
            <a:r>
              <a:rPr lang="en-US" sz="1800" dirty="0" err="1"/>
              <a:t>nambiDashboard</a:t>
            </a:r>
            <a:br>
              <a:rPr lang="en-US" sz="1800" b="1" i="1" dirty="0"/>
            </a:br>
            <a:r>
              <a:rPr lang="en-US" sz="1800" dirty="0"/>
              <a:t>});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Entire logins</a:t>
            </a:r>
          </a:p>
          <a:p>
            <a:pPr marL="0" indent="0">
              <a:buNone/>
            </a:pPr>
            <a:r>
              <a:rPr lang="en-US" sz="1800" dirty="0" err="1"/>
              <a:t>MockRequests.configure</a:t>
            </a:r>
            <a:r>
              <a:rPr lang="en-US" sz="1800" dirty="0"/>
              <a:t>(</a:t>
            </a:r>
            <a:r>
              <a:rPr lang="en-US" sz="1800" dirty="0" err="1"/>
              <a:t>loginMocks</a:t>
            </a:r>
            <a:r>
              <a:rPr lang="en-US" sz="1800" dirty="0"/>
              <a:t>['nambi-210']);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AA6F-DF5A-2348-9096-19FCEA34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7785" y="1825625"/>
            <a:ext cx="656492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Dynamic responses</a:t>
            </a:r>
          </a:p>
          <a:p>
            <a:pPr marL="0" indent="0">
              <a:buNone/>
            </a:pPr>
            <a:r>
              <a:rPr lang="en-US" sz="1800" dirty="0" err="1"/>
              <a:t>MockRequests.configureDynamicResponses</a:t>
            </a:r>
            <a:r>
              <a:rPr lang="en-US" sz="1800" dirty="0"/>
              <a:t>({</a:t>
            </a:r>
            <a:br>
              <a:rPr lang="en-US" sz="1800" dirty="0"/>
            </a:br>
            <a:r>
              <a:rPr lang="en-US" sz="1800" dirty="0"/>
              <a:t>    [</a:t>
            </a:r>
            <a:r>
              <a:rPr lang="en-US" sz="1800" b="1" dirty="0" err="1"/>
              <a:t>validateIRALimitUrl</a:t>
            </a:r>
            <a:r>
              <a:rPr lang="en-US" sz="1800" dirty="0"/>
              <a:t>]: {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/>
              <a:t>response</a:t>
            </a:r>
            <a:r>
              <a:rPr lang="en-US" sz="1800" dirty="0"/>
              <a:t>: </a:t>
            </a:r>
            <a:r>
              <a:rPr lang="en-US" sz="1800" dirty="0" err="1"/>
              <a:t>validateIraResponse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 err="1"/>
              <a:t>dynamicResponseModFn</a:t>
            </a:r>
            <a:r>
              <a:rPr lang="en-US" sz="1800" dirty="0"/>
              <a:t>: (</a:t>
            </a:r>
            <a:r>
              <a:rPr lang="en-US" sz="1800" i="1" dirty="0">
                <a:effectLst/>
              </a:rPr>
              <a:t>request</a:t>
            </a:r>
            <a:r>
              <a:rPr lang="en-US" sz="1800" dirty="0"/>
              <a:t>, </a:t>
            </a:r>
            <a:r>
              <a:rPr lang="en-US" sz="1800" i="1" dirty="0">
                <a:effectLst/>
              </a:rPr>
              <a:t>response</a:t>
            </a:r>
            <a:r>
              <a:rPr lang="en-US" sz="1800" dirty="0"/>
              <a:t>) =&gt; ({</a:t>
            </a:r>
            <a:br>
              <a:rPr lang="en-US" sz="1800" dirty="0"/>
            </a:br>
            <a:r>
              <a:rPr lang="en-US" sz="1800" dirty="0"/>
              <a:t>            </a:t>
            </a:r>
            <a:r>
              <a:rPr lang="en-US" sz="1800" dirty="0" err="1"/>
              <a:t>isValid</a:t>
            </a:r>
            <a:r>
              <a:rPr lang="en-US" sz="1800" dirty="0"/>
              <a:t>: </a:t>
            </a:r>
            <a:r>
              <a:rPr lang="en-US" sz="1800" i="1" dirty="0" err="1">
                <a:effectLst/>
              </a:rPr>
              <a:t>request</a:t>
            </a:r>
            <a:r>
              <a:rPr lang="en-US" sz="1800" dirty="0" err="1"/>
              <a:t>.newAmount</a:t>
            </a:r>
            <a:r>
              <a:rPr lang="en-US" sz="1800" dirty="0"/>
              <a:t> + </a:t>
            </a:r>
            <a:r>
              <a:rPr lang="en-US" sz="1800" i="1" dirty="0" err="1">
                <a:effectLst/>
              </a:rPr>
              <a:t>response</a:t>
            </a:r>
            <a:r>
              <a:rPr lang="en-US" sz="1800" dirty="0" err="1"/>
              <a:t>.amount</a:t>
            </a:r>
            <a:r>
              <a:rPr lang="en-US" sz="1800" dirty="0"/>
              <a:t> &lt; 7000</a:t>
            </a:r>
            <a:br>
              <a:rPr lang="en-US" sz="1800" dirty="0"/>
            </a:br>
            <a:r>
              <a:rPr lang="en-US" sz="1800" dirty="0"/>
              <a:t>        }),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lang="en-US" sz="1800" b="1" dirty="0"/>
              <a:t>delay</a:t>
            </a:r>
            <a:r>
              <a:rPr lang="en-US" sz="1800" dirty="0"/>
              <a:t>: 300</a:t>
            </a:r>
            <a:br>
              <a:rPr lang="en-US" sz="1800" dirty="0"/>
            </a:br>
            <a:r>
              <a:rPr lang="en-US" sz="1800" dirty="0"/>
              <a:t>    }</a:t>
            </a:r>
            <a:br>
              <a:rPr lang="en-US" sz="1800" dirty="0"/>
            </a:br>
            <a:r>
              <a:rPr lang="en-US" sz="1800" dirty="0"/>
              <a:t>});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2000" dirty="0"/>
              <a:t>Entire logins</a:t>
            </a:r>
          </a:p>
          <a:p>
            <a:pPr marL="0" indent="0">
              <a:buNone/>
            </a:pPr>
            <a:r>
              <a:rPr lang="en-US" sz="1800" dirty="0" err="1"/>
              <a:t>MockRequests.configureDynamicResponses</a:t>
            </a:r>
            <a:r>
              <a:rPr lang="en-US" sz="1800" dirty="0"/>
              <a:t>(logins['nambi-210']);</a:t>
            </a:r>
          </a:p>
        </p:txBody>
      </p:sp>
    </p:spTree>
    <p:extLst>
      <p:ext uri="{BB962C8B-B14F-4D97-AF65-F5344CB8AC3E}">
        <p14:creationId xmlns:p14="http://schemas.microsoft.com/office/powerpoint/2010/main" val="178522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C3C1-8994-CA48-8AC6-D2026FF0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7394-48F0-CC47-9D07-93DB3CE7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https://www.npmjs.com/package/mock-requests</a:t>
            </a:r>
            <a:endParaRPr lang="en-US" dirty="0"/>
          </a:p>
          <a:p>
            <a:pPr lvl="1"/>
            <a:r>
              <a:rPr lang="en-US" dirty="0"/>
              <a:t>Instructions on usage</a:t>
            </a:r>
          </a:p>
          <a:p>
            <a:pPr lvl="1"/>
            <a:r>
              <a:rPr lang="en-US" dirty="0"/>
              <a:t>Demo project with sample webpack setup</a:t>
            </a:r>
          </a:p>
          <a:p>
            <a:r>
              <a:rPr lang="en-US" dirty="0"/>
              <a:t>Contact Devon Powell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3"/>
              </a:rPr>
              <a:t>devon.powell@etrade.com</a:t>
            </a:r>
            <a:endParaRPr lang="en-US" dirty="0"/>
          </a:p>
          <a:p>
            <a:pPr lvl="1"/>
            <a:r>
              <a:rPr lang="en-US" dirty="0"/>
              <a:t>Slack: @dpowell1</a:t>
            </a:r>
          </a:p>
        </p:txBody>
      </p:sp>
    </p:spTree>
    <p:extLst>
      <p:ext uri="{BB962C8B-B14F-4D97-AF65-F5344CB8AC3E}">
        <p14:creationId xmlns:p14="http://schemas.microsoft.com/office/powerpoint/2010/main" val="269252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263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MockRequests</vt:lpstr>
      <vt:lpstr>Problems Solved</vt:lpstr>
      <vt:lpstr>Benefits of this over current solutions</vt:lpstr>
      <vt:lpstr>Sample Usage</vt:lpstr>
      <vt:lpstr>More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MockRequests</dc:title>
  <dc:creator>Powell, Devon</dc:creator>
  <cp:lastModifiedBy>Powell, Devon</cp:lastModifiedBy>
  <cp:revision>5</cp:revision>
  <dcterms:created xsi:type="dcterms:W3CDTF">2019-09-27T17:31:11Z</dcterms:created>
  <dcterms:modified xsi:type="dcterms:W3CDTF">2019-09-27T18:48:52Z</dcterms:modified>
</cp:coreProperties>
</file>