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9" autoAdjust="0"/>
  </p:normalViewPr>
  <p:slideViewPr>
    <p:cSldViewPr>
      <p:cViewPr varScale="1">
        <p:scale>
          <a:sx n="101" d="100"/>
          <a:sy n="101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A9FF-40E3-4437-8E46-104301833043}" type="datetimeFigureOut">
              <a:rPr lang="fr-FR" smtClean="0"/>
              <a:t>20/08/2013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3027F-21CA-4DAF-912B-94201FEB8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4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3027F-21CA-4DAF-912B-94201FEB80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9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3027F-21CA-4DAF-912B-94201FEB80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0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3027F-21CA-4DAF-912B-94201FEB80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0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Insert</a:t>
            </a:r>
            <a:r>
              <a:rPr lang="en-US" baseline="0" noProof="0" dirty="0" smtClean="0"/>
              <a:t> code screenshots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3027F-21CA-4DAF-912B-94201FEB80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0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CD36-4532-45F9-B356-A109F2B0894F}" type="datetime1">
              <a:rPr lang="fr-FR" smtClean="0"/>
              <a:t>20/08/2013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A6B-01F9-4BFB-A49A-2E4E0F72C10C}" type="datetime1">
              <a:rPr lang="fr-FR" smtClean="0"/>
              <a:t>20/08/2013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840D-6925-4B73-B1EA-425224259CD9}" type="datetime1">
              <a:rPr lang="fr-FR" smtClean="0"/>
              <a:t>20/08/2013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E335-B71E-4C0E-8FE0-78E4402D29D8}" type="datetime1">
              <a:rPr lang="fr-FR" smtClean="0"/>
              <a:t>20/08/2013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AAD8-216F-4B61-937A-19BBE77650EF}" type="datetime1">
              <a:rPr lang="fr-FR" smtClean="0"/>
              <a:t>20/08/2013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DD8-9D23-4603-A220-4914E25EF816}" type="datetime1">
              <a:rPr lang="fr-FR" smtClean="0"/>
              <a:t>20/08/2013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C97-53C7-45E6-9AC2-F819D24BF4CC}" type="datetime1">
              <a:rPr lang="fr-FR" smtClean="0"/>
              <a:t>20/08/2013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C60-77B8-49E5-9562-BFEA1418D25B}" type="datetime1">
              <a:rPr lang="fr-FR" smtClean="0"/>
              <a:t>20/08/2013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A49B-2DE9-4FAC-A2BA-4897F8DEC1D4}" type="datetime1">
              <a:rPr lang="fr-FR" smtClean="0"/>
              <a:t>20/08/2013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C1FF-7BE3-40DD-AA6E-82DB833E9761}" type="datetime1">
              <a:rPr lang="fr-FR" smtClean="0"/>
              <a:t>20/08/2013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9D95-A8E7-4AE4-9DEE-0CBC1F90487F}" type="datetime1">
              <a:rPr lang="fr-FR" smtClean="0"/>
              <a:t>20/08/2013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02E39-A747-4C61-BCF6-0410323678C2}" type="datetime1">
              <a:rPr lang="fr-FR" smtClean="0"/>
              <a:t>20/08/2013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F22E57BF-E45E-43CE-8C37-314091A66BA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qt.digia.com/blog/2012/08/01/scene-graph-adaptation-layer/" TargetMode="External"/><Relationship Id="rId2" Type="http://schemas.openxmlformats.org/officeDocument/2006/relationships/hyperlink" Target="http://blog.qt.digia.com/blog/2012/08/20/render-thread-animations-in-qt-quick-2-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qt.digia.com/blog/2011/07/15/text-rendering-in-the-qml-scene-grap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DQuick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Modern GUI Library for D</a:t>
            </a:r>
          </a:p>
          <a:p>
            <a:pPr lvl="1"/>
            <a:r>
              <a:rPr lang="en-US" dirty="0" smtClean="0"/>
              <a:t>Inspired by QML (</a:t>
            </a:r>
            <a:r>
              <a:rPr lang="en-US" dirty="0" err="1" smtClean="0"/>
              <a:t>QtQuick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 - Property Bindings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0433"/>
            <a:ext cx="7772400" cy="297333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– Property Alias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Alias are normal properties</a:t>
            </a:r>
          </a:p>
          <a:p>
            <a:r>
              <a:rPr lang="en-US" dirty="0" smtClean="0"/>
              <a:t>Binding works in both ways</a:t>
            </a:r>
          </a:p>
          <a:p>
            <a:r>
              <a:rPr lang="en-US" dirty="0" smtClean="0"/>
              <a:t>Useful for some components</a:t>
            </a:r>
          </a:p>
          <a:p>
            <a:pPr marL="68580" indent="0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7" y="2996952"/>
            <a:ext cx="3696216" cy="2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– Components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Component Item created in </a:t>
            </a:r>
            <a:r>
              <a:rPr lang="en-US" sz="1600" dirty="0" err="1" smtClean="0"/>
              <a:t>Lua</a:t>
            </a:r>
            <a:endParaRPr lang="en-US" sz="1600" dirty="0" smtClean="0"/>
          </a:p>
          <a:p>
            <a:r>
              <a:rPr lang="en-US" sz="1600" dirty="0" smtClean="0"/>
              <a:t>Property binding of components can be improved</a:t>
            </a:r>
            <a:endParaRPr lang="en-US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26" y="1633812"/>
            <a:ext cx="3035007" cy="36938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55463"/>
            <a:ext cx="2372056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– Animation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development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9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– Translation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</a:t>
            </a:r>
            <a:r>
              <a:rPr lang="en-US" dirty="0" err="1" smtClean="0"/>
              <a:t>Qt</a:t>
            </a:r>
            <a:r>
              <a:rPr lang="en-US" dirty="0" smtClean="0"/>
              <a:t> Way?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– Backup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simple API</a:t>
            </a:r>
          </a:p>
          <a:p>
            <a:pPr lvl="1"/>
            <a:r>
              <a:rPr lang="en-US" dirty="0" smtClean="0"/>
              <a:t>Multiplatform access to a writable user space (best in </a:t>
            </a:r>
            <a:r>
              <a:rPr lang="en-US" dirty="0" err="1" smtClean="0"/>
              <a:t>phobos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User GUI preferences (Window size, dock positions,…)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6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Utilities – Resources Management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way to adapt some part of GUI to specifics criteria</a:t>
            </a:r>
          </a:p>
          <a:p>
            <a:pPr lvl="1"/>
            <a:r>
              <a:rPr lang="en-US" dirty="0" smtClean="0"/>
              <a:t>Tag system to filter resources</a:t>
            </a:r>
          </a:p>
          <a:p>
            <a:pPr lvl="2"/>
            <a:r>
              <a:rPr lang="en-US" dirty="0" smtClean="0"/>
              <a:t>Target (OS, devices,…)</a:t>
            </a:r>
          </a:p>
          <a:p>
            <a:pPr lvl="2"/>
            <a:r>
              <a:rPr lang="en-US" dirty="0" smtClean="0"/>
              <a:t>Languages</a:t>
            </a:r>
          </a:p>
          <a:p>
            <a:pPr lvl="2"/>
            <a:r>
              <a:rPr lang="en-US" dirty="0" smtClean="0"/>
              <a:t>Resolution (Orientation, DPI,…)</a:t>
            </a:r>
          </a:p>
          <a:p>
            <a:pPr lvl="2"/>
            <a:r>
              <a:rPr lang="en-US" dirty="0" smtClean="0"/>
              <a:t>User defined Tags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 – WHY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library development line</a:t>
            </a:r>
          </a:p>
          <a:p>
            <a:endParaRPr lang="en-US" dirty="0" smtClean="0"/>
          </a:p>
          <a:p>
            <a:r>
              <a:rPr lang="en-US" dirty="0" smtClean="0"/>
              <a:t>Best sample of DQuick quality</a:t>
            </a:r>
          </a:p>
          <a:p>
            <a:endParaRPr lang="en-US" dirty="0"/>
          </a:p>
          <a:p>
            <a:r>
              <a:rPr lang="en-US" dirty="0" smtClean="0"/>
              <a:t>Easier to use than direct </a:t>
            </a:r>
            <a:r>
              <a:rPr lang="en-US" dirty="0" err="1" smtClean="0"/>
              <a:t>Lua</a:t>
            </a:r>
            <a:r>
              <a:rPr lang="en-US" dirty="0" smtClean="0"/>
              <a:t> edition</a:t>
            </a:r>
          </a:p>
          <a:p>
            <a:endParaRPr lang="en-US" dirty="0"/>
          </a:p>
          <a:p>
            <a:r>
              <a:rPr lang="en-US" dirty="0" smtClean="0"/>
              <a:t>Prototyping accessible to artist</a:t>
            </a:r>
          </a:p>
          <a:p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2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 – Features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GUI files</a:t>
            </a:r>
          </a:p>
          <a:p>
            <a:pPr lvl="1"/>
            <a:r>
              <a:rPr lang="en-US" dirty="0" smtClean="0"/>
              <a:t>Insertion in a user modified file</a:t>
            </a:r>
          </a:p>
          <a:p>
            <a:endParaRPr lang="en-US" dirty="0" smtClean="0"/>
          </a:p>
          <a:p>
            <a:r>
              <a:rPr lang="en-US" dirty="0" smtClean="0"/>
              <a:t>On runtime edition (ORE)</a:t>
            </a:r>
          </a:p>
          <a:p>
            <a:pPr lvl="1"/>
            <a:r>
              <a:rPr lang="en-US" dirty="0" smtClean="0"/>
              <a:t>Can be connected to the </a:t>
            </a:r>
            <a:r>
              <a:rPr lang="en-US" dirty="0" smtClean="0"/>
              <a:t>targeted application</a:t>
            </a:r>
            <a:endParaRPr lang="en-US" dirty="0" smtClean="0"/>
          </a:p>
          <a:p>
            <a:pPr lvl="1"/>
            <a:r>
              <a:rPr lang="en-US" dirty="0" smtClean="0"/>
              <a:t>Direct GUI </a:t>
            </a:r>
            <a:r>
              <a:rPr lang="en-US" dirty="0" smtClean="0"/>
              <a:t>modifications (positions, sizes,… complete item’s edition)</a:t>
            </a:r>
            <a:endParaRPr lang="en-US" dirty="0" smtClean="0"/>
          </a:p>
          <a:p>
            <a:pPr lvl="1"/>
            <a:r>
              <a:rPr lang="en-US" dirty="0" smtClean="0"/>
              <a:t>Let application runs normally </a:t>
            </a:r>
            <a:r>
              <a:rPr lang="en-US" dirty="0" smtClean="0"/>
              <a:t>(user interactions not broken, items edition done </a:t>
            </a:r>
            <a:r>
              <a:rPr lang="en-US" dirty="0" smtClean="0"/>
              <a:t>on editor side)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2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 – ORE Details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side</a:t>
            </a:r>
          </a:p>
          <a:p>
            <a:pPr lvl="1"/>
            <a:r>
              <a:rPr lang="en-US" dirty="0" smtClean="0"/>
              <a:t>Build in listen mode (like remote debugging with JVM)</a:t>
            </a:r>
          </a:p>
          <a:p>
            <a:pPr lvl="1"/>
            <a:r>
              <a:rPr lang="en-US" dirty="0" smtClean="0"/>
              <a:t>GUI modified in memory (prefer load GUI file in memory instead of file system)</a:t>
            </a:r>
          </a:p>
          <a:p>
            <a:pPr lvl="1"/>
            <a:r>
              <a:rPr lang="en-US" dirty="0" smtClean="0"/>
              <a:t>Run with some exception/crash protection (bad item references,…)</a:t>
            </a:r>
          </a:p>
          <a:p>
            <a:endParaRPr lang="en-US" dirty="0" smtClean="0"/>
          </a:p>
          <a:p>
            <a:r>
              <a:rPr lang="en-US" dirty="0" smtClean="0"/>
              <a:t>Editor side</a:t>
            </a:r>
          </a:p>
          <a:p>
            <a:pPr lvl="1"/>
            <a:r>
              <a:rPr lang="en-US" dirty="0" smtClean="0"/>
              <a:t>Network connection to an application or the default viewer</a:t>
            </a:r>
          </a:p>
          <a:p>
            <a:pPr lvl="1"/>
            <a:r>
              <a:rPr lang="en-US" dirty="0" smtClean="0"/>
              <a:t>Update GUI files in the application bundle possible</a:t>
            </a:r>
          </a:p>
          <a:p>
            <a:pPr lvl="1"/>
            <a:r>
              <a:rPr lang="en-US" dirty="0" smtClean="0"/>
              <a:t>Send modifications only when generated files are valid</a:t>
            </a:r>
          </a:p>
          <a:p>
            <a:pPr lvl="1"/>
            <a:r>
              <a:rPr lang="en-US" dirty="0" smtClean="0"/>
              <a:t>Values modifications (changing a position,…) use reflection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 D philosophy</a:t>
            </a:r>
          </a:p>
          <a:p>
            <a:pPr lvl="1"/>
            <a:r>
              <a:rPr lang="en-US" dirty="0" smtClean="0"/>
              <a:t>Multiplatform</a:t>
            </a:r>
          </a:p>
          <a:p>
            <a:pPr lvl="1"/>
            <a:r>
              <a:rPr lang="en-US" dirty="0" smtClean="0"/>
              <a:t>Performances</a:t>
            </a:r>
          </a:p>
          <a:p>
            <a:pPr lvl="1"/>
            <a:r>
              <a:rPr lang="en-US" dirty="0" smtClean="0"/>
              <a:t>Easy (Simple to learn)</a:t>
            </a:r>
          </a:p>
          <a:p>
            <a:pPr lvl="1"/>
            <a:r>
              <a:rPr lang="en-US" dirty="0" smtClean="0"/>
              <a:t>Rich (Really easy to customize)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Target most usages</a:t>
            </a:r>
          </a:p>
          <a:p>
            <a:pPr lvl="1"/>
            <a:r>
              <a:rPr lang="en-US" dirty="0" smtClean="0"/>
              <a:t>Modern applications (Rich in visual effects and animations)</a:t>
            </a:r>
          </a:p>
          <a:p>
            <a:pPr lvl="1"/>
            <a:r>
              <a:rPr lang="en-US" dirty="0" smtClean="0"/>
              <a:t>Industrial tools (Advanced 3D editors, IDEs,…)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</a:t>
            </a:r>
            <a:r>
              <a:rPr lang="en-US" dirty="0" smtClean="0"/>
              <a:t>Multiplatform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is multiplatform</a:t>
            </a:r>
          </a:p>
          <a:p>
            <a:endParaRPr lang="en-US" dirty="0" smtClean="0"/>
          </a:p>
          <a:p>
            <a:r>
              <a:rPr lang="en-US" dirty="0" smtClean="0"/>
              <a:t>OpenGL/ES is well adopted (Angle for Windows?)</a:t>
            </a:r>
          </a:p>
          <a:p>
            <a:endParaRPr lang="en-US" dirty="0" smtClean="0"/>
          </a:p>
          <a:p>
            <a:r>
              <a:rPr lang="en-US" dirty="0" smtClean="0"/>
              <a:t>Use only non D dependencies that are portable (Desktops and Mobiles)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Have Great Performances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OpenGL/ES for complexes transformations</a:t>
            </a:r>
          </a:p>
          <a:p>
            <a:endParaRPr lang="en-US" dirty="0" smtClean="0"/>
          </a:p>
          <a:p>
            <a:r>
              <a:rPr lang="en-US" dirty="0" smtClean="0"/>
              <a:t>D will help a lot</a:t>
            </a:r>
          </a:p>
          <a:p>
            <a:endParaRPr lang="en-US" dirty="0" smtClean="0"/>
          </a:p>
          <a:p>
            <a:r>
              <a:rPr lang="en-US" dirty="0" smtClean="0"/>
              <a:t>Some parts can be multithreaded</a:t>
            </a:r>
          </a:p>
          <a:p>
            <a:pPr lvl="1"/>
            <a:r>
              <a:rPr lang="en-US" dirty="0" smtClean="0"/>
              <a:t>Renderer (</a:t>
            </a:r>
            <a:r>
              <a:rPr lang="en-US" dirty="0" err="1" smtClean="0">
                <a:hlinkClick r:id="rId2"/>
              </a:rPr>
              <a:t>Qt</a:t>
            </a:r>
            <a:r>
              <a:rPr lang="en-US" dirty="0" smtClean="0">
                <a:hlinkClick r:id="rId2"/>
              </a:rPr>
              <a:t> blog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Asynchronous resource loading (Images,…)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Animations (for responsiveness) (</a:t>
            </a:r>
            <a:r>
              <a:rPr lang="en-US" dirty="0" err="1" smtClean="0">
                <a:hlinkClick r:id="rId3"/>
              </a:rPr>
              <a:t>Qt</a:t>
            </a:r>
            <a:r>
              <a:rPr lang="en-US" dirty="0" smtClean="0">
                <a:hlinkClick r:id="rId3"/>
              </a:rPr>
              <a:t> Blog </a:t>
            </a:r>
            <a:r>
              <a:rPr lang="en-US" dirty="0" smtClean="0"/>
              <a:t>, look Animation Driver section)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declarative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a great declarative language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the most accessible for a prototype</a:t>
            </a:r>
          </a:p>
          <a:p>
            <a:pPr lvl="1"/>
            <a:r>
              <a:rPr lang="en-US" dirty="0" smtClean="0"/>
              <a:t>A frontend can be created to simplified </a:t>
            </a:r>
            <a:r>
              <a:rPr lang="en-US" dirty="0" err="1" smtClean="0"/>
              <a:t>Lua’s</a:t>
            </a:r>
            <a:r>
              <a:rPr lang="en-US" dirty="0" smtClean="0"/>
              <a:t> syntax in some cases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Editor </a:t>
            </a:r>
            <a:r>
              <a:rPr lang="en-US" dirty="0" smtClean="0"/>
              <a:t>to abstract </a:t>
            </a:r>
            <a:r>
              <a:rPr lang="en-US" dirty="0" smtClean="0"/>
              <a:t>complexity</a:t>
            </a:r>
            <a:endParaRPr lang="en-US" dirty="0" smtClean="0"/>
          </a:p>
          <a:p>
            <a:pPr lvl="1"/>
            <a:r>
              <a:rPr lang="en-US" dirty="0" smtClean="0"/>
              <a:t>Will allow fast prototyping like with flash</a:t>
            </a:r>
          </a:p>
          <a:p>
            <a:pPr lvl="1"/>
            <a:r>
              <a:rPr lang="en-US" dirty="0" smtClean="0"/>
              <a:t>Remote connection on target application (Real result instead of a preview)</a:t>
            </a:r>
          </a:p>
          <a:p>
            <a:pPr lvl="1"/>
            <a:r>
              <a:rPr lang="en-US" dirty="0" smtClean="0"/>
              <a:t>Real-time error detection of code declarations</a:t>
            </a:r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</a:t>
            </a:r>
            <a:r>
              <a:rPr lang="en-US" dirty="0" smtClean="0"/>
              <a:t>Everything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default behaviors</a:t>
            </a:r>
          </a:p>
          <a:p>
            <a:pPr lvl="1"/>
            <a:r>
              <a:rPr lang="en-US" dirty="0" smtClean="0"/>
              <a:t>Not all applications want the same button so it’s not a basic Item</a:t>
            </a:r>
          </a:p>
          <a:p>
            <a:pPr lvl="2"/>
            <a:r>
              <a:rPr lang="en-US" dirty="0" smtClean="0"/>
              <a:t>Classic Items (checkbox, buttons, status bar,…) will come in an additional module</a:t>
            </a:r>
          </a:p>
          <a:p>
            <a:pPr lvl="1"/>
            <a:r>
              <a:rPr lang="en-US" dirty="0" smtClean="0"/>
              <a:t>Create your own Items like you want</a:t>
            </a:r>
          </a:p>
          <a:p>
            <a:pPr lvl="2"/>
            <a:r>
              <a:rPr lang="en-US" dirty="0" smtClean="0"/>
              <a:t>Property bindings and other features will help you</a:t>
            </a:r>
          </a:p>
          <a:p>
            <a:pPr lvl="1"/>
            <a:r>
              <a:rPr lang="en-US" dirty="0" smtClean="0"/>
              <a:t>Basics containers will be provide</a:t>
            </a:r>
          </a:p>
          <a:p>
            <a:pPr marL="468630" lvl="1" indent="0">
              <a:buNone/>
            </a:pPr>
            <a:endParaRPr lang="en-US" dirty="0" smtClean="0"/>
          </a:p>
          <a:p>
            <a:r>
              <a:rPr lang="en-US" dirty="0" smtClean="0"/>
              <a:t>Binding a D Item is so simple (</a:t>
            </a:r>
            <a:r>
              <a:rPr lang="en-US" sz="1000" dirty="0" err="1" smtClean="0">
                <a:solidFill>
                  <a:srgbClr val="010001"/>
                </a:solidFill>
                <a:latin typeface="Consolas"/>
              </a:rPr>
              <a:t>addItemType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!(</a:t>
            </a:r>
            <a:r>
              <a:rPr lang="en-US" sz="1000" dirty="0" err="1" smtClean="0">
                <a:solidFill>
                  <a:srgbClr val="010001"/>
                </a:solidFill>
                <a:latin typeface="Consolas"/>
              </a:rPr>
              <a:t>ImageItem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smtClean="0">
                <a:solidFill>
                  <a:srgbClr val="800000"/>
                </a:solidFill>
                <a:latin typeface="Consolas"/>
              </a:rPr>
              <a:t>"Image"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)();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lvl="1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Quality</a:t>
            </a:r>
            <a:br>
              <a:rPr lang="en-US" dirty="0" smtClean="0"/>
            </a:br>
            <a:r>
              <a:rPr lang="en-US" sz="1100" dirty="0" smtClean="0"/>
              <a:t>(Fixing 3D Renderer issues)</a:t>
            </a:r>
            <a:endParaRPr lang="en-US" sz="1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Pixel perfect</a:t>
            </a:r>
          </a:p>
          <a:p>
            <a:pPr lvl="1"/>
            <a:r>
              <a:rPr lang="en-US" dirty="0" smtClean="0"/>
              <a:t>DPI Aware</a:t>
            </a:r>
          </a:p>
          <a:p>
            <a:pPr lvl="1"/>
            <a:r>
              <a:rPr lang="en-US" dirty="0" smtClean="0"/>
              <a:t>Text Kerning</a:t>
            </a:r>
          </a:p>
          <a:p>
            <a:pPr lvl="1"/>
            <a:r>
              <a:rPr lang="en-US" dirty="0" smtClean="0"/>
              <a:t>Sub-pixel hint for font with </a:t>
            </a:r>
            <a:r>
              <a:rPr lang="en-US" dirty="0" err="1" smtClean="0"/>
              <a:t>shaders</a:t>
            </a:r>
            <a:r>
              <a:rPr lang="en-US" dirty="0" smtClean="0"/>
              <a:t>? (</a:t>
            </a:r>
            <a:r>
              <a:rPr lang="en-US" dirty="0" err="1" smtClean="0">
                <a:hlinkClick r:id="rId3"/>
              </a:rPr>
              <a:t>Qt</a:t>
            </a:r>
            <a:r>
              <a:rPr lang="en-US" dirty="0" smtClean="0">
                <a:hlinkClick r:id="rId3"/>
              </a:rPr>
              <a:t> Blog - Inspired by a Valve's </a:t>
            </a:r>
            <a:r>
              <a:rPr lang="en-US" dirty="0" err="1" smtClean="0">
                <a:hlinkClick r:id="rId3"/>
              </a:rPr>
              <a:t>Sigraph</a:t>
            </a:r>
            <a:r>
              <a:rPr lang="en-US" dirty="0" smtClean="0">
                <a:hlinkClick r:id="rId3"/>
              </a:rPr>
              <a:t> paper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Textures borders generation</a:t>
            </a:r>
          </a:p>
          <a:p>
            <a:pPr lvl="1"/>
            <a:r>
              <a:rPr lang="en-US" dirty="0" smtClean="0"/>
              <a:t>Color Bleeding in Alpha textures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3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DPI Issues</a:t>
            </a:r>
            <a:endParaRPr lang="en-US" sz="1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DPI == High memory consuming</a:t>
            </a:r>
          </a:p>
          <a:p>
            <a:pPr lvl="1"/>
            <a:r>
              <a:rPr lang="en-US" dirty="0" smtClean="0"/>
              <a:t>Downscale by tool (application startup?) for lower devices (quality conservation)</a:t>
            </a:r>
          </a:p>
          <a:p>
            <a:pPr lvl="1"/>
            <a:r>
              <a:rPr lang="en-US" dirty="0" smtClean="0"/>
              <a:t>Compressed textures for pictures (ETC, PVRTC,…)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4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- Item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basic types</a:t>
            </a:r>
          </a:p>
          <a:p>
            <a:endParaRPr lang="en-US" dirty="0" smtClean="0"/>
          </a:p>
          <a:p>
            <a:r>
              <a:rPr lang="en-US" dirty="0" smtClean="0"/>
              <a:t>Referenced by ID</a:t>
            </a:r>
          </a:p>
          <a:p>
            <a:endParaRPr lang="en-US" dirty="0" smtClean="0"/>
          </a:p>
          <a:p>
            <a:r>
              <a:rPr lang="en-US" dirty="0" smtClean="0"/>
              <a:t>Not necessary </a:t>
            </a:r>
            <a:r>
              <a:rPr lang="en-US" dirty="0" smtClean="0"/>
              <a:t>graphic (sound</a:t>
            </a:r>
            <a:r>
              <a:rPr lang="en-US" smtClean="0"/>
              <a:t>, … bindings of D objects)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 in the cascading order (last declaration on top)</a:t>
            </a:r>
          </a:p>
          <a:p>
            <a:endParaRPr lang="en-US" dirty="0" smtClean="0"/>
          </a:p>
          <a:p>
            <a:r>
              <a:rPr lang="en-US" dirty="0" smtClean="0"/>
              <a:t>User defined properties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Xavier Bigand &amp; Bruno Deligny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33" y="0"/>
            <a:ext cx="793650" cy="603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57BF-E45E-43CE-8C37-314091A66BA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in pop">
  <a:themeElements>
    <a:clrScheme name="urbai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i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i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TC101859862[[fn=Pop urbain]]</Template>
  <TotalTime>468</TotalTime>
  <Words>767</Words>
  <Application>Microsoft Office PowerPoint</Application>
  <PresentationFormat>Affichage à l'écran (4:3)</PresentationFormat>
  <Paragraphs>165</Paragraphs>
  <Slides>19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urbain pop</vt:lpstr>
      <vt:lpstr>DQuick</vt:lpstr>
      <vt:lpstr>Goals</vt:lpstr>
      <vt:lpstr>Be Multiplatform</vt:lpstr>
      <vt:lpstr>Have Great Performances</vt:lpstr>
      <vt:lpstr>Easy to use</vt:lpstr>
      <vt:lpstr>Customize Everything</vt:lpstr>
      <vt:lpstr>Rendering Quality (Fixing 3D Renderer issues)</vt:lpstr>
      <vt:lpstr>DPI Issues</vt:lpstr>
      <vt:lpstr>Language - Item</vt:lpstr>
      <vt:lpstr>Language  - Property Bindings</vt:lpstr>
      <vt:lpstr>Language – Property Alias</vt:lpstr>
      <vt:lpstr>Language – Components</vt:lpstr>
      <vt:lpstr>Language – Animation</vt:lpstr>
      <vt:lpstr>Utilities – Translation</vt:lpstr>
      <vt:lpstr>Utilities – Backup</vt:lpstr>
      <vt:lpstr>Utilities – Resources Management</vt:lpstr>
      <vt:lpstr>Editor – WHY</vt:lpstr>
      <vt:lpstr>Editor – Features</vt:lpstr>
      <vt:lpstr>Editor – ORE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Bigand;Bruno Deligny</dc:creator>
  <cp:lastModifiedBy>Flamaros</cp:lastModifiedBy>
  <cp:revision>143</cp:revision>
  <dcterms:created xsi:type="dcterms:W3CDTF">2013-05-29T17:42:48Z</dcterms:created>
  <dcterms:modified xsi:type="dcterms:W3CDTF">2013-08-20T20:31:43Z</dcterms:modified>
</cp:coreProperties>
</file>