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35" r:id="rId5"/>
    <p:sldId id="336" r:id="rId6"/>
    <p:sldId id="348" r:id="rId7"/>
    <p:sldId id="341" r:id="rId8"/>
    <p:sldId id="347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6F7BB-1418-4B4B-8905-03F4D722D7D3}" v="7" dt="2025-01-17T15:04:31.124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360" y="4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Rodz" userId="45c7b5fb9e35d1d1" providerId="LiveId" clId="{1356F7BB-1418-4B4B-8905-03F4D722D7D3}"/>
    <pc:docChg chg="undo custSel addSld delSld modSld">
      <pc:chgData name="Dylan Rodz" userId="45c7b5fb9e35d1d1" providerId="LiveId" clId="{1356F7BB-1418-4B4B-8905-03F4D722D7D3}" dt="2025-01-17T16:54:22.269" v="1622" actId="2696"/>
      <pc:docMkLst>
        <pc:docMk/>
      </pc:docMkLst>
      <pc:sldChg chg="modSp mod">
        <pc:chgData name="Dylan Rodz" userId="45c7b5fb9e35d1d1" providerId="LiveId" clId="{1356F7BB-1418-4B4B-8905-03F4D722D7D3}" dt="2025-01-17T16:40:41.010" v="1552" actId="790"/>
        <pc:sldMkLst>
          <pc:docMk/>
          <pc:sldMk cId="954410245" sldId="335"/>
        </pc:sldMkLst>
        <pc:spChg chg="mod">
          <ac:chgData name="Dylan Rodz" userId="45c7b5fb9e35d1d1" providerId="LiveId" clId="{1356F7BB-1418-4B4B-8905-03F4D722D7D3}" dt="2025-01-17T16:40:41.010" v="1552" actId="790"/>
          <ac:spMkLst>
            <pc:docMk/>
            <pc:sldMk cId="954410245" sldId="335"/>
            <ac:spMk id="3" creationId="{2BE0BCE3-7A85-71CE-E027-A8E454AF1454}"/>
          </ac:spMkLst>
        </pc:spChg>
      </pc:sldChg>
      <pc:sldChg chg="addSp delSp modSp mod">
        <pc:chgData name="Dylan Rodz" userId="45c7b5fb9e35d1d1" providerId="LiveId" clId="{1356F7BB-1418-4B4B-8905-03F4D722D7D3}" dt="2025-01-17T16:43:05.251" v="1608" actId="14100"/>
        <pc:sldMkLst>
          <pc:docMk/>
          <pc:sldMk cId="582749365" sldId="336"/>
        </pc:sldMkLst>
        <pc:spChg chg="add mod ord">
          <ac:chgData name="Dylan Rodz" userId="45c7b5fb9e35d1d1" providerId="LiveId" clId="{1356F7BB-1418-4B4B-8905-03F4D722D7D3}" dt="2025-01-17T16:43:05.251" v="1608" actId="14100"/>
          <ac:spMkLst>
            <pc:docMk/>
            <pc:sldMk cId="582749365" sldId="336"/>
            <ac:spMk id="6" creationId="{A2AB42DF-6FF6-45E0-33B0-4DE8AF3B8114}"/>
          </ac:spMkLst>
        </pc:spChg>
        <pc:spChg chg="add del mod">
          <ac:chgData name="Dylan Rodz" userId="45c7b5fb9e35d1d1" providerId="LiveId" clId="{1356F7BB-1418-4B4B-8905-03F4D722D7D3}" dt="2025-01-17T16:41:44.224" v="1601" actId="20577"/>
          <ac:spMkLst>
            <pc:docMk/>
            <pc:sldMk cId="582749365" sldId="336"/>
            <ac:spMk id="7" creationId="{70B4EC43-20C2-1DA5-646B-B8D26CF7D003}"/>
          </ac:spMkLst>
        </pc:spChg>
        <pc:picChg chg="add del mod">
          <ac:chgData name="Dylan Rodz" userId="45c7b5fb9e35d1d1" providerId="LiveId" clId="{1356F7BB-1418-4B4B-8905-03F4D722D7D3}" dt="2025-01-17T16:42:20.687" v="1602" actId="21"/>
          <ac:picMkLst>
            <pc:docMk/>
            <pc:sldMk cId="582749365" sldId="336"/>
            <ac:picMk id="5" creationId="{973162B5-AC4A-988B-C02A-605506FD90AA}"/>
          </ac:picMkLst>
        </pc:picChg>
        <pc:picChg chg="add mod">
          <ac:chgData name="Dylan Rodz" userId="45c7b5fb9e35d1d1" providerId="LiveId" clId="{1356F7BB-1418-4B4B-8905-03F4D722D7D3}" dt="2025-01-17T16:42:55.654" v="1605" actId="14100"/>
          <ac:picMkLst>
            <pc:docMk/>
            <pc:sldMk cId="582749365" sldId="336"/>
            <ac:picMk id="9" creationId="{DE57CC57-90C7-13D3-C97F-75F392B20A08}"/>
          </ac:picMkLst>
        </pc:picChg>
      </pc:sldChg>
      <pc:sldChg chg="addSp delSp modSp del mod">
        <pc:chgData name="Dylan Rodz" userId="45c7b5fb9e35d1d1" providerId="LiveId" clId="{1356F7BB-1418-4B4B-8905-03F4D722D7D3}" dt="2025-01-17T15:00:34.780" v="1331" actId="47"/>
        <pc:sldMkLst>
          <pc:docMk/>
          <pc:sldMk cId="2099008355" sldId="339"/>
        </pc:sldMkLst>
        <pc:spChg chg="mod">
          <ac:chgData name="Dylan Rodz" userId="45c7b5fb9e35d1d1" providerId="LiveId" clId="{1356F7BB-1418-4B4B-8905-03F4D722D7D3}" dt="2025-01-17T14:51:14.682" v="1257" actId="20577"/>
          <ac:spMkLst>
            <pc:docMk/>
            <pc:sldMk cId="2099008355" sldId="339"/>
            <ac:spMk id="2" creationId="{C05D45BD-5B25-B32E-F712-18F18E7168E7}"/>
          </ac:spMkLst>
        </pc:spChg>
        <pc:spChg chg="mod">
          <ac:chgData name="Dylan Rodz" userId="45c7b5fb9e35d1d1" providerId="LiveId" clId="{1356F7BB-1418-4B4B-8905-03F4D722D7D3}" dt="2025-01-17T14:50:51.364" v="1240" actId="1076"/>
          <ac:spMkLst>
            <pc:docMk/>
            <pc:sldMk cId="2099008355" sldId="339"/>
            <ac:spMk id="4" creationId="{B931AA74-1B85-8980-9816-4DAB721C1BE4}"/>
          </ac:spMkLst>
        </pc:spChg>
        <pc:spChg chg="add mod">
          <ac:chgData name="Dylan Rodz" userId="45c7b5fb9e35d1d1" providerId="LiveId" clId="{1356F7BB-1418-4B4B-8905-03F4D722D7D3}" dt="2025-01-17T14:50:55.900" v="1241" actId="1076"/>
          <ac:spMkLst>
            <pc:docMk/>
            <pc:sldMk cId="2099008355" sldId="339"/>
            <ac:spMk id="9" creationId="{980B74F3-9C2A-6903-3ED3-06D9BD10507B}"/>
          </ac:spMkLst>
        </pc:spChg>
        <pc:spChg chg="add del mod ord">
          <ac:chgData name="Dylan Rodz" userId="45c7b5fb9e35d1d1" providerId="LiveId" clId="{1356F7BB-1418-4B4B-8905-03F4D722D7D3}" dt="2025-01-17T14:51:04.950" v="1245" actId="14100"/>
          <ac:spMkLst>
            <pc:docMk/>
            <pc:sldMk cId="2099008355" sldId="339"/>
            <ac:spMk id="10" creationId="{1EF0F8F8-613E-9876-36A8-E166C5D9DD85}"/>
          </ac:spMkLst>
        </pc:spChg>
        <pc:picChg chg="add del mod">
          <ac:chgData name="Dylan Rodz" userId="45c7b5fb9e35d1d1" providerId="LiveId" clId="{1356F7BB-1418-4B4B-8905-03F4D722D7D3}" dt="2025-01-17T14:34:13.228" v="870" actId="21"/>
          <ac:picMkLst>
            <pc:docMk/>
            <pc:sldMk cId="2099008355" sldId="339"/>
            <ac:picMk id="6" creationId="{A7DACE15-69DA-D4C9-FA7D-6586C48CF049}"/>
          </ac:picMkLst>
        </pc:picChg>
        <pc:picChg chg="add mod">
          <ac:chgData name="Dylan Rodz" userId="45c7b5fb9e35d1d1" providerId="LiveId" clId="{1356F7BB-1418-4B4B-8905-03F4D722D7D3}" dt="2025-01-17T14:50:58.857" v="1242" actId="1076"/>
          <ac:picMkLst>
            <pc:docMk/>
            <pc:sldMk cId="2099008355" sldId="339"/>
            <ac:picMk id="8" creationId="{B3A698DF-9179-26C5-09E3-A25D020DBF81}"/>
          </ac:picMkLst>
        </pc:picChg>
        <pc:picChg chg="add del mod">
          <ac:chgData name="Dylan Rodz" userId="45c7b5fb9e35d1d1" providerId="LiveId" clId="{1356F7BB-1418-4B4B-8905-03F4D722D7D3}" dt="2025-01-17T14:50:35.569" v="1236" actId="21"/>
          <ac:picMkLst>
            <pc:docMk/>
            <pc:sldMk cId="2099008355" sldId="339"/>
            <ac:picMk id="12" creationId="{358D5F6D-B8FC-E455-2AC0-24588F216135}"/>
          </ac:picMkLst>
        </pc:picChg>
        <pc:picChg chg="add del mod">
          <ac:chgData name="Dylan Rodz" userId="45c7b5fb9e35d1d1" providerId="LiveId" clId="{1356F7BB-1418-4B4B-8905-03F4D722D7D3}" dt="2025-01-17T14:50:37.343" v="1237" actId="21"/>
          <ac:picMkLst>
            <pc:docMk/>
            <pc:sldMk cId="2099008355" sldId="339"/>
            <ac:picMk id="14" creationId="{32591572-6077-312A-39BA-44AE9EADEFAE}"/>
          </ac:picMkLst>
        </pc:picChg>
      </pc:sldChg>
      <pc:sldChg chg="addSp delSp modSp mod modClrScheme chgLayout">
        <pc:chgData name="Dylan Rodz" userId="45c7b5fb9e35d1d1" providerId="LiveId" clId="{1356F7BB-1418-4B4B-8905-03F4D722D7D3}" dt="2025-01-17T16:48:47.084" v="1619" actId="1076"/>
        <pc:sldMkLst>
          <pc:docMk/>
          <pc:sldMk cId="1041471105" sldId="341"/>
        </pc:sldMkLst>
        <pc:spChg chg="mod ord">
          <ac:chgData name="Dylan Rodz" userId="45c7b5fb9e35d1d1" providerId="LiveId" clId="{1356F7BB-1418-4B4B-8905-03F4D722D7D3}" dt="2025-01-17T16:48:06.377" v="1609" actId="700"/>
          <ac:spMkLst>
            <pc:docMk/>
            <pc:sldMk cId="1041471105" sldId="341"/>
            <ac:spMk id="2" creationId="{F53F4228-0DC4-4119-B9C7-6C936C41E980}"/>
          </ac:spMkLst>
        </pc:spChg>
        <pc:spChg chg="mod ord">
          <ac:chgData name="Dylan Rodz" userId="45c7b5fb9e35d1d1" providerId="LiveId" clId="{1356F7BB-1418-4B4B-8905-03F4D722D7D3}" dt="2025-01-17T16:48:06.377" v="1609" actId="700"/>
          <ac:spMkLst>
            <pc:docMk/>
            <pc:sldMk cId="1041471105" sldId="341"/>
            <ac:spMk id="3" creationId="{714ECC30-C8C7-7D87-4D74-AECB825055F7}"/>
          </ac:spMkLst>
        </pc:spChg>
        <pc:spChg chg="mod ord">
          <ac:chgData name="Dylan Rodz" userId="45c7b5fb9e35d1d1" providerId="LiveId" clId="{1356F7BB-1418-4B4B-8905-03F4D722D7D3}" dt="2025-01-17T16:48:17.185" v="1613" actId="27636"/>
          <ac:spMkLst>
            <pc:docMk/>
            <pc:sldMk cId="1041471105" sldId="341"/>
            <ac:spMk id="4" creationId="{7658EE59-4D4C-0681-0DD3-18233C3F94A9}"/>
          </ac:spMkLst>
        </pc:spChg>
        <pc:spChg chg="mod ord">
          <ac:chgData name="Dylan Rodz" userId="45c7b5fb9e35d1d1" providerId="LiveId" clId="{1356F7BB-1418-4B4B-8905-03F4D722D7D3}" dt="2025-01-17T16:48:47.084" v="1619" actId="1076"/>
          <ac:spMkLst>
            <pc:docMk/>
            <pc:sldMk cId="1041471105" sldId="341"/>
            <ac:spMk id="5" creationId="{8E5B1204-B9F7-0D66-EBAA-9265C1E35527}"/>
          </ac:spMkLst>
        </pc:spChg>
        <pc:spChg chg="add">
          <ac:chgData name="Dylan Rodz" userId="45c7b5fb9e35d1d1" providerId="LiveId" clId="{1356F7BB-1418-4B4B-8905-03F4D722D7D3}" dt="2025-01-17T15:04:24.855" v="1393"/>
          <ac:spMkLst>
            <pc:docMk/>
            <pc:sldMk cId="1041471105" sldId="341"/>
            <ac:spMk id="6" creationId="{D87F1F86-5EE5-987B-3AD1-247914E92256}"/>
          </ac:spMkLst>
        </pc:spChg>
        <pc:spChg chg="add">
          <ac:chgData name="Dylan Rodz" userId="45c7b5fb9e35d1d1" providerId="LiveId" clId="{1356F7BB-1418-4B4B-8905-03F4D722D7D3}" dt="2025-01-17T15:04:28.733" v="1394"/>
          <ac:spMkLst>
            <pc:docMk/>
            <pc:sldMk cId="1041471105" sldId="341"/>
            <ac:spMk id="7" creationId="{C9DA7BC9-5E9D-C719-A41D-E45F679C074B}"/>
          </ac:spMkLst>
        </pc:spChg>
        <pc:spChg chg="add del mod ord">
          <ac:chgData name="Dylan Rodz" userId="45c7b5fb9e35d1d1" providerId="LiveId" clId="{1356F7BB-1418-4B4B-8905-03F4D722D7D3}" dt="2025-01-17T15:09:00.349" v="1468" actId="21"/>
          <ac:spMkLst>
            <pc:docMk/>
            <pc:sldMk cId="1041471105" sldId="341"/>
            <ac:spMk id="8" creationId="{238FAD19-0B9D-0BBA-F37A-DF4134A0DA65}"/>
          </ac:spMkLst>
        </pc:spChg>
        <pc:spChg chg="add del mod ord">
          <ac:chgData name="Dylan Rodz" userId="45c7b5fb9e35d1d1" providerId="LiveId" clId="{1356F7BB-1418-4B4B-8905-03F4D722D7D3}" dt="2025-01-17T16:48:11.267" v="1611" actId="21"/>
          <ac:spMkLst>
            <pc:docMk/>
            <pc:sldMk cId="1041471105" sldId="341"/>
            <ac:spMk id="9" creationId="{EA534DC4-C065-1221-8A58-6A2A76C89D48}"/>
          </ac:spMkLst>
        </pc:spChg>
      </pc:sldChg>
      <pc:sldChg chg="del">
        <pc:chgData name="Dylan Rodz" userId="45c7b5fb9e35d1d1" providerId="LiveId" clId="{1356F7BB-1418-4B4B-8905-03F4D722D7D3}" dt="2025-01-17T15:15:47.684" v="1501" actId="47"/>
        <pc:sldMkLst>
          <pc:docMk/>
          <pc:sldMk cId="812209034" sldId="342"/>
        </pc:sldMkLst>
      </pc:sldChg>
      <pc:sldChg chg="del">
        <pc:chgData name="Dylan Rodz" userId="45c7b5fb9e35d1d1" providerId="LiveId" clId="{1356F7BB-1418-4B4B-8905-03F4D722D7D3}" dt="2025-01-17T15:15:49.373" v="1502" actId="47"/>
        <pc:sldMkLst>
          <pc:docMk/>
          <pc:sldMk cId="3813948168" sldId="343"/>
        </pc:sldMkLst>
      </pc:sldChg>
      <pc:sldChg chg="delSp modSp mod">
        <pc:chgData name="Dylan Rodz" userId="45c7b5fb9e35d1d1" providerId="LiveId" clId="{1356F7BB-1418-4B4B-8905-03F4D722D7D3}" dt="2025-01-17T15:16:09.512" v="1526" actId="21"/>
        <pc:sldMkLst>
          <pc:docMk/>
          <pc:sldMk cId="3493061142" sldId="347"/>
        </pc:sldMkLst>
        <pc:spChg chg="mod">
          <ac:chgData name="Dylan Rodz" userId="45c7b5fb9e35d1d1" providerId="LiveId" clId="{1356F7BB-1418-4B4B-8905-03F4D722D7D3}" dt="2025-01-17T15:16:00.395" v="1524" actId="20577"/>
          <ac:spMkLst>
            <pc:docMk/>
            <pc:sldMk cId="3493061142" sldId="347"/>
            <ac:spMk id="2" creationId="{EF7E8D25-D403-2E2B-50DA-B21A0500AB0E}"/>
          </ac:spMkLst>
        </pc:spChg>
        <pc:spChg chg="del mod">
          <ac:chgData name="Dylan Rodz" userId="45c7b5fb9e35d1d1" providerId="LiveId" clId="{1356F7BB-1418-4B4B-8905-03F4D722D7D3}" dt="2025-01-17T15:16:09.512" v="1526" actId="21"/>
          <ac:spMkLst>
            <pc:docMk/>
            <pc:sldMk cId="3493061142" sldId="347"/>
            <ac:spMk id="3" creationId="{1EC6DB3D-3AE2-9478-3245-FE2F98B96EC7}"/>
          </ac:spMkLst>
        </pc:spChg>
      </pc:sldChg>
      <pc:sldChg chg="addSp delSp modSp add mod">
        <pc:chgData name="Dylan Rodz" userId="45c7b5fb9e35d1d1" providerId="LiveId" clId="{1356F7BB-1418-4B4B-8905-03F4D722D7D3}" dt="2025-01-17T14:54:27.988" v="1298" actId="1076"/>
        <pc:sldMkLst>
          <pc:docMk/>
          <pc:sldMk cId="1572656712" sldId="348"/>
        </pc:sldMkLst>
        <pc:spChg chg="mod">
          <ac:chgData name="Dylan Rodz" userId="45c7b5fb9e35d1d1" providerId="LiveId" clId="{1356F7BB-1418-4B4B-8905-03F4D722D7D3}" dt="2025-01-17T14:51:53.275" v="1288" actId="20577"/>
          <ac:spMkLst>
            <pc:docMk/>
            <pc:sldMk cId="1572656712" sldId="348"/>
            <ac:spMk id="2" creationId="{0F4CD5A5-293F-7358-7963-6217BA2ED5AC}"/>
          </ac:spMkLst>
        </pc:spChg>
        <pc:spChg chg="del">
          <ac:chgData name="Dylan Rodz" userId="45c7b5fb9e35d1d1" providerId="LiveId" clId="{1356F7BB-1418-4B4B-8905-03F4D722D7D3}" dt="2025-01-17T14:52:52.660" v="1289" actId="21"/>
          <ac:spMkLst>
            <pc:docMk/>
            <pc:sldMk cId="1572656712" sldId="348"/>
            <ac:spMk id="4" creationId="{C2C9BDF5-EEDC-6556-43AB-545492878490}"/>
          </ac:spMkLst>
        </pc:spChg>
        <pc:spChg chg="add del mod">
          <ac:chgData name="Dylan Rodz" userId="45c7b5fb9e35d1d1" providerId="LiveId" clId="{1356F7BB-1418-4B4B-8905-03F4D722D7D3}" dt="2025-01-17T14:54:21.063" v="1296" actId="21"/>
          <ac:spMkLst>
            <pc:docMk/>
            <pc:sldMk cId="1572656712" sldId="348"/>
            <ac:spMk id="6" creationId="{AEE6223E-F064-0081-2D1C-B2D49831D79D}"/>
          </ac:spMkLst>
        </pc:spChg>
        <pc:spChg chg="del">
          <ac:chgData name="Dylan Rodz" userId="45c7b5fb9e35d1d1" providerId="LiveId" clId="{1356F7BB-1418-4B4B-8905-03F4D722D7D3}" dt="2025-01-17T14:52:52.660" v="1289" actId="21"/>
          <ac:spMkLst>
            <pc:docMk/>
            <pc:sldMk cId="1572656712" sldId="348"/>
            <ac:spMk id="9" creationId="{030B18C5-421E-D0EF-BE59-0C15BA28E1CA}"/>
          </ac:spMkLst>
        </pc:spChg>
        <pc:spChg chg="del">
          <ac:chgData name="Dylan Rodz" userId="45c7b5fb9e35d1d1" providerId="LiveId" clId="{1356F7BB-1418-4B4B-8905-03F4D722D7D3}" dt="2025-01-17T14:52:52.660" v="1289" actId="21"/>
          <ac:spMkLst>
            <pc:docMk/>
            <pc:sldMk cId="1572656712" sldId="348"/>
            <ac:spMk id="10" creationId="{50FFDE50-0BF1-B737-BB58-15723725DAD9}"/>
          </ac:spMkLst>
        </pc:spChg>
        <pc:picChg chg="del">
          <ac:chgData name="Dylan Rodz" userId="45c7b5fb9e35d1d1" providerId="LiveId" clId="{1356F7BB-1418-4B4B-8905-03F4D722D7D3}" dt="2025-01-17T14:52:52.660" v="1289" actId="21"/>
          <ac:picMkLst>
            <pc:docMk/>
            <pc:sldMk cId="1572656712" sldId="348"/>
            <ac:picMk id="8" creationId="{B1CD5FAE-AAB1-881A-44D1-F4F37B4544FA}"/>
          </ac:picMkLst>
        </pc:picChg>
        <pc:picChg chg="add mod">
          <ac:chgData name="Dylan Rodz" userId="45c7b5fb9e35d1d1" providerId="LiveId" clId="{1356F7BB-1418-4B4B-8905-03F4D722D7D3}" dt="2025-01-17T14:54:27.988" v="1298" actId="1076"/>
          <ac:picMkLst>
            <pc:docMk/>
            <pc:sldMk cId="1572656712" sldId="348"/>
            <ac:picMk id="11" creationId="{63C69AC1-64BC-4D7F-F4F9-B37EA8D655BB}"/>
          </ac:picMkLst>
        </pc:picChg>
      </pc:sldChg>
      <pc:sldChg chg="addSp delSp modSp new del mod modClrScheme chgLayout">
        <pc:chgData name="Dylan Rodz" userId="45c7b5fb9e35d1d1" providerId="LiveId" clId="{1356F7BB-1418-4B4B-8905-03F4D722D7D3}" dt="2025-01-17T16:54:22.269" v="1622" actId="2696"/>
        <pc:sldMkLst>
          <pc:docMk/>
          <pc:sldMk cId="1763022889" sldId="349"/>
        </pc:sldMkLst>
        <pc:spChg chg="del mod ord">
          <ac:chgData name="Dylan Rodz" userId="45c7b5fb9e35d1d1" providerId="LiveId" clId="{1356F7BB-1418-4B4B-8905-03F4D722D7D3}" dt="2025-01-17T16:54:15.423" v="1621" actId="700"/>
          <ac:spMkLst>
            <pc:docMk/>
            <pc:sldMk cId="1763022889" sldId="349"/>
            <ac:spMk id="2" creationId="{95D97897-50A2-B020-5AED-692E8E97823D}"/>
          </ac:spMkLst>
        </pc:spChg>
        <pc:spChg chg="del mod ord">
          <ac:chgData name="Dylan Rodz" userId="45c7b5fb9e35d1d1" providerId="LiveId" clId="{1356F7BB-1418-4B4B-8905-03F4D722D7D3}" dt="2025-01-17T16:54:15.423" v="1621" actId="700"/>
          <ac:spMkLst>
            <pc:docMk/>
            <pc:sldMk cId="1763022889" sldId="349"/>
            <ac:spMk id="3" creationId="{81AEBF9F-BD97-C674-E812-696E9378590A}"/>
          </ac:spMkLst>
        </pc:spChg>
        <pc:spChg chg="mod ord">
          <ac:chgData name="Dylan Rodz" userId="45c7b5fb9e35d1d1" providerId="LiveId" clId="{1356F7BB-1418-4B4B-8905-03F4D722D7D3}" dt="2025-01-17T16:54:15.423" v="1621" actId="700"/>
          <ac:spMkLst>
            <pc:docMk/>
            <pc:sldMk cId="1763022889" sldId="349"/>
            <ac:spMk id="4" creationId="{8DC28F43-81BA-08D8-21B6-CB029D621370}"/>
          </ac:spMkLst>
        </pc:spChg>
        <pc:spChg chg="add mod ord">
          <ac:chgData name="Dylan Rodz" userId="45c7b5fb9e35d1d1" providerId="LiveId" clId="{1356F7BB-1418-4B4B-8905-03F4D722D7D3}" dt="2025-01-17T16:54:15.423" v="1621" actId="700"/>
          <ac:spMkLst>
            <pc:docMk/>
            <pc:sldMk cId="1763022889" sldId="349"/>
            <ac:spMk id="5" creationId="{0E2F09D8-1D81-2BBC-213C-A8E383CF5472}"/>
          </ac:spMkLst>
        </pc:spChg>
        <pc:spChg chg="add mod ord">
          <ac:chgData name="Dylan Rodz" userId="45c7b5fb9e35d1d1" providerId="LiveId" clId="{1356F7BB-1418-4B4B-8905-03F4D722D7D3}" dt="2025-01-17T16:54:15.423" v="1621" actId="700"/>
          <ac:spMkLst>
            <pc:docMk/>
            <pc:sldMk cId="1763022889" sldId="349"/>
            <ac:spMk id="6" creationId="{54190C46-4F68-6F81-8966-031A9D940D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F4636F07-0AC9-4F79-B905-B52056AAEFCC}" type="datetime1">
              <a:rPr lang="es-ES" smtClean="0"/>
              <a:t>16/01/2025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9E9D563E-BCB2-465B-8A3C-AC86CE64F69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80B6BFF3-16C2-4E56-BBD0-DD214C59E8A5}" type="datetime1">
              <a:rPr lang="es-ES" smtClean="0"/>
              <a:t>16/01/2025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8B990660-4B7D-4C11-96DB-B19FFA8CA9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589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933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8CF5A-66FC-68CD-F6D1-EEBA9C85B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C13275F-F523-A08D-4BF8-7C4600390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81316F1-5911-AC57-9EEE-D4759C2D8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80CA4F-EBF2-479F-E386-5EAE773A00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672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7479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4534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rtlCol="0" anchor="b">
            <a:normAutofit/>
          </a:bodyPr>
          <a:lstStyle>
            <a:lvl1pPr algn="l">
              <a:defRPr lang="es-ES" sz="4000" b="1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s-ES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 </a:t>
            </a:r>
          </a:p>
          <a:p>
            <a:pPr lvl="3" rtl="0"/>
            <a:r>
              <a:rPr lang="es-ES"/>
              <a:t>Cuarto nivel </a:t>
            </a:r>
          </a:p>
          <a:p>
            <a:pPr lvl="4" rtl="0"/>
            <a:r>
              <a:rPr lang="es-ES"/>
              <a:t>Quinto nivel </a:t>
            </a:r>
          </a:p>
          <a:p>
            <a:pPr lvl="0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 noProof="0" dirty="0"/>
              <a:t>Haga clic para agregar un título</a:t>
            </a:r>
          </a:p>
        </p:txBody>
      </p:sp>
      <p:grpSp>
        <p:nvGrpSpPr>
          <p:cNvPr id="815" name="Grupo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 </a:t>
            </a:r>
          </a:p>
          <a:p>
            <a:pPr lvl="3" rtl="0"/>
            <a:r>
              <a:rPr lang="es-ES"/>
              <a:t>Cuarto nivel </a:t>
            </a:r>
          </a:p>
          <a:p>
            <a:pPr lvl="4" rtl="0"/>
            <a:r>
              <a:rPr lang="es-ES"/>
              <a:t>Quinto nivel </a:t>
            </a:r>
          </a:p>
          <a:p>
            <a:pPr lvl="0"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 rtlCol="0">
            <a:normAutofit/>
          </a:bodyPr>
          <a:lstStyle>
            <a:lvl1pPr marL="0" indent="0">
              <a:buNone/>
              <a:defRPr lang="es-ES" sz="2800"/>
            </a:lvl1pPr>
            <a:lvl2pPr marL="457200" indent="0">
              <a:buNone/>
              <a:defRPr lang="es-ES" sz="2400"/>
            </a:lvl2pPr>
            <a:lvl3pPr marL="914400" indent="0">
              <a:buNone/>
              <a:defRPr lang="es-ES" sz="20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75" name="Marcador de texto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es-ES" sz="2800"/>
            </a:lvl1pPr>
            <a:lvl2pPr marL="457200" indent="0">
              <a:lnSpc>
                <a:spcPts val="2400"/>
              </a:lnSpc>
              <a:buNone/>
              <a:defRPr lang="es-ES" sz="2000"/>
            </a:lvl2pPr>
            <a:lvl3pPr marL="914400" indent="0">
              <a:lnSpc>
                <a:spcPts val="2400"/>
              </a:lnSpc>
              <a:buNone/>
              <a:defRPr lang="es-ES" sz="2000"/>
            </a:lvl3pPr>
            <a:lvl4pPr marL="1371600" indent="0">
              <a:lnSpc>
                <a:spcPts val="2400"/>
              </a:lnSpc>
              <a:buNone/>
              <a:defRPr lang="es-ES" sz="2000"/>
            </a:lvl4pPr>
            <a:lvl5pPr marL="1828800" indent="0">
              <a:lnSpc>
                <a:spcPts val="2400"/>
              </a:lnSpc>
              <a:buNone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  <a:lvl6pPr marL="1600200">
              <a:defRPr lang="es-ES"/>
            </a:lvl6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4" rtl="0"/>
            <a:r>
              <a:rPr lang="es-ES"/>
              <a:t>Cuarto nivel</a:t>
            </a:r>
          </a:p>
          <a:p>
            <a:pPr lvl="5" rtl="0"/>
            <a:r>
              <a:rPr lang="es-ES"/>
              <a:t>Quinto nivel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es-ES"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lang="es-ES"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lang="es-ES"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lang="es-ES"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n-US"/>
              <a:t>Click icon to add picture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es-ES"/>
            </a:lvl1pPr>
            <a:lvl2pPr>
              <a:spcBef>
                <a:spcPts val="0"/>
              </a:spcBef>
              <a:spcAft>
                <a:spcPts val="600"/>
              </a:spcAft>
              <a:defRPr lang="es-ES"/>
            </a:lvl2pPr>
            <a:lvl3pPr>
              <a:spcBef>
                <a:spcPts val="0"/>
              </a:spcBef>
              <a:spcAft>
                <a:spcPts val="600"/>
              </a:spcAft>
              <a:defRPr lang="es-ES"/>
            </a:lvl3pPr>
            <a:lvl4pPr>
              <a:spcBef>
                <a:spcPts val="0"/>
              </a:spcBef>
              <a:spcAft>
                <a:spcPts val="600"/>
              </a:spcAft>
              <a:defRPr lang="es-ES" sz="2000"/>
            </a:lvl4pPr>
            <a:lvl5pPr>
              <a:spcBef>
                <a:spcPts val="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000" b="1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</a:lstStyle>
          <a:p>
            <a:r>
              <a:rPr lang="en-US" dirty="0"/>
              <a:t>Project: </a:t>
            </a:r>
            <a:br>
              <a:rPr lang="en-US" b="1" kern="1200" cap="all" baseline="0" dirty="0">
                <a:latin typeface="+mj-lt"/>
                <a:ea typeface="+mj-ea"/>
                <a:cs typeface="+mj-cs"/>
              </a:rPr>
            </a:br>
            <a:r>
              <a:rPr lang="en-US" b="1" kern="1200" cap="all" baseline="0" dirty="0" err="1">
                <a:latin typeface="+mj-lt"/>
                <a:ea typeface="+mj-ea"/>
                <a:cs typeface="+mj-cs"/>
              </a:rPr>
              <a:t>IronKAggle</a:t>
            </a:r>
            <a:r>
              <a:rPr lang="en-US" b="1" kern="1200" cap="all" baseline="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" name="Marcador de texto 6">
            <a:extLst>
              <a:ext uri="{FF2B5EF4-FFF2-40B4-BE49-F238E27FC236}">
                <a16:creationId xmlns:a16="http://schemas.microsoft.com/office/drawing/2014/main" id="{D5F81FD3-5034-82A6-AAC9-7C567D07AF0D}"/>
              </a:ext>
            </a:extLst>
          </p:cNvPr>
          <p:cNvSpPr txBox="1">
            <a:spLocks/>
          </p:cNvSpPr>
          <p:nvPr/>
        </p:nvSpPr>
        <p:spPr>
          <a:xfrm>
            <a:off x="911352" y="4823605"/>
            <a:ext cx="4564289" cy="426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ES" sz="2000" dirty="0"/>
              <a:t>Dylan Rodríguez Flores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AB42DF-6FF6-45E0-33B0-4DE8AF3B8114}"/>
              </a:ext>
            </a:extLst>
          </p:cNvPr>
          <p:cNvSpPr/>
          <p:nvPr/>
        </p:nvSpPr>
        <p:spPr>
          <a:xfrm>
            <a:off x="5952565" y="1927411"/>
            <a:ext cx="4043082" cy="3971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Exploratory</a:t>
            </a:r>
            <a:r>
              <a:rPr lang="es-ES" dirty="0"/>
              <a:t> Data </a:t>
            </a:r>
            <a:r>
              <a:rPr lang="es-ES" dirty="0" err="1"/>
              <a:t>Analisys</a:t>
            </a:r>
            <a:r>
              <a:rPr lang="es-ES" dirty="0"/>
              <a:t>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4773169" cy="3493008"/>
          </a:xfrm>
        </p:spPr>
        <p:txBody>
          <a:bodyPr rtlCol="0">
            <a:normAutofit fontScale="70000" lnSpcReduction="20000"/>
          </a:bodyPr>
          <a:lstStyle>
            <a:defPPr>
              <a:defRPr lang="es-ES"/>
            </a:defPPr>
          </a:lstStyle>
          <a:p>
            <a:pPr marL="457200" indent="-457200" rtl="0">
              <a:buAutoNum type="arabicPeriod"/>
            </a:pPr>
            <a:r>
              <a:rPr lang="en-US" sz="2100" dirty="0"/>
              <a:t>Checked the types of the data columns and found that only 2 would need to be modified (date and </a:t>
            </a:r>
            <a:r>
              <a:rPr lang="en-US" sz="2100" dirty="0" err="1"/>
              <a:t>state_holiday</a:t>
            </a:r>
            <a:r>
              <a:rPr lang="en-US" sz="2100" dirty="0"/>
              <a:t>).</a:t>
            </a:r>
          </a:p>
          <a:p>
            <a:pPr marL="457200" indent="-457200" rtl="0">
              <a:buAutoNum type="arabicPeriod"/>
            </a:pPr>
            <a:r>
              <a:rPr lang="en-US" sz="2100" dirty="0"/>
              <a:t>Checked for missing values, none found.</a:t>
            </a:r>
          </a:p>
          <a:p>
            <a:pPr marL="457200" indent="-457200" rtl="0">
              <a:buAutoNum type="arabicPeriod"/>
            </a:pPr>
            <a:r>
              <a:rPr lang="en-US" sz="2100" dirty="0"/>
              <a:t>Used a correlation matrix to see if any variables had a relation higher than 0.90</a:t>
            </a:r>
          </a:p>
          <a:p>
            <a:pPr marL="457200" indent="-457200" rtl="0">
              <a:buAutoNum type="arabicPeriod"/>
            </a:pPr>
            <a:r>
              <a:rPr lang="en-US" sz="2100" dirty="0"/>
              <a:t>Dropped Unnamed: 0 (index) and </a:t>
            </a:r>
            <a:r>
              <a:rPr lang="en-US" sz="2100" dirty="0" err="1"/>
              <a:t>state_holiday</a:t>
            </a:r>
            <a:endParaRPr lang="en-US" sz="2100" dirty="0"/>
          </a:p>
          <a:p>
            <a:pPr marL="457200" indent="-457200" rtl="0">
              <a:buAutoNum type="arabicPeriod"/>
            </a:pPr>
            <a:r>
              <a:rPr lang="en-US" sz="2100" dirty="0"/>
              <a:t>Split the data into training and test sets.</a:t>
            </a:r>
          </a:p>
          <a:p>
            <a:pPr marL="0" indent="0" rtl="0">
              <a:buNone/>
            </a:pPr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57CC57-90C7-13D3-C97F-75F392B20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72640"/>
            <a:ext cx="3792511" cy="37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63A64-1B52-52E4-5567-C4A9A3BC2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CD5A5-293F-7358-7963-6217BA2E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Evaluation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1BCB867-A0EF-EB0D-B551-A8DF31DA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69AC1-64BC-4D7F-F4F9-B37EA8D6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43" y="2485651"/>
            <a:ext cx="8650787" cy="229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5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Model</a:t>
            </a:r>
            <a:r>
              <a:rPr lang="es-ES" dirty="0"/>
              <a:t> training: </a:t>
            </a:r>
            <a:r>
              <a:rPr lang="es-ES" dirty="0" err="1"/>
              <a:t>XGBOost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4658958" cy="355092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n-US" dirty="0">
                <a:latin typeface="Consolas" panose="020B0609020204030204" pitchFamily="49" charset="0"/>
              </a:rPr>
              <a:t>Tuning:</a:t>
            </a:r>
          </a:p>
          <a:p>
            <a:pPr rtl="0"/>
            <a:r>
              <a:rPr lang="en-US" dirty="0" err="1">
                <a:latin typeface="Consolas" panose="020B0609020204030204" pitchFamily="49" charset="0"/>
              </a:rPr>
              <a:t>xgb_model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XGBRegressor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random_state</a:t>
            </a:r>
            <a:r>
              <a:rPr lang="en-US" dirty="0">
                <a:latin typeface="Consolas" panose="020B0609020204030204" pitchFamily="49" charset="0"/>
              </a:rPr>
              <a:t> = 42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n_estimators</a:t>
            </a:r>
            <a:r>
              <a:rPr lang="en-US" dirty="0">
                <a:latin typeface="Consolas" panose="020B0609020204030204" pitchFamily="49" charset="0"/>
              </a:rPr>
              <a:t> = 100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learning_rate</a:t>
            </a:r>
            <a:r>
              <a:rPr lang="en-US" dirty="0">
                <a:latin typeface="Consolas" panose="020B0609020204030204" pitchFamily="49" charset="0"/>
              </a:rPr>
              <a:t> = 0.5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max_depth</a:t>
            </a:r>
            <a:r>
              <a:rPr lang="en-US" dirty="0">
                <a:latin typeface="Consolas" panose="020B0609020204030204" pitchFamily="49" charset="0"/>
              </a:rPr>
              <a:t> = 6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243564" y="2087880"/>
            <a:ext cx="4887912" cy="368776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ES" sz="2000" dirty="0" err="1">
                <a:latin typeface="Consolas" panose="020B0609020204030204" pitchFamily="49" charset="0"/>
              </a:rPr>
              <a:t>Results</a:t>
            </a:r>
            <a:r>
              <a:rPr lang="es-ES" sz="2000" dirty="0">
                <a:latin typeface="Consolas" panose="020B0609020204030204" pitchFamily="49" charset="0"/>
              </a:rPr>
              <a:t>:</a:t>
            </a:r>
          </a:p>
          <a:p>
            <a:pPr rtl="0"/>
            <a:r>
              <a:rPr lang="es-ES" sz="2000" dirty="0">
                <a:latin typeface="Consolas" panose="020B0609020204030204" pitchFamily="49" charset="0"/>
              </a:rPr>
              <a:t>R^2 = 0.9370</a:t>
            </a:r>
          </a:p>
          <a:p>
            <a:pPr rtl="0"/>
            <a:r>
              <a:rPr lang="es-ES" sz="2000" dirty="0">
                <a:latin typeface="Consolas" panose="020B0609020204030204" pitchFamily="49" charset="0"/>
              </a:rPr>
              <a:t>Mean Absolute Error:      653.6943</a:t>
            </a:r>
          </a:p>
          <a:p>
            <a:pPr rtl="0"/>
            <a:r>
              <a:rPr lang="es-ES" sz="2000" dirty="0" err="1">
                <a:latin typeface="Consolas" panose="020B0609020204030204" pitchFamily="49" charset="0"/>
              </a:rPr>
              <a:t>Root</a:t>
            </a:r>
            <a:r>
              <a:rPr lang="es-ES" sz="2000" dirty="0">
                <a:latin typeface="Consolas" panose="020B0609020204030204" pitchFamily="49" charset="0"/>
              </a:rPr>
              <a:t> Mean </a:t>
            </a:r>
            <a:r>
              <a:rPr lang="es-ES" sz="2000" dirty="0" err="1">
                <a:latin typeface="Consolas" panose="020B0609020204030204" pitchFamily="49" charset="0"/>
              </a:rPr>
              <a:t>Squared</a:t>
            </a:r>
            <a:r>
              <a:rPr lang="es-ES" sz="2000" dirty="0">
                <a:latin typeface="Consolas" panose="020B0609020204030204" pitchFamily="49" charset="0"/>
              </a:rPr>
              <a:t> Error:  964.6445</a:t>
            </a:r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42542_TF16411248_Win32" id="{907FDA46-549C-456B-8420-E867E62B2FE6}" vid="{41853330-4B42-4EFA-9F1D-FE1C2158CE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{4C501ABE-1628-4A6A-AA4E-6C60A7F6454B}tf16411248_win32</Template>
  <TotalTime>932</TotalTime>
  <Words>140</Words>
  <Application>Microsoft Office PowerPoint</Application>
  <PresentationFormat>Widescreen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 Light</vt:lpstr>
      <vt:lpstr>Calibri</vt:lpstr>
      <vt:lpstr>Consolas</vt:lpstr>
      <vt:lpstr>Posterama</vt:lpstr>
      <vt:lpstr>Personalizar</vt:lpstr>
      <vt:lpstr>Project:  IronKAggle </vt:lpstr>
      <vt:lpstr>Exploratory Data Analisys </vt:lpstr>
      <vt:lpstr>Model Evaluation</vt:lpstr>
      <vt:lpstr>Model training: XGBOost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RODRIGUEZ FLORES</dc:creator>
  <cp:lastModifiedBy>Dylan Rodz</cp:lastModifiedBy>
  <cp:revision>1</cp:revision>
  <dcterms:created xsi:type="dcterms:W3CDTF">2025-01-17T01:21:49Z</dcterms:created>
  <dcterms:modified xsi:type="dcterms:W3CDTF">2025-01-17T16:54:25Z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