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6858000" cx="12192000"/>
  <p:notesSz cx="6858000" cy="9144000"/>
  <p:embeddedFontLst>
    <p:embeddedFont>
      <p:font typeface="Questrial"/>
      <p:regular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304">
          <p15:clr>
            <a:srgbClr val="A4A3A4"/>
          </p15:clr>
        </p15:guide>
        <p15:guide id="2" pos="3840">
          <p15:clr>
            <a:srgbClr val="A4A3A4"/>
          </p15:clr>
        </p15:guide>
        <p15:guide id="3" orient="horz" pos="624">
          <p15:clr>
            <a:srgbClr val="A4A3A4"/>
          </p15:clr>
        </p15:guide>
        <p15:guide id="4" orient="horz" pos="3984">
          <p15:clr>
            <a:srgbClr val="A4A3A4"/>
          </p15:clr>
        </p15:guide>
        <p15:guide id="5" pos="192">
          <p15:clr>
            <a:srgbClr val="A4A3A4"/>
          </p15:clr>
        </p15:guide>
        <p15:guide id="6" pos="748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304" orient="horz"/>
        <p:guide pos="3840"/>
        <p:guide pos="624" orient="horz"/>
        <p:guide pos="3984" orient="horz"/>
        <p:guide pos="192"/>
        <p:guide pos="7488"/>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Questrial-regular.fntdata"/><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unsplash.com/photos/4FXhqFqvdV8?utm_source=unsplash&amp;utm_medium=referral&amp;utm_content=creditCopyText" TargetMode="External"/><Relationship Id="rId3" Type="http://schemas.openxmlformats.org/officeDocument/2006/relationships/hyperlink" Target="https://unsplash.com/search/photos/analytic-data?utm_source=unsplash&amp;utm_medium=referral&amp;utm_content=creditCopyText"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unsplash.com/photos/4FXhqFqvdV8?utm_source=unsplash&amp;utm_medium=referral&amp;utm_content=creditCopyText" TargetMode="External"/><Relationship Id="rId3" Type="http://schemas.openxmlformats.org/officeDocument/2006/relationships/hyperlink" Target="https://unsplash.com/search/photos/analytic-data?utm_source=unsplash&amp;utm_medium=referral&amp;utm_content=creditCopyText"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0" name="Google Shape;90;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a:solidFill>
                  <a:schemeClr val="dk1"/>
                </a:solidFill>
                <a:latin typeface="Calibri"/>
                <a:ea typeface="Calibri"/>
                <a:cs typeface="Calibri"/>
                <a:sym typeface="Calibri"/>
              </a:rPr>
              <a:t>Photo by </a:t>
            </a:r>
            <a:r>
              <a:rPr b="0" i="0" lang="en-US" sz="1200" u="sng">
                <a:solidFill>
                  <a:schemeClr val="hlink"/>
                </a:solidFill>
                <a:latin typeface="Calibri"/>
                <a:ea typeface="Calibri"/>
                <a:cs typeface="Calibri"/>
                <a:sym typeface="Calibri"/>
                <a:hlinkClick r:id="rId2"/>
              </a:rPr>
              <a:t>rawpixel</a:t>
            </a:r>
            <a:r>
              <a:rPr b="0" i="0" lang="en-US" sz="1200">
                <a:solidFill>
                  <a:schemeClr val="dk1"/>
                </a:solidFill>
                <a:latin typeface="Calibri"/>
                <a:ea typeface="Calibri"/>
                <a:cs typeface="Calibri"/>
                <a:sym typeface="Calibri"/>
              </a:rPr>
              <a:t> on </a:t>
            </a:r>
            <a:r>
              <a:rPr b="0" i="0" lang="en-US" sz="1200" u="sng">
                <a:solidFill>
                  <a:schemeClr val="hlink"/>
                </a:solidFill>
                <a:latin typeface="Calibri"/>
                <a:ea typeface="Calibri"/>
                <a:cs typeface="Calibri"/>
                <a:sym typeface="Calibri"/>
                <a:hlinkClick r:id="rId3"/>
              </a:rPr>
              <a:t>Unsplash</a:t>
            </a:r>
            <a:endParaRPr/>
          </a:p>
        </p:txBody>
      </p:sp>
      <p:sp>
        <p:nvSpPr>
          <p:cNvPr id="91" name="Google Shape;91;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 name="Google Shape;113;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a47ed8ae4f_3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a47ed8ae4f_3_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g2a47ed8ae4f_3_2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31e8724a360_7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31e8724a360_7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g31e8724a360_7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31e8724a360_7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31e8724a360_7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g31e8724a360_7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31e8724a360_7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31e8724a360_7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g31e8724a360_7_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a47ed8ae4f_2_10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g2a47ed8ae4f_2_1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a47ed8ae4f_2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4" name="Google Shape;254;g2a47ed8ae4f_2_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a:solidFill>
                  <a:schemeClr val="dk1"/>
                </a:solidFill>
                <a:latin typeface="Calibri"/>
                <a:ea typeface="Calibri"/>
                <a:cs typeface="Calibri"/>
                <a:sym typeface="Calibri"/>
              </a:rPr>
              <a:t>Photo by </a:t>
            </a:r>
            <a:r>
              <a:rPr b="0" i="0" lang="en-US" sz="1200" u="sng">
                <a:solidFill>
                  <a:schemeClr val="hlink"/>
                </a:solidFill>
                <a:latin typeface="Calibri"/>
                <a:ea typeface="Calibri"/>
                <a:cs typeface="Calibri"/>
                <a:sym typeface="Calibri"/>
                <a:hlinkClick r:id="rId2"/>
              </a:rPr>
              <a:t>rawpixel</a:t>
            </a:r>
            <a:r>
              <a:rPr b="0" i="0" lang="en-US" sz="1200">
                <a:solidFill>
                  <a:schemeClr val="dk1"/>
                </a:solidFill>
                <a:latin typeface="Calibri"/>
                <a:ea typeface="Calibri"/>
                <a:cs typeface="Calibri"/>
                <a:sym typeface="Calibri"/>
              </a:rPr>
              <a:t> on </a:t>
            </a:r>
            <a:r>
              <a:rPr b="0" i="0" lang="en-US" sz="1200" u="sng">
                <a:solidFill>
                  <a:schemeClr val="hlink"/>
                </a:solidFill>
                <a:latin typeface="Calibri"/>
                <a:ea typeface="Calibri"/>
                <a:cs typeface="Calibri"/>
                <a:sym typeface="Calibri"/>
                <a:hlinkClick r:id="rId3"/>
              </a:rPr>
              <a:t>Unsplash</a:t>
            </a:r>
            <a:endParaRPr/>
          </a:p>
        </p:txBody>
      </p:sp>
      <p:sp>
        <p:nvSpPr>
          <p:cNvPr id="255" name="Google Shape;255;g2a47ed8ae4f_2_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Quest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2" name="Shape 82"/>
        <p:cNvGrpSpPr/>
        <p:nvPr/>
      </p:nvGrpSpPr>
      <p:grpSpPr>
        <a:xfrm>
          <a:off x="0" y="0"/>
          <a:ext cx="0" cy="0"/>
          <a:chOff x="0" y="0"/>
          <a:chExt cx="0" cy="0"/>
        </a:xfrm>
      </p:grpSpPr>
      <p:sp>
        <p:nvSpPr>
          <p:cNvPr id="83" name="Google Shape;83;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 name="Shape 21"/>
        <p:cNvGrpSpPr/>
        <p:nvPr/>
      </p:nvGrpSpPr>
      <p:grpSpPr>
        <a:xfrm>
          <a:off x="0" y="0"/>
          <a:ext cx="0" cy="0"/>
          <a:chOff x="0" y="0"/>
          <a:chExt cx="0" cy="0"/>
        </a:xfrm>
      </p:grpSpPr>
      <p:sp>
        <p:nvSpPr>
          <p:cNvPr id="22" name="Google Shape;22;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5" name="Google Shape;25;p3"/>
          <p:cNvSpPr/>
          <p:nvPr/>
        </p:nvSpPr>
        <p:spPr>
          <a:xfrm>
            <a:off x="10420350" y="0"/>
            <a:ext cx="1504950" cy="6858000"/>
          </a:xfrm>
          <a:prstGeom prst="parallelogram">
            <a:avLst>
              <a:gd fmla="val 25000" name="adj"/>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grpSp>
        <p:nvGrpSpPr>
          <p:cNvPr id="26" name="Google Shape;26;p3"/>
          <p:cNvGrpSpPr/>
          <p:nvPr/>
        </p:nvGrpSpPr>
        <p:grpSpPr>
          <a:xfrm>
            <a:off x="742950" y="-1924050"/>
            <a:ext cx="10706100" cy="10706100"/>
            <a:chOff x="3117850" y="450850"/>
            <a:chExt cx="5956300" cy="5956300"/>
          </a:xfrm>
        </p:grpSpPr>
        <p:sp>
          <p:nvSpPr>
            <p:cNvPr id="27" name="Google Shape;27;p3"/>
            <p:cNvSpPr/>
            <p:nvPr/>
          </p:nvSpPr>
          <p:spPr>
            <a:xfrm>
              <a:off x="3117850" y="450850"/>
              <a:ext cx="5956300" cy="5956300"/>
            </a:xfrm>
            <a:prstGeom prst="arc">
              <a:avLst>
                <a:gd fmla="val 11294463" name="adj1"/>
                <a:gd fmla="val 21113174" name="adj2"/>
              </a:avLst>
            </a:prstGeom>
            <a:noFill/>
            <a:ln cap="rnd" cmpd="sng" w="25400">
              <a:solidFill>
                <a:srgbClr val="FFD966">
                  <a:alpha val="49803"/>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28" name="Google Shape;28;p3"/>
            <p:cNvSpPr/>
            <p:nvPr/>
          </p:nvSpPr>
          <p:spPr>
            <a:xfrm flipH="1" rot="10800000">
              <a:off x="3117850" y="450850"/>
              <a:ext cx="5956300" cy="5956300"/>
            </a:xfrm>
            <a:prstGeom prst="arc">
              <a:avLst>
                <a:gd fmla="val 11294463" name="adj1"/>
                <a:gd fmla="val 21113174" name="adj2"/>
              </a:avLst>
            </a:prstGeom>
            <a:noFill/>
            <a:ln cap="rnd" cmpd="sng" w="25400">
              <a:solidFill>
                <a:srgbClr val="FFD966">
                  <a:alpha val="49803"/>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9" name="Shape 29"/>
        <p:cNvGrpSpPr/>
        <p:nvPr/>
      </p:nvGrpSpPr>
      <p:grpSpPr>
        <a:xfrm>
          <a:off x="0" y="0"/>
          <a:ext cx="0" cy="0"/>
          <a:chOff x="0" y="0"/>
          <a:chExt cx="0" cy="0"/>
        </a:xfrm>
      </p:grpSpPr>
      <p:sp>
        <p:nvSpPr>
          <p:cNvPr id="30" name="Google Shape;30;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5" name="Shape 35"/>
        <p:cNvGrpSpPr/>
        <p:nvPr/>
      </p:nvGrpSpPr>
      <p:grpSpPr>
        <a:xfrm>
          <a:off x="0" y="0"/>
          <a:ext cx="0" cy="0"/>
          <a:chOff x="0" y="0"/>
          <a:chExt cx="0" cy="0"/>
        </a:xfrm>
      </p:grpSpPr>
      <p:sp>
        <p:nvSpPr>
          <p:cNvPr id="36" name="Google Shape;36;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Quest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8" name="Google Shape;38;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8" name="Shape 48"/>
        <p:cNvGrpSpPr/>
        <p:nvPr/>
      </p:nvGrpSpPr>
      <p:grpSpPr>
        <a:xfrm>
          <a:off x="0" y="0"/>
          <a:ext cx="0" cy="0"/>
          <a:chOff x="0" y="0"/>
          <a:chExt cx="0" cy="0"/>
        </a:xfrm>
      </p:grpSpPr>
      <p:sp>
        <p:nvSpPr>
          <p:cNvPr id="49" name="Google Shape;49;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1" name="Google Shape;51;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3" name="Google Shape;53;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2" name="Shape 62"/>
        <p:cNvGrpSpPr/>
        <p:nvPr/>
      </p:nvGrpSpPr>
      <p:grpSpPr>
        <a:xfrm>
          <a:off x="0" y="0"/>
          <a:ext cx="0" cy="0"/>
          <a:chOff x="0" y="0"/>
          <a:chExt cx="0" cy="0"/>
        </a:xfrm>
      </p:grpSpPr>
      <p:sp>
        <p:nvSpPr>
          <p:cNvPr id="63" name="Google Shape;63;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Quest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5" name="Google Shape;65;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6" name="Google Shape;66;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Quest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Rockwell"/>
                <a:ea typeface="Rockwell"/>
                <a:cs typeface="Rockwell"/>
                <a:sym typeface="Rockwel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Rockwell"/>
                <a:ea typeface="Rockwell"/>
                <a:cs typeface="Rockwell"/>
                <a:sym typeface="Rockwel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Rockwell"/>
                <a:ea typeface="Rockwell"/>
                <a:cs typeface="Rockwell"/>
                <a:sym typeface="Rockwel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Rockwell"/>
                <a:ea typeface="Rockwell"/>
                <a:cs typeface="Rockwell"/>
                <a:sym typeface="Rockwel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Rockwell"/>
                <a:ea typeface="Rockwell"/>
                <a:cs typeface="Rockwell"/>
                <a:sym typeface="Rockwel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Rockwell"/>
                <a:ea typeface="Rockwell"/>
                <a:cs typeface="Rockwell"/>
                <a:sym typeface="Rockwel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Rockwell"/>
                <a:ea typeface="Rockwell"/>
                <a:cs typeface="Rockwell"/>
                <a:sym typeface="Rockwel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Rockwell"/>
                <a:ea typeface="Rockwell"/>
                <a:cs typeface="Rockwell"/>
                <a:sym typeface="Rockwel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Rockwell"/>
                <a:ea typeface="Rockwell"/>
                <a:cs typeface="Rockwell"/>
                <a:sym typeface="Rockwell"/>
              </a:defRPr>
            </a:lvl9pPr>
          </a:lstStyle>
          <a:p/>
        </p:txBody>
      </p:sp>
      <p:sp>
        <p:nvSpPr>
          <p:cNvPr id="72" name="Google Shape;72;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3" name="Google Shape;73;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Questrial"/>
              <a:buNone/>
              <a:defRPr b="0" i="0" sz="4400" u="none" cap="none" strike="noStrike">
                <a:solidFill>
                  <a:schemeClr val="dk1"/>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Rockwell"/>
                <a:ea typeface="Rockwell"/>
                <a:cs typeface="Rockwell"/>
                <a:sym typeface="Rockwel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Rockwell"/>
                <a:ea typeface="Rockwell"/>
                <a:cs typeface="Rockwell"/>
                <a:sym typeface="Rockwel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Rockwell"/>
                <a:ea typeface="Rockwell"/>
                <a:cs typeface="Rockwell"/>
                <a:sym typeface="Rockwel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ckwell"/>
                <a:ea typeface="Rockwell"/>
                <a:cs typeface="Rockwell"/>
                <a:sym typeface="Rockwel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ckwell"/>
                <a:ea typeface="Rockwell"/>
                <a:cs typeface="Rockwell"/>
                <a:sym typeface="Rockwel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ckwell"/>
                <a:ea typeface="Rockwell"/>
                <a:cs typeface="Rockwell"/>
                <a:sym typeface="Rockwel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ckwell"/>
                <a:ea typeface="Rockwell"/>
                <a:cs typeface="Rockwell"/>
                <a:sym typeface="Rockwel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ckwell"/>
                <a:ea typeface="Rockwell"/>
                <a:cs typeface="Rockwell"/>
                <a:sym typeface="Rockwel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ckwell"/>
                <a:ea typeface="Rockwell"/>
                <a:cs typeface="Rockwell"/>
                <a:sym typeface="Rockwell"/>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Rockwell"/>
                <a:ea typeface="Rockwell"/>
                <a:cs typeface="Rockwell"/>
                <a:sym typeface="Rockwell"/>
              </a:defRPr>
            </a:lvl1pPr>
            <a:lvl2pPr indent="0" lvl="1" marL="0" marR="0" rtl="0" algn="r">
              <a:spcBef>
                <a:spcPts val="0"/>
              </a:spcBef>
              <a:buNone/>
              <a:defRPr b="0" i="0" sz="1200" u="none" cap="none" strike="noStrike">
                <a:solidFill>
                  <a:srgbClr val="888888"/>
                </a:solidFill>
                <a:latin typeface="Rockwell"/>
                <a:ea typeface="Rockwell"/>
                <a:cs typeface="Rockwell"/>
                <a:sym typeface="Rockwell"/>
              </a:defRPr>
            </a:lvl2pPr>
            <a:lvl3pPr indent="0" lvl="2" marL="0" marR="0" rtl="0" algn="r">
              <a:spcBef>
                <a:spcPts val="0"/>
              </a:spcBef>
              <a:buNone/>
              <a:defRPr b="0" i="0" sz="1200" u="none" cap="none" strike="noStrike">
                <a:solidFill>
                  <a:srgbClr val="888888"/>
                </a:solidFill>
                <a:latin typeface="Rockwell"/>
                <a:ea typeface="Rockwell"/>
                <a:cs typeface="Rockwell"/>
                <a:sym typeface="Rockwell"/>
              </a:defRPr>
            </a:lvl3pPr>
            <a:lvl4pPr indent="0" lvl="3" marL="0" marR="0" rtl="0" algn="r">
              <a:spcBef>
                <a:spcPts val="0"/>
              </a:spcBef>
              <a:buNone/>
              <a:defRPr b="0" i="0" sz="1200" u="none" cap="none" strike="noStrike">
                <a:solidFill>
                  <a:srgbClr val="888888"/>
                </a:solidFill>
                <a:latin typeface="Rockwell"/>
                <a:ea typeface="Rockwell"/>
                <a:cs typeface="Rockwell"/>
                <a:sym typeface="Rockwell"/>
              </a:defRPr>
            </a:lvl4pPr>
            <a:lvl5pPr indent="0" lvl="4" marL="0" marR="0" rtl="0" algn="r">
              <a:spcBef>
                <a:spcPts val="0"/>
              </a:spcBef>
              <a:buNone/>
              <a:defRPr b="0" i="0" sz="1200" u="none" cap="none" strike="noStrike">
                <a:solidFill>
                  <a:srgbClr val="888888"/>
                </a:solidFill>
                <a:latin typeface="Rockwell"/>
                <a:ea typeface="Rockwell"/>
                <a:cs typeface="Rockwell"/>
                <a:sym typeface="Rockwell"/>
              </a:defRPr>
            </a:lvl5pPr>
            <a:lvl6pPr indent="0" lvl="5" marL="0" marR="0" rtl="0" algn="r">
              <a:spcBef>
                <a:spcPts val="0"/>
              </a:spcBef>
              <a:buNone/>
              <a:defRPr b="0" i="0" sz="1200" u="none" cap="none" strike="noStrike">
                <a:solidFill>
                  <a:srgbClr val="888888"/>
                </a:solidFill>
                <a:latin typeface="Rockwell"/>
                <a:ea typeface="Rockwell"/>
                <a:cs typeface="Rockwell"/>
                <a:sym typeface="Rockwell"/>
              </a:defRPr>
            </a:lvl6pPr>
            <a:lvl7pPr indent="0" lvl="6" marL="0" marR="0" rtl="0" algn="r">
              <a:spcBef>
                <a:spcPts val="0"/>
              </a:spcBef>
              <a:buNone/>
              <a:defRPr b="0" i="0" sz="1200" u="none" cap="none" strike="noStrike">
                <a:solidFill>
                  <a:srgbClr val="888888"/>
                </a:solidFill>
                <a:latin typeface="Rockwell"/>
                <a:ea typeface="Rockwell"/>
                <a:cs typeface="Rockwell"/>
                <a:sym typeface="Rockwell"/>
              </a:defRPr>
            </a:lvl7pPr>
            <a:lvl8pPr indent="0" lvl="7" marL="0" marR="0" rtl="0" algn="r">
              <a:spcBef>
                <a:spcPts val="0"/>
              </a:spcBef>
              <a:buNone/>
              <a:defRPr b="0" i="0" sz="1200" u="none" cap="none" strike="noStrike">
                <a:solidFill>
                  <a:srgbClr val="888888"/>
                </a:solidFill>
                <a:latin typeface="Rockwell"/>
                <a:ea typeface="Rockwell"/>
                <a:cs typeface="Rockwell"/>
                <a:sym typeface="Rockwell"/>
              </a:defRPr>
            </a:lvl8pPr>
            <a:lvl9pPr indent="0" lvl="8" marL="0" marR="0" rtl="0" algn="r">
              <a:spcBef>
                <a:spcPts val="0"/>
              </a:spcBef>
              <a:buNone/>
              <a:defRPr b="0" i="0" sz="12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jp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1.jp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2" name="Shape 92"/>
        <p:cNvGrpSpPr/>
        <p:nvPr/>
      </p:nvGrpSpPr>
      <p:grpSpPr>
        <a:xfrm>
          <a:off x="0" y="0"/>
          <a:ext cx="0" cy="0"/>
          <a:chOff x="0" y="0"/>
          <a:chExt cx="0" cy="0"/>
        </a:xfrm>
      </p:grpSpPr>
      <p:sp>
        <p:nvSpPr>
          <p:cNvPr id="93" name="Google Shape;93;p13"/>
          <p:cNvSpPr/>
          <p:nvPr/>
        </p:nvSpPr>
        <p:spPr>
          <a:xfrm>
            <a:off x="0" y="0"/>
            <a:ext cx="12192000" cy="6858000"/>
          </a:xfrm>
          <a:prstGeom prst="rect">
            <a:avLst/>
          </a:prstGeom>
          <a:solidFill>
            <a:schemeClr val="dk1">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
        <p:nvSpPr>
          <p:cNvPr id="94" name="Google Shape;94;p13"/>
          <p:cNvSpPr/>
          <p:nvPr/>
        </p:nvSpPr>
        <p:spPr>
          <a:xfrm>
            <a:off x="3489325" y="0"/>
            <a:ext cx="5213350" cy="6858000"/>
          </a:xfrm>
          <a:prstGeom prst="parallelogram">
            <a:avLst>
              <a:gd fmla="val 25000" name="adj"/>
            </a:avLst>
          </a:prstGeom>
          <a:solidFill>
            <a:schemeClr val="l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grpSp>
        <p:nvGrpSpPr>
          <p:cNvPr id="95" name="Google Shape;95;p13"/>
          <p:cNvGrpSpPr/>
          <p:nvPr/>
        </p:nvGrpSpPr>
        <p:grpSpPr>
          <a:xfrm>
            <a:off x="3117979" y="260169"/>
            <a:ext cx="6161197" cy="6146902"/>
            <a:chOff x="3117850" y="450850"/>
            <a:chExt cx="5956300" cy="5956300"/>
          </a:xfrm>
        </p:grpSpPr>
        <p:sp>
          <p:nvSpPr>
            <p:cNvPr id="96" name="Google Shape;96;p13"/>
            <p:cNvSpPr/>
            <p:nvPr/>
          </p:nvSpPr>
          <p:spPr>
            <a:xfrm>
              <a:off x="3117850" y="450850"/>
              <a:ext cx="5956300" cy="5956300"/>
            </a:xfrm>
            <a:prstGeom prst="arc">
              <a:avLst>
                <a:gd fmla="val 11294463" name="adj1"/>
                <a:gd fmla="val 21113174" name="adj2"/>
              </a:avLst>
            </a:prstGeom>
            <a:noFill/>
            <a:ln cap="rnd" cmpd="sng" w="254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
          <p:nvSpPr>
            <p:cNvPr id="97" name="Google Shape;97;p13"/>
            <p:cNvSpPr/>
            <p:nvPr/>
          </p:nvSpPr>
          <p:spPr>
            <a:xfrm flipH="1" rot="10800000">
              <a:off x="3117850" y="450850"/>
              <a:ext cx="5956300" cy="5956300"/>
            </a:xfrm>
            <a:prstGeom prst="arc">
              <a:avLst>
                <a:gd fmla="val 11294463" name="adj1"/>
                <a:gd fmla="val 21113174" name="adj2"/>
              </a:avLst>
            </a:prstGeom>
            <a:noFill/>
            <a:ln cap="rnd" cmpd="sng" w="254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grpSp>
      <p:sp>
        <p:nvSpPr>
          <p:cNvPr id="98" name="Google Shape;98;p13"/>
          <p:cNvSpPr txBox="1"/>
          <p:nvPr/>
        </p:nvSpPr>
        <p:spPr>
          <a:xfrm>
            <a:off x="2448874" y="2967450"/>
            <a:ext cx="7499400" cy="92310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lt1"/>
              </a:buClr>
              <a:buSzPts val="6600"/>
              <a:buFont typeface="Questrial"/>
              <a:buNone/>
            </a:pPr>
            <a:r>
              <a:rPr lang="en-US" sz="5800">
                <a:solidFill>
                  <a:schemeClr val="lt1"/>
                </a:solidFill>
                <a:latin typeface="Calibri"/>
                <a:ea typeface="Calibri"/>
                <a:cs typeface="Calibri"/>
                <a:sym typeface="Calibri"/>
              </a:rPr>
              <a:t>Cohort Analysis for IronHack Payments</a:t>
            </a:r>
            <a:endParaRPr sz="600">
              <a:latin typeface="Calibri"/>
              <a:ea typeface="Calibri"/>
              <a:cs typeface="Calibri"/>
              <a:sym typeface="Calibri"/>
            </a:endParaRPr>
          </a:p>
        </p:txBody>
      </p:sp>
      <p:sp>
        <p:nvSpPr>
          <p:cNvPr id="99" name="Google Shape;99;p13"/>
          <p:cNvSpPr/>
          <p:nvPr/>
        </p:nvSpPr>
        <p:spPr>
          <a:xfrm>
            <a:off x="5836625" y="3419561"/>
            <a:ext cx="723900" cy="456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
        <p:nvSpPr>
          <p:cNvPr id="100" name="Google Shape;100;p13"/>
          <p:cNvSpPr txBox="1"/>
          <p:nvPr/>
        </p:nvSpPr>
        <p:spPr>
          <a:xfrm>
            <a:off x="3988775" y="4610826"/>
            <a:ext cx="4419600" cy="131970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a:solidFill>
                  <a:schemeClr val="lt1"/>
                </a:solidFill>
                <a:latin typeface="Calibri"/>
                <a:ea typeface="Calibri"/>
                <a:cs typeface="Calibri"/>
                <a:sym typeface="Calibri"/>
              </a:rPr>
              <a:t>by: </a:t>
            </a:r>
            <a:endParaRPr>
              <a:solidFill>
                <a:schemeClr val="lt1"/>
              </a:solidFill>
              <a:latin typeface="Calibri"/>
              <a:ea typeface="Calibri"/>
              <a:cs typeface="Calibri"/>
              <a:sym typeface="Calibri"/>
            </a:endParaRPr>
          </a:p>
          <a:p>
            <a:pPr indent="0" lvl="0" marL="0" marR="0" rtl="0" algn="ctr">
              <a:spcBef>
                <a:spcPts val="0"/>
              </a:spcBef>
              <a:spcAft>
                <a:spcPts val="0"/>
              </a:spcAft>
              <a:buNone/>
            </a:pPr>
            <a:r>
              <a:rPr lang="en-US">
                <a:solidFill>
                  <a:schemeClr val="lt1"/>
                </a:solidFill>
                <a:latin typeface="Calibri"/>
                <a:ea typeface="Calibri"/>
                <a:cs typeface="Calibri"/>
                <a:sym typeface="Calibri"/>
              </a:rPr>
              <a:t>Jarian N. Del Valle</a:t>
            </a:r>
            <a:endParaRPr>
              <a:solidFill>
                <a:schemeClr val="lt1"/>
              </a:solidFill>
              <a:latin typeface="Calibri"/>
              <a:ea typeface="Calibri"/>
              <a:cs typeface="Calibri"/>
              <a:sym typeface="Calibri"/>
            </a:endParaRPr>
          </a:p>
          <a:p>
            <a:pPr indent="0" lvl="0" marL="0" marR="0" rtl="0" algn="ctr">
              <a:spcBef>
                <a:spcPts val="0"/>
              </a:spcBef>
              <a:spcAft>
                <a:spcPts val="0"/>
              </a:spcAft>
              <a:buNone/>
            </a:pPr>
            <a:r>
              <a:rPr lang="en-US">
                <a:solidFill>
                  <a:schemeClr val="lt1"/>
                </a:solidFill>
                <a:latin typeface="Calibri"/>
                <a:ea typeface="Calibri"/>
                <a:cs typeface="Calibri"/>
                <a:sym typeface="Calibri"/>
              </a:rPr>
              <a:t>Diego Rosa Paz</a:t>
            </a:r>
            <a:endParaRPr>
              <a:solidFill>
                <a:schemeClr val="lt1"/>
              </a:solidFill>
              <a:latin typeface="Calibri"/>
              <a:ea typeface="Calibri"/>
              <a:cs typeface="Calibri"/>
              <a:sym typeface="Calibri"/>
            </a:endParaRPr>
          </a:p>
          <a:p>
            <a:pPr indent="0" lvl="0" marL="0" marR="0" rtl="0" algn="ctr">
              <a:spcBef>
                <a:spcPts val="0"/>
              </a:spcBef>
              <a:spcAft>
                <a:spcPts val="0"/>
              </a:spcAft>
              <a:buNone/>
            </a:pPr>
            <a:r>
              <a:rPr lang="en-US">
                <a:solidFill>
                  <a:schemeClr val="lt1"/>
                </a:solidFill>
                <a:latin typeface="Calibri"/>
                <a:ea typeface="Calibri"/>
                <a:cs typeface="Calibri"/>
                <a:sym typeface="Calibri"/>
              </a:rPr>
              <a:t>Natalia Torres</a:t>
            </a:r>
            <a:endParaRPr>
              <a:solidFill>
                <a:schemeClr val="lt1"/>
              </a:solidFill>
              <a:latin typeface="Calibri"/>
              <a:ea typeface="Calibri"/>
              <a:cs typeface="Calibri"/>
              <a:sym typeface="Calibri"/>
            </a:endParaRPr>
          </a:p>
          <a:p>
            <a:pPr indent="0" lvl="0" marL="0" marR="0" rtl="0" algn="ctr">
              <a:spcBef>
                <a:spcPts val="0"/>
              </a:spcBef>
              <a:spcAft>
                <a:spcPts val="0"/>
              </a:spcAft>
              <a:buNone/>
            </a:pPr>
            <a:r>
              <a:rPr lang="en-US">
                <a:solidFill>
                  <a:schemeClr val="lt1"/>
                </a:solidFill>
                <a:latin typeface="Calibri"/>
                <a:ea typeface="Calibri"/>
                <a:cs typeface="Calibri"/>
                <a:sym typeface="Calibri"/>
              </a:rPr>
              <a:t>Dylan</a:t>
            </a:r>
            <a:r>
              <a:rPr i="0" lang="en-US" sz="1400" u="none" cap="none" strike="noStrike">
                <a:solidFill>
                  <a:schemeClr val="lt1"/>
                </a:solidFill>
                <a:latin typeface="Calibri"/>
                <a:ea typeface="Calibri"/>
                <a:cs typeface="Calibri"/>
                <a:sym typeface="Calibri"/>
              </a:rPr>
              <a:t> Rodrig</a:t>
            </a:r>
            <a:r>
              <a:rPr lang="en-US">
                <a:solidFill>
                  <a:schemeClr val="lt1"/>
                </a:solidFill>
                <a:latin typeface="Calibri"/>
                <a:ea typeface="Calibri"/>
                <a:cs typeface="Calibri"/>
                <a:sym typeface="Calibri"/>
              </a:rPr>
              <a:t>uez</a:t>
            </a:r>
            <a:endParaRPr i="0" sz="1400" u="none" cap="none" strike="noStrike">
              <a:solidFill>
                <a:schemeClr val="lt1"/>
              </a:solidFill>
              <a:latin typeface="Calibri"/>
              <a:ea typeface="Calibri"/>
              <a:cs typeface="Calibri"/>
              <a:sym typeface="Calibri"/>
            </a:endParaRPr>
          </a:p>
          <a:p>
            <a:pPr indent="0" lvl="0" marL="0" rtl="0" algn="ctr">
              <a:spcBef>
                <a:spcPts val="0"/>
              </a:spcBef>
              <a:spcAft>
                <a:spcPts val="0"/>
              </a:spcAft>
              <a:buClr>
                <a:schemeClr val="dk1"/>
              </a:buClr>
              <a:buFont typeface="Arial"/>
              <a:buNone/>
            </a:pPr>
            <a:r>
              <a:rPr lang="en-US">
                <a:solidFill>
                  <a:schemeClr val="lt1"/>
                </a:solidFill>
                <a:latin typeface="Calibri"/>
                <a:ea typeface="Calibri"/>
                <a:cs typeface="Calibri"/>
                <a:sym typeface="Calibri"/>
              </a:rPr>
              <a:t>Javier A. Dastas</a:t>
            </a:r>
            <a:endParaRPr>
              <a:solidFill>
                <a:schemeClr val="lt1"/>
              </a:solidFill>
              <a:latin typeface="Calibri"/>
              <a:ea typeface="Calibri"/>
              <a:cs typeface="Calibri"/>
              <a:sym typeface="Calibri"/>
            </a:endParaRPr>
          </a:p>
        </p:txBody>
      </p:sp>
      <p:grpSp>
        <p:nvGrpSpPr>
          <p:cNvPr id="101" name="Google Shape;101;p13"/>
          <p:cNvGrpSpPr/>
          <p:nvPr/>
        </p:nvGrpSpPr>
        <p:grpSpPr>
          <a:xfrm>
            <a:off x="5759048" y="1827086"/>
            <a:ext cx="673879" cy="673179"/>
            <a:chOff x="-6280150" y="376238"/>
            <a:chExt cx="6115050" cy="6108700"/>
          </a:xfrm>
        </p:grpSpPr>
        <p:sp>
          <p:nvSpPr>
            <p:cNvPr id="102" name="Google Shape;102;p13"/>
            <p:cNvSpPr/>
            <p:nvPr/>
          </p:nvSpPr>
          <p:spPr>
            <a:xfrm>
              <a:off x="-6280150" y="376238"/>
              <a:ext cx="6115050" cy="6108700"/>
            </a:xfrm>
            <a:custGeom>
              <a:rect b="b" l="l" r="r" t="t"/>
              <a:pathLst>
                <a:path extrusionOk="0" h="2048" w="2048">
                  <a:moveTo>
                    <a:pt x="2036" y="376"/>
                  </a:moveTo>
                  <a:cubicBezTo>
                    <a:pt x="1672" y="12"/>
                    <a:pt x="1672" y="12"/>
                    <a:pt x="1672" y="12"/>
                  </a:cubicBezTo>
                  <a:cubicBezTo>
                    <a:pt x="1665" y="4"/>
                    <a:pt x="1655" y="0"/>
                    <a:pt x="1644" y="0"/>
                  </a:cubicBezTo>
                  <a:cubicBezTo>
                    <a:pt x="456" y="0"/>
                    <a:pt x="456" y="0"/>
                    <a:pt x="456" y="0"/>
                  </a:cubicBezTo>
                  <a:cubicBezTo>
                    <a:pt x="390" y="0"/>
                    <a:pt x="336" y="54"/>
                    <a:pt x="336" y="120"/>
                  </a:cubicBezTo>
                  <a:cubicBezTo>
                    <a:pt x="336" y="196"/>
                    <a:pt x="336" y="196"/>
                    <a:pt x="336" y="196"/>
                  </a:cubicBezTo>
                  <a:cubicBezTo>
                    <a:pt x="140" y="273"/>
                    <a:pt x="0" y="465"/>
                    <a:pt x="0" y="688"/>
                  </a:cubicBezTo>
                  <a:cubicBezTo>
                    <a:pt x="0" y="710"/>
                    <a:pt x="18" y="728"/>
                    <a:pt x="40" y="728"/>
                  </a:cubicBezTo>
                  <a:cubicBezTo>
                    <a:pt x="528" y="728"/>
                    <a:pt x="528" y="728"/>
                    <a:pt x="528" y="728"/>
                  </a:cubicBezTo>
                  <a:cubicBezTo>
                    <a:pt x="550" y="728"/>
                    <a:pt x="568" y="710"/>
                    <a:pt x="568" y="688"/>
                  </a:cubicBezTo>
                  <a:cubicBezTo>
                    <a:pt x="568" y="200"/>
                    <a:pt x="568" y="200"/>
                    <a:pt x="568" y="200"/>
                  </a:cubicBezTo>
                  <a:cubicBezTo>
                    <a:pt x="568" y="178"/>
                    <a:pt x="550" y="160"/>
                    <a:pt x="528" y="160"/>
                  </a:cubicBezTo>
                  <a:cubicBezTo>
                    <a:pt x="490" y="160"/>
                    <a:pt x="452" y="164"/>
                    <a:pt x="416" y="172"/>
                  </a:cubicBezTo>
                  <a:cubicBezTo>
                    <a:pt x="416" y="120"/>
                    <a:pt x="416" y="120"/>
                    <a:pt x="416" y="120"/>
                  </a:cubicBezTo>
                  <a:cubicBezTo>
                    <a:pt x="416" y="98"/>
                    <a:pt x="434" y="80"/>
                    <a:pt x="456" y="80"/>
                  </a:cubicBezTo>
                  <a:cubicBezTo>
                    <a:pt x="1604" y="80"/>
                    <a:pt x="1604" y="80"/>
                    <a:pt x="1604" y="80"/>
                  </a:cubicBezTo>
                  <a:cubicBezTo>
                    <a:pt x="1604" y="324"/>
                    <a:pt x="1604" y="324"/>
                    <a:pt x="1604" y="324"/>
                  </a:cubicBezTo>
                  <a:cubicBezTo>
                    <a:pt x="1604" y="390"/>
                    <a:pt x="1658" y="444"/>
                    <a:pt x="1724" y="444"/>
                  </a:cubicBezTo>
                  <a:cubicBezTo>
                    <a:pt x="1968" y="444"/>
                    <a:pt x="1968" y="444"/>
                    <a:pt x="1968" y="444"/>
                  </a:cubicBezTo>
                  <a:cubicBezTo>
                    <a:pt x="1968" y="1928"/>
                    <a:pt x="1968" y="1928"/>
                    <a:pt x="1968" y="1928"/>
                  </a:cubicBezTo>
                  <a:cubicBezTo>
                    <a:pt x="1968" y="1950"/>
                    <a:pt x="1950" y="1968"/>
                    <a:pt x="1928" y="1968"/>
                  </a:cubicBezTo>
                  <a:cubicBezTo>
                    <a:pt x="456" y="1968"/>
                    <a:pt x="456" y="1968"/>
                    <a:pt x="456" y="1968"/>
                  </a:cubicBezTo>
                  <a:cubicBezTo>
                    <a:pt x="434" y="1968"/>
                    <a:pt x="416" y="1950"/>
                    <a:pt x="416" y="1928"/>
                  </a:cubicBezTo>
                  <a:cubicBezTo>
                    <a:pt x="416" y="1585"/>
                    <a:pt x="416" y="1585"/>
                    <a:pt x="416" y="1585"/>
                  </a:cubicBezTo>
                  <a:cubicBezTo>
                    <a:pt x="416" y="1563"/>
                    <a:pt x="398" y="1545"/>
                    <a:pt x="376" y="1545"/>
                  </a:cubicBezTo>
                  <a:cubicBezTo>
                    <a:pt x="354" y="1545"/>
                    <a:pt x="336" y="1563"/>
                    <a:pt x="336" y="1585"/>
                  </a:cubicBezTo>
                  <a:cubicBezTo>
                    <a:pt x="336" y="1928"/>
                    <a:pt x="336" y="1928"/>
                    <a:pt x="336" y="1928"/>
                  </a:cubicBezTo>
                  <a:cubicBezTo>
                    <a:pt x="336" y="1994"/>
                    <a:pt x="390" y="2048"/>
                    <a:pt x="456" y="2048"/>
                  </a:cubicBezTo>
                  <a:cubicBezTo>
                    <a:pt x="1928" y="2048"/>
                    <a:pt x="1928" y="2048"/>
                    <a:pt x="1928" y="2048"/>
                  </a:cubicBezTo>
                  <a:cubicBezTo>
                    <a:pt x="1994" y="2048"/>
                    <a:pt x="2048" y="1994"/>
                    <a:pt x="2048" y="1928"/>
                  </a:cubicBezTo>
                  <a:cubicBezTo>
                    <a:pt x="2048" y="404"/>
                    <a:pt x="2048" y="404"/>
                    <a:pt x="2048" y="404"/>
                  </a:cubicBezTo>
                  <a:cubicBezTo>
                    <a:pt x="2048" y="393"/>
                    <a:pt x="2044" y="383"/>
                    <a:pt x="2036" y="376"/>
                  </a:cubicBezTo>
                  <a:close/>
                  <a:moveTo>
                    <a:pt x="488" y="648"/>
                  </a:moveTo>
                  <a:cubicBezTo>
                    <a:pt x="82" y="648"/>
                    <a:pt x="82" y="648"/>
                    <a:pt x="82" y="648"/>
                  </a:cubicBezTo>
                  <a:cubicBezTo>
                    <a:pt x="101" y="433"/>
                    <a:pt x="273" y="261"/>
                    <a:pt x="488" y="242"/>
                  </a:cubicBezTo>
                  <a:cubicBezTo>
                    <a:pt x="488" y="648"/>
                    <a:pt x="488" y="648"/>
                    <a:pt x="488" y="648"/>
                  </a:cubicBezTo>
                  <a:close/>
                  <a:moveTo>
                    <a:pt x="1684" y="324"/>
                  </a:moveTo>
                  <a:cubicBezTo>
                    <a:pt x="1684" y="137"/>
                    <a:pt x="1684" y="137"/>
                    <a:pt x="1684" y="137"/>
                  </a:cubicBezTo>
                  <a:cubicBezTo>
                    <a:pt x="1911" y="364"/>
                    <a:pt x="1911" y="364"/>
                    <a:pt x="1911" y="364"/>
                  </a:cubicBezTo>
                  <a:cubicBezTo>
                    <a:pt x="1724" y="364"/>
                    <a:pt x="1724" y="364"/>
                    <a:pt x="1724" y="364"/>
                  </a:cubicBezTo>
                  <a:cubicBezTo>
                    <a:pt x="1702" y="364"/>
                    <a:pt x="1684" y="346"/>
                    <a:pt x="1684" y="324"/>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103" name="Google Shape;103;p13"/>
            <p:cNvSpPr/>
            <p:nvPr/>
          </p:nvSpPr>
          <p:spPr>
            <a:xfrm>
              <a:off x="-5276850" y="4551363"/>
              <a:ext cx="238125" cy="239713"/>
            </a:xfrm>
            <a:custGeom>
              <a:rect b="b" l="l" r="r" t="t"/>
              <a:pathLst>
                <a:path extrusionOk="0" h="80" w="80">
                  <a:moveTo>
                    <a:pt x="12" y="12"/>
                  </a:moveTo>
                  <a:cubicBezTo>
                    <a:pt x="4" y="19"/>
                    <a:pt x="0" y="29"/>
                    <a:pt x="0" y="40"/>
                  </a:cubicBezTo>
                  <a:cubicBezTo>
                    <a:pt x="0" y="51"/>
                    <a:pt x="4" y="61"/>
                    <a:pt x="12" y="68"/>
                  </a:cubicBezTo>
                  <a:cubicBezTo>
                    <a:pt x="19" y="76"/>
                    <a:pt x="29" y="80"/>
                    <a:pt x="40" y="80"/>
                  </a:cubicBezTo>
                  <a:cubicBezTo>
                    <a:pt x="51" y="80"/>
                    <a:pt x="61" y="76"/>
                    <a:pt x="68" y="68"/>
                  </a:cubicBezTo>
                  <a:cubicBezTo>
                    <a:pt x="76" y="61"/>
                    <a:pt x="80" y="51"/>
                    <a:pt x="80" y="40"/>
                  </a:cubicBezTo>
                  <a:cubicBezTo>
                    <a:pt x="80" y="29"/>
                    <a:pt x="76" y="19"/>
                    <a:pt x="68" y="12"/>
                  </a:cubicBezTo>
                  <a:cubicBezTo>
                    <a:pt x="61" y="4"/>
                    <a:pt x="51" y="0"/>
                    <a:pt x="40" y="0"/>
                  </a:cubicBezTo>
                  <a:cubicBezTo>
                    <a:pt x="29" y="0"/>
                    <a:pt x="19" y="4"/>
                    <a:pt x="12" y="12"/>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104" name="Google Shape;104;p13"/>
            <p:cNvSpPr/>
            <p:nvPr/>
          </p:nvSpPr>
          <p:spPr>
            <a:xfrm>
              <a:off x="-5853113" y="1279526"/>
              <a:ext cx="3155950" cy="3152775"/>
            </a:xfrm>
            <a:custGeom>
              <a:rect b="b" l="l" r="r" t="t"/>
              <a:pathLst>
                <a:path extrusionOk="0" h="1057" w="1057">
                  <a:moveTo>
                    <a:pt x="1057" y="529"/>
                  </a:moveTo>
                  <a:cubicBezTo>
                    <a:pt x="1057" y="237"/>
                    <a:pt x="820" y="0"/>
                    <a:pt x="529" y="0"/>
                  </a:cubicBezTo>
                  <a:cubicBezTo>
                    <a:pt x="507" y="0"/>
                    <a:pt x="489" y="18"/>
                    <a:pt x="489" y="40"/>
                  </a:cubicBezTo>
                  <a:cubicBezTo>
                    <a:pt x="489" y="489"/>
                    <a:pt x="489" y="489"/>
                    <a:pt x="489" y="489"/>
                  </a:cubicBezTo>
                  <a:cubicBezTo>
                    <a:pt x="40" y="489"/>
                    <a:pt x="40" y="489"/>
                    <a:pt x="40" y="489"/>
                  </a:cubicBezTo>
                  <a:cubicBezTo>
                    <a:pt x="18" y="489"/>
                    <a:pt x="0" y="507"/>
                    <a:pt x="0" y="529"/>
                  </a:cubicBezTo>
                  <a:cubicBezTo>
                    <a:pt x="0" y="820"/>
                    <a:pt x="237" y="1057"/>
                    <a:pt x="529" y="1057"/>
                  </a:cubicBezTo>
                  <a:cubicBezTo>
                    <a:pt x="820" y="1057"/>
                    <a:pt x="1057" y="820"/>
                    <a:pt x="1057" y="529"/>
                  </a:cubicBezTo>
                  <a:close/>
                  <a:moveTo>
                    <a:pt x="816" y="185"/>
                  </a:moveTo>
                  <a:cubicBezTo>
                    <a:pt x="569" y="432"/>
                    <a:pt x="569" y="432"/>
                    <a:pt x="569" y="432"/>
                  </a:cubicBezTo>
                  <a:cubicBezTo>
                    <a:pt x="569" y="82"/>
                    <a:pt x="569" y="82"/>
                    <a:pt x="569" y="82"/>
                  </a:cubicBezTo>
                  <a:cubicBezTo>
                    <a:pt x="662" y="90"/>
                    <a:pt x="748" y="128"/>
                    <a:pt x="816" y="185"/>
                  </a:cubicBezTo>
                  <a:close/>
                  <a:moveTo>
                    <a:pt x="82" y="569"/>
                  </a:moveTo>
                  <a:cubicBezTo>
                    <a:pt x="529" y="569"/>
                    <a:pt x="529" y="569"/>
                    <a:pt x="529" y="569"/>
                  </a:cubicBezTo>
                  <a:cubicBezTo>
                    <a:pt x="540" y="569"/>
                    <a:pt x="550" y="564"/>
                    <a:pt x="557" y="557"/>
                  </a:cubicBezTo>
                  <a:cubicBezTo>
                    <a:pt x="557" y="557"/>
                    <a:pt x="557" y="557"/>
                    <a:pt x="557" y="557"/>
                  </a:cubicBezTo>
                  <a:cubicBezTo>
                    <a:pt x="873" y="241"/>
                    <a:pt x="873" y="241"/>
                    <a:pt x="873" y="241"/>
                  </a:cubicBezTo>
                  <a:cubicBezTo>
                    <a:pt x="938" y="319"/>
                    <a:pt x="977" y="419"/>
                    <a:pt x="977" y="529"/>
                  </a:cubicBezTo>
                  <a:cubicBezTo>
                    <a:pt x="977" y="776"/>
                    <a:pt x="776" y="977"/>
                    <a:pt x="529" y="977"/>
                  </a:cubicBezTo>
                  <a:cubicBezTo>
                    <a:pt x="295" y="977"/>
                    <a:pt x="102" y="797"/>
                    <a:pt x="82" y="569"/>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105" name="Google Shape;105;p13"/>
            <p:cNvSpPr/>
            <p:nvPr/>
          </p:nvSpPr>
          <p:spPr>
            <a:xfrm>
              <a:off x="-4440238" y="4140201"/>
              <a:ext cx="3749675" cy="1866900"/>
            </a:xfrm>
            <a:custGeom>
              <a:rect b="b" l="l" r="r" t="t"/>
              <a:pathLst>
                <a:path extrusionOk="0" h="626" w="1256">
                  <a:moveTo>
                    <a:pt x="547" y="200"/>
                  </a:moveTo>
                  <a:cubicBezTo>
                    <a:pt x="547" y="134"/>
                    <a:pt x="493" y="80"/>
                    <a:pt x="427" y="80"/>
                  </a:cubicBezTo>
                  <a:cubicBezTo>
                    <a:pt x="361" y="80"/>
                    <a:pt x="307" y="134"/>
                    <a:pt x="307" y="200"/>
                  </a:cubicBezTo>
                  <a:cubicBezTo>
                    <a:pt x="307" y="218"/>
                    <a:pt x="311" y="235"/>
                    <a:pt x="318" y="251"/>
                  </a:cubicBezTo>
                  <a:cubicBezTo>
                    <a:pt x="171" y="397"/>
                    <a:pt x="171" y="397"/>
                    <a:pt x="171" y="397"/>
                  </a:cubicBezTo>
                  <a:cubicBezTo>
                    <a:pt x="156" y="390"/>
                    <a:pt x="138" y="386"/>
                    <a:pt x="120" y="386"/>
                  </a:cubicBezTo>
                  <a:cubicBezTo>
                    <a:pt x="53" y="386"/>
                    <a:pt x="0" y="440"/>
                    <a:pt x="0" y="506"/>
                  </a:cubicBezTo>
                  <a:cubicBezTo>
                    <a:pt x="0" y="572"/>
                    <a:pt x="53" y="626"/>
                    <a:pt x="120" y="626"/>
                  </a:cubicBezTo>
                  <a:cubicBezTo>
                    <a:pt x="186" y="626"/>
                    <a:pt x="240" y="572"/>
                    <a:pt x="240" y="506"/>
                  </a:cubicBezTo>
                  <a:cubicBezTo>
                    <a:pt x="240" y="487"/>
                    <a:pt x="235" y="470"/>
                    <a:pt x="228" y="454"/>
                  </a:cubicBezTo>
                  <a:cubicBezTo>
                    <a:pt x="374" y="308"/>
                    <a:pt x="374" y="308"/>
                    <a:pt x="374" y="308"/>
                  </a:cubicBezTo>
                  <a:cubicBezTo>
                    <a:pt x="390" y="316"/>
                    <a:pt x="408" y="320"/>
                    <a:pt x="427" y="320"/>
                  </a:cubicBezTo>
                  <a:cubicBezTo>
                    <a:pt x="448" y="320"/>
                    <a:pt x="469" y="315"/>
                    <a:pt x="486" y="305"/>
                  </a:cubicBezTo>
                  <a:cubicBezTo>
                    <a:pt x="635" y="453"/>
                    <a:pt x="635" y="453"/>
                    <a:pt x="635" y="453"/>
                  </a:cubicBezTo>
                  <a:cubicBezTo>
                    <a:pt x="627" y="469"/>
                    <a:pt x="623" y="487"/>
                    <a:pt x="623" y="506"/>
                  </a:cubicBezTo>
                  <a:cubicBezTo>
                    <a:pt x="623" y="572"/>
                    <a:pt x="677" y="626"/>
                    <a:pt x="743" y="626"/>
                  </a:cubicBezTo>
                  <a:cubicBezTo>
                    <a:pt x="809" y="626"/>
                    <a:pt x="863" y="572"/>
                    <a:pt x="863" y="506"/>
                  </a:cubicBezTo>
                  <a:cubicBezTo>
                    <a:pt x="863" y="487"/>
                    <a:pt x="859" y="470"/>
                    <a:pt x="852" y="455"/>
                  </a:cubicBezTo>
                  <a:cubicBezTo>
                    <a:pt x="1080" y="226"/>
                    <a:pt x="1080" y="226"/>
                    <a:pt x="1080" y="226"/>
                  </a:cubicBezTo>
                  <a:cubicBezTo>
                    <a:pt x="1097" y="235"/>
                    <a:pt x="1116" y="240"/>
                    <a:pt x="1136" y="240"/>
                  </a:cubicBezTo>
                  <a:cubicBezTo>
                    <a:pt x="1202" y="240"/>
                    <a:pt x="1256" y="187"/>
                    <a:pt x="1256" y="120"/>
                  </a:cubicBezTo>
                  <a:cubicBezTo>
                    <a:pt x="1256" y="54"/>
                    <a:pt x="1202" y="0"/>
                    <a:pt x="1136" y="0"/>
                  </a:cubicBezTo>
                  <a:cubicBezTo>
                    <a:pt x="1070" y="0"/>
                    <a:pt x="1016" y="54"/>
                    <a:pt x="1016" y="120"/>
                  </a:cubicBezTo>
                  <a:cubicBezTo>
                    <a:pt x="1016" y="137"/>
                    <a:pt x="1020" y="153"/>
                    <a:pt x="1026" y="167"/>
                  </a:cubicBezTo>
                  <a:cubicBezTo>
                    <a:pt x="795" y="398"/>
                    <a:pt x="795" y="398"/>
                    <a:pt x="795" y="398"/>
                  </a:cubicBezTo>
                  <a:cubicBezTo>
                    <a:pt x="779" y="390"/>
                    <a:pt x="762" y="386"/>
                    <a:pt x="743" y="386"/>
                  </a:cubicBezTo>
                  <a:cubicBezTo>
                    <a:pt x="725" y="386"/>
                    <a:pt x="707" y="390"/>
                    <a:pt x="692" y="397"/>
                  </a:cubicBezTo>
                  <a:cubicBezTo>
                    <a:pt x="539" y="244"/>
                    <a:pt x="539" y="244"/>
                    <a:pt x="539" y="244"/>
                  </a:cubicBezTo>
                  <a:cubicBezTo>
                    <a:pt x="544" y="231"/>
                    <a:pt x="547" y="216"/>
                    <a:pt x="547" y="200"/>
                  </a:cubicBezTo>
                  <a:close/>
                  <a:moveTo>
                    <a:pt x="120" y="546"/>
                  </a:moveTo>
                  <a:cubicBezTo>
                    <a:pt x="98" y="546"/>
                    <a:pt x="80" y="528"/>
                    <a:pt x="80" y="506"/>
                  </a:cubicBezTo>
                  <a:cubicBezTo>
                    <a:pt x="80" y="484"/>
                    <a:pt x="98" y="466"/>
                    <a:pt x="120" y="466"/>
                  </a:cubicBezTo>
                  <a:cubicBezTo>
                    <a:pt x="130" y="466"/>
                    <a:pt x="140" y="470"/>
                    <a:pt x="147" y="477"/>
                  </a:cubicBezTo>
                  <a:cubicBezTo>
                    <a:pt x="147" y="477"/>
                    <a:pt x="148" y="477"/>
                    <a:pt x="148" y="477"/>
                  </a:cubicBezTo>
                  <a:cubicBezTo>
                    <a:pt x="148" y="478"/>
                    <a:pt x="148" y="478"/>
                    <a:pt x="148" y="478"/>
                  </a:cubicBezTo>
                  <a:cubicBezTo>
                    <a:pt x="155" y="485"/>
                    <a:pt x="160" y="495"/>
                    <a:pt x="160" y="506"/>
                  </a:cubicBezTo>
                  <a:cubicBezTo>
                    <a:pt x="160" y="528"/>
                    <a:pt x="142" y="546"/>
                    <a:pt x="120" y="546"/>
                  </a:cubicBezTo>
                  <a:close/>
                  <a:moveTo>
                    <a:pt x="427" y="240"/>
                  </a:moveTo>
                  <a:cubicBezTo>
                    <a:pt x="405" y="240"/>
                    <a:pt x="387" y="222"/>
                    <a:pt x="387" y="200"/>
                  </a:cubicBezTo>
                  <a:cubicBezTo>
                    <a:pt x="387" y="178"/>
                    <a:pt x="405" y="160"/>
                    <a:pt x="427" y="160"/>
                  </a:cubicBezTo>
                  <a:cubicBezTo>
                    <a:pt x="449" y="160"/>
                    <a:pt x="467" y="178"/>
                    <a:pt x="467" y="200"/>
                  </a:cubicBezTo>
                  <a:cubicBezTo>
                    <a:pt x="467" y="222"/>
                    <a:pt x="449" y="240"/>
                    <a:pt x="427" y="240"/>
                  </a:cubicBezTo>
                  <a:close/>
                  <a:moveTo>
                    <a:pt x="1136" y="80"/>
                  </a:moveTo>
                  <a:cubicBezTo>
                    <a:pt x="1158" y="80"/>
                    <a:pt x="1176" y="98"/>
                    <a:pt x="1176" y="120"/>
                  </a:cubicBezTo>
                  <a:cubicBezTo>
                    <a:pt x="1176" y="142"/>
                    <a:pt x="1158" y="160"/>
                    <a:pt x="1136" y="160"/>
                  </a:cubicBezTo>
                  <a:cubicBezTo>
                    <a:pt x="1114" y="160"/>
                    <a:pt x="1096" y="142"/>
                    <a:pt x="1096" y="120"/>
                  </a:cubicBezTo>
                  <a:cubicBezTo>
                    <a:pt x="1096" y="98"/>
                    <a:pt x="1114" y="80"/>
                    <a:pt x="1136" y="80"/>
                  </a:cubicBezTo>
                  <a:close/>
                  <a:moveTo>
                    <a:pt x="783" y="506"/>
                  </a:moveTo>
                  <a:cubicBezTo>
                    <a:pt x="783" y="528"/>
                    <a:pt x="765" y="546"/>
                    <a:pt x="743" y="546"/>
                  </a:cubicBezTo>
                  <a:cubicBezTo>
                    <a:pt x="721" y="546"/>
                    <a:pt x="703" y="528"/>
                    <a:pt x="703" y="506"/>
                  </a:cubicBezTo>
                  <a:cubicBezTo>
                    <a:pt x="703" y="484"/>
                    <a:pt x="721" y="466"/>
                    <a:pt x="743" y="466"/>
                  </a:cubicBezTo>
                  <a:cubicBezTo>
                    <a:pt x="765" y="466"/>
                    <a:pt x="783" y="484"/>
                    <a:pt x="783" y="506"/>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106" name="Google Shape;106;p13"/>
            <p:cNvSpPr/>
            <p:nvPr/>
          </p:nvSpPr>
          <p:spPr>
            <a:xfrm>
              <a:off x="-2395538" y="3179763"/>
              <a:ext cx="868363" cy="238125"/>
            </a:xfrm>
            <a:custGeom>
              <a:rect b="b" l="l" r="r" t="t"/>
              <a:pathLst>
                <a:path extrusionOk="0" h="80" w="291">
                  <a:moveTo>
                    <a:pt x="40" y="80"/>
                  </a:moveTo>
                  <a:cubicBezTo>
                    <a:pt x="251" y="80"/>
                    <a:pt x="251" y="80"/>
                    <a:pt x="251" y="80"/>
                  </a:cubicBezTo>
                  <a:cubicBezTo>
                    <a:pt x="273" y="80"/>
                    <a:pt x="291" y="62"/>
                    <a:pt x="291" y="40"/>
                  </a:cubicBezTo>
                  <a:cubicBezTo>
                    <a:pt x="291" y="18"/>
                    <a:pt x="273" y="0"/>
                    <a:pt x="251" y="0"/>
                  </a:cubicBezTo>
                  <a:cubicBezTo>
                    <a:pt x="40" y="0"/>
                    <a:pt x="40" y="0"/>
                    <a:pt x="40" y="0"/>
                  </a:cubicBezTo>
                  <a:cubicBezTo>
                    <a:pt x="18" y="0"/>
                    <a:pt x="0" y="18"/>
                    <a:pt x="0" y="40"/>
                  </a:cubicBezTo>
                  <a:cubicBezTo>
                    <a:pt x="0" y="62"/>
                    <a:pt x="18" y="80"/>
                    <a:pt x="40" y="80"/>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107" name="Google Shape;107;p13"/>
            <p:cNvSpPr/>
            <p:nvPr/>
          </p:nvSpPr>
          <p:spPr>
            <a:xfrm>
              <a:off x="-1222375" y="3179763"/>
              <a:ext cx="239713" cy="238125"/>
            </a:xfrm>
            <a:custGeom>
              <a:rect b="b" l="l" r="r" t="t"/>
              <a:pathLst>
                <a:path extrusionOk="0" h="80" w="80">
                  <a:moveTo>
                    <a:pt x="12" y="12"/>
                  </a:moveTo>
                  <a:cubicBezTo>
                    <a:pt x="5" y="19"/>
                    <a:pt x="0" y="29"/>
                    <a:pt x="0" y="40"/>
                  </a:cubicBezTo>
                  <a:cubicBezTo>
                    <a:pt x="0" y="51"/>
                    <a:pt x="5" y="61"/>
                    <a:pt x="12" y="68"/>
                  </a:cubicBezTo>
                  <a:cubicBezTo>
                    <a:pt x="20" y="76"/>
                    <a:pt x="30" y="80"/>
                    <a:pt x="40" y="80"/>
                  </a:cubicBezTo>
                  <a:cubicBezTo>
                    <a:pt x="51" y="80"/>
                    <a:pt x="61" y="76"/>
                    <a:pt x="69" y="68"/>
                  </a:cubicBezTo>
                  <a:cubicBezTo>
                    <a:pt x="76" y="61"/>
                    <a:pt x="80" y="51"/>
                    <a:pt x="80" y="40"/>
                  </a:cubicBezTo>
                  <a:cubicBezTo>
                    <a:pt x="80" y="29"/>
                    <a:pt x="76" y="19"/>
                    <a:pt x="69" y="12"/>
                  </a:cubicBezTo>
                  <a:cubicBezTo>
                    <a:pt x="61" y="4"/>
                    <a:pt x="51" y="0"/>
                    <a:pt x="40" y="0"/>
                  </a:cubicBezTo>
                  <a:cubicBezTo>
                    <a:pt x="30" y="0"/>
                    <a:pt x="20" y="4"/>
                    <a:pt x="12" y="12"/>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108" name="Google Shape;108;p13"/>
            <p:cNvSpPr/>
            <p:nvPr/>
          </p:nvSpPr>
          <p:spPr>
            <a:xfrm>
              <a:off x="-2395538" y="2035176"/>
              <a:ext cx="1698625" cy="238125"/>
            </a:xfrm>
            <a:custGeom>
              <a:rect b="b" l="l" r="r" t="t"/>
              <a:pathLst>
                <a:path extrusionOk="0" h="80" w="569">
                  <a:moveTo>
                    <a:pt x="40" y="80"/>
                  </a:moveTo>
                  <a:cubicBezTo>
                    <a:pt x="529" y="80"/>
                    <a:pt x="529" y="80"/>
                    <a:pt x="529" y="80"/>
                  </a:cubicBezTo>
                  <a:cubicBezTo>
                    <a:pt x="551" y="80"/>
                    <a:pt x="569" y="62"/>
                    <a:pt x="569" y="40"/>
                  </a:cubicBezTo>
                  <a:cubicBezTo>
                    <a:pt x="569" y="18"/>
                    <a:pt x="551" y="0"/>
                    <a:pt x="529" y="0"/>
                  </a:cubicBezTo>
                  <a:cubicBezTo>
                    <a:pt x="40" y="0"/>
                    <a:pt x="40" y="0"/>
                    <a:pt x="40" y="0"/>
                  </a:cubicBezTo>
                  <a:cubicBezTo>
                    <a:pt x="18" y="0"/>
                    <a:pt x="0" y="18"/>
                    <a:pt x="0" y="40"/>
                  </a:cubicBezTo>
                  <a:cubicBezTo>
                    <a:pt x="0" y="62"/>
                    <a:pt x="18" y="80"/>
                    <a:pt x="40" y="80"/>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109" name="Google Shape;109;p13"/>
            <p:cNvSpPr/>
            <p:nvPr/>
          </p:nvSpPr>
          <p:spPr>
            <a:xfrm>
              <a:off x="-2395538" y="2606676"/>
              <a:ext cx="1698625" cy="239713"/>
            </a:xfrm>
            <a:custGeom>
              <a:rect b="b" l="l" r="r" t="t"/>
              <a:pathLst>
                <a:path extrusionOk="0" h="80" w="569">
                  <a:moveTo>
                    <a:pt x="40" y="80"/>
                  </a:moveTo>
                  <a:cubicBezTo>
                    <a:pt x="529" y="80"/>
                    <a:pt x="529" y="80"/>
                    <a:pt x="529" y="80"/>
                  </a:cubicBezTo>
                  <a:cubicBezTo>
                    <a:pt x="551" y="80"/>
                    <a:pt x="569" y="62"/>
                    <a:pt x="569" y="40"/>
                  </a:cubicBezTo>
                  <a:cubicBezTo>
                    <a:pt x="569" y="18"/>
                    <a:pt x="551" y="0"/>
                    <a:pt x="529" y="0"/>
                  </a:cubicBezTo>
                  <a:cubicBezTo>
                    <a:pt x="40" y="0"/>
                    <a:pt x="40" y="0"/>
                    <a:pt x="40" y="0"/>
                  </a:cubicBezTo>
                  <a:cubicBezTo>
                    <a:pt x="18" y="0"/>
                    <a:pt x="0" y="18"/>
                    <a:pt x="0" y="40"/>
                  </a:cubicBezTo>
                  <a:cubicBezTo>
                    <a:pt x="0" y="62"/>
                    <a:pt x="18" y="80"/>
                    <a:pt x="40" y="80"/>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grpSp>
      <p:pic>
        <p:nvPicPr>
          <p:cNvPr id="110" name="Google Shape;110;p13"/>
          <p:cNvPicPr preferRelativeResize="0"/>
          <p:nvPr/>
        </p:nvPicPr>
        <p:blipFill>
          <a:blip r:embed="rId4">
            <a:alphaModFix/>
          </a:blip>
          <a:stretch>
            <a:fillRect/>
          </a:stretch>
        </p:blipFill>
        <p:spPr>
          <a:xfrm>
            <a:off x="10431925" y="5225250"/>
            <a:ext cx="1319700" cy="1319700"/>
          </a:xfrm>
          <a:prstGeom prst="rect">
            <a:avLst/>
          </a:prstGeom>
          <a:solidFill>
            <a:schemeClr val="dk1">
              <a:alpha val="80000"/>
            </a:schemeClr>
          </a:solid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Font typeface="Arial"/>
              <a:buNone/>
            </a:pPr>
            <a:r>
              <a:rPr lang="en-US"/>
              <a:t>12/13/2024</a:t>
            </a:r>
            <a:endParaRPr/>
          </a:p>
        </p:txBody>
      </p:sp>
      <p:sp>
        <p:nvSpPr>
          <p:cNvPr id="117" name="Google Shape;117;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8" name="Google Shape;118;p14"/>
          <p:cNvSpPr txBox="1"/>
          <p:nvPr>
            <p:ph idx="4294967295" type="title"/>
          </p:nvPr>
        </p:nvSpPr>
        <p:spPr>
          <a:xfrm>
            <a:off x="838200" y="365125"/>
            <a:ext cx="10515600" cy="609398"/>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4400"/>
              <a:buFont typeface="Questrial"/>
              <a:buNone/>
            </a:pPr>
            <a:r>
              <a:rPr lang="en-US">
                <a:latin typeface="Calibri"/>
                <a:ea typeface="Calibri"/>
                <a:cs typeface="Calibri"/>
                <a:sym typeface="Calibri"/>
              </a:rPr>
              <a:t>Exploration Data Analysis</a:t>
            </a:r>
            <a:endParaRPr>
              <a:latin typeface="Calibri"/>
              <a:ea typeface="Calibri"/>
              <a:cs typeface="Calibri"/>
              <a:sym typeface="Calibri"/>
            </a:endParaRPr>
          </a:p>
        </p:txBody>
      </p:sp>
      <p:sp>
        <p:nvSpPr>
          <p:cNvPr id="119" name="Google Shape;119;p14"/>
          <p:cNvSpPr/>
          <p:nvPr/>
        </p:nvSpPr>
        <p:spPr>
          <a:xfrm>
            <a:off x="1791379" y="2189373"/>
            <a:ext cx="1489984" cy="219528"/>
          </a:xfrm>
          <a:prstGeom prst="round2SameRect">
            <a:avLst>
              <a:gd fmla="val 50000" name="adj1"/>
              <a:gd fmla="val 0" name="adj2"/>
            </a:avLst>
          </a:prstGeom>
          <a:solidFill>
            <a:srgbClr val="7F6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120" name="Google Shape;120;p14"/>
          <p:cNvSpPr/>
          <p:nvPr/>
        </p:nvSpPr>
        <p:spPr>
          <a:xfrm>
            <a:off x="838200" y="2408901"/>
            <a:ext cx="3396343" cy="364308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121" name="Google Shape;121;p14"/>
          <p:cNvSpPr/>
          <p:nvPr/>
        </p:nvSpPr>
        <p:spPr>
          <a:xfrm>
            <a:off x="4397829" y="2408901"/>
            <a:ext cx="3396343" cy="364308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122" name="Google Shape;122;p14"/>
          <p:cNvSpPr/>
          <p:nvPr/>
        </p:nvSpPr>
        <p:spPr>
          <a:xfrm>
            <a:off x="7957457" y="2408901"/>
            <a:ext cx="3396343" cy="364308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123" name="Google Shape;123;p14"/>
          <p:cNvSpPr txBox="1"/>
          <p:nvPr/>
        </p:nvSpPr>
        <p:spPr>
          <a:xfrm>
            <a:off x="838199" y="1568233"/>
            <a:ext cx="3396343"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lang="en-US" sz="2400">
                <a:solidFill>
                  <a:schemeClr val="dk1"/>
                </a:solidFill>
                <a:latin typeface="Calibri"/>
                <a:ea typeface="Calibri"/>
                <a:cs typeface="Calibri"/>
                <a:sym typeface="Calibri"/>
              </a:rPr>
              <a:t>EXPLORATION</a:t>
            </a:r>
            <a:endParaRPr sz="2400">
              <a:latin typeface="Calibri"/>
              <a:ea typeface="Calibri"/>
              <a:cs typeface="Calibri"/>
              <a:sym typeface="Calibri"/>
            </a:endParaRPr>
          </a:p>
        </p:txBody>
      </p:sp>
      <p:sp>
        <p:nvSpPr>
          <p:cNvPr id="124" name="Google Shape;124;p14"/>
          <p:cNvSpPr txBox="1"/>
          <p:nvPr/>
        </p:nvSpPr>
        <p:spPr>
          <a:xfrm>
            <a:off x="4397829" y="1568233"/>
            <a:ext cx="3396343"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lang="en-US" sz="2400">
                <a:solidFill>
                  <a:schemeClr val="dk1"/>
                </a:solidFill>
                <a:latin typeface="Calibri"/>
                <a:ea typeface="Calibri"/>
                <a:cs typeface="Calibri"/>
                <a:sym typeface="Calibri"/>
              </a:rPr>
              <a:t>DATA CLEAN &amp; QUALITY </a:t>
            </a:r>
            <a:endParaRPr sz="600">
              <a:latin typeface="Calibri"/>
              <a:ea typeface="Calibri"/>
              <a:cs typeface="Calibri"/>
              <a:sym typeface="Calibri"/>
            </a:endParaRPr>
          </a:p>
        </p:txBody>
      </p:sp>
      <p:sp>
        <p:nvSpPr>
          <p:cNvPr id="125" name="Google Shape;125;p14"/>
          <p:cNvSpPr txBox="1"/>
          <p:nvPr/>
        </p:nvSpPr>
        <p:spPr>
          <a:xfrm>
            <a:off x="7957457" y="1568233"/>
            <a:ext cx="3396300" cy="49230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lang="en-US" sz="2400">
                <a:solidFill>
                  <a:schemeClr val="dk1"/>
                </a:solidFill>
                <a:latin typeface="Calibri"/>
                <a:ea typeface="Calibri"/>
                <a:cs typeface="Calibri"/>
                <a:sym typeface="Calibri"/>
              </a:rPr>
              <a:t>VISUALIZATION</a:t>
            </a:r>
            <a:endParaRPr sz="2400">
              <a:latin typeface="Calibri"/>
              <a:ea typeface="Calibri"/>
              <a:cs typeface="Calibri"/>
              <a:sym typeface="Calibri"/>
            </a:endParaRPr>
          </a:p>
        </p:txBody>
      </p:sp>
      <p:sp>
        <p:nvSpPr>
          <p:cNvPr id="126" name="Google Shape;126;p14"/>
          <p:cNvSpPr/>
          <p:nvPr/>
        </p:nvSpPr>
        <p:spPr>
          <a:xfrm>
            <a:off x="838200" y="1278886"/>
            <a:ext cx="3396343" cy="4571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127" name="Google Shape;127;p14"/>
          <p:cNvSpPr/>
          <p:nvPr/>
        </p:nvSpPr>
        <p:spPr>
          <a:xfrm>
            <a:off x="4397829" y="1278886"/>
            <a:ext cx="3396343" cy="4571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128" name="Google Shape;128;p14"/>
          <p:cNvSpPr/>
          <p:nvPr/>
        </p:nvSpPr>
        <p:spPr>
          <a:xfrm>
            <a:off x="7957457" y="1278886"/>
            <a:ext cx="3396343" cy="4571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129" name="Google Shape;129;p14"/>
          <p:cNvSpPr/>
          <p:nvPr/>
        </p:nvSpPr>
        <p:spPr>
          <a:xfrm>
            <a:off x="1914071" y="2189373"/>
            <a:ext cx="1244600" cy="1244600"/>
          </a:xfrm>
          <a:prstGeom prst="round2SameRect">
            <a:avLst>
              <a:gd fmla="val 0" name="adj1"/>
              <a:gd fmla="val 21429" name="adj2"/>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130" name="Google Shape;130;p14"/>
          <p:cNvSpPr/>
          <p:nvPr/>
        </p:nvSpPr>
        <p:spPr>
          <a:xfrm>
            <a:off x="5351008" y="2189373"/>
            <a:ext cx="1489984" cy="219528"/>
          </a:xfrm>
          <a:prstGeom prst="round2SameRect">
            <a:avLst>
              <a:gd fmla="val 50000" name="adj1"/>
              <a:gd fmla="val 0" name="adj2"/>
            </a:avLst>
          </a:prstGeom>
          <a:solidFill>
            <a:srgbClr val="7F6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131" name="Google Shape;131;p14"/>
          <p:cNvSpPr/>
          <p:nvPr/>
        </p:nvSpPr>
        <p:spPr>
          <a:xfrm>
            <a:off x="5473700" y="2189373"/>
            <a:ext cx="1244600" cy="1244600"/>
          </a:xfrm>
          <a:prstGeom prst="round2SameRect">
            <a:avLst>
              <a:gd fmla="val 0" name="adj1"/>
              <a:gd fmla="val 21429" name="adj2"/>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132" name="Google Shape;132;p14"/>
          <p:cNvSpPr/>
          <p:nvPr/>
        </p:nvSpPr>
        <p:spPr>
          <a:xfrm>
            <a:off x="8910637" y="2189373"/>
            <a:ext cx="1489984" cy="219528"/>
          </a:xfrm>
          <a:prstGeom prst="round2SameRect">
            <a:avLst>
              <a:gd fmla="val 50000" name="adj1"/>
              <a:gd fmla="val 0" name="adj2"/>
            </a:avLst>
          </a:prstGeom>
          <a:solidFill>
            <a:srgbClr val="7F6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133" name="Google Shape;133;p14"/>
          <p:cNvSpPr/>
          <p:nvPr/>
        </p:nvSpPr>
        <p:spPr>
          <a:xfrm>
            <a:off x="9033329" y="2189373"/>
            <a:ext cx="1244600" cy="1244600"/>
          </a:xfrm>
          <a:prstGeom prst="round2SameRect">
            <a:avLst>
              <a:gd fmla="val 0" name="adj1"/>
              <a:gd fmla="val 21429" name="adj2"/>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134" name="Google Shape;134;p14"/>
          <p:cNvSpPr txBox="1"/>
          <p:nvPr/>
        </p:nvSpPr>
        <p:spPr>
          <a:xfrm>
            <a:off x="1012371" y="3782198"/>
            <a:ext cx="3048000" cy="43088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a:solidFill>
                  <a:schemeClr val="dk1"/>
                </a:solidFill>
                <a:latin typeface="Calibri"/>
                <a:ea typeface="Calibri"/>
                <a:cs typeface="Calibri"/>
                <a:sym typeface="Calibri"/>
              </a:rPr>
              <a:t>Examine the structure, data types, and relationships between datasets.</a:t>
            </a:r>
            <a:endParaRPr>
              <a:latin typeface="Calibri"/>
              <a:ea typeface="Calibri"/>
              <a:cs typeface="Calibri"/>
              <a:sym typeface="Calibri"/>
            </a:endParaRPr>
          </a:p>
        </p:txBody>
      </p:sp>
      <p:sp>
        <p:nvSpPr>
          <p:cNvPr id="135" name="Google Shape;135;p14"/>
          <p:cNvSpPr txBox="1"/>
          <p:nvPr/>
        </p:nvSpPr>
        <p:spPr>
          <a:xfrm>
            <a:off x="1012371" y="4542485"/>
            <a:ext cx="3048000" cy="43088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a:solidFill>
                  <a:schemeClr val="dk1"/>
                </a:solidFill>
                <a:latin typeface="Calibri"/>
                <a:ea typeface="Calibri"/>
                <a:cs typeface="Calibri"/>
                <a:sym typeface="Calibri"/>
              </a:rPr>
              <a:t>Analyze distributions and key descriptive statistics.</a:t>
            </a:r>
            <a:endParaRPr>
              <a:latin typeface="Calibri"/>
              <a:ea typeface="Calibri"/>
              <a:cs typeface="Calibri"/>
              <a:sym typeface="Calibri"/>
            </a:endParaRPr>
          </a:p>
        </p:txBody>
      </p:sp>
      <p:sp>
        <p:nvSpPr>
          <p:cNvPr id="136" name="Google Shape;136;p14"/>
          <p:cNvSpPr txBox="1"/>
          <p:nvPr/>
        </p:nvSpPr>
        <p:spPr>
          <a:xfrm>
            <a:off x="1012371" y="5302772"/>
            <a:ext cx="3048000" cy="43088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a:solidFill>
                  <a:schemeClr val="dk1"/>
                </a:solidFill>
                <a:latin typeface="Calibri"/>
                <a:ea typeface="Calibri"/>
                <a:cs typeface="Calibri"/>
                <a:sym typeface="Calibri"/>
              </a:rPr>
              <a:t>Identify missing values, duplicates, and inconsistent formats.</a:t>
            </a:r>
            <a:endParaRPr>
              <a:latin typeface="Calibri"/>
              <a:ea typeface="Calibri"/>
              <a:cs typeface="Calibri"/>
              <a:sym typeface="Calibri"/>
            </a:endParaRPr>
          </a:p>
        </p:txBody>
      </p:sp>
      <p:sp>
        <p:nvSpPr>
          <p:cNvPr id="137" name="Google Shape;137;p14"/>
          <p:cNvSpPr txBox="1"/>
          <p:nvPr/>
        </p:nvSpPr>
        <p:spPr>
          <a:xfrm>
            <a:off x="4572000" y="3782198"/>
            <a:ext cx="3048000" cy="43088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a:solidFill>
                  <a:schemeClr val="dk1"/>
                </a:solidFill>
                <a:latin typeface="Calibri"/>
                <a:ea typeface="Calibri"/>
                <a:cs typeface="Calibri"/>
                <a:sym typeface="Calibri"/>
              </a:rPr>
              <a:t>Correct inconsistent or missing values.</a:t>
            </a:r>
            <a:endParaRPr>
              <a:latin typeface="Calibri"/>
              <a:ea typeface="Calibri"/>
              <a:cs typeface="Calibri"/>
              <a:sym typeface="Calibri"/>
            </a:endParaRPr>
          </a:p>
        </p:txBody>
      </p:sp>
      <p:sp>
        <p:nvSpPr>
          <p:cNvPr id="138" name="Google Shape;138;p14"/>
          <p:cNvSpPr txBox="1"/>
          <p:nvPr/>
        </p:nvSpPr>
        <p:spPr>
          <a:xfrm>
            <a:off x="4572000" y="4542485"/>
            <a:ext cx="3048000" cy="43088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a:solidFill>
                  <a:schemeClr val="dk1"/>
                </a:solidFill>
                <a:latin typeface="Calibri"/>
                <a:ea typeface="Calibri"/>
                <a:cs typeface="Calibri"/>
                <a:sym typeface="Calibri"/>
              </a:rPr>
              <a:t>Secure standardize formats (e.g., dates, types, status).</a:t>
            </a:r>
            <a:endParaRPr>
              <a:latin typeface="Calibri"/>
              <a:ea typeface="Calibri"/>
              <a:cs typeface="Calibri"/>
              <a:sym typeface="Calibri"/>
            </a:endParaRPr>
          </a:p>
        </p:txBody>
      </p:sp>
      <p:sp>
        <p:nvSpPr>
          <p:cNvPr id="139" name="Google Shape;139;p14"/>
          <p:cNvSpPr txBox="1"/>
          <p:nvPr/>
        </p:nvSpPr>
        <p:spPr>
          <a:xfrm>
            <a:off x="4572000" y="5302772"/>
            <a:ext cx="3048000" cy="43088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a:solidFill>
                  <a:schemeClr val="dk1"/>
                </a:solidFill>
                <a:latin typeface="Calibri"/>
                <a:ea typeface="Calibri"/>
                <a:cs typeface="Calibri"/>
                <a:sym typeface="Calibri"/>
              </a:rPr>
              <a:t>Create new columns derived from existing data (e.g., cohorts based on creation month).</a:t>
            </a:r>
            <a:endParaRPr>
              <a:latin typeface="Calibri"/>
              <a:ea typeface="Calibri"/>
              <a:cs typeface="Calibri"/>
              <a:sym typeface="Calibri"/>
            </a:endParaRPr>
          </a:p>
        </p:txBody>
      </p:sp>
      <p:sp>
        <p:nvSpPr>
          <p:cNvPr id="140" name="Google Shape;140;p14"/>
          <p:cNvSpPr txBox="1"/>
          <p:nvPr/>
        </p:nvSpPr>
        <p:spPr>
          <a:xfrm>
            <a:off x="8131629" y="3782198"/>
            <a:ext cx="3048000" cy="430887"/>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US">
                <a:solidFill>
                  <a:schemeClr val="dk1"/>
                </a:solidFill>
                <a:latin typeface="Calibri"/>
                <a:ea typeface="Calibri"/>
                <a:cs typeface="Calibri"/>
                <a:sym typeface="Calibri"/>
              </a:rPr>
              <a:t>Document results, observed patterns, and interpretations.</a:t>
            </a:r>
            <a:endParaRPr>
              <a:latin typeface="Calibri"/>
              <a:ea typeface="Calibri"/>
              <a:cs typeface="Calibri"/>
              <a:sym typeface="Calibri"/>
            </a:endParaRPr>
          </a:p>
        </p:txBody>
      </p:sp>
      <p:sp>
        <p:nvSpPr>
          <p:cNvPr id="141" name="Google Shape;141;p14"/>
          <p:cNvSpPr txBox="1"/>
          <p:nvPr/>
        </p:nvSpPr>
        <p:spPr>
          <a:xfrm>
            <a:off x="8131629" y="4542485"/>
            <a:ext cx="3048000" cy="43088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a:solidFill>
                  <a:schemeClr val="dk1"/>
                </a:solidFill>
                <a:latin typeface="Calibri"/>
                <a:ea typeface="Calibri"/>
                <a:cs typeface="Calibri"/>
                <a:sym typeface="Calibri"/>
              </a:rPr>
              <a:t>Create visualizations to explore trends and patterns (e.g., histogram of amounts, usage frequency by month).</a:t>
            </a:r>
            <a:endParaRPr>
              <a:latin typeface="Calibri"/>
              <a:ea typeface="Calibri"/>
              <a:cs typeface="Calibri"/>
              <a:sym typeface="Calibri"/>
            </a:endParaRPr>
          </a:p>
        </p:txBody>
      </p:sp>
      <p:sp>
        <p:nvSpPr>
          <p:cNvPr id="142" name="Google Shape;142;p14"/>
          <p:cNvSpPr txBox="1"/>
          <p:nvPr/>
        </p:nvSpPr>
        <p:spPr>
          <a:xfrm>
            <a:off x="8131629" y="5302772"/>
            <a:ext cx="3048000" cy="430887"/>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Clr>
                <a:schemeClr val="dk1"/>
              </a:buClr>
              <a:buFont typeface="Arial"/>
              <a:buNone/>
            </a:pPr>
            <a:r>
              <a:rPr lang="en-US">
                <a:solidFill>
                  <a:schemeClr val="dk1"/>
                </a:solidFill>
                <a:latin typeface="Calibri"/>
                <a:ea typeface="Calibri"/>
                <a:cs typeface="Calibri"/>
                <a:sym typeface="Calibri"/>
              </a:rPr>
              <a:t>Create charts to showcase the monthly evolution of metrics.</a:t>
            </a:r>
            <a:endParaRPr>
              <a:latin typeface="Calibri"/>
              <a:ea typeface="Calibri"/>
              <a:cs typeface="Calibri"/>
              <a:sym typeface="Calibri"/>
            </a:endParaRPr>
          </a:p>
        </p:txBody>
      </p:sp>
      <p:pic>
        <p:nvPicPr>
          <p:cNvPr id="143" name="Google Shape;143;p14"/>
          <p:cNvPicPr preferRelativeResize="0"/>
          <p:nvPr/>
        </p:nvPicPr>
        <p:blipFill>
          <a:blip r:embed="rId3">
            <a:alphaModFix/>
          </a:blip>
          <a:stretch>
            <a:fillRect/>
          </a:stretch>
        </p:blipFill>
        <p:spPr>
          <a:xfrm>
            <a:off x="2130925" y="2406225"/>
            <a:ext cx="810900" cy="810900"/>
          </a:xfrm>
          <a:prstGeom prst="rect">
            <a:avLst/>
          </a:prstGeom>
          <a:noFill/>
          <a:ln>
            <a:noFill/>
          </a:ln>
        </p:spPr>
      </p:pic>
      <p:pic>
        <p:nvPicPr>
          <p:cNvPr id="144" name="Google Shape;144;p14"/>
          <p:cNvPicPr preferRelativeResize="0"/>
          <p:nvPr/>
        </p:nvPicPr>
        <p:blipFill>
          <a:blip r:embed="rId4">
            <a:alphaModFix/>
          </a:blip>
          <a:stretch>
            <a:fillRect/>
          </a:stretch>
        </p:blipFill>
        <p:spPr>
          <a:xfrm>
            <a:off x="9149413" y="2304150"/>
            <a:ext cx="1012375" cy="1012375"/>
          </a:xfrm>
          <a:prstGeom prst="rect">
            <a:avLst/>
          </a:prstGeom>
          <a:noFill/>
          <a:ln>
            <a:noFill/>
          </a:ln>
        </p:spPr>
      </p:pic>
      <p:pic>
        <p:nvPicPr>
          <p:cNvPr id="145" name="Google Shape;145;p14"/>
          <p:cNvPicPr preferRelativeResize="0"/>
          <p:nvPr/>
        </p:nvPicPr>
        <p:blipFill>
          <a:blip r:embed="rId5">
            <a:alphaModFix/>
          </a:blip>
          <a:stretch>
            <a:fillRect/>
          </a:stretch>
        </p:blipFill>
        <p:spPr>
          <a:xfrm>
            <a:off x="5623563" y="2339238"/>
            <a:ext cx="944875" cy="9448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Font typeface="Arial"/>
              <a:buNone/>
            </a:pPr>
            <a:r>
              <a:rPr lang="en-US"/>
              <a:t>12/13/2024</a:t>
            </a:r>
            <a:endParaRPr/>
          </a:p>
        </p:txBody>
      </p:sp>
      <p:sp>
        <p:nvSpPr>
          <p:cNvPr id="151" name="Google Shape;151;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52" name="Google Shape;152;p15"/>
          <p:cNvSpPr txBox="1"/>
          <p:nvPr>
            <p:ph idx="4294967295" type="title"/>
          </p:nvPr>
        </p:nvSpPr>
        <p:spPr>
          <a:xfrm>
            <a:off x="838200" y="365125"/>
            <a:ext cx="10515600" cy="609398"/>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4400"/>
              <a:buFont typeface="Questrial"/>
              <a:buNone/>
            </a:pPr>
            <a:r>
              <a:rPr lang="en-US">
                <a:latin typeface="Calibri"/>
                <a:ea typeface="Calibri"/>
                <a:cs typeface="Calibri"/>
                <a:sym typeface="Calibri"/>
              </a:rPr>
              <a:t>Challenges and Solutions</a:t>
            </a:r>
            <a:endParaRPr>
              <a:latin typeface="Calibri"/>
              <a:ea typeface="Calibri"/>
              <a:cs typeface="Calibri"/>
              <a:sym typeface="Calibri"/>
            </a:endParaRPr>
          </a:p>
        </p:txBody>
      </p:sp>
      <p:sp>
        <p:nvSpPr>
          <p:cNvPr id="153" name="Google Shape;153;p15"/>
          <p:cNvSpPr/>
          <p:nvPr/>
        </p:nvSpPr>
        <p:spPr>
          <a:xfrm>
            <a:off x="4075011" y="1644447"/>
            <a:ext cx="4041978" cy="4041978"/>
          </a:xfrm>
          <a:prstGeom prst="decagon">
            <a:avLst>
              <a:gd fmla="val 105146" name="vf"/>
            </a:avLst>
          </a:prstGeom>
          <a:noFill/>
          <a:ln cap="flat" cmpd="sng" w="2540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154" name="Google Shape;154;p15"/>
          <p:cNvSpPr/>
          <p:nvPr/>
        </p:nvSpPr>
        <p:spPr>
          <a:xfrm>
            <a:off x="5443032" y="1540630"/>
            <a:ext cx="156585" cy="156585"/>
          </a:xfrm>
          <a:prstGeom prst="ellipse">
            <a:avLst/>
          </a:prstGeom>
          <a:solidFill>
            <a:srgbClr val="FF0000"/>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155" name="Google Shape;155;p15"/>
          <p:cNvSpPr/>
          <p:nvPr/>
        </p:nvSpPr>
        <p:spPr>
          <a:xfrm>
            <a:off x="6667219" y="1540630"/>
            <a:ext cx="156585" cy="156585"/>
          </a:xfrm>
          <a:prstGeom prst="ellipse">
            <a:avLst/>
          </a:prstGeom>
          <a:solidFill>
            <a:srgbClr val="0000FF"/>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156" name="Google Shape;156;p15"/>
          <p:cNvSpPr/>
          <p:nvPr/>
        </p:nvSpPr>
        <p:spPr>
          <a:xfrm>
            <a:off x="5443032" y="5608133"/>
            <a:ext cx="156585" cy="156585"/>
          </a:xfrm>
          <a:prstGeom prst="ellipse">
            <a:avLst/>
          </a:prstGeom>
          <a:solidFill>
            <a:srgbClr val="FF0000"/>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157" name="Google Shape;157;p15"/>
          <p:cNvSpPr/>
          <p:nvPr/>
        </p:nvSpPr>
        <p:spPr>
          <a:xfrm>
            <a:off x="6667219" y="5608133"/>
            <a:ext cx="156585" cy="156585"/>
          </a:xfrm>
          <a:prstGeom prst="ellipse">
            <a:avLst/>
          </a:prstGeom>
          <a:solidFill>
            <a:srgbClr val="0000FF"/>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158" name="Google Shape;158;p15"/>
          <p:cNvSpPr/>
          <p:nvPr/>
        </p:nvSpPr>
        <p:spPr>
          <a:xfrm>
            <a:off x="3996720" y="3587144"/>
            <a:ext cx="156585" cy="156585"/>
          </a:xfrm>
          <a:prstGeom prst="ellipse">
            <a:avLst/>
          </a:prstGeom>
          <a:solidFill>
            <a:srgbClr val="FF0000"/>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159" name="Google Shape;159;p15"/>
          <p:cNvSpPr/>
          <p:nvPr/>
        </p:nvSpPr>
        <p:spPr>
          <a:xfrm>
            <a:off x="8038697" y="3587144"/>
            <a:ext cx="156585" cy="156585"/>
          </a:xfrm>
          <a:prstGeom prst="ellipse">
            <a:avLst/>
          </a:prstGeom>
          <a:solidFill>
            <a:srgbClr val="0000FF"/>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160" name="Google Shape;160;p15"/>
          <p:cNvSpPr/>
          <p:nvPr/>
        </p:nvSpPr>
        <p:spPr>
          <a:xfrm>
            <a:off x="7667222" y="2371447"/>
            <a:ext cx="156585" cy="156585"/>
          </a:xfrm>
          <a:prstGeom prst="ellipse">
            <a:avLst/>
          </a:prstGeom>
          <a:solidFill>
            <a:srgbClr val="0000FF"/>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161" name="Google Shape;161;p15"/>
          <p:cNvSpPr/>
          <p:nvPr/>
        </p:nvSpPr>
        <p:spPr>
          <a:xfrm>
            <a:off x="4368195" y="2371447"/>
            <a:ext cx="156585" cy="156585"/>
          </a:xfrm>
          <a:prstGeom prst="ellipse">
            <a:avLst/>
          </a:prstGeom>
          <a:solidFill>
            <a:srgbClr val="FF0000"/>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162" name="Google Shape;162;p15"/>
          <p:cNvSpPr/>
          <p:nvPr/>
        </p:nvSpPr>
        <p:spPr>
          <a:xfrm>
            <a:off x="7667222" y="4849106"/>
            <a:ext cx="156585" cy="156585"/>
          </a:xfrm>
          <a:prstGeom prst="ellipse">
            <a:avLst/>
          </a:prstGeom>
          <a:solidFill>
            <a:srgbClr val="0000FF"/>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163" name="Google Shape;163;p15"/>
          <p:cNvSpPr/>
          <p:nvPr/>
        </p:nvSpPr>
        <p:spPr>
          <a:xfrm>
            <a:off x="4368195" y="4849106"/>
            <a:ext cx="156585" cy="156585"/>
          </a:xfrm>
          <a:prstGeom prst="ellipse">
            <a:avLst/>
          </a:prstGeom>
          <a:solidFill>
            <a:srgbClr val="FF0000"/>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164" name="Google Shape;164;p15"/>
          <p:cNvSpPr txBox="1"/>
          <p:nvPr/>
        </p:nvSpPr>
        <p:spPr>
          <a:xfrm>
            <a:off x="2809875" y="2303600"/>
            <a:ext cx="1714800" cy="2217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1400"/>
              </a:spcBef>
              <a:spcAft>
                <a:spcPts val="400"/>
              </a:spcAft>
              <a:buClr>
                <a:schemeClr val="dk1"/>
              </a:buClr>
              <a:buSzPts val="1100"/>
              <a:buFont typeface="Arial"/>
              <a:buNone/>
            </a:pPr>
            <a:r>
              <a:rPr b="1" lang="en-US" sz="1300">
                <a:solidFill>
                  <a:srgbClr val="212529"/>
                </a:solidFill>
                <a:highlight>
                  <a:srgbClr val="FFFFFF"/>
                </a:highlight>
              </a:rPr>
              <a:t>Data </a:t>
            </a:r>
            <a:r>
              <a:rPr b="1" lang="en-US" sz="1300">
                <a:solidFill>
                  <a:srgbClr val="212529"/>
                </a:solidFill>
                <a:highlight>
                  <a:srgbClr val="FFFFFF"/>
                </a:highlight>
              </a:rPr>
              <a:t>Inconsistency</a:t>
            </a:r>
            <a:endParaRPr b="1" sz="1600">
              <a:solidFill>
                <a:schemeClr val="dk1"/>
              </a:solidFill>
              <a:latin typeface="Calibri"/>
              <a:ea typeface="Calibri"/>
              <a:cs typeface="Calibri"/>
              <a:sym typeface="Calibri"/>
            </a:endParaRPr>
          </a:p>
        </p:txBody>
      </p:sp>
      <p:sp>
        <p:nvSpPr>
          <p:cNvPr id="165" name="Google Shape;165;p15"/>
          <p:cNvSpPr txBox="1"/>
          <p:nvPr/>
        </p:nvSpPr>
        <p:spPr>
          <a:xfrm>
            <a:off x="2809875" y="4816598"/>
            <a:ext cx="1393560" cy="221599"/>
          </a:xfrm>
          <a:prstGeom prst="rect">
            <a:avLst/>
          </a:prstGeom>
          <a:noFill/>
          <a:ln>
            <a:noFill/>
          </a:ln>
        </p:spPr>
        <p:txBody>
          <a:bodyPr anchorCtr="0" anchor="ctr" bIns="0" lIns="0" spcFirstLastPara="1" rIns="0" wrap="square" tIns="0">
            <a:noAutofit/>
          </a:bodyPr>
          <a:lstStyle/>
          <a:p>
            <a:pPr indent="0" lvl="0" marL="0" marR="0" rtl="0" algn="r">
              <a:lnSpc>
                <a:spcPct val="90000"/>
              </a:lnSpc>
              <a:spcBef>
                <a:spcPts val="0"/>
              </a:spcBef>
              <a:spcAft>
                <a:spcPts val="0"/>
              </a:spcAft>
              <a:buClr>
                <a:schemeClr val="dk1"/>
              </a:buClr>
              <a:buSzPts val="1600"/>
              <a:buFont typeface="Questrial"/>
              <a:buNone/>
            </a:pPr>
            <a:r>
              <a:rPr b="1" lang="en-US" sz="1600">
                <a:solidFill>
                  <a:schemeClr val="dk1"/>
                </a:solidFill>
                <a:latin typeface="Calibri"/>
                <a:ea typeface="Calibri"/>
                <a:cs typeface="Calibri"/>
                <a:sym typeface="Calibri"/>
              </a:rPr>
              <a:t>Need of </a:t>
            </a:r>
            <a:r>
              <a:rPr b="1" lang="en-US" sz="1600">
                <a:solidFill>
                  <a:schemeClr val="dk1"/>
                </a:solidFill>
                <a:latin typeface="Calibri"/>
                <a:ea typeface="Calibri"/>
                <a:cs typeface="Calibri"/>
                <a:sym typeface="Calibri"/>
              </a:rPr>
              <a:t>Standardized</a:t>
            </a:r>
            <a:r>
              <a:rPr b="1" lang="en-US" sz="1600">
                <a:solidFill>
                  <a:schemeClr val="dk1"/>
                </a:solidFill>
                <a:latin typeface="Calibri"/>
                <a:ea typeface="Calibri"/>
                <a:cs typeface="Calibri"/>
                <a:sym typeface="Calibri"/>
              </a:rPr>
              <a:t> Data</a:t>
            </a:r>
            <a:endParaRPr>
              <a:latin typeface="Calibri"/>
              <a:ea typeface="Calibri"/>
              <a:cs typeface="Calibri"/>
              <a:sym typeface="Calibri"/>
            </a:endParaRPr>
          </a:p>
        </p:txBody>
      </p:sp>
      <p:sp>
        <p:nvSpPr>
          <p:cNvPr id="166" name="Google Shape;166;p15"/>
          <p:cNvSpPr txBox="1"/>
          <p:nvPr/>
        </p:nvSpPr>
        <p:spPr>
          <a:xfrm>
            <a:off x="7988575" y="1939738"/>
            <a:ext cx="1840500" cy="68220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dk1"/>
              </a:buClr>
              <a:buSzPts val="1600"/>
              <a:buFont typeface="Questrial"/>
              <a:buNone/>
            </a:pPr>
            <a:r>
              <a:t/>
            </a:r>
            <a:endParaRPr b="1" sz="16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1600"/>
              <a:buFont typeface="Questrial"/>
              <a:buNone/>
            </a:pPr>
            <a:r>
              <a:t/>
            </a:r>
            <a:endParaRPr b="1" sz="10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1600"/>
              <a:buFont typeface="Questrial"/>
              <a:buNone/>
            </a:pPr>
            <a:r>
              <a:rPr b="1" lang="en-US" sz="1600">
                <a:solidFill>
                  <a:schemeClr val="dk1"/>
                </a:solidFill>
                <a:latin typeface="Calibri"/>
                <a:ea typeface="Calibri"/>
                <a:cs typeface="Calibri"/>
                <a:sym typeface="Calibri"/>
              </a:rPr>
              <a:t>Validate relational integrity between data sets.</a:t>
            </a:r>
            <a:endParaRPr sz="1600">
              <a:latin typeface="Calibri"/>
              <a:ea typeface="Calibri"/>
              <a:cs typeface="Calibri"/>
              <a:sym typeface="Calibri"/>
            </a:endParaRPr>
          </a:p>
        </p:txBody>
      </p:sp>
      <p:sp>
        <p:nvSpPr>
          <p:cNvPr id="167" name="Google Shape;167;p15"/>
          <p:cNvSpPr txBox="1"/>
          <p:nvPr/>
        </p:nvSpPr>
        <p:spPr>
          <a:xfrm>
            <a:off x="7988565" y="4816598"/>
            <a:ext cx="1393560" cy="221599"/>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dk1"/>
              </a:buClr>
              <a:buSzPts val="1600"/>
              <a:buFont typeface="Questrial"/>
              <a:buNone/>
            </a:pPr>
            <a:r>
              <a:rPr b="1" lang="en-US" sz="1600">
                <a:solidFill>
                  <a:schemeClr val="dk1"/>
                </a:solidFill>
                <a:latin typeface="Calibri"/>
                <a:ea typeface="Calibri"/>
                <a:cs typeface="Calibri"/>
                <a:sym typeface="Calibri"/>
              </a:rPr>
              <a:t>Standardize</a:t>
            </a:r>
            <a:r>
              <a:rPr b="1" lang="en-US" sz="1600">
                <a:solidFill>
                  <a:schemeClr val="dk1"/>
                </a:solidFill>
                <a:latin typeface="Calibri"/>
                <a:ea typeface="Calibri"/>
                <a:cs typeface="Calibri"/>
                <a:sym typeface="Calibri"/>
              </a:rPr>
              <a:t> dates and discrete values.</a:t>
            </a:r>
            <a:endParaRPr b="1" sz="16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1600"/>
              <a:buFont typeface="Questrial"/>
              <a:buNone/>
            </a:pPr>
            <a:r>
              <a:t/>
            </a:r>
            <a:endParaRPr b="1" sz="1600">
              <a:solidFill>
                <a:schemeClr val="dk1"/>
              </a:solidFill>
              <a:latin typeface="Calibri"/>
              <a:ea typeface="Calibri"/>
              <a:cs typeface="Calibri"/>
              <a:sym typeface="Calibri"/>
            </a:endParaRPr>
          </a:p>
        </p:txBody>
      </p:sp>
      <p:sp>
        <p:nvSpPr>
          <p:cNvPr id="168" name="Google Shape;168;p15"/>
          <p:cNvSpPr txBox="1"/>
          <p:nvPr/>
        </p:nvSpPr>
        <p:spPr>
          <a:xfrm>
            <a:off x="6911150" y="5678999"/>
            <a:ext cx="1531500" cy="45360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dk1"/>
              </a:buClr>
              <a:buSzPts val="1600"/>
              <a:buFont typeface="Questrial"/>
              <a:buNone/>
            </a:pPr>
            <a:r>
              <a:rPr b="1" lang="en-US" sz="1600">
                <a:solidFill>
                  <a:schemeClr val="dk1"/>
                </a:solidFill>
                <a:latin typeface="Calibri"/>
                <a:ea typeface="Calibri"/>
                <a:cs typeface="Calibri"/>
                <a:sym typeface="Calibri"/>
              </a:rPr>
              <a:t>Create graphs for easier visualization.</a:t>
            </a:r>
            <a:endParaRPr>
              <a:latin typeface="Calibri"/>
              <a:ea typeface="Calibri"/>
              <a:cs typeface="Calibri"/>
              <a:sym typeface="Calibri"/>
            </a:endParaRPr>
          </a:p>
        </p:txBody>
      </p:sp>
      <p:sp>
        <p:nvSpPr>
          <p:cNvPr id="169" name="Google Shape;169;p15"/>
          <p:cNvSpPr txBox="1"/>
          <p:nvPr/>
        </p:nvSpPr>
        <p:spPr>
          <a:xfrm>
            <a:off x="3799875" y="5601151"/>
            <a:ext cx="1643100" cy="609300"/>
          </a:xfrm>
          <a:prstGeom prst="rect">
            <a:avLst/>
          </a:prstGeom>
          <a:noFill/>
          <a:ln>
            <a:noFill/>
          </a:ln>
        </p:spPr>
        <p:txBody>
          <a:bodyPr anchorCtr="0" anchor="ctr" bIns="0" lIns="0" spcFirstLastPara="1" rIns="0" wrap="square" tIns="0">
            <a:noAutofit/>
          </a:bodyPr>
          <a:lstStyle/>
          <a:p>
            <a:pPr indent="0" lvl="0" marL="0" marR="0" rtl="0" algn="r">
              <a:lnSpc>
                <a:spcPct val="90000"/>
              </a:lnSpc>
              <a:spcBef>
                <a:spcPts val="0"/>
              </a:spcBef>
              <a:spcAft>
                <a:spcPts val="0"/>
              </a:spcAft>
              <a:buClr>
                <a:schemeClr val="dk1"/>
              </a:buClr>
              <a:buSzPts val="1600"/>
              <a:buFont typeface="Questrial"/>
              <a:buNone/>
            </a:pPr>
            <a:r>
              <a:rPr b="1" lang="en-US" sz="1600">
                <a:solidFill>
                  <a:schemeClr val="dk1"/>
                </a:solidFill>
                <a:latin typeface="Calibri"/>
                <a:ea typeface="Calibri"/>
                <a:cs typeface="Calibri"/>
                <a:sym typeface="Calibri"/>
              </a:rPr>
              <a:t>Raw data difficult to understand</a:t>
            </a:r>
            <a:endParaRPr>
              <a:latin typeface="Calibri"/>
              <a:ea typeface="Calibri"/>
              <a:cs typeface="Calibri"/>
              <a:sym typeface="Calibri"/>
            </a:endParaRPr>
          </a:p>
        </p:txBody>
      </p:sp>
      <p:sp>
        <p:nvSpPr>
          <p:cNvPr id="170" name="Google Shape;170;p15"/>
          <p:cNvSpPr txBox="1"/>
          <p:nvPr/>
        </p:nvSpPr>
        <p:spPr>
          <a:xfrm>
            <a:off x="8392134" y="3560140"/>
            <a:ext cx="1393560" cy="221599"/>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dk1"/>
              </a:buClr>
              <a:buSzPts val="1600"/>
              <a:buFont typeface="Questrial"/>
              <a:buNone/>
            </a:pPr>
            <a:r>
              <a:rPr b="1" lang="en-US" sz="1600">
                <a:solidFill>
                  <a:schemeClr val="dk1"/>
                </a:solidFill>
                <a:latin typeface="Calibri"/>
                <a:ea typeface="Calibri"/>
                <a:cs typeface="Calibri"/>
                <a:sym typeface="Calibri"/>
              </a:rPr>
              <a:t>Merge datasets, Single Source of Truth (SSOT).</a:t>
            </a:r>
            <a:endParaRPr>
              <a:latin typeface="Calibri"/>
              <a:ea typeface="Calibri"/>
              <a:cs typeface="Calibri"/>
              <a:sym typeface="Calibri"/>
            </a:endParaRPr>
          </a:p>
        </p:txBody>
      </p:sp>
      <p:sp>
        <p:nvSpPr>
          <p:cNvPr id="171" name="Google Shape;171;p15"/>
          <p:cNvSpPr txBox="1"/>
          <p:nvPr/>
        </p:nvSpPr>
        <p:spPr>
          <a:xfrm>
            <a:off x="2523755" y="3584665"/>
            <a:ext cx="1393500" cy="221700"/>
          </a:xfrm>
          <a:prstGeom prst="rect">
            <a:avLst/>
          </a:prstGeom>
          <a:noFill/>
          <a:ln>
            <a:noFill/>
          </a:ln>
        </p:spPr>
        <p:txBody>
          <a:bodyPr anchorCtr="0" anchor="ctr" bIns="0" lIns="0" spcFirstLastPara="1" rIns="0" wrap="square" tIns="0">
            <a:noAutofit/>
          </a:bodyPr>
          <a:lstStyle/>
          <a:p>
            <a:pPr indent="0" lvl="0" marL="0" marR="0" rtl="0" algn="r">
              <a:lnSpc>
                <a:spcPct val="90000"/>
              </a:lnSpc>
              <a:spcBef>
                <a:spcPts val="0"/>
              </a:spcBef>
              <a:spcAft>
                <a:spcPts val="0"/>
              </a:spcAft>
              <a:buClr>
                <a:schemeClr val="dk1"/>
              </a:buClr>
              <a:buSzPts val="1600"/>
              <a:buFont typeface="Questrial"/>
              <a:buNone/>
            </a:pPr>
            <a:r>
              <a:rPr b="1" lang="en-US" sz="1600">
                <a:solidFill>
                  <a:schemeClr val="dk1"/>
                </a:solidFill>
                <a:latin typeface="Calibri"/>
                <a:ea typeface="Calibri"/>
                <a:cs typeface="Calibri"/>
                <a:sym typeface="Calibri"/>
              </a:rPr>
              <a:t>Data Integration</a:t>
            </a:r>
            <a:endParaRPr>
              <a:latin typeface="Calibri"/>
              <a:ea typeface="Calibri"/>
              <a:cs typeface="Calibri"/>
              <a:sym typeface="Calibri"/>
            </a:endParaRPr>
          </a:p>
        </p:txBody>
      </p:sp>
      <p:sp>
        <p:nvSpPr>
          <p:cNvPr id="172" name="Google Shape;172;p15"/>
          <p:cNvSpPr txBox="1"/>
          <p:nvPr/>
        </p:nvSpPr>
        <p:spPr>
          <a:xfrm>
            <a:off x="6998575" y="1276128"/>
            <a:ext cx="1531500" cy="4536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600"/>
              <a:buFont typeface="Questrial"/>
              <a:buNone/>
            </a:pPr>
            <a:r>
              <a:rPr b="1" lang="en-US" sz="1600">
                <a:solidFill>
                  <a:schemeClr val="dk1"/>
                </a:solidFill>
                <a:latin typeface="Calibri"/>
                <a:ea typeface="Calibri"/>
                <a:cs typeface="Calibri"/>
                <a:sym typeface="Calibri"/>
              </a:rPr>
              <a:t>Remove rows with nulls and empty values.</a:t>
            </a:r>
            <a:endParaRPr sz="1600">
              <a:latin typeface="Calibri"/>
              <a:ea typeface="Calibri"/>
              <a:cs typeface="Calibri"/>
              <a:sym typeface="Calibri"/>
            </a:endParaRPr>
          </a:p>
        </p:txBody>
      </p:sp>
      <p:sp>
        <p:nvSpPr>
          <p:cNvPr id="173" name="Google Shape;173;p15"/>
          <p:cNvSpPr txBox="1"/>
          <p:nvPr/>
        </p:nvSpPr>
        <p:spPr>
          <a:xfrm>
            <a:off x="3799866" y="1508123"/>
            <a:ext cx="1393560" cy="221599"/>
          </a:xfrm>
          <a:prstGeom prst="rect">
            <a:avLst/>
          </a:prstGeom>
          <a:noFill/>
          <a:ln>
            <a:noFill/>
          </a:ln>
        </p:spPr>
        <p:txBody>
          <a:bodyPr anchorCtr="0" anchor="ctr" bIns="0" lIns="0" spcFirstLastPara="1" rIns="0" wrap="square" tIns="0">
            <a:noAutofit/>
          </a:bodyPr>
          <a:lstStyle/>
          <a:p>
            <a:pPr indent="0" lvl="0" marL="0" marR="0" rtl="0" algn="r">
              <a:lnSpc>
                <a:spcPct val="90000"/>
              </a:lnSpc>
              <a:spcBef>
                <a:spcPts val="0"/>
              </a:spcBef>
              <a:spcAft>
                <a:spcPts val="0"/>
              </a:spcAft>
              <a:buClr>
                <a:schemeClr val="dk1"/>
              </a:buClr>
              <a:buSzPts val="1600"/>
              <a:buFont typeface="Questrial"/>
              <a:buNone/>
            </a:pPr>
            <a:r>
              <a:rPr b="1" lang="en-US" sz="1600">
                <a:solidFill>
                  <a:schemeClr val="dk1"/>
                </a:solidFill>
                <a:latin typeface="Calibri"/>
                <a:ea typeface="Calibri"/>
                <a:cs typeface="Calibri"/>
                <a:sym typeface="Calibri"/>
              </a:rPr>
              <a:t>Data Cleaning </a:t>
            </a:r>
            <a:endParaRPr>
              <a:latin typeface="Calibri"/>
              <a:ea typeface="Calibri"/>
              <a:cs typeface="Calibri"/>
              <a:sym typeface="Calibri"/>
            </a:endParaRPr>
          </a:p>
        </p:txBody>
      </p:sp>
      <p:grpSp>
        <p:nvGrpSpPr>
          <p:cNvPr id="174" name="Google Shape;174;p15"/>
          <p:cNvGrpSpPr/>
          <p:nvPr/>
        </p:nvGrpSpPr>
        <p:grpSpPr>
          <a:xfrm>
            <a:off x="5519037" y="3089072"/>
            <a:ext cx="1153926" cy="1152728"/>
            <a:chOff x="-6280150" y="376238"/>
            <a:chExt cx="6115050" cy="6108700"/>
          </a:xfrm>
        </p:grpSpPr>
        <p:sp>
          <p:nvSpPr>
            <p:cNvPr id="175" name="Google Shape;175;p15"/>
            <p:cNvSpPr/>
            <p:nvPr/>
          </p:nvSpPr>
          <p:spPr>
            <a:xfrm>
              <a:off x="-6280150" y="376238"/>
              <a:ext cx="6115050" cy="6108700"/>
            </a:xfrm>
            <a:custGeom>
              <a:rect b="b" l="l" r="r" t="t"/>
              <a:pathLst>
                <a:path extrusionOk="0" h="2048" w="2048">
                  <a:moveTo>
                    <a:pt x="2036" y="376"/>
                  </a:moveTo>
                  <a:cubicBezTo>
                    <a:pt x="1672" y="12"/>
                    <a:pt x="1672" y="12"/>
                    <a:pt x="1672" y="12"/>
                  </a:cubicBezTo>
                  <a:cubicBezTo>
                    <a:pt x="1665" y="4"/>
                    <a:pt x="1655" y="0"/>
                    <a:pt x="1644" y="0"/>
                  </a:cubicBezTo>
                  <a:cubicBezTo>
                    <a:pt x="456" y="0"/>
                    <a:pt x="456" y="0"/>
                    <a:pt x="456" y="0"/>
                  </a:cubicBezTo>
                  <a:cubicBezTo>
                    <a:pt x="390" y="0"/>
                    <a:pt x="336" y="54"/>
                    <a:pt x="336" y="120"/>
                  </a:cubicBezTo>
                  <a:cubicBezTo>
                    <a:pt x="336" y="196"/>
                    <a:pt x="336" y="196"/>
                    <a:pt x="336" y="196"/>
                  </a:cubicBezTo>
                  <a:cubicBezTo>
                    <a:pt x="140" y="273"/>
                    <a:pt x="0" y="465"/>
                    <a:pt x="0" y="688"/>
                  </a:cubicBezTo>
                  <a:cubicBezTo>
                    <a:pt x="0" y="710"/>
                    <a:pt x="18" y="728"/>
                    <a:pt x="40" y="728"/>
                  </a:cubicBezTo>
                  <a:cubicBezTo>
                    <a:pt x="528" y="728"/>
                    <a:pt x="528" y="728"/>
                    <a:pt x="528" y="728"/>
                  </a:cubicBezTo>
                  <a:cubicBezTo>
                    <a:pt x="550" y="728"/>
                    <a:pt x="568" y="710"/>
                    <a:pt x="568" y="688"/>
                  </a:cubicBezTo>
                  <a:cubicBezTo>
                    <a:pt x="568" y="200"/>
                    <a:pt x="568" y="200"/>
                    <a:pt x="568" y="200"/>
                  </a:cubicBezTo>
                  <a:cubicBezTo>
                    <a:pt x="568" y="178"/>
                    <a:pt x="550" y="160"/>
                    <a:pt x="528" y="160"/>
                  </a:cubicBezTo>
                  <a:cubicBezTo>
                    <a:pt x="490" y="160"/>
                    <a:pt x="452" y="164"/>
                    <a:pt x="416" y="172"/>
                  </a:cubicBezTo>
                  <a:cubicBezTo>
                    <a:pt x="416" y="120"/>
                    <a:pt x="416" y="120"/>
                    <a:pt x="416" y="120"/>
                  </a:cubicBezTo>
                  <a:cubicBezTo>
                    <a:pt x="416" y="98"/>
                    <a:pt x="434" y="80"/>
                    <a:pt x="456" y="80"/>
                  </a:cubicBezTo>
                  <a:cubicBezTo>
                    <a:pt x="1604" y="80"/>
                    <a:pt x="1604" y="80"/>
                    <a:pt x="1604" y="80"/>
                  </a:cubicBezTo>
                  <a:cubicBezTo>
                    <a:pt x="1604" y="324"/>
                    <a:pt x="1604" y="324"/>
                    <a:pt x="1604" y="324"/>
                  </a:cubicBezTo>
                  <a:cubicBezTo>
                    <a:pt x="1604" y="390"/>
                    <a:pt x="1658" y="444"/>
                    <a:pt x="1724" y="444"/>
                  </a:cubicBezTo>
                  <a:cubicBezTo>
                    <a:pt x="1968" y="444"/>
                    <a:pt x="1968" y="444"/>
                    <a:pt x="1968" y="444"/>
                  </a:cubicBezTo>
                  <a:cubicBezTo>
                    <a:pt x="1968" y="1928"/>
                    <a:pt x="1968" y="1928"/>
                    <a:pt x="1968" y="1928"/>
                  </a:cubicBezTo>
                  <a:cubicBezTo>
                    <a:pt x="1968" y="1950"/>
                    <a:pt x="1950" y="1968"/>
                    <a:pt x="1928" y="1968"/>
                  </a:cubicBezTo>
                  <a:cubicBezTo>
                    <a:pt x="456" y="1968"/>
                    <a:pt x="456" y="1968"/>
                    <a:pt x="456" y="1968"/>
                  </a:cubicBezTo>
                  <a:cubicBezTo>
                    <a:pt x="434" y="1968"/>
                    <a:pt x="416" y="1950"/>
                    <a:pt x="416" y="1928"/>
                  </a:cubicBezTo>
                  <a:cubicBezTo>
                    <a:pt x="416" y="1585"/>
                    <a:pt x="416" y="1585"/>
                    <a:pt x="416" y="1585"/>
                  </a:cubicBezTo>
                  <a:cubicBezTo>
                    <a:pt x="416" y="1563"/>
                    <a:pt x="398" y="1545"/>
                    <a:pt x="376" y="1545"/>
                  </a:cubicBezTo>
                  <a:cubicBezTo>
                    <a:pt x="354" y="1545"/>
                    <a:pt x="336" y="1563"/>
                    <a:pt x="336" y="1585"/>
                  </a:cubicBezTo>
                  <a:cubicBezTo>
                    <a:pt x="336" y="1928"/>
                    <a:pt x="336" y="1928"/>
                    <a:pt x="336" y="1928"/>
                  </a:cubicBezTo>
                  <a:cubicBezTo>
                    <a:pt x="336" y="1994"/>
                    <a:pt x="390" y="2048"/>
                    <a:pt x="456" y="2048"/>
                  </a:cubicBezTo>
                  <a:cubicBezTo>
                    <a:pt x="1928" y="2048"/>
                    <a:pt x="1928" y="2048"/>
                    <a:pt x="1928" y="2048"/>
                  </a:cubicBezTo>
                  <a:cubicBezTo>
                    <a:pt x="1994" y="2048"/>
                    <a:pt x="2048" y="1994"/>
                    <a:pt x="2048" y="1928"/>
                  </a:cubicBezTo>
                  <a:cubicBezTo>
                    <a:pt x="2048" y="404"/>
                    <a:pt x="2048" y="404"/>
                    <a:pt x="2048" y="404"/>
                  </a:cubicBezTo>
                  <a:cubicBezTo>
                    <a:pt x="2048" y="393"/>
                    <a:pt x="2044" y="383"/>
                    <a:pt x="2036" y="376"/>
                  </a:cubicBezTo>
                  <a:close/>
                  <a:moveTo>
                    <a:pt x="488" y="648"/>
                  </a:moveTo>
                  <a:cubicBezTo>
                    <a:pt x="82" y="648"/>
                    <a:pt x="82" y="648"/>
                    <a:pt x="82" y="648"/>
                  </a:cubicBezTo>
                  <a:cubicBezTo>
                    <a:pt x="101" y="433"/>
                    <a:pt x="273" y="261"/>
                    <a:pt x="488" y="242"/>
                  </a:cubicBezTo>
                  <a:cubicBezTo>
                    <a:pt x="488" y="648"/>
                    <a:pt x="488" y="648"/>
                    <a:pt x="488" y="648"/>
                  </a:cubicBezTo>
                  <a:close/>
                  <a:moveTo>
                    <a:pt x="1684" y="324"/>
                  </a:moveTo>
                  <a:cubicBezTo>
                    <a:pt x="1684" y="137"/>
                    <a:pt x="1684" y="137"/>
                    <a:pt x="1684" y="137"/>
                  </a:cubicBezTo>
                  <a:cubicBezTo>
                    <a:pt x="1911" y="364"/>
                    <a:pt x="1911" y="364"/>
                    <a:pt x="1911" y="364"/>
                  </a:cubicBezTo>
                  <a:cubicBezTo>
                    <a:pt x="1724" y="364"/>
                    <a:pt x="1724" y="364"/>
                    <a:pt x="1724" y="364"/>
                  </a:cubicBezTo>
                  <a:cubicBezTo>
                    <a:pt x="1702" y="364"/>
                    <a:pt x="1684" y="346"/>
                    <a:pt x="1684" y="324"/>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176" name="Google Shape;176;p15"/>
            <p:cNvSpPr/>
            <p:nvPr/>
          </p:nvSpPr>
          <p:spPr>
            <a:xfrm>
              <a:off x="-5276850" y="4551363"/>
              <a:ext cx="238125" cy="239713"/>
            </a:xfrm>
            <a:custGeom>
              <a:rect b="b" l="l" r="r" t="t"/>
              <a:pathLst>
                <a:path extrusionOk="0" h="80" w="80">
                  <a:moveTo>
                    <a:pt x="12" y="12"/>
                  </a:moveTo>
                  <a:cubicBezTo>
                    <a:pt x="4" y="19"/>
                    <a:pt x="0" y="29"/>
                    <a:pt x="0" y="40"/>
                  </a:cubicBezTo>
                  <a:cubicBezTo>
                    <a:pt x="0" y="51"/>
                    <a:pt x="4" y="61"/>
                    <a:pt x="12" y="68"/>
                  </a:cubicBezTo>
                  <a:cubicBezTo>
                    <a:pt x="19" y="76"/>
                    <a:pt x="29" y="80"/>
                    <a:pt x="40" y="80"/>
                  </a:cubicBezTo>
                  <a:cubicBezTo>
                    <a:pt x="51" y="80"/>
                    <a:pt x="61" y="76"/>
                    <a:pt x="68" y="68"/>
                  </a:cubicBezTo>
                  <a:cubicBezTo>
                    <a:pt x="76" y="61"/>
                    <a:pt x="80" y="51"/>
                    <a:pt x="80" y="40"/>
                  </a:cubicBezTo>
                  <a:cubicBezTo>
                    <a:pt x="80" y="29"/>
                    <a:pt x="76" y="19"/>
                    <a:pt x="68" y="12"/>
                  </a:cubicBezTo>
                  <a:cubicBezTo>
                    <a:pt x="61" y="4"/>
                    <a:pt x="51" y="0"/>
                    <a:pt x="40" y="0"/>
                  </a:cubicBezTo>
                  <a:cubicBezTo>
                    <a:pt x="29" y="0"/>
                    <a:pt x="19" y="4"/>
                    <a:pt x="12" y="12"/>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177" name="Google Shape;177;p15"/>
            <p:cNvSpPr/>
            <p:nvPr/>
          </p:nvSpPr>
          <p:spPr>
            <a:xfrm>
              <a:off x="-5853113" y="1279526"/>
              <a:ext cx="3155950" cy="3152775"/>
            </a:xfrm>
            <a:custGeom>
              <a:rect b="b" l="l" r="r" t="t"/>
              <a:pathLst>
                <a:path extrusionOk="0" h="1057" w="1057">
                  <a:moveTo>
                    <a:pt x="1057" y="529"/>
                  </a:moveTo>
                  <a:cubicBezTo>
                    <a:pt x="1057" y="237"/>
                    <a:pt x="820" y="0"/>
                    <a:pt x="529" y="0"/>
                  </a:cubicBezTo>
                  <a:cubicBezTo>
                    <a:pt x="507" y="0"/>
                    <a:pt x="489" y="18"/>
                    <a:pt x="489" y="40"/>
                  </a:cubicBezTo>
                  <a:cubicBezTo>
                    <a:pt x="489" y="489"/>
                    <a:pt x="489" y="489"/>
                    <a:pt x="489" y="489"/>
                  </a:cubicBezTo>
                  <a:cubicBezTo>
                    <a:pt x="40" y="489"/>
                    <a:pt x="40" y="489"/>
                    <a:pt x="40" y="489"/>
                  </a:cubicBezTo>
                  <a:cubicBezTo>
                    <a:pt x="18" y="489"/>
                    <a:pt x="0" y="507"/>
                    <a:pt x="0" y="529"/>
                  </a:cubicBezTo>
                  <a:cubicBezTo>
                    <a:pt x="0" y="820"/>
                    <a:pt x="237" y="1057"/>
                    <a:pt x="529" y="1057"/>
                  </a:cubicBezTo>
                  <a:cubicBezTo>
                    <a:pt x="820" y="1057"/>
                    <a:pt x="1057" y="820"/>
                    <a:pt x="1057" y="529"/>
                  </a:cubicBezTo>
                  <a:close/>
                  <a:moveTo>
                    <a:pt x="816" y="185"/>
                  </a:moveTo>
                  <a:cubicBezTo>
                    <a:pt x="569" y="432"/>
                    <a:pt x="569" y="432"/>
                    <a:pt x="569" y="432"/>
                  </a:cubicBezTo>
                  <a:cubicBezTo>
                    <a:pt x="569" y="82"/>
                    <a:pt x="569" y="82"/>
                    <a:pt x="569" y="82"/>
                  </a:cubicBezTo>
                  <a:cubicBezTo>
                    <a:pt x="662" y="90"/>
                    <a:pt x="748" y="128"/>
                    <a:pt x="816" y="185"/>
                  </a:cubicBezTo>
                  <a:close/>
                  <a:moveTo>
                    <a:pt x="82" y="569"/>
                  </a:moveTo>
                  <a:cubicBezTo>
                    <a:pt x="529" y="569"/>
                    <a:pt x="529" y="569"/>
                    <a:pt x="529" y="569"/>
                  </a:cubicBezTo>
                  <a:cubicBezTo>
                    <a:pt x="540" y="569"/>
                    <a:pt x="550" y="564"/>
                    <a:pt x="557" y="557"/>
                  </a:cubicBezTo>
                  <a:cubicBezTo>
                    <a:pt x="557" y="557"/>
                    <a:pt x="557" y="557"/>
                    <a:pt x="557" y="557"/>
                  </a:cubicBezTo>
                  <a:cubicBezTo>
                    <a:pt x="873" y="241"/>
                    <a:pt x="873" y="241"/>
                    <a:pt x="873" y="241"/>
                  </a:cubicBezTo>
                  <a:cubicBezTo>
                    <a:pt x="938" y="319"/>
                    <a:pt x="977" y="419"/>
                    <a:pt x="977" y="529"/>
                  </a:cubicBezTo>
                  <a:cubicBezTo>
                    <a:pt x="977" y="776"/>
                    <a:pt x="776" y="977"/>
                    <a:pt x="529" y="977"/>
                  </a:cubicBezTo>
                  <a:cubicBezTo>
                    <a:pt x="295" y="977"/>
                    <a:pt x="102" y="797"/>
                    <a:pt x="82" y="569"/>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178" name="Google Shape;178;p15"/>
            <p:cNvSpPr/>
            <p:nvPr/>
          </p:nvSpPr>
          <p:spPr>
            <a:xfrm>
              <a:off x="-4440238" y="4140201"/>
              <a:ext cx="3749675" cy="1866900"/>
            </a:xfrm>
            <a:custGeom>
              <a:rect b="b" l="l" r="r" t="t"/>
              <a:pathLst>
                <a:path extrusionOk="0" h="626" w="1256">
                  <a:moveTo>
                    <a:pt x="547" y="200"/>
                  </a:moveTo>
                  <a:cubicBezTo>
                    <a:pt x="547" y="134"/>
                    <a:pt x="493" y="80"/>
                    <a:pt x="427" y="80"/>
                  </a:cubicBezTo>
                  <a:cubicBezTo>
                    <a:pt x="361" y="80"/>
                    <a:pt x="307" y="134"/>
                    <a:pt x="307" y="200"/>
                  </a:cubicBezTo>
                  <a:cubicBezTo>
                    <a:pt x="307" y="218"/>
                    <a:pt x="311" y="235"/>
                    <a:pt x="318" y="251"/>
                  </a:cubicBezTo>
                  <a:cubicBezTo>
                    <a:pt x="171" y="397"/>
                    <a:pt x="171" y="397"/>
                    <a:pt x="171" y="397"/>
                  </a:cubicBezTo>
                  <a:cubicBezTo>
                    <a:pt x="156" y="390"/>
                    <a:pt x="138" y="386"/>
                    <a:pt x="120" y="386"/>
                  </a:cubicBezTo>
                  <a:cubicBezTo>
                    <a:pt x="53" y="386"/>
                    <a:pt x="0" y="440"/>
                    <a:pt x="0" y="506"/>
                  </a:cubicBezTo>
                  <a:cubicBezTo>
                    <a:pt x="0" y="572"/>
                    <a:pt x="53" y="626"/>
                    <a:pt x="120" y="626"/>
                  </a:cubicBezTo>
                  <a:cubicBezTo>
                    <a:pt x="186" y="626"/>
                    <a:pt x="240" y="572"/>
                    <a:pt x="240" y="506"/>
                  </a:cubicBezTo>
                  <a:cubicBezTo>
                    <a:pt x="240" y="487"/>
                    <a:pt x="235" y="470"/>
                    <a:pt x="228" y="454"/>
                  </a:cubicBezTo>
                  <a:cubicBezTo>
                    <a:pt x="374" y="308"/>
                    <a:pt x="374" y="308"/>
                    <a:pt x="374" y="308"/>
                  </a:cubicBezTo>
                  <a:cubicBezTo>
                    <a:pt x="390" y="316"/>
                    <a:pt x="408" y="320"/>
                    <a:pt x="427" y="320"/>
                  </a:cubicBezTo>
                  <a:cubicBezTo>
                    <a:pt x="448" y="320"/>
                    <a:pt x="469" y="315"/>
                    <a:pt x="486" y="305"/>
                  </a:cubicBezTo>
                  <a:cubicBezTo>
                    <a:pt x="635" y="453"/>
                    <a:pt x="635" y="453"/>
                    <a:pt x="635" y="453"/>
                  </a:cubicBezTo>
                  <a:cubicBezTo>
                    <a:pt x="627" y="469"/>
                    <a:pt x="623" y="487"/>
                    <a:pt x="623" y="506"/>
                  </a:cubicBezTo>
                  <a:cubicBezTo>
                    <a:pt x="623" y="572"/>
                    <a:pt x="677" y="626"/>
                    <a:pt x="743" y="626"/>
                  </a:cubicBezTo>
                  <a:cubicBezTo>
                    <a:pt x="809" y="626"/>
                    <a:pt x="863" y="572"/>
                    <a:pt x="863" y="506"/>
                  </a:cubicBezTo>
                  <a:cubicBezTo>
                    <a:pt x="863" y="487"/>
                    <a:pt x="859" y="470"/>
                    <a:pt x="852" y="455"/>
                  </a:cubicBezTo>
                  <a:cubicBezTo>
                    <a:pt x="1080" y="226"/>
                    <a:pt x="1080" y="226"/>
                    <a:pt x="1080" y="226"/>
                  </a:cubicBezTo>
                  <a:cubicBezTo>
                    <a:pt x="1097" y="235"/>
                    <a:pt x="1116" y="240"/>
                    <a:pt x="1136" y="240"/>
                  </a:cubicBezTo>
                  <a:cubicBezTo>
                    <a:pt x="1202" y="240"/>
                    <a:pt x="1256" y="187"/>
                    <a:pt x="1256" y="120"/>
                  </a:cubicBezTo>
                  <a:cubicBezTo>
                    <a:pt x="1256" y="54"/>
                    <a:pt x="1202" y="0"/>
                    <a:pt x="1136" y="0"/>
                  </a:cubicBezTo>
                  <a:cubicBezTo>
                    <a:pt x="1070" y="0"/>
                    <a:pt x="1016" y="54"/>
                    <a:pt x="1016" y="120"/>
                  </a:cubicBezTo>
                  <a:cubicBezTo>
                    <a:pt x="1016" y="137"/>
                    <a:pt x="1020" y="153"/>
                    <a:pt x="1026" y="167"/>
                  </a:cubicBezTo>
                  <a:cubicBezTo>
                    <a:pt x="795" y="398"/>
                    <a:pt x="795" y="398"/>
                    <a:pt x="795" y="398"/>
                  </a:cubicBezTo>
                  <a:cubicBezTo>
                    <a:pt x="779" y="390"/>
                    <a:pt x="762" y="386"/>
                    <a:pt x="743" y="386"/>
                  </a:cubicBezTo>
                  <a:cubicBezTo>
                    <a:pt x="725" y="386"/>
                    <a:pt x="707" y="390"/>
                    <a:pt x="692" y="397"/>
                  </a:cubicBezTo>
                  <a:cubicBezTo>
                    <a:pt x="539" y="244"/>
                    <a:pt x="539" y="244"/>
                    <a:pt x="539" y="244"/>
                  </a:cubicBezTo>
                  <a:cubicBezTo>
                    <a:pt x="544" y="231"/>
                    <a:pt x="547" y="216"/>
                    <a:pt x="547" y="200"/>
                  </a:cubicBezTo>
                  <a:close/>
                  <a:moveTo>
                    <a:pt x="120" y="546"/>
                  </a:moveTo>
                  <a:cubicBezTo>
                    <a:pt x="98" y="546"/>
                    <a:pt x="80" y="528"/>
                    <a:pt x="80" y="506"/>
                  </a:cubicBezTo>
                  <a:cubicBezTo>
                    <a:pt x="80" y="484"/>
                    <a:pt x="98" y="466"/>
                    <a:pt x="120" y="466"/>
                  </a:cubicBezTo>
                  <a:cubicBezTo>
                    <a:pt x="130" y="466"/>
                    <a:pt x="140" y="470"/>
                    <a:pt x="147" y="477"/>
                  </a:cubicBezTo>
                  <a:cubicBezTo>
                    <a:pt x="147" y="477"/>
                    <a:pt x="148" y="477"/>
                    <a:pt x="148" y="477"/>
                  </a:cubicBezTo>
                  <a:cubicBezTo>
                    <a:pt x="148" y="478"/>
                    <a:pt x="148" y="478"/>
                    <a:pt x="148" y="478"/>
                  </a:cubicBezTo>
                  <a:cubicBezTo>
                    <a:pt x="155" y="485"/>
                    <a:pt x="160" y="495"/>
                    <a:pt x="160" y="506"/>
                  </a:cubicBezTo>
                  <a:cubicBezTo>
                    <a:pt x="160" y="528"/>
                    <a:pt x="142" y="546"/>
                    <a:pt x="120" y="546"/>
                  </a:cubicBezTo>
                  <a:close/>
                  <a:moveTo>
                    <a:pt x="427" y="240"/>
                  </a:moveTo>
                  <a:cubicBezTo>
                    <a:pt x="405" y="240"/>
                    <a:pt x="387" y="222"/>
                    <a:pt x="387" y="200"/>
                  </a:cubicBezTo>
                  <a:cubicBezTo>
                    <a:pt x="387" y="178"/>
                    <a:pt x="405" y="160"/>
                    <a:pt x="427" y="160"/>
                  </a:cubicBezTo>
                  <a:cubicBezTo>
                    <a:pt x="449" y="160"/>
                    <a:pt x="467" y="178"/>
                    <a:pt x="467" y="200"/>
                  </a:cubicBezTo>
                  <a:cubicBezTo>
                    <a:pt x="467" y="222"/>
                    <a:pt x="449" y="240"/>
                    <a:pt x="427" y="240"/>
                  </a:cubicBezTo>
                  <a:close/>
                  <a:moveTo>
                    <a:pt x="1136" y="80"/>
                  </a:moveTo>
                  <a:cubicBezTo>
                    <a:pt x="1158" y="80"/>
                    <a:pt x="1176" y="98"/>
                    <a:pt x="1176" y="120"/>
                  </a:cubicBezTo>
                  <a:cubicBezTo>
                    <a:pt x="1176" y="142"/>
                    <a:pt x="1158" y="160"/>
                    <a:pt x="1136" y="160"/>
                  </a:cubicBezTo>
                  <a:cubicBezTo>
                    <a:pt x="1114" y="160"/>
                    <a:pt x="1096" y="142"/>
                    <a:pt x="1096" y="120"/>
                  </a:cubicBezTo>
                  <a:cubicBezTo>
                    <a:pt x="1096" y="98"/>
                    <a:pt x="1114" y="80"/>
                    <a:pt x="1136" y="80"/>
                  </a:cubicBezTo>
                  <a:close/>
                  <a:moveTo>
                    <a:pt x="783" y="506"/>
                  </a:moveTo>
                  <a:cubicBezTo>
                    <a:pt x="783" y="528"/>
                    <a:pt x="765" y="546"/>
                    <a:pt x="743" y="546"/>
                  </a:cubicBezTo>
                  <a:cubicBezTo>
                    <a:pt x="721" y="546"/>
                    <a:pt x="703" y="528"/>
                    <a:pt x="703" y="506"/>
                  </a:cubicBezTo>
                  <a:cubicBezTo>
                    <a:pt x="703" y="484"/>
                    <a:pt x="721" y="466"/>
                    <a:pt x="743" y="466"/>
                  </a:cubicBezTo>
                  <a:cubicBezTo>
                    <a:pt x="765" y="466"/>
                    <a:pt x="783" y="484"/>
                    <a:pt x="783" y="506"/>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179" name="Google Shape;179;p15"/>
            <p:cNvSpPr/>
            <p:nvPr/>
          </p:nvSpPr>
          <p:spPr>
            <a:xfrm>
              <a:off x="-2395538" y="3179763"/>
              <a:ext cx="868363" cy="238125"/>
            </a:xfrm>
            <a:custGeom>
              <a:rect b="b" l="l" r="r" t="t"/>
              <a:pathLst>
                <a:path extrusionOk="0" h="80" w="291">
                  <a:moveTo>
                    <a:pt x="40" y="80"/>
                  </a:moveTo>
                  <a:cubicBezTo>
                    <a:pt x="251" y="80"/>
                    <a:pt x="251" y="80"/>
                    <a:pt x="251" y="80"/>
                  </a:cubicBezTo>
                  <a:cubicBezTo>
                    <a:pt x="273" y="80"/>
                    <a:pt x="291" y="62"/>
                    <a:pt x="291" y="40"/>
                  </a:cubicBezTo>
                  <a:cubicBezTo>
                    <a:pt x="291" y="18"/>
                    <a:pt x="273" y="0"/>
                    <a:pt x="251" y="0"/>
                  </a:cubicBezTo>
                  <a:cubicBezTo>
                    <a:pt x="40" y="0"/>
                    <a:pt x="40" y="0"/>
                    <a:pt x="40" y="0"/>
                  </a:cubicBezTo>
                  <a:cubicBezTo>
                    <a:pt x="18" y="0"/>
                    <a:pt x="0" y="18"/>
                    <a:pt x="0" y="40"/>
                  </a:cubicBezTo>
                  <a:cubicBezTo>
                    <a:pt x="0" y="62"/>
                    <a:pt x="18" y="80"/>
                    <a:pt x="40" y="80"/>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180" name="Google Shape;180;p15"/>
            <p:cNvSpPr/>
            <p:nvPr/>
          </p:nvSpPr>
          <p:spPr>
            <a:xfrm>
              <a:off x="-1222375" y="3179763"/>
              <a:ext cx="239713" cy="238125"/>
            </a:xfrm>
            <a:custGeom>
              <a:rect b="b" l="l" r="r" t="t"/>
              <a:pathLst>
                <a:path extrusionOk="0" h="80" w="80">
                  <a:moveTo>
                    <a:pt x="12" y="12"/>
                  </a:moveTo>
                  <a:cubicBezTo>
                    <a:pt x="5" y="19"/>
                    <a:pt x="0" y="29"/>
                    <a:pt x="0" y="40"/>
                  </a:cubicBezTo>
                  <a:cubicBezTo>
                    <a:pt x="0" y="51"/>
                    <a:pt x="5" y="61"/>
                    <a:pt x="12" y="68"/>
                  </a:cubicBezTo>
                  <a:cubicBezTo>
                    <a:pt x="20" y="76"/>
                    <a:pt x="30" y="80"/>
                    <a:pt x="40" y="80"/>
                  </a:cubicBezTo>
                  <a:cubicBezTo>
                    <a:pt x="51" y="80"/>
                    <a:pt x="61" y="76"/>
                    <a:pt x="69" y="68"/>
                  </a:cubicBezTo>
                  <a:cubicBezTo>
                    <a:pt x="76" y="61"/>
                    <a:pt x="80" y="51"/>
                    <a:pt x="80" y="40"/>
                  </a:cubicBezTo>
                  <a:cubicBezTo>
                    <a:pt x="80" y="29"/>
                    <a:pt x="76" y="19"/>
                    <a:pt x="69" y="12"/>
                  </a:cubicBezTo>
                  <a:cubicBezTo>
                    <a:pt x="61" y="4"/>
                    <a:pt x="51" y="0"/>
                    <a:pt x="40" y="0"/>
                  </a:cubicBezTo>
                  <a:cubicBezTo>
                    <a:pt x="30" y="0"/>
                    <a:pt x="20" y="4"/>
                    <a:pt x="12" y="12"/>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181" name="Google Shape;181;p15"/>
            <p:cNvSpPr/>
            <p:nvPr/>
          </p:nvSpPr>
          <p:spPr>
            <a:xfrm>
              <a:off x="-2395538" y="2035176"/>
              <a:ext cx="1698625" cy="238125"/>
            </a:xfrm>
            <a:custGeom>
              <a:rect b="b" l="l" r="r" t="t"/>
              <a:pathLst>
                <a:path extrusionOk="0" h="80" w="569">
                  <a:moveTo>
                    <a:pt x="40" y="80"/>
                  </a:moveTo>
                  <a:cubicBezTo>
                    <a:pt x="529" y="80"/>
                    <a:pt x="529" y="80"/>
                    <a:pt x="529" y="80"/>
                  </a:cubicBezTo>
                  <a:cubicBezTo>
                    <a:pt x="551" y="80"/>
                    <a:pt x="569" y="62"/>
                    <a:pt x="569" y="40"/>
                  </a:cubicBezTo>
                  <a:cubicBezTo>
                    <a:pt x="569" y="18"/>
                    <a:pt x="551" y="0"/>
                    <a:pt x="529" y="0"/>
                  </a:cubicBezTo>
                  <a:cubicBezTo>
                    <a:pt x="40" y="0"/>
                    <a:pt x="40" y="0"/>
                    <a:pt x="40" y="0"/>
                  </a:cubicBezTo>
                  <a:cubicBezTo>
                    <a:pt x="18" y="0"/>
                    <a:pt x="0" y="18"/>
                    <a:pt x="0" y="40"/>
                  </a:cubicBezTo>
                  <a:cubicBezTo>
                    <a:pt x="0" y="62"/>
                    <a:pt x="18" y="80"/>
                    <a:pt x="40" y="80"/>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182" name="Google Shape;182;p15"/>
            <p:cNvSpPr/>
            <p:nvPr/>
          </p:nvSpPr>
          <p:spPr>
            <a:xfrm>
              <a:off x="-2395538" y="2606676"/>
              <a:ext cx="1698625" cy="239713"/>
            </a:xfrm>
            <a:custGeom>
              <a:rect b="b" l="l" r="r" t="t"/>
              <a:pathLst>
                <a:path extrusionOk="0" h="80" w="569">
                  <a:moveTo>
                    <a:pt x="40" y="80"/>
                  </a:moveTo>
                  <a:cubicBezTo>
                    <a:pt x="529" y="80"/>
                    <a:pt x="529" y="80"/>
                    <a:pt x="529" y="80"/>
                  </a:cubicBezTo>
                  <a:cubicBezTo>
                    <a:pt x="551" y="80"/>
                    <a:pt x="569" y="62"/>
                    <a:pt x="569" y="40"/>
                  </a:cubicBezTo>
                  <a:cubicBezTo>
                    <a:pt x="569" y="18"/>
                    <a:pt x="551" y="0"/>
                    <a:pt x="529" y="0"/>
                  </a:cubicBezTo>
                  <a:cubicBezTo>
                    <a:pt x="40" y="0"/>
                    <a:pt x="40" y="0"/>
                    <a:pt x="40" y="0"/>
                  </a:cubicBezTo>
                  <a:cubicBezTo>
                    <a:pt x="18" y="0"/>
                    <a:pt x="0" y="18"/>
                    <a:pt x="0" y="40"/>
                  </a:cubicBezTo>
                  <a:cubicBezTo>
                    <a:pt x="0" y="62"/>
                    <a:pt x="18" y="80"/>
                    <a:pt x="40" y="80"/>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grpSp>
      <p:grpSp>
        <p:nvGrpSpPr>
          <p:cNvPr id="183" name="Google Shape;183;p15"/>
          <p:cNvGrpSpPr/>
          <p:nvPr/>
        </p:nvGrpSpPr>
        <p:grpSpPr>
          <a:xfrm>
            <a:off x="9695782" y="2270778"/>
            <a:ext cx="287338" cy="287338"/>
            <a:chOff x="4319588" y="2492375"/>
            <a:chExt cx="287338" cy="287338"/>
          </a:xfrm>
        </p:grpSpPr>
        <p:sp>
          <p:nvSpPr>
            <p:cNvPr id="184" name="Google Shape;184;p15"/>
            <p:cNvSpPr/>
            <p:nvPr/>
          </p:nvSpPr>
          <p:spPr>
            <a:xfrm>
              <a:off x="4319588" y="2587625"/>
              <a:ext cx="287338" cy="192088"/>
            </a:xfrm>
            <a:custGeom>
              <a:rect b="b" l="l" r="r" t="t"/>
              <a:pathLst>
                <a:path extrusionOk="0" h="602" w="904">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185" name="Google Shape;185;p15"/>
            <p:cNvSpPr/>
            <p:nvPr/>
          </p:nvSpPr>
          <p:spPr>
            <a:xfrm>
              <a:off x="4338638" y="2492375"/>
              <a:ext cx="252413" cy="157163"/>
            </a:xfrm>
            <a:custGeom>
              <a:rect b="b" l="l" r="r" t="t"/>
              <a:pathLst>
                <a:path extrusionOk="0" h="497" w="7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grpSp>
      <p:grpSp>
        <p:nvGrpSpPr>
          <p:cNvPr id="186" name="Google Shape;186;p15"/>
          <p:cNvGrpSpPr/>
          <p:nvPr/>
        </p:nvGrpSpPr>
        <p:grpSpPr>
          <a:xfrm>
            <a:off x="8573668" y="1475253"/>
            <a:ext cx="200025" cy="287338"/>
            <a:chOff x="2073275" y="771525"/>
            <a:chExt cx="200025" cy="287338"/>
          </a:xfrm>
        </p:grpSpPr>
        <p:sp>
          <p:nvSpPr>
            <p:cNvPr id="187" name="Google Shape;187;p15"/>
            <p:cNvSpPr/>
            <p:nvPr/>
          </p:nvSpPr>
          <p:spPr>
            <a:xfrm>
              <a:off x="2073275" y="771525"/>
              <a:ext cx="200025" cy="287338"/>
            </a:xfrm>
            <a:custGeom>
              <a:rect b="b" l="l" r="r" t="t"/>
              <a:pathLst>
                <a:path extrusionOk="0" h="903" w="632">
                  <a:moveTo>
                    <a:pt x="542" y="286"/>
                  </a:moveTo>
                  <a:lnTo>
                    <a:pt x="542" y="290"/>
                  </a:lnTo>
                  <a:lnTo>
                    <a:pt x="541" y="292"/>
                  </a:lnTo>
                  <a:lnTo>
                    <a:pt x="540" y="295"/>
                  </a:lnTo>
                  <a:lnTo>
                    <a:pt x="538" y="297"/>
                  </a:lnTo>
                  <a:lnTo>
                    <a:pt x="536" y="298"/>
                  </a:lnTo>
                  <a:lnTo>
                    <a:pt x="534" y="300"/>
                  </a:lnTo>
                  <a:lnTo>
                    <a:pt x="530" y="301"/>
                  </a:lnTo>
                  <a:lnTo>
                    <a:pt x="527" y="301"/>
                  </a:lnTo>
                  <a:lnTo>
                    <a:pt x="106" y="301"/>
                  </a:lnTo>
                  <a:lnTo>
                    <a:pt x="102" y="300"/>
                  </a:lnTo>
                  <a:lnTo>
                    <a:pt x="100" y="300"/>
                  </a:lnTo>
                  <a:lnTo>
                    <a:pt x="97" y="298"/>
                  </a:lnTo>
                  <a:lnTo>
                    <a:pt x="95" y="297"/>
                  </a:lnTo>
                  <a:lnTo>
                    <a:pt x="94" y="295"/>
                  </a:lnTo>
                  <a:lnTo>
                    <a:pt x="92" y="292"/>
                  </a:lnTo>
                  <a:lnTo>
                    <a:pt x="91" y="290"/>
                  </a:lnTo>
                  <a:lnTo>
                    <a:pt x="91" y="286"/>
                  </a:lnTo>
                  <a:lnTo>
                    <a:pt x="91" y="105"/>
                  </a:lnTo>
                  <a:lnTo>
                    <a:pt x="91" y="102"/>
                  </a:lnTo>
                  <a:lnTo>
                    <a:pt x="92" y="100"/>
                  </a:lnTo>
                  <a:lnTo>
                    <a:pt x="94" y="97"/>
                  </a:lnTo>
                  <a:lnTo>
                    <a:pt x="95" y="94"/>
                  </a:lnTo>
                  <a:lnTo>
                    <a:pt x="97" y="93"/>
                  </a:lnTo>
                  <a:lnTo>
                    <a:pt x="100" y="91"/>
                  </a:lnTo>
                  <a:lnTo>
                    <a:pt x="102" y="91"/>
                  </a:lnTo>
                  <a:lnTo>
                    <a:pt x="106" y="90"/>
                  </a:lnTo>
                  <a:lnTo>
                    <a:pt x="527" y="90"/>
                  </a:lnTo>
                  <a:lnTo>
                    <a:pt x="530" y="91"/>
                  </a:lnTo>
                  <a:lnTo>
                    <a:pt x="534" y="91"/>
                  </a:lnTo>
                  <a:lnTo>
                    <a:pt x="536" y="93"/>
                  </a:lnTo>
                  <a:lnTo>
                    <a:pt x="538" y="94"/>
                  </a:lnTo>
                  <a:lnTo>
                    <a:pt x="540" y="97"/>
                  </a:lnTo>
                  <a:lnTo>
                    <a:pt x="541" y="100"/>
                  </a:lnTo>
                  <a:lnTo>
                    <a:pt x="542" y="102"/>
                  </a:lnTo>
                  <a:lnTo>
                    <a:pt x="542" y="105"/>
                  </a:lnTo>
                  <a:lnTo>
                    <a:pt x="542" y="286"/>
                  </a:lnTo>
                  <a:close/>
                  <a:moveTo>
                    <a:pt x="527" y="422"/>
                  </a:moveTo>
                  <a:lnTo>
                    <a:pt x="467" y="422"/>
                  </a:lnTo>
                  <a:lnTo>
                    <a:pt x="464" y="422"/>
                  </a:lnTo>
                  <a:lnTo>
                    <a:pt x="462" y="420"/>
                  </a:lnTo>
                  <a:lnTo>
                    <a:pt x="458" y="419"/>
                  </a:lnTo>
                  <a:lnTo>
                    <a:pt x="456" y="417"/>
                  </a:lnTo>
                  <a:lnTo>
                    <a:pt x="454" y="415"/>
                  </a:lnTo>
                  <a:lnTo>
                    <a:pt x="453" y="412"/>
                  </a:lnTo>
                  <a:lnTo>
                    <a:pt x="452" y="410"/>
                  </a:lnTo>
                  <a:lnTo>
                    <a:pt x="452" y="407"/>
                  </a:lnTo>
                  <a:lnTo>
                    <a:pt x="452" y="403"/>
                  </a:lnTo>
                  <a:lnTo>
                    <a:pt x="453" y="401"/>
                  </a:lnTo>
                  <a:lnTo>
                    <a:pt x="454" y="398"/>
                  </a:lnTo>
                  <a:lnTo>
                    <a:pt x="456" y="396"/>
                  </a:lnTo>
                  <a:lnTo>
                    <a:pt x="458" y="394"/>
                  </a:lnTo>
                  <a:lnTo>
                    <a:pt x="462" y="393"/>
                  </a:lnTo>
                  <a:lnTo>
                    <a:pt x="464" y="392"/>
                  </a:lnTo>
                  <a:lnTo>
                    <a:pt x="467" y="392"/>
                  </a:lnTo>
                  <a:lnTo>
                    <a:pt x="527" y="392"/>
                  </a:lnTo>
                  <a:lnTo>
                    <a:pt x="530" y="392"/>
                  </a:lnTo>
                  <a:lnTo>
                    <a:pt x="534" y="393"/>
                  </a:lnTo>
                  <a:lnTo>
                    <a:pt x="536" y="394"/>
                  </a:lnTo>
                  <a:lnTo>
                    <a:pt x="538" y="396"/>
                  </a:lnTo>
                  <a:lnTo>
                    <a:pt x="540" y="398"/>
                  </a:lnTo>
                  <a:lnTo>
                    <a:pt x="541" y="401"/>
                  </a:lnTo>
                  <a:lnTo>
                    <a:pt x="542" y="403"/>
                  </a:lnTo>
                  <a:lnTo>
                    <a:pt x="542" y="407"/>
                  </a:lnTo>
                  <a:lnTo>
                    <a:pt x="542" y="410"/>
                  </a:lnTo>
                  <a:lnTo>
                    <a:pt x="541" y="412"/>
                  </a:lnTo>
                  <a:lnTo>
                    <a:pt x="540" y="415"/>
                  </a:lnTo>
                  <a:lnTo>
                    <a:pt x="538" y="417"/>
                  </a:lnTo>
                  <a:lnTo>
                    <a:pt x="536" y="419"/>
                  </a:lnTo>
                  <a:lnTo>
                    <a:pt x="534" y="420"/>
                  </a:lnTo>
                  <a:lnTo>
                    <a:pt x="530" y="422"/>
                  </a:lnTo>
                  <a:lnTo>
                    <a:pt x="527" y="422"/>
                  </a:lnTo>
                  <a:lnTo>
                    <a:pt x="527" y="422"/>
                  </a:lnTo>
                  <a:close/>
                  <a:moveTo>
                    <a:pt x="527" y="542"/>
                  </a:moveTo>
                  <a:lnTo>
                    <a:pt x="467" y="542"/>
                  </a:lnTo>
                  <a:lnTo>
                    <a:pt x="464" y="542"/>
                  </a:lnTo>
                  <a:lnTo>
                    <a:pt x="462" y="541"/>
                  </a:lnTo>
                  <a:lnTo>
                    <a:pt x="458" y="540"/>
                  </a:lnTo>
                  <a:lnTo>
                    <a:pt x="456" y="537"/>
                  </a:lnTo>
                  <a:lnTo>
                    <a:pt x="454" y="535"/>
                  </a:lnTo>
                  <a:lnTo>
                    <a:pt x="453" y="533"/>
                  </a:lnTo>
                  <a:lnTo>
                    <a:pt x="452" y="530"/>
                  </a:lnTo>
                  <a:lnTo>
                    <a:pt x="452" y="527"/>
                  </a:lnTo>
                  <a:lnTo>
                    <a:pt x="452" y="523"/>
                  </a:lnTo>
                  <a:lnTo>
                    <a:pt x="453" y="521"/>
                  </a:lnTo>
                  <a:lnTo>
                    <a:pt x="454" y="518"/>
                  </a:lnTo>
                  <a:lnTo>
                    <a:pt x="456" y="516"/>
                  </a:lnTo>
                  <a:lnTo>
                    <a:pt x="458" y="515"/>
                  </a:lnTo>
                  <a:lnTo>
                    <a:pt x="462" y="513"/>
                  </a:lnTo>
                  <a:lnTo>
                    <a:pt x="464" y="513"/>
                  </a:lnTo>
                  <a:lnTo>
                    <a:pt x="467" y="512"/>
                  </a:lnTo>
                  <a:lnTo>
                    <a:pt x="527" y="512"/>
                  </a:lnTo>
                  <a:lnTo>
                    <a:pt x="530" y="513"/>
                  </a:lnTo>
                  <a:lnTo>
                    <a:pt x="534" y="513"/>
                  </a:lnTo>
                  <a:lnTo>
                    <a:pt x="536" y="515"/>
                  </a:lnTo>
                  <a:lnTo>
                    <a:pt x="538" y="516"/>
                  </a:lnTo>
                  <a:lnTo>
                    <a:pt x="540" y="518"/>
                  </a:lnTo>
                  <a:lnTo>
                    <a:pt x="541" y="521"/>
                  </a:lnTo>
                  <a:lnTo>
                    <a:pt x="542" y="523"/>
                  </a:lnTo>
                  <a:lnTo>
                    <a:pt x="542" y="527"/>
                  </a:lnTo>
                  <a:lnTo>
                    <a:pt x="542" y="530"/>
                  </a:lnTo>
                  <a:lnTo>
                    <a:pt x="541" y="533"/>
                  </a:lnTo>
                  <a:lnTo>
                    <a:pt x="540" y="535"/>
                  </a:lnTo>
                  <a:lnTo>
                    <a:pt x="538" y="537"/>
                  </a:lnTo>
                  <a:lnTo>
                    <a:pt x="536" y="540"/>
                  </a:lnTo>
                  <a:lnTo>
                    <a:pt x="534" y="541"/>
                  </a:lnTo>
                  <a:lnTo>
                    <a:pt x="530" y="542"/>
                  </a:lnTo>
                  <a:lnTo>
                    <a:pt x="527" y="542"/>
                  </a:lnTo>
                  <a:lnTo>
                    <a:pt x="527" y="542"/>
                  </a:lnTo>
                  <a:close/>
                  <a:moveTo>
                    <a:pt x="527" y="663"/>
                  </a:moveTo>
                  <a:lnTo>
                    <a:pt x="467" y="663"/>
                  </a:lnTo>
                  <a:lnTo>
                    <a:pt x="464" y="662"/>
                  </a:lnTo>
                  <a:lnTo>
                    <a:pt x="462" y="661"/>
                  </a:lnTo>
                  <a:lnTo>
                    <a:pt x="458" y="660"/>
                  </a:lnTo>
                  <a:lnTo>
                    <a:pt x="456" y="658"/>
                  </a:lnTo>
                  <a:lnTo>
                    <a:pt x="454" y="655"/>
                  </a:lnTo>
                  <a:lnTo>
                    <a:pt x="453" y="653"/>
                  </a:lnTo>
                  <a:lnTo>
                    <a:pt x="452" y="650"/>
                  </a:lnTo>
                  <a:lnTo>
                    <a:pt x="452" y="648"/>
                  </a:lnTo>
                  <a:lnTo>
                    <a:pt x="452" y="645"/>
                  </a:lnTo>
                  <a:lnTo>
                    <a:pt x="453" y="641"/>
                  </a:lnTo>
                  <a:lnTo>
                    <a:pt x="454" y="639"/>
                  </a:lnTo>
                  <a:lnTo>
                    <a:pt x="456" y="637"/>
                  </a:lnTo>
                  <a:lnTo>
                    <a:pt x="458" y="635"/>
                  </a:lnTo>
                  <a:lnTo>
                    <a:pt x="462" y="634"/>
                  </a:lnTo>
                  <a:lnTo>
                    <a:pt x="464" y="633"/>
                  </a:lnTo>
                  <a:lnTo>
                    <a:pt x="467" y="633"/>
                  </a:lnTo>
                  <a:lnTo>
                    <a:pt x="527" y="633"/>
                  </a:lnTo>
                  <a:lnTo>
                    <a:pt x="530" y="633"/>
                  </a:lnTo>
                  <a:lnTo>
                    <a:pt x="534" y="634"/>
                  </a:lnTo>
                  <a:lnTo>
                    <a:pt x="536" y="635"/>
                  </a:lnTo>
                  <a:lnTo>
                    <a:pt x="538" y="637"/>
                  </a:lnTo>
                  <a:lnTo>
                    <a:pt x="540" y="639"/>
                  </a:lnTo>
                  <a:lnTo>
                    <a:pt x="541" y="641"/>
                  </a:lnTo>
                  <a:lnTo>
                    <a:pt x="542" y="645"/>
                  </a:lnTo>
                  <a:lnTo>
                    <a:pt x="542" y="648"/>
                  </a:lnTo>
                  <a:lnTo>
                    <a:pt x="542" y="650"/>
                  </a:lnTo>
                  <a:lnTo>
                    <a:pt x="541" y="653"/>
                  </a:lnTo>
                  <a:lnTo>
                    <a:pt x="540" y="655"/>
                  </a:lnTo>
                  <a:lnTo>
                    <a:pt x="538" y="658"/>
                  </a:lnTo>
                  <a:lnTo>
                    <a:pt x="536" y="660"/>
                  </a:lnTo>
                  <a:lnTo>
                    <a:pt x="534" y="662"/>
                  </a:lnTo>
                  <a:lnTo>
                    <a:pt x="530" y="662"/>
                  </a:lnTo>
                  <a:lnTo>
                    <a:pt x="527" y="663"/>
                  </a:lnTo>
                  <a:lnTo>
                    <a:pt x="527" y="663"/>
                  </a:lnTo>
                  <a:close/>
                  <a:moveTo>
                    <a:pt x="347" y="633"/>
                  </a:moveTo>
                  <a:lnTo>
                    <a:pt x="407" y="633"/>
                  </a:lnTo>
                  <a:lnTo>
                    <a:pt x="410" y="633"/>
                  </a:lnTo>
                  <a:lnTo>
                    <a:pt x="412" y="634"/>
                  </a:lnTo>
                  <a:lnTo>
                    <a:pt x="416" y="635"/>
                  </a:lnTo>
                  <a:lnTo>
                    <a:pt x="418" y="637"/>
                  </a:lnTo>
                  <a:lnTo>
                    <a:pt x="420" y="639"/>
                  </a:lnTo>
                  <a:lnTo>
                    <a:pt x="421" y="641"/>
                  </a:lnTo>
                  <a:lnTo>
                    <a:pt x="422" y="645"/>
                  </a:lnTo>
                  <a:lnTo>
                    <a:pt x="422" y="648"/>
                  </a:lnTo>
                  <a:lnTo>
                    <a:pt x="422" y="650"/>
                  </a:lnTo>
                  <a:lnTo>
                    <a:pt x="421" y="653"/>
                  </a:lnTo>
                  <a:lnTo>
                    <a:pt x="420" y="655"/>
                  </a:lnTo>
                  <a:lnTo>
                    <a:pt x="418" y="658"/>
                  </a:lnTo>
                  <a:lnTo>
                    <a:pt x="416" y="660"/>
                  </a:lnTo>
                  <a:lnTo>
                    <a:pt x="412" y="662"/>
                  </a:lnTo>
                  <a:lnTo>
                    <a:pt x="410" y="662"/>
                  </a:lnTo>
                  <a:lnTo>
                    <a:pt x="407" y="663"/>
                  </a:lnTo>
                  <a:lnTo>
                    <a:pt x="347" y="663"/>
                  </a:lnTo>
                  <a:lnTo>
                    <a:pt x="344" y="662"/>
                  </a:lnTo>
                  <a:lnTo>
                    <a:pt x="340" y="661"/>
                  </a:lnTo>
                  <a:lnTo>
                    <a:pt x="338" y="660"/>
                  </a:lnTo>
                  <a:lnTo>
                    <a:pt x="336" y="658"/>
                  </a:lnTo>
                  <a:lnTo>
                    <a:pt x="334" y="655"/>
                  </a:lnTo>
                  <a:lnTo>
                    <a:pt x="333" y="653"/>
                  </a:lnTo>
                  <a:lnTo>
                    <a:pt x="332" y="650"/>
                  </a:lnTo>
                  <a:lnTo>
                    <a:pt x="332" y="648"/>
                  </a:lnTo>
                  <a:lnTo>
                    <a:pt x="332" y="645"/>
                  </a:lnTo>
                  <a:lnTo>
                    <a:pt x="333" y="641"/>
                  </a:lnTo>
                  <a:lnTo>
                    <a:pt x="334" y="639"/>
                  </a:lnTo>
                  <a:lnTo>
                    <a:pt x="336" y="637"/>
                  </a:lnTo>
                  <a:lnTo>
                    <a:pt x="338" y="635"/>
                  </a:lnTo>
                  <a:lnTo>
                    <a:pt x="340" y="634"/>
                  </a:lnTo>
                  <a:lnTo>
                    <a:pt x="344" y="633"/>
                  </a:lnTo>
                  <a:lnTo>
                    <a:pt x="347" y="633"/>
                  </a:lnTo>
                  <a:close/>
                  <a:moveTo>
                    <a:pt x="332" y="407"/>
                  </a:moveTo>
                  <a:lnTo>
                    <a:pt x="332" y="403"/>
                  </a:lnTo>
                  <a:lnTo>
                    <a:pt x="333" y="401"/>
                  </a:lnTo>
                  <a:lnTo>
                    <a:pt x="334" y="398"/>
                  </a:lnTo>
                  <a:lnTo>
                    <a:pt x="336" y="396"/>
                  </a:lnTo>
                  <a:lnTo>
                    <a:pt x="338" y="394"/>
                  </a:lnTo>
                  <a:lnTo>
                    <a:pt x="340" y="393"/>
                  </a:lnTo>
                  <a:lnTo>
                    <a:pt x="344" y="392"/>
                  </a:lnTo>
                  <a:lnTo>
                    <a:pt x="347" y="392"/>
                  </a:lnTo>
                  <a:lnTo>
                    <a:pt x="407" y="392"/>
                  </a:lnTo>
                  <a:lnTo>
                    <a:pt x="410" y="392"/>
                  </a:lnTo>
                  <a:lnTo>
                    <a:pt x="412" y="393"/>
                  </a:lnTo>
                  <a:lnTo>
                    <a:pt x="416" y="394"/>
                  </a:lnTo>
                  <a:lnTo>
                    <a:pt x="418" y="396"/>
                  </a:lnTo>
                  <a:lnTo>
                    <a:pt x="420" y="398"/>
                  </a:lnTo>
                  <a:lnTo>
                    <a:pt x="421" y="401"/>
                  </a:lnTo>
                  <a:lnTo>
                    <a:pt x="422" y="403"/>
                  </a:lnTo>
                  <a:lnTo>
                    <a:pt x="422" y="407"/>
                  </a:lnTo>
                  <a:lnTo>
                    <a:pt x="422" y="410"/>
                  </a:lnTo>
                  <a:lnTo>
                    <a:pt x="421" y="412"/>
                  </a:lnTo>
                  <a:lnTo>
                    <a:pt x="420" y="415"/>
                  </a:lnTo>
                  <a:lnTo>
                    <a:pt x="418" y="417"/>
                  </a:lnTo>
                  <a:lnTo>
                    <a:pt x="416" y="419"/>
                  </a:lnTo>
                  <a:lnTo>
                    <a:pt x="412" y="420"/>
                  </a:lnTo>
                  <a:lnTo>
                    <a:pt x="410" y="422"/>
                  </a:lnTo>
                  <a:lnTo>
                    <a:pt x="407" y="422"/>
                  </a:lnTo>
                  <a:lnTo>
                    <a:pt x="347" y="422"/>
                  </a:lnTo>
                  <a:lnTo>
                    <a:pt x="344" y="422"/>
                  </a:lnTo>
                  <a:lnTo>
                    <a:pt x="340" y="420"/>
                  </a:lnTo>
                  <a:lnTo>
                    <a:pt x="338" y="419"/>
                  </a:lnTo>
                  <a:lnTo>
                    <a:pt x="336" y="417"/>
                  </a:lnTo>
                  <a:lnTo>
                    <a:pt x="334" y="415"/>
                  </a:lnTo>
                  <a:lnTo>
                    <a:pt x="333" y="412"/>
                  </a:lnTo>
                  <a:lnTo>
                    <a:pt x="332" y="410"/>
                  </a:lnTo>
                  <a:lnTo>
                    <a:pt x="332" y="407"/>
                  </a:lnTo>
                  <a:lnTo>
                    <a:pt x="332" y="407"/>
                  </a:lnTo>
                  <a:close/>
                  <a:moveTo>
                    <a:pt x="347" y="512"/>
                  </a:moveTo>
                  <a:lnTo>
                    <a:pt x="407" y="512"/>
                  </a:lnTo>
                  <a:lnTo>
                    <a:pt x="410" y="513"/>
                  </a:lnTo>
                  <a:lnTo>
                    <a:pt x="412" y="513"/>
                  </a:lnTo>
                  <a:lnTo>
                    <a:pt x="416" y="515"/>
                  </a:lnTo>
                  <a:lnTo>
                    <a:pt x="418" y="516"/>
                  </a:lnTo>
                  <a:lnTo>
                    <a:pt x="420" y="518"/>
                  </a:lnTo>
                  <a:lnTo>
                    <a:pt x="421" y="521"/>
                  </a:lnTo>
                  <a:lnTo>
                    <a:pt x="422" y="523"/>
                  </a:lnTo>
                  <a:lnTo>
                    <a:pt x="422" y="527"/>
                  </a:lnTo>
                  <a:lnTo>
                    <a:pt x="422" y="530"/>
                  </a:lnTo>
                  <a:lnTo>
                    <a:pt x="421" y="533"/>
                  </a:lnTo>
                  <a:lnTo>
                    <a:pt x="420" y="535"/>
                  </a:lnTo>
                  <a:lnTo>
                    <a:pt x="418" y="537"/>
                  </a:lnTo>
                  <a:lnTo>
                    <a:pt x="416" y="540"/>
                  </a:lnTo>
                  <a:lnTo>
                    <a:pt x="412" y="541"/>
                  </a:lnTo>
                  <a:lnTo>
                    <a:pt x="410" y="542"/>
                  </a:lnTo>
                  <a:lnTo>
                    <a:pt x="407" y="542"/>
                  </a:lnTo>
                  <a:lnTo>
                    <a:pt x="347" y="542"/>
                  </a:lnTo>
                  <a:lnTo>
                    <a:pt x="344" y="542"/>
                  </a:lnTo>
                  <a:lnTo>
                    <a:pt x="340" y="541"/>
                  </a:lnTo>
                  <a:lnTo>
                    <a:pt x="338" y="540"/>
                  </a:lnTo>
                  <a:lnTo>
                    <a:pt x="336" y="537"/>
                  </a:lnTo>
                  <a:lnTo>
                    <a:pt x="334" y="535"/>
                  </a:lnTo>
                  <a:lnTo>
                    <a:pt x="333" y="533"/>
                  </a:lnTo>
                  <a:lnTo>
                    <a:pt x="332" y="530"/>
                  </a:lnTo>
                  <a:lnTo>
                    <a:pt x="332" y="527"/>
                  </a:lnTo>
                  <a:lnTo>
                    <a:pt x="332" y="523"/>
                  </a:lnTo>
                  <a:lnTo>
                    <a:pt x="333" y="521"/>
                  </a:lnTo>
                  <a:lnTo>
                    <a:pt x="334" y="518"/>
                  </a:lnTo>
                  <a:lnTo>
                    <a:pt x="336" y="516"/>
                  </a:lnTo>
                  <a:lnTo>
                    <a:pt x="338" y="515"/>
                  </a:lnTo>
                  <a:lnTo>
                    <a:pt x="340" y="513"/>
                  </a:lnTo>
                  <a:lnTo>
                    <a:pt x="344" y="513"/>
                  </a:lnTo>
                  <a:lnTo>
                    <a:pt x="347" y="512"/>
                  </a:lnTo>
                  <a:close/>
                  <a:moveTo>
                    <a:pt x="527" y="783"/>
                  </a:moveTo>
                  <a:lnTo>
                    <a:pt x="347" y="783"/>
                  </a:lnTo>
                  <a:lnTo>
                    <a:pt x="344" y="783"/>
                  </a:lnTo>
                  <a:lnTo>
                    <a:pt x="340" y="782"/>
                  </a:lnTo>
                  <a:lnTo>
                    <a:pt x="338" y="780"/>
                  </a:lnTo>
                  <a:lnTo>
                    <a:pt x="336" y="779"/>
                  </a:lnTo>
                  <a:lnTo>
                    <a:pt x="334" y="777"/>
                  </a:lnTo>
                  <a:lnTo>
                    <a:pt x="333" y="773"/>
                  </a:lnTo>
                  <a:lnTo>
                    <a:pt x="332" y="771"/>
                  </a:lnTo>
                  <a:lnTo>
                    <a:pt x="332" y="768"/>
                  </a:lnTo>
                  <a:lnTo>
                    <a:pt x="332" y="765"/>
                  </a:lnTo>
                  <a:lnTo>
                    <a:pt x="333" y="762"/>
                  </a:lnTo>
                  <a:lnTo>
                    <a:pt x="334" y="759"/>
                  </a:lnTo>
                  <a:lnTo>
                    <a:pt x="336" y="757"/>
                  </a:lnTo>
                  <a:lnTo>
                    <a:pt x="338" y="755"/>
                  </a:lnTo>
                  <a:lnTo>
                    <a:pt x="340" y="754"/>
                  </a:lnTo>
                  <a:lnTo>
                    <a:pt x="344" y="753"/>
                  </a:lnTo>
                  <a:lnTo>
                    <a:pt x="347" y="753"/>
                  </a:lnTo>
                  <a:lnTo>
                    <a:pt x="527" y="753"/>
                  </a:lnTo>
                  <a:lnTo>
                    <a:pt x="530" y="753"/>
                  </a:lnTo>
                  <a:lnTo>
                    <a:pt x="534" y="754"/>
                  </a:lnTo>
                  <a:lnTo>
                    <a:pt x="536" y="755"/>
                  </a:lnTo>
                  <a:lnTo>
                    <a:pt x="538" y="757"/>
                  </a:lnTo>
                  <a:lnTo>
                    <a:pt x="540" y="759"/>
                  </a:lnTo>
                  <a:lnTo>
                    <a:pt x="541" y="762"/>
                  </a:lnTo>
                  <a:lnTo>
                    <a:pt x="542" y="765"/>
                  </a:lnTo>
                  <a:lnTo>
                    <a:pt x="542" y="768"/>
                  </a:lnTo>
                  <a:lnTo>
                    <a:pt x="542" y="771"/>
                  </a:lnTo>
                  <a:lnTo>
                    <a:pt x="541" y="773"/>
                  </a:lnTo>
                  <a:lnTo>
                    <a:pt x="540" y="777"/>
                  </a:lnTo>
                  <a:lnTo>
                    <a:pt x="538" y="779"/>
                  </a:lnTo>
                  <a:lnTo>
                    <a:pt x="536" y="780"/>
                  </a:lnTo>
                  <a:lnTo>
                    <a:pt x="534" y="782"/>
                  </a:lnTo>
                  <a:lnTo>
                    <a:pt x="530" y="783"/>
                  </a:lnTo>
                  <a:lnTo>
                    <a:pt x="527" y="783"/>
                  </a:lnTo>
                  <a:close/>
                  <a:moveTo>
                    <a:pt x="287" y="422"/>
                  </a:moveTo>
                  <a:lnTo>
                    <a:pt x="227" y="422"/>
                  </a:lnTo>
                  <a:lnTo>
                    <a:pt x="224" y="422"/>
                  </a:lnTo>
                  <a:lnTo>
                    <a:pt x="220" y="420"/>
                  </a:lnTo>
                  <a:lnTo>
                    <a:pt x="218" y="419"/>
                  </a:lnTo>
                  <a:lnTo>
                    <a:pt x="216" y="417"/>
                  </a:lnTo>
                  <a:lnTo>
                    <a:pt x="214" y="415"/>
                  </a:lnTo>
                  <a:lnTo>
                    <a:pt x="213" y="412"/>
                  </a:lnTo>
                  <a:lnTo>
                    <a:pt x="212" y="410"/>
                  </a:lnTo>
                  <a:lnTo>
                    <a:pt x="211" y="407"/>
                  </a:lnTo>
                  <a:lnTo>
                    <a:pt x="212" y="403"/>
                  </a:lnTo>
                  <a:lnTo>
                    <a:pt x="213" y="401"/>
                  </a:lnTo>
                  <a:lnTo>
                    <a:pt x="214" y="398"/>
                  </a:lnTo>
                  <a:lnTo>
                    <a:pt x="216" y="396"/>
                  </a:lnTo>
                  <a:lnTo>
                    <a:pt x="218" y="394"/>
                  </a:lnTo>
                  <a:lnTo>
                    <a:pt x="220" y="393"/>
                  </a:lnTo>
                  <a:lnTo>
                    <a:pt x="224" y="392"/>
                  </a:lnTo>
                  <a:lnTo>
                    <a:pt x="227" y="392"/>
                  </a:lnTo>
                  <a:lnTo>
                    <a:pt x="287" y="392"/>
                  </a:lnTo>
                  <a:lnTo>
                    <a:pt x="289" y="392"/>
                  </a:lnTo>
                  <a:lnTo>
                    <a:pt x="292" y="393"/>
                  </a:lnTo>
                  <a:lnTo>
                    <a:pt x="294" y="394"/>
                  </a:lnTo>
                  <a:lnTo>
                    <a:pt x="298" y="396"/>
                  </a:lnTo>
                  <a:lnTo>
                    <a:pt x="299" y="398"/>
                  </a:lnTo>
                  <a:lnTo>
                    <a:pt x="301" y="401"/>
                  </a:lnTo>
                  <a:lnTo>
                    <a:pt x="301" y="403"/>
                  </a:lnTo>
                  <a:lnTo>
                    <a:pt x="302" y="407"/>
                  </a:lnTo>
                  <a:lnTo>
                    <a:pt x="301" y="410"/>
                  </a:lnTo>
                  <a:lnTo>
                    <a:pt x="301" y="412"/>
                  </a:lnTo>
                  <a:lnTo>
                    <a:pt x="299" y="415"/>
                  </a:lnTo>
                  <a:lnTo>
                    <a:pt x="298" y="417"/>
                  </a:lnTo>
                  <a:lnTo>
                    <a:pt x="294" y="419"/>
                  </a:lnTo>
                  <a:lnTo>
                    <a:pt x="292" y="420"/>
                  </a:lnTo>
                  <a:lnTo>
                    <a:pt x="289" y="422"/>
                  </a:lnTo>
                  <a:lnTo>
                    <a:pt x="287" y="422"/>
                  </a:lnTo>
                  <a:lnTo>
                    <a:pt x="287" y="422"/>
                  </a:lnTo>
                  <a:close/>
                  <a:moveTo>
                    <a:pt x="287" y="542"/>
                  </a:moveTo>
                  <a:lnTo>
                    <a:pt x="227" y="542"/>
                  </a:lnTo>
                  <a:lnTo>
                    <a:pt x="224" y="542"/>
                  </a:lnTo>
                  <a:lnTo>
                    <a:pt x="220" y="541"/>
                  </a:lnTo>
                  <a:lnTo>
                    <a:pt x="218" y="540"/>
                  </a:lnTo>
                  <a:lnTo>
                    <a:pt x="216" y="537"/>
                  </a:lnTo>
                  <a:lnTo>
                    <a:pt x="214" y="535"/>
                  </a:lnTo>
                  <a:lnTo>
                    <a:pt x="213" y="533"/>
                  </a:lnTo>
                  <a:lnTo>
                    <a:pt x="212" y="530"/>
                  </a:lnTo>
                  <a:lnTo>
                    <a:pt x="211" y="527"/>
                  </a:lnTo>
                  <a:lnTo>
                    <a:pt x="212" y="523"/>
                  </a:lnTo>
                  <a:lnTo>
                    <a:pt x="213" y="521"/>
                  </a:lnTo>
                  <a:lnTo>
                    <a:pt x="214" y="518"/>
                  </a:lnTo>
                  <a:lnTo>
                    <a:pt x="216" y="516"/>
                  </a:lnTo>
                  <a:lnTo>
                    <a:pt x="218" y="515"/>
                  </a:lnTo>
                  <a:lnTo>
                    <a:pt x="220" y="513"/>
                  </a:lnTo>
                  <a:lnTo>
                    <a:pt x="224" y="513"/>
                  </a:lnTo>
                  <a:lnTo>
                    <a:pt x="227" y="512"/>
                  </a:lnTo>
                  <a:lnTo>
                    <a:pt x="287" y="512"/>
                  </a:lnTo>
                  <a:lnTo>
                    <a:pt x="289" y="513"/>
                  </a:lnTo>
                  <a:lnTo>
                    <a:pt x="292" y="513"/>
                  </a:lnTo>
                  <a:lnTo>
                    <a:pt x="294" y="515"/>
                  </a:lnTo>
                  <a:lnTo>
                    <a:pt x="298" y="516"/>
                  </a:lnTo>
                  <a:lnTo>
                    <a:pt x="299" y="518"/>
                  </a:lnTo>
                  <a:lnTo>
                    <a:pt x="301" y="521"/>
                  </a:lnTo>
                  <a:lnTo>
                    <a:pt x="301" y="523"/>
                  </a:lnTo>
                  <a:lnTo>
                    <a:pt x="302" y="527"/>
                  </a:lnTo>
                  <a:lnTo>
                    <a:pt x="301" y="530"/>
                  </a:lnTo>
                  <a:lnTo>
                    <a:pt x="301" y="533"/>
                  </a:lnTo>
                  <a:lnTo>
                    <a:pt x="299" y="535"/>
                  </a:lnTo>
                  <a:lnTo>
                    <a:pt x="298" y="537"/>
                  </a:lnTo>
                  <a:lnTo>
                    <a:pt x="294" y="540"/>
                  </a:lnTo>
                  <a:lnTo>
                    <a:pt x="292" y="541"/>
                  </a:lnTo>
                  <a:lnTo>
                    <a:pt x="289" y="542"/>
                  </a:lnTo>
                  <a:lnTo>
                    <a:pt x="287" y="542"/>
                  </a:lnTo>
                  <a:lnTo>
                    <a:pt x="287" y="542"/>
                  </a:lnTo>
                  <a:close/>
                  <a:moveTo>
                    <a:pt x="287" y="663"/>
                  </a:moveTo>
                  <a:lnTo>
                    <a:pt x="227" y="663"/>
                  </a:lnTo>
                  <a:lnTo>
                    <a:pt x="224" y="662"/>
                  </a:lnTo>
                  <a:lnTo>
                    <a:pt x="220" y="661"/>
                  </a:lnTo>
                  <a:lnTo>
                    <a:pt x="218" y="660"/>
                  </a:lnTo>
                  <a:lnTo>
                    <a:pt x="216" y="658"/>
                  </a:lnTo>
                  <a:lnTo>
                    <a:pt x="214" y="655"/>
                  </a:lnTo>
                  <a:lnTo>
                    <a:pt x="213" y="653"/>
                  </a:lnTo>
                  <a:lnTo>
                    <a:pt x="212" y="650"/>
                  </a:lnTo>
                  <a:lnTo>
                    <a:pt x="211" y="648"/>
                  </a:lnTo>
                  <a:lnTo>
                    <a:pt x="212" y="645"/>
                  </a:lnTo>
                  <a:lnTo>
                    <a:pt x="213" y="641"/>
                  </a:lnTo>
                  <a:lnTo>
                    <a:pt x="214" y="639"/>
                  </a:lnTo>
                  <a:lnTo>
                    <a:pt x="216" y="637"/>
                  </a:lnTo>
                  <a:lnTo>
                    <a:pt x="218" y="635"/>
                  </a:lnTo>
                  <a:lnTo>
                    <a:pt x="220" y="634"/>
                  </a:lnTo>
                  <a:lnTo>
                    <a:pt x="224" y="633"/>
                  </a:lnTo>
                  <a:lnTo>
                    <a:pt x="227" y="633"/>
                  </a:lnTo>
                  <a:lnTo>
                    <a:pt x="287" y="633"/>
                  </a:lnTo>
                  <a:lnTo>
                    <a:pt x="289" y="633"/>
                  </a:lnTo>
                  <a:lnTo>
                    <a:pt x="292" y="634"/>
                  </a:lnTo>
                  <a:lnTo>
                    <a:pt x="294" y="635"/>
                  </a:lnTo>
                  <a:lnTo>
                    <a:pt x="298" y="637"/>
                  </a:lnTo>
                  <a:lnTo>
                    <a:pt x="299" y="639"/>
                  </a:lnTo>
                  <a:lnTo>
                    <a:pt x="301" y="641"/>
                  </a:lnTo>
                  <a:lnTo>
                    <a:pt x="301" y="645"/>
                  </a:lnTo>
                  <a:lnTo>
                    <a:pt x="302" y="648"/>
                  </a:lnTo>
                  <a:lnTo>
                    <a:pt x="301" y="650"/>
                  </a:lnTo>
                  <a:lnTo>
                    <a:pt x="301" y="653"/>
                  </a:lnTo>
                  <a:lnTo>
                    <a:pt x="299" y="655"/>
                  </a:lnTo>
                  <a:lnTo>
                    <a:pt x="298" y="658"/>
                  </a:lnTo>
                  <a:lnTo>
                    <a:pt x="294" y="660"/>
                  </a:lnTo>
                  <a:lnTo>
                    <a:pt x="292" y="662"/>
                  </a:lnTo>
                  <a:lnTo>
                    <a:pt x="289" y="662"/>
                  </a:lnTo>
                  <a:lnTo>
                    <a:pt x="287" y="663"/>
                  </a:lnTo>
                  <a:lnTo>
                    <a:pt x="287" y="663"/>
                  </a:lnTo>
                  <a:close/>
                  <a:moveTo>
                    <a:pt x="287" y="783"/>
                  </a:moveTo>
                  <a:lnTo>
                    <a:pt x="227" y="783"/>
                  </a:lnTo>
                  <a:lnTo>
                    <a:pt x="224" y="783"/>
                  </a:lnTo>
                  <a:lnTo>
                    <a:pt x="220" y="782"/>
                  </a:lnTo>
                  <a:lnTo>
                    <a:pt x="218" y="780"/>
                  </a:lnTo>
                  <a:lnTo>
                    <a:pt x="216" y="779"/>
                  </a:lnTo>
                  <a:lnTo>
                    <a:pt x="214" y="777"/>
                  </a:lnTo>
                  <a:lnTo>
                    <a:pt x="213" y="773"/>
                  </a:lnTo>
                  <a:lnTo>
                    <a:pt x="212" y="771"/>
                  </a:lnTo>
                  <a:lnTo>
                    <a:pt x="211" y="768"/>
                  </a:lnTo>
                  <a:lnTo>
                    <a:pt x="212" y="765"/>
                  </a:lnTo>
                  <a:lnTo>
                    <a:pt x="213" y="762"/>
                  </a:lnTo>
                  <a:lnTo>
                    <a:pt x="214" y="759"/>
                  </a:lnTo>
                  <a:lnTo>
                    <a:pt x="216" y="757"/>
                  </a:lnTo>
                  <a:lnTo>
                    <a:pt x="218" y="755"/>
                  </a:lnTo>
                  <a:lnTo>
                    <a:pt x="220" y="754"/>
                  </a:lnTo>
                  <a:lnTo>
                    <a:pt x="224" y="753"/>
                  </a:lnTo>
                  <a:lnTo>
                    <a:pt x="227" y="753"/>
                  </a:lnTo>
                  <a:lnTo>
                    <a:pt x="287" y="753"/>
                  </a:lnTo>
                  <a:lnTo>
                    <a:pt x="289" y="753"/>
                  </a:lnTo>
                  <a:lnTo>
                    <a:pt x="292" y="754"/>
                  </a:lnTo>
                  <a:lnTo>
                    <a:pt x="294" y="755"/>
                  </a:lnTo>
                  <a:lnTo>
                    <a:pt x="298" y="757"/>
                  </a:lnTo>
                  <a:lnTo>
                    <a:pt x="299" y="759"/>
                  </a:lnTo>
                  <a:lnTo>
                    <a:pt x="301" y="762"/>
                  </a:lnTo>
                  <a:lnTo>
                    <a:pt x="301" y="765"/>
                  </a:lnTo>
                  <a:lnTo>
                    <a:pt x="302" y="768"/>
                  </a:lnTo>
                  <a:lnTo>
                    <a:pt x="301" y="771"/>
                  </a:lnTo>
                  <a:lnTo>
                    <a:pt x="301" y="773"/>
                  </a:lnTo>
                  <a:lnTo>
                    <a:pt x="299" y="777"/>
                  </a:lnTo>
                  <a:lnTo>
                    <a:pt x="298" y="779"/>
                  </a:lnTo>
                  <a:lnTo>
                    <a:pt x="294" y="780"/>
                  </a:lnTo>
                  <a:lnTo>
                    <a:pt x="292" y="782"/>
                  </a:lnTo>
                  <a:lnTo>
                    <a:pt x="289" y="783"/>
                  </a:lnTo>
                  <a:lnTo>
                    <a:pt x="287" y="783"/>
                  </a:lnTo>
                  <a:close/>
                  <a:moveTo>
                    <a:pt x="166" y="422"/>
                  </a:moveTo>
                  <a:lnTo>
                    <a:pt x="106" y="422"/>
                  </a:lnTo>
                  <a:lnTo>
                    <a:pt x="102" y="422"/>
                  </a:lnTo>
                  <a:lnTo>
                    <a:pt x="100" y="420"/>
                  </a:lnTo>
                  <a:lnTo>
                    <a:pt x="97" y="419"/>
                  </a:lnTo>
                  <a:lnTo>
                    <a:pt x="95" y="417"/>
                  </a:lnTo>
                  <a:lnTo>
                    <a:pt x="94" y="415"/>
                  </a:lnTo>
                  <a:lnTo>
                    <a:pt x="92" y="412"/>
                  </a:lnTo>
                  <a:lnTo>
                    <a:pt x="91" y="410"/>
                  </a:lnTo>
                  <a:lnTo>
                    <a:pt x="91" y="407"/>
                  </a:lnTo>
                  <a:lnTo>
                    <a:pt x="91" y="403"/>
                  </a:lnTo>
                  <a:lnTo>
                    <a:pt x="92" y="401"/>
                  </a:lnTo>
                  <a:lnTo>
                    <a:pt x="94" y="398"/>
                  </a:lnTo>
                  <a:lnTo>
                    <a:pt x="95" y="396"/>
                  </a:lnTo>
                  <a:lnTo>
                    <a:pt x="97" y="394"/>
                  </a:lnTo>
                  <a:lnTo>
                    <a:pt x="100" y="393"/>
                  </a:lnTo>
                  <a:lnTo>
                    <a:pt x="102" y="392"/>
                  </a:lnTo>
                  <a:lnTo>
                    <a:pt x="106" y="392"/>
                  </a:lnTo>
                  <a:lnTo>
                    <a:pt x="166" y="392"/>
                  </a:lnTo>
                  <a:lnTo>
                    <a:pt x="169" y="392"/>
                  </a:lnTo>
                  <a:lnTo>
                    <a:pt x="172" y="393"/>
                  </a:lnTo>
                  <a:lnTo>
                    <a:pt x="174" y="394"/>
                  </a:lnTo>
                  <a:lnTo>
                    <a:pt x="176" y="396"/>
                  </a:lnTo>
                  <a:lnTo>
                    <a:pt x="179" y="398"/>
                  </a:lnTo>
                  <a:lnTo>
                    <a:pt x="180" y="401"/>
                  </a:lnTo>
                  <a:lnTo>
                    <a:pt x="181" y="403"/>
                  </a:lnTo>
                  <a:lnTo>
                    <a:pt x="181" y="407"/>
                  </a:lnTo>
                  <a:lnTo>
                    <a:pt x="181" y="410"/>
                  </a:lnTo>
                  <a:lnTo>
                    <a:pt x="180" y="412"/>
                  </a:lnTo>
                  <a:lnTo>
                    <a:pt x="179" y="415"/>
                  </a:lnTo>
                  <a:lnTo>
                    <a:pt x="176" y="417"/>
                  </a:lnTo>
                  <a:lnTo>
                    <a:pt x="174" y="419"/>
                  </a:lnTo>
                  <a:lnTo>
                    <a:pt x="172" y="420"/>
                  </a:lnTo>
                  <a:lnTo>
                    <a:pt x="169" y="422"/>
                  </a:lnTo>
                  <a:lnTo>
                    <a:pt x="166" y="422"/>
                  </a:lnTo>
                  <a:lnTo>
                    <a:pt x="166" y="422"/>
                  </a:lnTo>
                  <a:close/>
                  <a:moveTo>
                    <a:pt x="166" y="542"/>
                  </a:moveTo>
                  <a:lnTo>
                    <a:pt x="106" y="542"/>
                  </a:lnTo>
                  <a:lnTo>
                    <a:pt x="102" y="542"/>
                  </a:lnTo>
                  <a:lnTo>
                    <a:pt x="100" y="541"/>
                  </a:lnTo>
                  <a:lnTo>
                    <a:pt x="97" y="540"/>
                  </a:lnTo>
                  <a:lnTo>
                    <a:pt x="95" y="537"/>
                  </a:lnTo>
                  <a:lnTo>
                    <a:pt x="94" y="535"/>
                  </a:lnTo>
                  <a:lnTo>
                    <a:pt x="92" y="533"/>
                  </a:lnTo>
                  <a:lnTo>
                    <a:pt x="91" y="530"/>
                  </a:lnTo>
                  <a:lnTo>
                    <a:pt x="91" y="527"/>
                  </a:lnTo>
                  <a:lnTo>
                    <a:pt x="91" y="523"/>
                  </a:lnTo>
                  <a:lnTo>
                    <a:pt x="92" y="521"/>
                  </a:lnTo>
                  <a:lnTo>
                    <a:pt x="94" y="518"/>
                  </a:lnTo>
                  <a:lnTo>
                    <a:pt x="95" y="516"/>
                  </a:lnTo>
                  <a:lnTo>
                    <a:pt x="97" y="515"/>
                  </a:lnTo>
                  <a:lnTo>
                    <a:pt x="100" y="513"/>
                  </a:lnTo>
                  <a:lnTo>
                    <a:pt x="102" y="513"/>
                  </a:lnTo>
                  <a:lnTo>
                    <a:pt x="106" y="512"/>
                  </a:lnTo>
                  <a:lnTo>
                    <a:pt x="166" y="512"/>
                  </a:lnTo>
                  <a:lnTo>
                    <a:pt x="169" y="513"/>
                  </a:lnTo>
                  <a:lnTo>
                    <a:pt x="172" y="513"/>
                  </a:lnTo>
                  <a:lnTo>
                    <a:pt x="174" y="515"/>
                  </a:lnTo>
                  <a:lnTo>
                    <a:pt x="176" y="516"/>
                  </a:lnTo>
                  <a:lnTo>
                    <a:pt x="179" y="518"/>
                  </a:lnTo>
                  <a:lnTo>
                    <a:pt x="180" y="521"/>
                  </a:lnTo>
                  <a:lnTo>
                    <a:pt x="181" y="523"/>
                  </a:lnTo>
                  <a:lnTo>
                    <a:pt x="181" y="527"/>
                  </a:lnTo>
                  <a:lnTo>
                    <a:pt x="181" y="530"/>
                  </a:lnTo>
                  <a:lnTo>
                    <a:pt x="180" y="533"/>
                  </a:lnTo>
                  <a:lnTo>
                    <a:pt x="179" y="535"/>
                  </a:lnTo>
                  <a:lnTo>
                    <a:pt x="176" y="537"/>
                  </a:lnTo>
                  <a:lnTo>
                    <a:pt x="174" y="540"/>
                  </a:lnTo>
                  <a:lnTo>
                    <a:pt x="172" y="541"/>
                  </a:lnTo>
                  <a:lnTo>
                    <a:pt x="169" y="542"/>
                  </a:lnTo>
                  <a:lnTo>
                    <a:pt x="166" y="542"/>
                  </a:lnTo>
                  <a:lnTo>
                    <a:pt x="166" y="542"/>
                  </a:lnTo>
                  <a:close/>
                  <a:moveTo>
                    <a:pt x="166" y="663"/>
                  </a:moveTo>
                  <a:lnTo>
                    <a:pt x="106" y="663"/>
                  </a:lnTo>
                  <a:lnTo>
                    <a:pt x="102" y="662"/>
                  </a:lnTo>
                  <a:lnTo>
                    <a:pt x="100" y="661"/>
                  </a:lnTo>
                  <a:lnTo>
                    <a:pt x="97" y="660"/>
                  </a:lnTo>
                  <a:lnTo>
                    <a:pt x="95" y="658"/>
                  </a:lnTo>
                  <a:lnTo>
                    <a:pt x="94" y="655"/>
                  </a:lnTo>
                  <a:lnTo>
                    <a:pt x="92" y="653"/>
                  </a:lnTo>
                  <a:lnTo>
                    <a:pt x="91" y="650"/>
                  </a:lnTo>
                  <a:lnTo>
                    <a:pt x="91" y="648"/>
                  </a:lnTo>
                  <a:lnTo>
                    <a:pt x="91" y="645"/>
                  </a:lnTo>
                  <a:lnTo>
                    <a:pt x="92" y="641"/>
                  </a:lnTo>
                  <a:lnTo>
                    <a:pt x="94" y="639"/>
                  </a:lnTo>
                  <a:lnTo>
                    <a:pt x="95" y="637"/>
                  </a:lnTo>
                  <a:lnTo>
                    <a:pt x="97" y="635"/>
                  </a:lnTo>
                  <a:lnTo>
                    <a:pt x="100" y="634"/>
                  </a:lnTo>
                  <a:lnTo>
                    <a:pt x="102" y="633"/>
                  </a:lnTo>
                  <a:lnTo>
                    <a:pt x="106" y="633"/>
                  </a:lnTo>
                  <a:lnTo>
                    <a:pt x="166" y="633"/>
                  </a:lnTo>
                  <a:lnTo>
                    <a:pt x="169" y="633"/>
                  </a:lnTo>
                  <a:lnTo>
                    <a:pt x="172" y="634"/>
                  </a:lnTo>
                  <a:lnTo>
                    <a:pt x="174" y="635"/>
                  </a:lnTo>
                  <a:lnTo>
                    <a:pt x="176" y="637"/>
                  </a:lnTo>
                  <a:lnTo>
                    <a:pt x="179" y="639"/>
                  </a:lnTo>
                  <a:lnTo>
                    <a:pt x="180" y="641"/>
                  </a:lnTo>
                  <a:lnTo>
                    <a:pt x="181" y="645"/>
                  </a:lnTo>
                  <a:lnTo>
                    <a:pt x="181" y="648"/>
                  </a:lnTo>
                  <a:lnTo>
                    <a:pt x="181" y="650"/>
                  </a:lnTo>
                  <a:lnTo>
                    <a:pt x="180" y="653"/>
                  </a:lnTo>
                  <a:lnTo>
                    <a:pt x="179" y="655"/>
                  </a:lnTo>
                  <a:lnTo>
                    <a:pt x="176" y="658"/>
                  </a:lnTo>
                  <a:lnTo>
                    <a:pt x="174" y="660"/>
                  </a:lnTo>
                  <a:lnTo>
                    <a:pt x="172" y="662"/>
                  </a:lnTo>
                  <a:lnTo>
                    <a:pt x="169" y="662"/>
                  </a:lnTo>
                  <a:lnTo>
                    <a:pt x="166" y="663"/>
                  </a:lnTo>
                  <a:lnTo>
                    <a:pt x="166" y="663"/>
                  </a:lnTo>
                  <a:close/>
                  <a:moveTo>
                    <a:pt x="166" y="783"/>
                  </a:moveTo>
                  <a:lnTo>
                    <a:pt x="106" y="783"/>
                  </a:lnTo>
                  <a:lnTo>
                    <a:pt x="102" y="783"/>
                  </a:lnTo>
                  <a:lnTo>
                    <a:pt x="100" y="782"/>
                  </a:lnTo>
                  <a:lnTo>
                    <a:pt x="97" y="780"/>
                  </a:lnTo>
                  <a:lnTo>
                    <a:pt x="95" y="779"/>
                  </a:lnTo>
                  <a:lnTo>
                    <a:pt x="94" y="777"/>
                  </a:lnTo>
                  <a:lnTo>
                    <a:pt x="92" y="773"/>
                  </a:lnTo>
                  <a:lnTo>
                    <a:pt x="91" y="771"/>
                  </a:lnTo>
                  <a:lnTo>
                    <a:pt x="91" y="768"/>
                  </a:lnTo>
                  <a:lnTo>
                    <a:pt x="91" y="765"/>
                  </a:lnTo>
                  <a:lnTo>
                    <a:pt x="92" y="762"/>
                  </a:lnTo>
                  <a:lnTo>
                    <a:pt x="94" y="759"/>
                  </a:lnTo>
                  <a:lnTo>
                    <a:pt x="95" y="757"/>
                  </a:lnTo>
                  <a:lnTo>
                    <a:pt x="97" y="755"/>
                  </a:lnTo>
                  <a:lnTo>
                    <a:pt x="100" y="754"/>
                  </a:lnTo>
                  <a:lnTo>
                    <a:pt x="102" y="753"/>
                  </a:lnTo>
                  <a:lnTo>
                    <a:pt x="106" y="753"/>
                  </a:lnTo>
                  <a:lnTo>
                    <a:pt x="166" y="753"/>
                  </a:lnTo>
                  <a:lnTo>
                    <a:pt x="169" y="753"/>
                  </a:lnTo>
                  <a:lnTo>
                    <a:pt x="172" y="754"/>
                  </a:lnTo>
                  <a:lnTo>
                    <a:pt x="174" y="755"/>
                  </a:lnTo>
                  <a:lnTo>
                    <a:pt x="176" y="757"/>
                  </a:lnTo>
                  <a:lnTo>
                    <a:pt x="179" y="759"/>
                  </a:lnTo>
                  <a:lnTo>
                    <a:pt x="180" y="762"/>
                  </a:lnTo>
                  <a:lnTo>
                    <a:pt x="181" y="765"/>
                  </a:lnTo>
                  <a:lnTo>
                    <a:pt x="181" y="768"/>
                  </a:lnTo>
                  <a:lnTo>
                    <a:pt x="181" y="771"/>
                  </a:lnTo>
                  <a:lnTo>
                    <a:pt x="180" y="773"/>
                  </a:lnTo>
                  <a:lnTo>
                    <a:pt x="179" y="777"/>
                  </a:lnTo>
                  <a:lnTo>
                    <a:pt x="176" y="779"/>
                  </a:lnTo>
                  <a:lnTo>
                    <a:pt x="174" y="780"/>
                  </a:lnTo>
                  <a:lnTo>
                    <a:pt x="172" y="782"/>
                  </a:lnTo>
                  <a:lnTo>
                    <a:pt x="169" y="783"/>
                  </a:lnTo>
                  <a:lnTo>
                    <a:pt x="166" y="783"/>
                  </a:lnTo>
                  <a:close/>
                  <a:moveTo>
                    <a:pt x="587" y="0"/>
                  </a:moveTo>
                  <a:lnTo>
                    <a:pt x="46" y="0"/>
                  </a:lnTo>
                  <a:lnTo>
                    <a:pt x="37" y="1"/>
                  </a:lnTo>
                  <a:lnTo>
                    <a:pt x="28" y="3"/>
                  </a:lnTo>
                  <a:lnTo>
                    <a:pt x="21" y="8"/>
                  </a:lnTo>
                  <a:lnTo>
                    <a:pt x="13" y="13"/>
                  </a:lnTo>
                  <a:lnTo>
                    <a:pt x="8" y="20"/>
                  </a:lnTo>
                  <a:lnTo>
                    <a:pt x="4" y="28"/>
                  </a:lnTo>
                  <a:lnTo>
                    <a:pt x="2" y="36"/>
                  </a:lnTo>
                  <a:lnTo>
                    <a:pt x="0" y="45"/>
                  </a:lnTo>
                  <a:lnTo>
                    <a:pt x="0" y="858"/>
                  </a:lnTo>
                  <a:lnTo>
                    <a:pt x="2" y="868"/>
                  </a:lnTo>
                  <a:lnTo>
                    <a:pt x="4" y="875"/>
                  </a:lnTo>
                  <a:lnTo>
                    <a:pt x="8" y="884"/>
                  </a:lnTo>
                  <a:lnTo>
                    <a:pt x="13" y="890"/>
                  </a:lnTo>
                  <a:lnTo>
                    <a:pt x="21" y="896"/>
                  </a:lnTo>
                  <a:lnTo>
                    <a:pt x="28" y="900"/>
                  </a:lnTo>
                  <a:lnTo>
                    <a:pt x="37" y="902"/>
                  </a:lnTo>
                  <a:lnTo>
                    <a:pt x="46" y="903"/>
                  </a:lnTo>
                  <a:lnTo>
                    <a:pt x="587" y="903"/>
                  </a:lnTo>
                  <a:lnTo>
                    <a:pt x="597" y="902"/>
                  </a:lnTo>
                  <a:lnTo>
                    <a:pt x="605" y="900"/>
                  </a:lnTo>
                  <a:lnTo>
                    <a:pt x="613" y="896"/>
                  </a:lnTo>
                  <a:lnTo>
                    <a:pt x="619" y="890"/>
                  </a:lnTo>
                  <a:lnTo>
                    <a:pt x="625" y="884"/>
                  </a:lnTo>
                  <a:lnTo>
                    <a:pt x="629" y="875"/>
                  </a:lnTo>
                  <a:lnTo>
                    <a:pt x="632" y="868"/>
                  </a:lnTo>
                  <a:lnTo>
                    <a:pt x="632" y="858"/>
                  </a:lnTo>
                  <a:lnTo>
                    <a:pt x="632" y="45"/>
                  </a:lnTo>
                  <a:lnTo>
                    <a:pt x="632" y="36"/>
                  </a:lnTo>
                  <a:lnTo>
                    <a:pt x="629" y="28"/>
                  </a:lnTo>
                  <a:lnTo>
                    <a:pt x="625" y="20"/>
                  </a:lnTo>
                  <a:lnTo>
                    <a:pt x="619" y="13"/>
                  </a:lnTo>
                  <a:lnTo>
                    <a:pt x="613" y="8"/>
                  </a:lnTo>
                  <a:lnTo>
                    <a:pt x="605" y="3"/>
                  </a:lnTo>
                  <a:lnTo>
                    <a:pt x="597" y="1"/>
                  </a:lnTo>
                  <a:lnTo>
                    <a:pt x="587" y="0"/>
                  </a:lnTo>
                  <a:lnTo>
                    <a:pt x="587" y="0"/>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188" name="Google Shape;188;p15"/>
            <p:cNvSpPr/>
            <p:nvPr/>
          </p:nvSpPr>
          <p:spPr>
            <a:xfrm>
              <a:off x="2216150" y="819150"/>
              <a:ext cx="9525" cy="28575"/>
            </a:xfrm>
            <a:custGeom>
              <a:rect b="b" l="l" r="r" t="t"/>
              <a:pathLst>
                <a:path extrusionOk="0" h="91" w="30">
                  <a:moveTo>
                    <a:pt x="15" y="0"/>
                  </a:moveTo>
                  <a:lnTo>
                    <a:pt x="12" y="1"/>
                  </a:lnTo>
                  <a:lnTo>
                    <a:pt x="10" y="1"/>
                  </a:lnTo>
                  <a:lnTo>
                    <a:pt x="6" y="3"/>
                  </a:lnTo>
                  <a:lnTo>
                    <a:pt x="4" y="4"/>
                  </a:lnTo>
                  <a:lnTo>
                    <a:pt x="2" y="8"/>
                  </a:lnTo>
                  <a:lnTo>
                    <a:pt x="1" y="10"/>
                  </a:lnTo>
                  <a:lnTo>
                    <a:pt x="0" y="13"/>
                  </a:lnTo>
                  <a:lnTo>
                    <a:pt x="0" y="15"/>
                  </a:lnTo>
                  <a:lnTo>
                    <a:pt x="0" y="76"/>
                  </a:lnTo>
                  <a:lnTo>
                    <a:pt x="0" y="78"/>
                  </a:lnTo>
                  <a:lnTo>
                    <a:pt x="1" y="82"/>
                  </a:lnTo>
                  <a:lnTo>
                    <a:pt x="2" y="84"/>
                  </a:lnTo>
                  <a:lnTo>
                    <a:pt x="4" y="86"/>
                  </a:lnTo>
                  <a:lnTo>
                    <a:pt x="6" y="88"/>
                  </a:lnTo>
                  <a:lnTo>
                    <a:pt x="10" y="90"/>
                  </a:lnTo>
                  <a:lnTo>
                    <a:pt x="12" y="90"/>
                  </a:lnTo>
                  <a:lnTo>
                    <a:pt x="15" y="91"/>
                  </a:lnTo>
                  <a:lnTo>
                    <a:pt x="18" y="90"/>
                  </a:lnTo>
                  <a:lnTo>
                    <a:pt x="21" y="90"/>
                  </a:lnTo>
                  <a:lnTo>
                    <a:pt x="24" y="88"/>
                  </a:lnTo>
                  <a:lnTo>
                    <a:pt x="26" y="87"/>
                  </a:lnTo>
                  <a:lnTo>
                    <a:pt x="28" y="84"/>
                  </a:lnTo>
                  <a:lnTo>
                    <a:pt x="29" y="82"/>
                  </a:lnTo>
                  <a:lnTo>
                    <a:pt x="30" y="78"/>
                  </a:lnTo>
                  <a:lnTo>
                    <a:pt x="30" y="76"/>
                  </a:lnTo>
                  <a:lnTo>
                    <a:pt x="30" y="15"/>
                  </a:lnTo>
                  <a:lnTo>
                    <a:pt x="30" y="13"/>
                  </a:lnTo>
                  <a:lnTo>
                    <a:pt x="29" y="10"/>
                  </a:lnTo>
                  <a:lnTo>
                    <a:pt x="28" y="8"/>
                  </a:lnTo>
                  <a:lnTo>
                    <a:pt x="26" y="6"/>
                  </a:lnTo>
                  <a:lnTo>
                    <a:pt x="24" y="3"/>
                  </a:lnTo>
                  <a:lnTo>
                    <a:pt x="21" y="2"/>
                  </a:lnTo>
                  <a:lnTo>
                    <a:pt x="18" y="1"/>
                  </a:lnTo>
                  <a:lnTo>
                    <a:pt x="15" y="0"/>
                  </a:lnTo>
                  <a:lnTo>
                    <a:pt x="15" y="0"/>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grpSp>
      <p:grpSp>
        <p:nvGrpSpPr>
          <p:cNvPr id="189" name="Google Shape;189;p15"/>
          <p:cNvGrpSpPr/>
          <p:nvPr/>
        </p:nvGrpSpPr>
        <p:grpSpPr>
          <a:xfrm>
            <a:off x="8392136" y="5812631"/>
            <a:ext cx="287338" cy="287338"/>
            <a:chOff x="4319588" y="4213225"/>
            <a:chExt cx="287338" cy="287338"/>
          </a:xfrm>
        </p:grpSpPr>
        <p:sp>
          <p:nvSpPr>
            <p:cNvPr id="190" name="Google Shape;190;p15"/>
            <p:cNvSpPr/>
            <p:nvPr/>
          </p:nvSpPr>
          <p:spPr>
            <a:xfrm>
              <a:off x="4471988" y="4213225"/>
              <a:ext cx="134938" cy="133350"/>
            </a:xfrm>
            <a:custGeom>
              <a:rect b="b" l="l" r="r" t="t"/>
              <a:pathLst>
                <a:path extrusionOk="0" h="422" w="422">
                  <a:moveTo>
                    <a:pt x="15" y="422"/>
                  </a:moveTo>
                  <a:lnTo>
                    <a:pt x="407" y="422"/>
                  </a:lnTo>
                  <a:lnTo>
                    <a:pt x="409" y="421"/>
                  </a:lnTo>
                  <a:lnTo>
                    <a:pt x="412" y="421"/>
                  </a:lnTo>
                  <a:lnTo>
                    <a:pt x="414" y="419"/>
                  </a:lnTo>
                  <a:lnTo>
                    <a:pt x="416" y="417"/>
                  </a:lnTo>
                  <a:lnTo>
                    <a:pt x="419" y="414"/>
                  </a:lnTo>
                  <a:lnTo>
                    <a:pt x="420" y="412"/>
                  </a:lnTo>
                  <a:lnTo>
                    <a:pt x="421" y="409"/>
                  </a:lnTo>
                  <a:lnTo>
                    <a:pt x="422" y="407"/>
                  </a:lnTo>
                  <a:lnTo>
                    <a:pt x="421" y="386"/>
                  </a:lnTo>
                  <a:lnTo>
                    <a:pt x="420" y="365"/>
                  </a:lnTo>
                  <a:lnTo>
                    <a:pt x="416" y="345"/>
                  </a:lnTo>
                  <a:lnTo>
                    <a:pt x="413" y="324"/>
                  </a:lnTo>
                  <a:lnTo>
                    <a:pt x="409" y="305"/>
                  </a:lnTo>
                  <a:lnTo>
                    <a:pt x="403" y="286"/>
                  </a:lnTo>
                  <a:lnTo>
                    <a:pt x="397" y="266"/>
                  </a:lnTo>
                  <a:lnTo>
                    <a:pt x="390" y="248"/>
                  </a:lnTo>
                  <a:lnTo>
                    <a:pt x="381" y="230"/>
                  </a:lnTo>
                  <a:lnTo>
                    <a:pt x="372" y="213"/>
                  </a:lnTo>
                  <a:lnTo>
                    <a:pt x="363" y="196"/>
                  </a:lnTo>
                  <a:lnTo>
                    <a:pt x="352" y="180"/>
                  </a:lnTo>
                  <a:lnTo>
                    <a:pt x="340" y="163"/>
                  </a:lnTo>
                  <a:lnTo>
                    <a:pt x="329" y="148"/>
                  </a:lnTo>
                  <a:lnTo>
                    <a:pt x="316" y="133"/>
                  </a:lnTo>
                  <a:lnTo>
                    <a:pt x="302" y="119"/>
                  </a:lnTo>
                  <a:lnTo>
                    <a:pt x="288" y="106"/>
                  </a:lnTo>
                  <a:lnTo>
                    <a:pt x="274" y="93"/>
                  </a:lnTo>
                  <a:lnTo>
                    <a:pt x="258" y="81"/>
                  </a:lnTo>
                  <a:lnTo>
                    <a:pt x="242" y="69"/>
                  </a:lnTo>
                  <a:lnTo>
                    <a:pt x="226" y="59"/>
                  </a:lnTo>
                  <a:lnTo>
                    <a:pt x="208" y="49"/>
                  </a:lnTo>
                  <a:lnTo>
                    <a:pt x="191" y="40"/>
                  </a:lnTo>
                  <a:lnTo>
                    <a:pt x="173" y="32"/>
                  </a:lnTo>
                  <a:lnTo>
                    <a:pt x="155" y="25"/>
                  </a:lnTo>
                  <a:lnTo>
                    <a:pt x="135" y="19"/>
                  </a:lnTo>
                  <a:lnTo>
                    <a:pt x="116" y="13"/>
                  </a:lnTo>
                  <a:lnTo>
                    <a:pt x="97" y="8"/>
                  </a:lnTo>
                  <a:lnTo>
                    <a:pt x="76" y="5"/>
                  </a:lnTo>
                  <a:lnTo>
                    <a:pt x="56" y="3"/>
                  </a:lnTo>
                  <a:lnTo>
                    <a:pt x="36" y="0"/>
                  </a:lnTo>
                  <a:lnTo>
                    <a:pt x="15" y="0"/>
                  </a:lnTo>
                  <a:lnTo>
                    <a:pt x="12" y="0"/>
                  </a:lnTo>
                  <a:lnTo>
                    <a:pt x="9" y="2"/>
                  </a:lnTo>
                  <a:lnTo>
                    <a:pt x="7" y="3"/>
                  </a:lnTo>
                  <a:lnTo>
                    <a:pt x="5" y="5"/>
                  </a:lnTo>
                  <a:lnTo>
                    <a:pt x="2" y="7"/>
                  </a:lnTo>
                  <a:lnTo>
                    <a:pt x="1" y="9"/>
                  </a:lnTo>
                  <a:lnTo>
                    <a:pt x="0" y="12"/>
                  </a:lnTo>
                  <a:lnTo>
                    <a:pt x="0" y="15"/>
                  </a:lnTo>
                  <a:lnTo>
                    <a:pt x="0" y="406"/>
                  </a:lnTo>
                  <a:lnTo>
                    <a:pt x="0" y="409"/>
                  </a:lnTo>
                  <a:lnTo>
                    <a:pt x="1" y="412"/>
                  </a:lnTo>
                  <a:lnTo>
                    <a:pt x="2" y="414"/>
                  </a:lnTo>
                  <a:lnTo>
                    <a:pt x="5" y="417"/>
                  </a:lnTo>
                  <a:lnTo>
                    <a:pt x="7" y="419"/>
                  </a:lnTo>
                  <a:lnTo>
                    <a:pt x="9" y="421"/>
                  </a:lnTo>
                  <a:lnTo>
                    <a:pt x="12" y="421"/>
                  </a:lnTo>
                  <a:lnTo>
                    <a:pt x="15" y="422"/>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191" name="Google Shape;191;p15"/>
            <p:cNvSpPr/>
            <p:nvPr/>
          </p:nvSpPr>
          <p:spPr>
            <a:xfrm>
              <a:off x="4319588" y="4241800"/>
              <a:ext cx="220663" cy="258763"/>
            </a:xfrm>
            <a:custGeom>
              <a:rect b="b" l="l" r="r" t="t"/>
              <a:pathLst>
                <a:path extrusionOk="0" h="813" w="698">
                  <a:moveTo>
                    <a:pt x="421" y="400"/>
                  </a:moveTo>
                  <a:lnTo>
                    <a:pt x="421" y="15"/>
                  </a:lnTo>
                  <a:lnTo>
                    <a:pt x="421" y="11"/>
                  </a:lnTo>
                  <a:lnTo>
                    <a:pt x="420" y="8"/>
                  </a:lnTo>
                  <a:lnTo>
                    <a:pt x="419" y="6"/>
                  </a:lnTo>
                  <a:lnTo>
                    <a:pt x="417" y="4"/>
                  </a:lnTo>
                  <a:lnTo>
                    <a:pt x="415" y="2"/>
                  </a:lnTo>
                  <a:lnTo>
                    <a:pt x="413" y="1"/>
                  </a:lnTo>
                  <a:lnTo>
                    <a:pt x="409" y="0"/>
                  </a:lnTo>
                  <a:lnTo>
                    <a:pt x="406" y="0"/>
                  </a:lnTo>
                  <a:lnTo>
                    <a:pt x="386" y="0"/>
                  </a:lnTo>
                  <a:lnTo>
                    <a:pt x="365" y="2"/>
                  </a:lnTo>
                  <a:lnTo>
                    <a:pt x="345" y="4"/>
                  </a:lnTo>
                  <a:lnTo>
                    <a:pt x="325" y="8"/>
                  </a:lnTo>
                  <a:lnTo>
                    <a:pt x="305" y="12"/>
                  </a:lnTo>
                  <a:lnTo>
                    <a:pt x="286" y="18"/>
                  </a:lnTo>
                  <a:lnTo>
                    <a:pt x="267" y="24"/>
                  </a:lnTo>
                  <a:lnTo>
                    <a:pt x="249" y="32"/>
                  </a:lnTo>
                  <a:lnTo>
                    <a:pt x="230" y="39"/>
                  </a:lnTo>
                  <a:lnTo>
                    <a:pt x="213" y="49"/>
                  </a:lnTo>
                  <a:lnTo>
                    <a:pt x="196" y="59"/>
                  </a:lnTo>
                  <a:lnTo>
                    <a:pt x="180" y="69"/>
                  </a:lnTo>
                  <a:lnTo>
                    <a:pt x="164" y="80"/>
                  </a:lnTo>
                  <a:lnTo>
                    <a:pt x="148" y="92"/>
                  </a:lnTo>
                  <a:lnTo>
                    <a:pt x="134" y="105"/>
                  </a:lnTo>
                  <a:lnTo>
                    <a:pt x="120" y="119"/>
                  </a:lnTo>
                  <a:lnTo>
                    <a:pt x="106" y="133"/>
                  </a:lnTo>
                  <a:lnTo>
                    <a:pt x="93" y="148"/>
                  </a:lnTo>
                  <a:lnTo>
                    <a:pt x="81" y="163"/>
                  </a:lnTo>
                  <a:lnTo>
                    <a:pt x="69" y="179"/>
                  </a:lnTo>
                  <a:lnTo>
                    <a:pt x="59" y="195"/>
                  </a:lnTo>
                  <a:lnTo>
                    <a:pt x="49" y="212"/>
                  </a:lnTo>
                  <a:lnTo>
                    <a:pt x="40" y="230"/>
                  </a:lnTo>
                  <a:lnTo>
                    <a:pt x="32" y="247"/>
                  </a:lnTo>
                  <a:lnTo>
                    <a:pt x="24" y="267"/>
                  </a:lnTo>
                  <a:lnTo>
                    <a:pt x="19" y="285"/>
                  </a:lnTo>
                  <a:lnTo>
                    <a:pt x="13" y="304"/>
                  </a:lnTo>
                  <a:lnTo>
                    <a:pt x="8" y="325"/>
                  </a:lnTo>
                  <a:lnTo>
                    <a:pt x="5" y="344"/>
                  </a:lnTo>
                  <a:lnTo>
                    <a:pt x="2" y="364"/>
                  </a:lnTo>
                  <a:lnTo>
                    <a:pt x="1" y="385"/>
                  </a:lnTo>
                  <a:lnTo>
                    <a:pt x="0" y="406"/>
                  </a:lnTo>
                  <a:lnTo>
                    <a:pt x="1" y="426"/>
                  </a:lnTo>
                  <a:lnTo>
                    <a:pt x="2" y="447"/>
                  </a:lnTo>
                  <a:lnTo>
                    <a:pt x="5" y="467"/>
                  </a:lnTo>
                  <a:lnTo>
                    <a:pt x="8" y="488"/>
                  </a:lnTo>
                  <a:lnTo>
                    <a:pt x="13" y="507"/>
                  </a:lnTo>
                  <a:lnTo>
                    <a:pt x="19" y="526"/>
                  </a:lnTo>
                  <a:lnTo>
                    <a:pt x="24" y="546"/>
                  </a:lnTo>
                  <a:lnTo>
                    <a:pt x="32" y="564"/>
                  </a:lnTo>
                  <a:lnTo>
                    <a:pt x="40" y="582"/>
                  </a:lnTo>
                  <a:lnTo>
                    <a:pt x="49" y="599"/>
                  </a:lnTo>
                  <a:lnTo>
                    <a:pt x="59" y="616"/>
                  </a:lnTo>
                  <a:lnTo>
                    <a:pt x="69" y="633"/>
                  </a:lnTo>
                  <a:lnTo>
                    <a:pt x="81" y="649"/>
                  </a:lnTo>
                  <a:lnTo>
                    <a:pt x="93" y="665"/>
                  </a:lnTo>
                  <a:lnTo>
                    <a:pt x="106" y="679"/>
                  </a:lnTo>
                  <a:lnTo>
                    <a:pt x="120" y="694"/>
                  </a:lnTo>
                  <a:lnTo>
                    <a:pt x="134" y="706"/>
                  </a:lnTo>
                  <a:lnTo>
                    <a:pt x="148" y="719"/>
                  </a:lnTo>
                  <a:lnTo>
                    <a:pt x="164" y="731"/>
                  </a:lnTo>
                  <a:lnTo>
                    <a:pt x="180" y="743"/>
                  </a:lnTo>
                  <a:lnTo>
                    <a:pt x="196" y="754"/>
                  </a:lnTo>
                  <a:lnTo>
                    <a:pt x="213" y="763"/>
                  </a:lnTo>
                  <a:lnTo>
                    <a:pt x="230" y="772"/>
                  </a:lnTo>
                  <a:lnTo>
                    <a:pt x="249" y="780"/>
                  </a:lnTo>
                  <a:lnTo>
                    <a:pt x="267" y="788"/>
                  </a:lnTo>
                  <a:lnTo>
                    <a:pt x="286" y="794"/>
                  </a:lnTo>
                  <a:lnTo>
                    <a:pt x="305" y="800"/>
                  </a:lnTo>
                  <a:lnTo>
                    <a:pt x="325" y="804"/>
                  </a:lnTo>
                  <a:lnTo>
                    <a:pt x="345" y="807"/>
                  </a:lnTo>
                  <a:lnTo>
                    <a:pt x="365" y="810"/>
                  </a:lnTo>
                  <a:lnTo>
                    <a:pt x="386" y="812"/>
                  </a:lnTo>
                  <a:lnTo>
                    <a:pt x="406" y="813"/>
                  </a:lnTo>
                  <a:lnTo>
                    <a:pt x="427" y="812"/>
                  </a:lnTo>
                  <a:lnTo>
                    <a:pt x="447" y="810"/>
                  </a:lnTo>
                  <a:lnTo>
                    <a:pt x="467" y="808"/>
                  </a:lnTo>
                  <a:lnTo>
                    <a:pt x="487" y="804"/>
                  </a:lnTo>
                  <a:lnTo>
                    <a:pt x="506" y="800"/>
                  </a:lnTo>
                  <a:lnTo>
                    <a:pt x="525" y="794"/>
                  </a:lnTo>
                  <a:lnTo>
                    <a:pt x="543" y="789"/>
                  </a:lnTo>
                  <a:lnTo>
                    <a:pt x="562" y="782"/>
                  </a:lnTo>
                  <a:lnTo>
                    <a:pt x="580" y="774"/>
                  </a:lnTo>
                  <a:lnTo>
                    <a:pt x="598" y="764"/>
                  </a:lnTo>
                  <a:lnTo>
                    <a:pt x="615" y="755"/>
                  </a:lnTo>
                  <a:lnTo>
                    <a:pt x="632" y="744"/>
                  </a:lnTo>
                  <a:lnTo>
                    <a:pt x="649" y="733"/>
                  </a:lnTo>
                  <a:lnTo>
                    <a:pt x="664" y="720"/>
                  </a:lnTo>
                  <a:lnTo>
                    <a:pt x="680" y="707"/>
                  </a:lnTo>
                  <a:lnTo>
                    <a:pt x="694" y="694"/>
                  </a:lnTo>
                  <a:lnTo>
                    <a:pt x="696" y="691"/>
                  </a:lnTo>
                  <a:lnTo>
                    <a:pt x="697" y="688"/>
                  </a:lnTo>
                  <a:lnTo>
                    <a:pt x="698" y="686"/>
                  </a:lnTo>
                  <a:lnTo>
                    <a:pt x="698" y="683"/>
                  </a:lnTo>
                  <a:lnTo>
                    <a:pt x="698" y="680"/>
                  </a:lnTo>
                  <a:lnTo>
                    <a:pt x="697" y="676"/>
                  </a:lnTo>
                  <a:lnTo>
                    <a:pt x="696" y="674"/>
                  </a:lnTo>
                  <a:lnTo>
                    <a:pt x="694" y="672"/>
                  </a:lnTo>
                  <a:lnTo>
                    <a:pt x="421" y="400"/>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192" name="Google Shape;192;p15"/>
            <p:cNvSpPr/>
            <p:nvPr/>
          </p:nvSpPr>
          <p:spPr>
            <a:xfrm>
              <a:off x="4471988" y="4356100"/>
              <a:ext cx="134938" cy="98425"/>
            </a:xfrm>
            <a:custGeom>
              <a:rect b="b" l="l" r="r" t="t"/>
              <a:pathLst>
                <a:path extrusionOk="0" h="307" w="422">
                  <a:moveTo>
                    <a:pt x="407" y="0"/>
                  </a:moveTo>
                  <a:lnTo>
                    <a:pt x="15" y="0"/>
                  </a:lnTo>
                  <a:lnTo>
                    <a:pt x="11" y="0"/>
                  </a:lnTo>
                  <a:lnTo>
                    <a:pt x="7" y="2"/>
                  </a:lnTo>
                  <a:lnTo>
                    <a:pt x="4" y="5"/>
                  </a:lnTo>
                  <a:lnTo>
                    <a:pt x="1" y="9"/>
                  </a:lnTo>
                  <a:lnTo>
                    <a:pt x="0" y="13"/>
                  </a:lnTo>
                  <a:lnTo>
                    <a:pt x="0" y="17"/>
                  </a:lnTo>
                  <a:lnTo>
                    <a:pt x="1" y="21"/>
                  </a:lnTo>
                  <a:lnTo>
                    <a:pt x="5" y="26"/>
                  </a:lnTo>
                  <a:lnTo>
                    <a:pt x="281" y="303"/>
                  </a:lnTo>
                  <a:lnTo>
                    <a:pt x="283" y="304"/>
                  </a:lnTo>
                  <a:lnTo>
                    <a:pt x="286" y="306"/>
                  </a:lnTo>
                  <a:lnTo>
                    <a:pt x="289" y="306"/>
                  </a:lnTo>
                  <a:lnTo>
                    <a:pt x="292" y="307"/>
                  </a:lnTo>
                  <a:lnTo>
                    <a:pt x="294" y="306"/>
                  </a:lnTo>
                  <a:lnTo>
                    <a:pt x="297" y="306"/>
                  </a:lnTo>
                  <a:lnTo>
                    <a:pt x="300" y="304"/>
                  </a:lnTo>
                  <a:lnTo>
                    <a:pt x="303" y="303"/>
                  </a:lnTo>
                  <a:lnTo>
                    <a:pt x="317" y="288"/>
                  </a:lnTo>
                  <a:lnTo>
                    <a:pt x="330" y="272"/>
                  </a:lnTo>
                  <a:lnTo>
                    <a:pt x="341" y="256"/>
                  </a:lnTo>
                  <a:lnTo>
                    <a:pt x="353" y="240"/>
                  </a:lnTo>
                  <a:lnTo>
                    <a:pt x="364" y="223"/>
                  </a:lnTo>
                  <a:lnTo>
                    <a:pt x="374" y="206"/>
                  </a:lnTo>
                  <a:lnTo>
                    <a:pt x="382" y="189"/>
                  </a:lnTo>
                  <a:lnTo>
                    <a:pt x="391" y="171"/>
                  </a:lnTo>
                  <a:lnTo>
                    <a:pt x="398" y="152"/>
                  </a:lnTo>
                  <a:lnTo>
                    <a:pt x="404" y="133"/>
                  </a:lnTo>
                  <a:lnTo>
                    <a:pt x="409" y="114"/>
                  </a:lnTo>
                  <a:lnTo>
                    <a:pt x="413" y="94"/>
                  </a:lnTo>
                  <a:lnTo>
                    <a:pt x="416" y="75"/>
                  </a:lnTo>
                  <a:lnTo>
                    <a:pt x="420" y="55"/>
                  </a:lnTo>
                  <a:lnTo>
                    <a:pt x="421" y="35"/>
                  </a:lnTo>
                  <a:lnTo>
                    <a:pt x="422" y="15"/>
                  </a:lnTo>
                  <a:lnTo>
                    <a:pt x="421" y="12"/>
                  </a:lnTo>
                  <a:lnTo>
                    <a:pt x="420" y="9"/>
                  </a:lnTo>
                  <a:lnTo>
                    <a:pt x="419" y="6"/>
                  </a:lnTo>
                  <a:lnTo>
                    <a:pt x="416" y="4"/>
                  </a:lnTo>
                  <a:lnTo>
                    <a:pt x="414" y="2"/>
                  </a:lnTo>
                  <a:lnTo>
                    <a:pt x="412" y="1"/>
                  </a:lnTo>
                  <a:lnTo>
                    <a:pt x="409" y="0"/>
                  </a:lnTo>
                  <a:lnTo>
                    <a:pt x="407" y="0"/>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grpSp>
      <p:grpSp>
        <p:nvGrpSpPr>
          <p:cNvPr id="193" name="Google Shape;193;p15"/>
          <p:cNvGrpSpPr/>
          <p:nvPr/>
        </p:nvGrpSpPr>
        <p:grpSpPr>
          <a:xfrm>
            <a:off x="3524394" y="5770869"/>
            <a:ext cx="285751" cy="269875"/>
            <a:chOff x="333622" y="4212342"/>
            <a:chExt cx="285751" cy="269875"/>
          </a:xfrm>
        </p:grpSpPr>
        <p:sp>
          <p:nvSpPr>
            <p:cNvPr id="194" name="Google Shape;194;p15"/>
            <p:cNvSpPr/>
            <p:nvPr/>
          </p:nvSpPr>
          <p:spPr>
            <a:xfrm>
              <a:off x="387597" y="4467929"/>
              <a:ext cx="15875" cy="14288"/>
            </a:xfrm>
            <a:custGeom>
              <a:rect b="b" l="l" r="r" t="t"/>
              <a:pathLst>
                <a:path extrusionOk="0" h="49" w="52">
                  <a:moveTo>
                    <a:pt x="4" y="23"/>
                  </a:moveTo>
                  <a:lnTo>
                    <a:pt x="2" y="25"/>
                  </a:lnTo>
                  <a:lnTo>
                    <a:pt x="1" y="28"/>
                  </a:lnTo>
                  <a:lnTo>
                    <a:pt x="0" y="31"/>
                  </a:lnTo>
                  <a:lnTo>
                    <a:pt x="0" y="33"/>
                  </a:lnTo>
                  <a:lnTo>
                    <a:pt x="0" y="37"/>
                  </a:lnTo>
                  <a:lnTo>
                    <a:pt x="1" y="40"/>
                  </a:lnTo>
                  <a:lnTo>
                    <a:pt x="2" y="43"/>
                  </a:lnTo>
                  <a:lnTo>
                    <a:pt x="4" y="45"/>
                  </a:lnTo>
                  <a:lnTo>
                    <a:pt x="6" y="47"/>
                  </a:lnTo>
                  <a:lnTo>
                    <a:pt x="9" y="48"/>
                  </a:lnTo>
                  <a:lnTo>
                    <a:pt x="11" y="49"/>
                  </a:lnTo>
                  <a:lnTo>
                    <a:pt x="15" y="49"/>
                  </a:lnTo>
                  <a:lnTo>
                    <a:pt x="18" y="49"/>
                  </a:lnTo>
                  <a:lnTo>
                    <a:pt x="20" y="48"/>
                  </a:lnTo>
                  <a:lnTo>
                    <a:pt x="23" y="47"/>
                  </a:lnTo>
                  <a:lnTo>
                    <a:pt x="25" y="45"/>
                  </a:lnTo>
                  <a:lnTo>
                    <a:pt x="52" y="18"/>
                  </a:lnTo>
                  <a:lnTo>
                    <a:pt x="39" y="9"/>
                  </a:lnTo>
                  <a:lnTo>
                    <a:pt x="26" y="0"/>
                  </a:lnTo>
                  <a:lnTo>
                    <a:pt x="4" y="23"/>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195" name="Google Shape;195;p15"/>
            <p:cNvSpPr/>
            <p:nvPr/>
          </p:nvSpPr>
          <p:spPr>
            <a:xfrm>
              <a:off x="544760" y="4464754"/>
              <a:ext cx="19050" cy="17463"/>
            </a:xfrm>
            <a:custGeom>
              <a:rect b="b" l="l" r="r" t="t"/>
              <a:pathLst>
                <a:path extrusionOk="0" h="59" w="61">
                  <a:moveTo>
                    <a:pt x="24" y="0"/>
                  </a:moveTo>
                  <a:lnTo>
                    <a:pt x="12" y="9"/>
                  </a:lnTo>
                  <a:lnTo>
                    <a:pt x="0" y="18"/>
                  </a:lnTo>
                  <a:lnTo>
                    <a:pt x="36" y="55"/>
                  </a:lnTo>
                  <a:lnTo>
                    <a:pt x="39" y="57"/>
                  </a:lnTo>
                  <a:lnTo>
                    <a:pt x="41" y="58"/>
                  </a:lnTo>
                  <a:lnTo>
                    <a:pt x="44" y="59"/>
                  </a:lnTo>
                  <a:lnTo>
                    <a:pt x="46" y="59"/>
                  </a:lnTo>
                  <a:lnTo>
                    <a:pt x="49" y="59"/>
                  </a:lnTo>
                  <a:lnTo>
                    <a:pt x="53" y="58"/>
                  </a:lnTo>
                  <a:lnTo>
                    <a:pt x="55" y="57"/>
                  </a:lnTo>
                  <a:lnTo>
                    <a:pt x="57" y="55"/>
                  </a:lnTo>
                  <a:lnTo>
                    <a:pt x="59" y="53"/>
                  </a:lnTo>
                  <a:lnTo>
                    <a:pt x="60" y="50"/>
                  </a:lnTo>
                  <a:lnTo>
                    <a:pt x="61" y="47"/>
                  </a:lnTo>
                  <a:lnTo>
                    <a:pt x="61" y="43"/>
                  </a:lnTo>
                  <a:lnTo>
                    <a:pt x="61" y="41"/>
                  </a:lnTo>
                  <a:lnTo>
                    <a:pt x="60" y="38"/>
                  </a:lnTo>
                  <a:lnTo>
                    <a:pt x="59" y="35"/>
                  </a:lnTo>
                  <a:lnTo>
                    <a:pt x="57" y="33"/>
                  </a:lnTo>
                  <a:lnTo>
                    <a:pt x="24" y="0"/>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196" name="Google Shape;196;p15"/>
            <p:cNvSpPr/>
            <p:nvPr/>
          </p:nvSpPr>
          <p:spPr>
            <a:xfrm>
              <a:off x="333622" y="4212342"/>
              <a:ext cx="93663" cy="90488"/>
            </a:xfrm>
            <a:custGeom>
              <a:rect b="b" l="l" r="r" t="t"/>
              <a:pathLst>
                <a:path extrusionOk="0" h="283" w="291">
                  <a:moveTo>
                    <a:pt x="291" y="102"/>
                  </a:moveTo>
                  <a:lnTo>
                    <a:pt x="286" y="91"/>
                  </a:lnTo>
                  <a:lnTo>
                    <a:pt x="281" y="81"/>
                  </a:lnTo>
                  <a:lnTo>
                    <a:pt x="276" y="70"/>
                  </a:lnTo>
                  <a:lnTo>
                    <a:pt x="269" y="62"/>
                  </a:lnTo>
                  <a:lnTo>
                    <a:pt x="262" y="52"/>
                  </a:lnTo>
                  <a:lnTo>
                    <a:pt x="254" y="44"/>
                  </a:lnTo>
                  <a:lnTo>
                    <a:pt x="246" y="36"/>
                  </a:lnTo>
                  <a:lnTo>
                    <a:pt x="237" y="30"/>
                  </a:lnTo>
                  <a:lnTo>
                    <a:pt x="228" y="23"/>
                  </a:lnTo>
                  <a:lnTo>
                    <a:pt x="217" y="17"/>
                  </a:lnTo>
                  <a:lnTo>
                    <a:pt x="207" y="13"/>
                  </a:lnTo>
                  <a:lnTo>
                    <a:pt x="196" y="8"/>
                  </a:lnTo>
                  <a:lnTo>
                    <a:pt x="185" y="5"/>
                  </a:lnTo>
                  <a:lnTo>
                    <a:pt x="173" y="2"/>
                  </a:lnTo>
                  <a:lnTo>
                    <a:pt x="161" y="1"/>
                  </a:lnTo>
                  <a:lnTo>
                    <a:pt x="149" y="0"/>
                  </a:lnTo>
                  <a:lnTo>
                    <a:pt x="133" y="1"/>
                  </a:lnTo>
                  <a:lnTo>
                    <a:pt x="120" y="3"/>
                  </a:lnTo>
                  <a:lnTo>
                    <a:pt x="105" y="7"/>
                  </a:lnTo>
                  <a:lnTo>
                    <a:pt x="91" y="12"/>
                  </a:lnTo>
                  <a:lnTo>
                    <a:pt x="78" y="18"/>
                  </a:lnTo>
                  <a:lnTo>
                    <a:pt x="66" y="25"/>
                  </a:lnTo>
                  <a:lnTo>
                    <a:pt x="54" y="34"/>
                  </a:lnTo>
                  <a:lnTo>
                    <a:pt x="44" y="45"/>
                  </a:lnTo>
                  <a:lnTo>
                    <a:pt x="34" y="54"/>
                  </a:lnTo>
                  <a:lnTo>
                    <a:pt x="25" y="66"/>
                  </a:lnTo>
                  <a:lnTo>
                    <a:pt x="18" y="79"/>
                  </a:lnTo>
                  <a:lnTo>
                    <a:pt x="11" y="92"/>
                  </a:lnTo>
                  <a:lnTo>
                    <a:pt x="6" y="106"/>
                  </a:lnTo>
                  <a:lnTo>
                    <a:pt x="3" y="120"/>
                  </a:lnTo>
                  <a:lnTo>
                    <a:pt x="1" y="135"/>
                  </a:lnTo>
                  <a:lnTo>
                    <a:pt x="0" y="150"/>
                  </a:lnTo>
                  <a:lnTo>
                    <a:pt x="0" y="160"/>
                  </a:lnTo>
                  <a:lnTo>
                    <a:pt x="1" y="171"/>
                  </a:lnTo>
                  <a:lnTo>
                    <a:pt x="3" y="182"/>
                  </a:lnTo>
                  <a:lnTo>
                    <a:pt x="5" y="191"/>
                  </a:lnTo>
                  <a:lnTo>
                    <a:pt x="8" y="201"/>
                  </a:lnTo>
                  <a:lnTo>
                    <a:pt x="13" y="211"/>
                  </a:lnTo>
                  <a:lnTo>
                    <a:pt x="17" y="220"/>
                  </a:lnTo>
                  <a:lnTo>
                    <a:pt x="22" y="229"/>
                  </a:lnTo>
                  <a:lnTo>
                    <a:pt x="28" y="237"/>
                  </a:lnTo>
                  <a:lnTo>
                    <a:pt x="34" y="245"/>
                  </a:lnTo>
                  <a:lnTo>
                    <a:pt x="40" y="252"/>
                  </a:lnTo>
                  <a:lnTo>
                    <a:pt x="48" y="260"/>
                  </a:lnTo>
                  <a:lnTo>
                    <a:pt x="55" y="266"/>
                  </a:lnTo>
                  <a:lnTo>
                    <a:pt x="63" y="273"/>
                  </a:lnTo>
                  <a:lnTo>
                    <a:pt x="71" y="278"/>
                  </a:lnTo>
                  <a:lnTo>
                    <a:pt x="81" y="283"/>
                  </a:lnTo>
                  <a:lnTo>
                    <a:pt x="90" y="267"/>
                  </a:lnTo>
                  <a:lnTo>
                    <a:pt x="99" y="253"/>
                  </a:lnTo>
                  <a:lnTo>
                    <a:pt x="110" y="238"/>
                  </a:lnTo>
                  <a:lnTo>
                    <a:pt x="121" y="224"/>
                  </a:lnTo>
                  <a:lnTo>
                    <a:pt x="131" y="212"/>
                  </a:lnTo>
                  <a:lnTo>
                    <a:pt x="144" y="199"/>
                  </a:lnTo>
                  <a:lnTo>
                    <a:pt x="156" y="186"/>
                  </a:lnTo>
                  <a:lnTo>
                    <a:pt x="169" y="174"/>
                  </a:lnTo>
                  <a:lnTo>
                    <a:pt x="183" y="163"/>
                  </a:lnTo>
                  <a:lnTo>
                    <a:pt x="197" y="153"/>
                  </a:lnTo>
                  <a:lnTo>
                    <a:pt x="212" y="142"/>
                  </a:lnTo>
                  <a:lnTo>
                    <a:pt x="227" y="133"/>
                  </a:lnTo>
                  <a:lnTo>
                    <a:pt x="242" y="124"/>
                  </a:lnTo>
                  <a:lnTo>
                    <a:pt x="258" y="116"/>
                  </a:lnTo>
                  <a:lnTo>
                    <a:pt x="274" y="109"/>
                  </a:lnTo>
                  <a:lnTo>
                    <a:pt x="291" y="102"/>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197" name="Google Shape;197;p15"/>
            <p:cNvSpPr/>
            <p:nvPr/>
          </p:nvSpPr>
          <p:spPr>
            <a:xfrm>
              <a:off x="525710" y="4212342"/>
              <a:ext cx="93663" cy="93663"/>
            </a:xfrm>
            <a:custGeom>
              <a:rect b="b" l="l" r="r" t="t"/>
              <a:pathLst>
                <a:path extrusionOk="0" h="293" w="293">
                  <a:moveTo>
                    <a:pt x="145" y="0"/>
                  </a:moveTo>
                  <a:lnTo>
                    <a:pt x="132" y="1"/>
                  </a:lnTo>
                  <a:lnTo>
                    <a:pt x="119" y="3"/>
                  </a:lnTo>
                  <a:lnTo>
                    <a:pt x="106" y="5"/>
                  </a:lnTo>
                  <a:lnTo>
                    <a:pt x="94" y="8"/>
                  </a:lnTo>
                  <a:lnTo>
                    <a:pt x="84" y="14"/>
                  </a:lnTo>
                  <a:lnTo>
                    <a:pt x="72" y="19"/>
                  </a:lnTo>
                  <a:lnTo>
                    <a:pt x="62" y="25"/>
                  </a:lnTo>
                  <a:lnTo>
                    <a:pt x="53" y="32"/>
                  </a:lnTo>
                  <a:lnTo>
                    <a:pt x="43" y="40"/>
                  </a:lnTo>
                  <a:lnTo>
                    <a:pt x="34" y="49"/>
                  </a:lnTo>
                  <a:lnTo>
                    <a:pt x="27" y="58"/>
                  </a:lnTo>
                  <a:lnTo>
                    <a:pt x="19" y="68"/>
                  </a:lnTo>
                  <a:lnTo>
                    <a:pt x="13" y="78"/>
                  </a:lnTo>
                  <a:lnTo>
                    <a:pt x="8" y="90"/>
                  </a:lnTo>
                  <a:lnTo>
                    <a:pt x="3" y="100"/>
                  </a:lnTo>
                  <a:lnTo>
                    <a:pt x="0" y="112"/>
                  </a:lnTo>
                  <a:lnTo>
                    <a:pt x="15" y="120"/>
                  </a:lnTo>
                  <a:lnTo>
                    <a:pt x="29" y="128"/>
                  </a:lnTo>
                  <a:lnTo>
                    <a:pt x="44" y="137"/>
                  </a:lnTo>
                  <a:lnTo>
                    <a:pt x="58" y="146"/>
                  </a:lnTo>
                  <a:lnTo>
                    <a:pt x="71" y="156"/>
                  </a:lnTo>
                  <a:lnTo>
                    <a:pt x="84" y="166"/>
                  </a:lnTo>
                  <a:lnTo>
                    <a:pt x="96" y="176"/>
                  </a:lnTo>
                  <a:lnTo>
                    <a:pt x="109" y="188"/>
                  </a:lnTo>
                  <a:lnTo>
                    <a:pt x="121" y="200"/>
                  </a:lnTo>
                  <a:lnTo>
                    <a:pt x="132" y="212"/>
                  </a:lnTo>
                  <a:lnTo>
                    <a:pt x="142" y="224"/>
                  </a:lnTo>
                  <a:lnTo>
                    <a:pt x="153" y="237"/>
                  </a:lnTo>
                  <a:lnTo>
                    <a:pt x="163" y="250"/>
                  </a:lnTo>
                  <a:lnTo>
                    <a:pt x="171" y="264"/>
                  </a:lnTo>
                  <a:lnTo>
                    <a:pt x="180" y="279"/>
                  </a:lnTo>
                  <a:lnTo>
                    <a:pt x="188" y="293"/>
                  </a:lnTo>
                  <a:lnTo>
                    <a:pt x="199" y="290"/>
                  </a:lnTo>
                  <a:lnTo>
                    <a:pt x="211" y="284"/>
                  </a:lnTo>
                  <a:lnTo>
                    <a:pt x="221" y="279"/>
                  </a:lnTo>
                  <a:lnTo>
                    <a:pt x="230" y="273"/>
                  </a:lnTo>
                  <a:lnTo>
                    <a:pt x="240" y="265"/>
                  </a:lnTo>
                  <a:lnTo>
                    <a:pt x="248" y="258"/>
                  </a:lnTo>
                  <a:lnTo>
                    <a:pt x="257" y="249"/>
                  </a:lnTo>
                  <a:lnTo>
                    <a:pt x="264" y="239"/>
                  </a:lnTo>
                  <a:lnTo>
                    <a:pt x="271" y="230"/>
                  </a:lnTo>
                  <a:lnTo>
                    <a:pt x="276" y="220"/>
                  </a:lnTo>
                  <a:lnTo>
                    <a:pt x="282" y="209"/>
                  </a:lnTo>
                  <a:lnTo>
                    <a:pt x="286" y="198"/>
                  </a:lnTo>
                  <a:lnTo>
                    <a:pt x="289" y="186"/>
                  </a:lnTo>
                  <a:lnTo>
                    <a:pt x="292" y="174"/>
                  </a:lnTo>
                  <a:lnTo>
                    <a:pt x="293" y="162"/>
                  </a:lnTo>
                  <a:lnTo>
                    <a:pt x="293" y="150"/>
                  </a:lnTo>
                  <a:lnTo>
                    <a:pt x="293" y="135"/>
                  </a:lnTo>
                  <a:lnTo>
                    <a:pt x="291" y="120"/>
                  </a:lnTo>
                  <a:lnTo>
                    <a:pt x="287" y="106"/>
                  </a:lnTo>
                  <a:lnTo>
                    <a:pt x="282" y="92"/>
                  </a:lnTo>
                  <a:lnTo>
                    <a:pt x="276" y="79"/>
                  </a:lnTo>
                  <a:lnTo>
                    <a:pt x="269" y="66"/>
                  </a:lnTo>
                  <a:lnTo>
                    <a:pt x="260" y="54"/>
                  </a:lnTo>
                  <a:lnTo>
                    <a:pt x="249" y="45"/>
                  </a:lnTo>
                  <a:lnTo>
                    <a:pt x="240" y="34"/>
                  </a:lnTo>
                  <a:lnTo>
                    <a:pt x="228" y="25"/>
                  </a:lnTo>
                  <a:lnTo>
                    <a:pt x="215" y="18"/>
                  </a:lnTo>
                  <a:lnTo>
                    <a:pt x="202" y="12"/>
                  </a:lnTo>
                  <a:lnTo>
                    <a:pt x="188" y="7"/>
                  </a:lnTo>
                  <a:lnTo>
                    <a:pt x="175" y="3"/>
                  </a:lnTo>
                  <a:lnTo>
                    <a:pt x="160" y="1"/>
                  </a:lnTo>
                  <a:lnTo>
                    <a:pt x="145" y="0"/>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198" name="Google Shape;198;p15"/>
            <p:cNvSpPr/>
            <p:nvPr/>
          </p:nvSpPr>
          <p:spPr>
            <a:xfrm>
              <a:off x="352672" y="4245679"/>
              <a:ext cx="238126" cy="236538"/>
            </a:xfrm>
            <a:custGeom>
              <a:rect b="b" l="l" r="r" t="t"/>
              <a:pathLst>
                <a:path extrusionOk="0" h="747" w="748">
                  <a:moveTo>
                    <a:pt x="419" y="389"/>
                  </a:moveTo>
                  <a:lnTo>
                    <a:pt x="419" y="392"/>
                  </a:lnTo>
                  <a:lnTo>
                    <a:pt x="418" y="394"/>
                  </a:lnTo>
                  <a:lnTo>
                    <a:pt x="417" y="398"/>
                  </a:lnTo>
                  <a:lnTo>
                    <a:pt x="415" y="400"/>
                  </a:lnTo>
                  <a:lnTo>
                    <a:pt x="413" y="401"/>
                  </a:lnTo>
                  <a:lnTo>
                    <a:pt x="410" y="403"/>
                  </a:lnTo>
                  <a:lnTo>
                    <a:pt x="407" y="403"/>
                  </a:lnTo>
                  <a:lnTo>
                    <a:pt x="404" y="404"/>
                  </a:lnTo>
                  <a:lnTo>
                    <a:pt x="253" y="404"/>
                  </a:lnTo>
                  <a:lnTo>
                    <a:pt x="251" y="403"/>
                  </a:lnTo>
                  <a:lnTo>
                    <a:pt x="248" y="403"/>
                  </a:lnTo>
                  <a:lnTo>
                    <a:pt x="246" y="401"/>
                  </a:lnTo>
                  <a:lnTo>
                    <a:pt x="244" y="400"/>
                  </a:lnTo>
                  <a:lnTo>
                    <a:pt x="241" y="398"/>
                  </a:lnTo>
                  <a:lnTo>
                    <a:pt x="240" y="394"/>
                  </a:lnTo>
                  <a:lnTo>
                    <a:pt x="239" y="392"/>
                  </a:lnTo>
                  <a:lnTo>
                    <a:pt x="238" y="389"/>
                  </a:lnTo>
                  <a:lnTo>
                    <a:pt x="239" y="386"/>
                  </a:lnTo>
                  <a:lnTo>
                    <a:pt x="240" y="384"/>
                  </a:lnTo>
                  <a:lnTo>
                    <a:pt x="241" y="380"/>
                  </a:lnTo>
                  <a:lnTo>
                    <a:pt x="244" y="378"/>
                  </a:lnTo>
                  <a:lnTo>
                    <a:pt x="246" y="376"/>
                  </a:lnTo>
                  <a:lnTo>
                    <a:pt x="248" y="375"/>
                  </a:lnTo>
                  <a:lnTo>
                    <a:pt x="251" y="374"/>
                  </a:lnTo>
                  <a:lnTo>
                    <a:pt x="253" y="374"/>
                  </a:lnTo>
                  <a:lnTo>
                    <a:pt x="389" y="374"/>
                  </a:lnTo>
                  <a:lnTo>
                    <a:pt x="389" y="165"/>
                  </a:lnTo>
                  <a:lnTo>
                    <a:pt x="390" y="163"/>
                  </a:lnTo>
                  <a:lnTo>
                    <a:pt x="391" y="160"/>
                  </a:lnTo>
                  <a:lnTo>
                    <a:pt x="392" y="158"/>
                  </a:lnTo>
                  <a:lnTo>
                    <a:pt x="394" y="156"/>
                  </a:lnTo>
                  <a:lnTo>
                    <a:pt x="397" y="154"/>
                  </a:lnTo>
                  <a:lnTo>
                    <a:pt x="399" y="153"/>
                  </a:lnTo>
                  <a:lnTo>
                    <a:pt x="402" y="152"/>
                  </a:lnTo>
                  <a:lnTo>
                    <a:pt x="404" y="150"/>
                  </a:lnTo>
                  <a:lnTo>
                    <a:pt x="407" y="152"/>
                  </a:lnTo>
                  <a:lnTo>
                    <a:pt x="410" y="153"/>
                  </a:lnTo>
                  <a:lnTo>
                    <a:pt x="413" y="154"/>
                  </a:lnTo>
                  <a:lnTo>
                    <a:pt x="415" y="156"/>
                  </a:lnTo>
                  <a:lnTo>
                    <a:pt x="417" y="158"/>
                  </a:lnTo>
                  <a:lnTo>
                    <a:pt x="418" y="160"/>
                  </a:lnTo>
                  <a:lnTo>
                    <a:pt x="419" y="163"/>
                  </a:lnTo>
                  <a:lnTo>
                    <a:pt x="419" y="165"/>
                  </a:lnTo>
                  <a:lnTo>
                    <a:pt x="419" y="389"/>
                  </a:lnTo>
                  <a:close/>
                  <a:moveTo>
                    <a:pt x="373" y="0"/>
                  </a:moveTo>
                  <a:lnTo>
                    <a:pt x="354" y="1"/>
                  </a:lnTo>
                  <a:lnTo>
                    <a:pt x="336" y="2"/>
                  </a:lnTo>
                  <a:lnTo>
                    <a:pt x="316" y="4"/>
                  </a:lnTo>
                  <a:lnTo>
                    <a:pt x="298" y="7"/>
                  </a:lnTo>
                  <a:lnTo>
                    <a:pt x="280" y="11"/>
                  </a:lnTo>
                  <a:lnTo>
                    <a:pt x="262" y="17"/>
                  </a:lnTo>
                  <a:lnTo>
                    <a:pt x="245" y="23"/>
                  </a:lnTo>
                  <a:lnTo>
                    <a:pt x="228" y="30"/>
                  </a:lnTo>
                  <a:lnTo>
                    <a:pt x="211" y="37"/>
                  </a:lnTo>
                  <a:lnTo>
                    <a:pt x="195" y="46"/>
                  </a:lnTo>
                  <a:lnTo>
                    <a:pt x="179" y="54"/>
                  </a:lnTo>
                  <a:lnTo>
                    <a:pt x="164" y="64"/>
                  </a:lnTo>
                  <a:lnTo>
                    <a:pt x="149" y="74"/>
                  </a:lnTo>
                  <a:lnTo>
                    <a:pt x="136" y="86"/>
                  </a:lnTo>
                  <a:lnTo>
                    <a:pt x="122" y="98"/>
                  </a:lnTo>
                  <a:lnTo>
                    <a:pt x="109" y="110"/>
                  </a:lnTo>
                  <a:lnTo>
                    <a:pt x="97" y="123"/>
                  </a:lnTo>
                  <a:lnTo>
                    <a:pt x="85" y="137"/>
                  </a:lnTo>
                  <a:lnTo>
                    <a:pt x="73" y="150"/>
                  </a:lnTo>
                  <a:lnTo>
                    <a:pt x="64" y="165"/>
                  </a:lnTo>
                  <a:lnTo>
                    <a:pt x="53" y="180"/>
                  </a:lnTo>
                  <a:lnTo>
                    <a:pt x="45" y="196"/>
                  </a:lnTo>
                  <a:lnTo>
                    <a:pt x="36" y="212"/>
                  </a:lnTo>
                  <a:lnTo>
                    <a:pt x="29" y="229"/>
                  </a:lnTo>
                  <a:lnTo>
                    <a:pt x="22" y="246"/>
                  </a:lnTo>
                  <a:lnTo>
                    <a:pt x="17" y="263"/>
                  </a:lnTo>
                  <a:lnTo>
                    <a:pt x="11" y="281"/>
                  </a:lnTo>
                  <a:lnTo>
                    <a:pt x="7" y="299"/>
                  </a:lnTo>
                  <a:lnTo>
                    <a:pt x="4" y="317"/>
                  </a:lnTo>
                  <a:lnTo>
                    <a:pt x="2" y="336"/>
                  </a:lnTo>
                  <a:lnTo>
                    <a:pt x="0" y="355"/>
                  </a:lnTo>
                  <a:lnTo>
                    <a:pt x="0" y="374"/>
                  </a:lnTo>
                  <a:lnTo>
                    <a:pt x="0" y="393"/>
                  </a:lnTo>
                  <a:lnTo>
                    <a:pt x="2" y="411"/>
                  </a:lnTo>
                  <a:lnTo>
                    <a:pt x="4" y="431"/>
                  </a:lnTo>
                  <a:lnTo>
                    <a:pt x="7" y="449"/>
                  </a:lnTo>
                  <a:lnTo>
                    <a:pt x="11" y="467"/>
                  </a:lnTo>
                  <a:lnTo>
                    <a:pt x="17" y="485"/>
                  </a:lnTo>
                  <a:lnTo>
                    <a:pt x="22" y="502"/>
                  </a:lnTo>
                  <a:lnTo>
                    <a:pt x="29" y="520"/>
                  </a:lnTo>
                  <a:lnTo>
                    <a:pt x="36" y="536"/>
                  </a:lnTo>
                  <a:lnTo>
                    <a:pt x="45" y="552"/>
                  </a:lnTo>
                  <a:lnTo>
                    <a:pt x="53" y="568"/>
                  </a:lnTo>
                  <a:lnTo>
                    <a:pt x="64" y="583"/>
                  </a:lnTo>
                  <a:lnTo>
                    <a:pt x="73" y="598"/>
                  </a:lnTo>
                  <a:lnTo>
                    <a:pt x="85" y="612"/>
                  </a:lnTo>
                  <a:lnTo>
                    <a:pt x="97" y="625"/>
                  </a:lnTo>
                  <a:lnTo>
                    <a:pt x="109" y="638"/>
                  </a:lnTo>
                  <a:lnTo>
                    <a:pt x="122" y="650"/>
                  </a:lnTo>
                  <a:lnTo>
                    <a:pt x="136" y="662"/>
                  </a:lnTo>
                  <a:lnTo>
                    <a:pt x="149" y="674"/>
                  </a:lnTo>
                  <a:lnTo>
                    <a:pt x="164" y="683"/>
                  </a:lnTo>
                  <a:lnTo>
                    <a:pt x="179" y="694"/>
                  </a:lnTo>
                  <a:lnTo>
                    <a:pt x="195" y="702"/>
                  </a:lnTo>
                  <a:lnTo>
                    <a:pt x="211" y="711"/>
                  </a:lnTo>
                  <a:lnTo>
                    <a:pt x="228" y="719"/>
                  </a:lnTo>
                  <a:lnTo>
                    <a:pt x="245" y="725"/>
                  </a:lnTo>
                  <a:lnTo>
                    <a:pt x="262" y="730"/>
                  </a:lnTo>
                  <a:lnTo>
                    <a:pt x="280" y="736"/>
                  </a:lnTo>
                  <a:lnTo>
                    <a:pt x="298" y="740"/>
                  </a:lnTo>
                  <a:lnTo>
                    <a:pt x="316" y="743"/>
                  </a:lnTo>
                  <a:lnTo>
                    <a:pt x="336" y="745"/>
                  </a:lnTo>
                  <a:lnTo>
                    <a:pt x="354" y="747"/>
                  </a:lnTo>
                  <a:lnTo>
                    <a:pt x="373" y="747"/>
                  </a:lnTo>
                  <a:lnTo>
                    <a:pt x="392" y="747"/>
                  </a:lnTo>
                  <a:lnTo>
                    <a:pt x="412" y="745"/>
                  </a:lnTo>
                  <a:lnTo>
                    <a:pt x="430" y="743"/>
                  </a:lnTo>
                  <a:lnTo>
                    <a:pt x="449" y="740"/>
                  </a:lnTo>
                  <a:lnTo>
                    <a:pt x="466" y="736"/>
                  </a:lnTo>
                  <a:lnTo>
                    <a:pt x="484" y="730"/>
                  </a:lnTo>
                  <a:lnTo>
                    <a:pt x="501" y="725"/>
                  </a:lnTo>
                  <a:lnTo>
                    <a:pt x="519" y="719"/>
                  </a:lnTo>
                  <a:lnTo>
                    <a:pt x="536" y="711"/>
                  </a:lnTo>
                  <a:lnTo>
                    <a:pt x="552" y="702"/>
                  </a:lnTo>
                  <a:lnTo>
                    <a:pt x="567" y="694"/>
                  </a:lnTo>
                  <a:lnTo>
                    <a:pt x="582" y="683"/>
                  </a:lnTo>
                  <a:lnTo>
                    <a:pt x="597" y="674"/>
                  </a:lnTo>
                  <a:lnTo>
                    <a:pt x="611" y="662"/>
                  </a:lnTo>
                  <a:lnTo>
                    <a:pt x="624" y="650"/>
                  </a:lnTo>
                  <a:lnTo>
                    <a:pt x="637" y="638"/>
                  </a:lnTo>
                  <a:lnTo>
                    <a:pt x="650" y="625"/>
                  </a:lnTo>
                  <a:lnTo>
                    <a:pt x="662" y="612"/>
                  </a:lnTo>
                  <a:lnTo>
                    <a:pt x="673" y="598"/>
                  </a:lnTo>
                  <a:lnTo>
                    <a:pt x="683" y="583"/>
                  </a:lnTo>
                  <a:lnTo>
                    <a:pt x="693" y="568"/>
                  </a:lnTo>
                  <a:lnTo>
                    <a:pt x="702" y="552"/>
                  </a:lnTo>
                  <a:lnTo>
                    <a:pt x="710" y="536"/>
                  </a:lnTo>
                  <a:lnTo>
                    <a:pt x="718" y="520"/>
                  </a:lnTo>
                  <a:lnTo>
                    <a:pt x="724" y="502"/>
                  </a:lnTo>
                  <a:lnTo>
                    <a:pt x="730" y="485"/>
                  </a:lnTo>
                  <a:lnTo>
                    <a:pt x="736" y="467"/>
                  </a:lnTo>
                  <a:lnTo>
                    <a:pt x="739" y="449"/>
                  </a:lnTo>
                  <a:lnTo>
                    <a:pt x="743" y="431"/>
                  </a:lnTo>
                  <a:lnTo>
                    <a:pt x="745" y="411"/>
                  </a:lnTo>
                  <a:lnTo>
                    <a:pt x="746" y="393"/>
                  </a:lnTo>
                  <a:lnTo>
                    <a:pt x="748" y="374"/>
                  </a:lnTo>
                  <a:lnTo>
                    <a:pt x="746" y="355"/>
                  </a:lnTo>
                  <a:lnTo>
                    <a:pt x="745" y="336"/>
                  </a:lnTo>
                  <a:lnTo>
                    <a:pt x="743" y="317"/>
                  </a:lnTo>
                  <a:lnTo>
                    <a:pt x="739" y="299"/>
                  </a:lnTo>
                  <a:lnTo>
                    <a:pt x="736" y="281"/>
                  </a:lnTo>
                  <a:lnTo>
                    <a:pt x="730" y="263"/>
                  </a:lnTo>
                  <a:lnTo>
                    <a:pt x="724" y="246"/>
                  </a:lnTo>
                  <a:lnTo>
                    <a:pt x="718" y="229"/>
                  </a:lnTo>
                  <a:lnTo>
                    <a:pt x="710" y="212"/>
                  </a:lnTo>
                  <a:lnTo>
                    <a:pt x="702" y="196"/>
                  </a:lnTo>
                  <a:lnTo>
                    <a:pt x="693" y="180"/>
                  </a:lnTo>
                  <a:lnTo>
                    <a:pt x="683" y="165"/>
                  </a:lnTo>
                  <a:lnTo>
                    <a:pt x="673" y="150"/>
                  </a:lnTo>
                  <a:lnTo>
                    <a:pt x="662" y="137"/>
                  </a:lnTo>
                  <a:lnTo>
                    <a:pt x="650" y="123"/>
                  </a:lnTo>
                  <a:lnTo>
                    <a:pt x="637" y="110"/>
                  </a:lnTo>
                  <a:lnTo>
                    <a:pt x="624" y="98"/>
                  </a:lnTo>
                  <a:lnTo>
                    <a:pt x="611" y="86"/>
                  </a:lnTo>
                  <a:lnTo>
                    <a:pt x="597" y="74"/>
                  </a:lnTo>
                  <a:lnTo>
                    <a:pt x="582" y="64"/>
                  </a:lnTo>
                  <a:lnTo>
                    <a:pt x="567" y="54"/>
                  </a:lnTo>
                  <a:lnTo>
                    <a:pt x="552" y="46"/>
                  </a:lnTo>
                  <a:lnTo>
                    <a:pt x="536" y="37"/>
                  </a:lnTo>
                  <a:lnTo>
                    <a:pt x="519" y="30"/>
                  </a:lnTo>
                  <a:lnTo>
                    <a:pt x="501" y="23"/>
                  </a:lnTo>
                  <a:lnTo>
                    <a:pt x="484" y="17"/>
                  </a:lnTo>
                  <a:lnTo>
                    <a:pt x="466" y="11"/>
                  </a:lnTo>
                  <a:lnTo>
                    <a:pt x="449" y="7"/>
                  </a:lnTo>
                  <a:lnTo>
                    <a:pt x="430" y="4"/>
                  </a:lnTo>
                  <a:lnTo>
                    <a:pt x="412" y="2"/>
                  </a:lnTo>
                  <a:lnTo>
                    <a:pt x="392" y="1"/>
                  </a:lnTo>
                  <a:lnTo>
                    <a:pt x="373" y="0"/>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grpSp>
      <p:sp>
        <p:nvSpPr>
          <p:cNvPr id="199" name="Google Shape;199;p15"/>
          <p:cNvSpPr/>
          <p:nvPr/>
        </p:nvSpPr>
        <p:spPr>
          <a:xfrm>
            <a:off x="2156937" y="3521761"/>
            <a:ext cx="287339" cy="287339"/>
          </a:xfrm>
          <a:custGeom>
            <a:rect b="b" l="l" r="r" t="t"/>
            <a:pathLst>
              <a:path extrusionOk="0" h="903" w="903">
                <a:moveTo>
                  <a:pt x="828" y="466"/>
                </a:moveTo>
                <a:lnTo>
                  <a:pt x="818" y="466"/>
                </a:lnTo>
                <a:lnTo>
                  <a:pt x="810" y="469"/>
                </a:lnTo>
                <a:lnTo>
                  <a:pt x="801" y="471"/>
                </a:lnTo>
                <a:lnTo>
                  <a:pt x="794" y="475"/>
                </a:lnTo>
                <a:lnTo>
                  <a:pt x="786" y="479"/>
                </a:lnTo>
                <a:lnTo>
                  <a:pt x="780" y="484"/>
                </a:lnTo>
                <a:lnTo>
                  <a:pt x="773" y="490"/>
                </a:lnTo>
                <a:lnTo>
                  <a:pt x="768" y="496"/>
                </a:lnTo>
                <a:lnTo>
                  <a:pt x="667" y="448"/>
                </a:lnTo>
                <a:lnTo>
                  <a:pt x="671" y="434"/>
                </a:lnTo>
                <a:lnTo>
                  <a:pt x="674" y="420"/>
                </a:lnTo>
                <a:lnTo>
                  <a:pt x="677" y="406"/>
                </a:lnTo>
                <a:lnTo>
                  <a:pt x="677" y="391"/>
                </a:lnTo>
                <a:lnTo>
                  <a:pt x="677" y="376"/>
                </a:lnTo>
                <a:lnTo>
                  <a:pt x="674" y="361"/>
                </a:lnTo>
                <a:lnTo>
                  <a:pt x="671" y="347"/>
                </a:lnTo>
                <a:lnTo>
                  <a:pt x="667" y="333"/>
                </a:lnTo>
                <a:lnTo>
                  <a:pt x="662" y="321"/>
                </a:lnTo>
                <a:lnTo>
                  <a:pt x="654" y="308"/>
                </a:lnTo>
                <a:lnTo>
                  <a:pt x="647" y="296"/>
                </a:lnTo>
                <a:lnTo>
                  <a:pt x="638" y="285"/>
                </a:lnTo>
                <a:lnTo>
                  <a:pt x="786" y="138"/>
                </a:lnTo>
                <a:lnTo>
                  <a:pt x="796" y="143"/>
                </a:lnTo>
                <a:lnTo>
                  <a:pt x="805" y="147"/>
                </a:lnTo>
                <a:lnTo>
                  <a:pt x="816" y="149"/>
                </a:lnTo>
                <a:lnTo>
                  <a:pt x="828" y="150"/>
                </a:lnTo>
                <a:lnTo>
                  <a:pt x="835" y="150"/>
                </a:lnTo>
                <a:lnTo>
                  <a:pt x="843" y="149"/>
                </a:lnTo>
                <a:lnTo>
                  <a:pt x="849" y="147"/>
                </a:lnTo>
                <a:lnTo>
                  <a:pt x="857" y="145"/>
                </a:lnTo>
                <a:lnTo>
                  <a:pt x="863" y="141"/>
                </a:lnTo>
                <a:lnTo>
                  <a:pt x="870" y="137"/>
                </a:lnTo>
                <a:lnTo>
                  <a:pt x="875" y="133"/>
                </a:lnTo>
                <a:lnTo>
                  <a:pt x="880" y="129"/>
                </a:lnTo>
                <a:lnTo>
                  <a:pt x="886" y="123"/>
                </a:lnTo>
                <a:lnTo>
                  <a:pt x="890" y="117"/>
                </a:lnTo>
                <a:lnTo>
                  <a:pt x="893" y="110"/>
                </a:lnTo>
                <a:lnTo>
                  <a:pt x="896" y="104"/>
                </a:lnTo>
                <a:lnTo>
                  <a:pt x="900" y="97"/>
                </a:lnTo>
                <a:lnTo>
                  <a:pt x="901" y="90"/>
                </a:lnTo>
                <a:lnTo>
                  <a:pt x="902" y="82"/>
                </a:lnTo>
                <a:lnTo>
                  <a:pt x="903" y="75"/>
                </a:lnTo>
                <a:lnTo>
                  <a:pt x="902" y="67"/>
                </a:lnTo>
                <a:lnTo>
                  <a:pt x="901" y="60"/>
                </a:lnTo>
                <a:lnTo>
                  <a:pt x="900" y="52"/>
                </a:lnTo>
                <a:lnTo>
                  <a:pt x="896" y="46"/>
                </a:lnTo>
                <a:lnTo>
                  <a:pt x="893" y="40"/>
                </a:lnTo>
                <a:lnTo>
                  <a:pt x="890" y="33"/>
                </a:lnTo>
                <a:lnTo>
                  <a:pt x="886" y="27"/>
                </a:lnTo>
                <a:lnTo>
                  <a:pt x="880" y="21"/>
                </a:lnTo>
                <a:lnTo>
                  <a:pt x="875" y="17"/>
                </a:lnTo>
                <a:lnTo>
                  <a:pt x="870" y="13"/>
                </a:lnTo>
                <a:lnTo>
                  <a:pt x="863" y="8"/>
                </a:lnTo>
                <a:lnTo>
                  <a:pt x="857" y="5"/>
                </a:lnTo>
                <a:lnTo>
                  <a:pt x="849" y="3"/>
                </a:lnTo>
                <a:lnTo>
                  <a:pt x="843" y="1"/>
                </a:lnTo>
                <a:lnTo>
                  <a:pt x="835" y="0"/>
                </a:lnTo>
                <a:lnTo>
                  <a:pt x="828" y="0"/>
                </a:lnTo>
                <a:lnTo>
                  <a:pt x="819" y="0"/>
                </a:lnTo>
                <a:lnTo>
                  <a:pt x="812" y="1"/>
                </a:lnTo>
                <a:lnTo>
                  <a:pt x="805" y="3"/>
                </a:lnTo>
                <a:lnTo>
                  <a:pt x="798" y="5"/>
                </a:lnTo>
                <a:lnTo>
                  <a:pt x="791" y="8"/>
                </a:lnTo>
                <a:lnTo>
                  <a:pt x="785" y="13"/>
                </a:lnTo>
                <a:lnTo>
                  <a:pt x="780" y="17"/>
                </a:lnTo>
                <a:lnTo>
                  <a:pt x="774" y="21"/>
                </a:lnTo>
                <a:lnTo>
                  <a:pt x="769" y="27"/>
                </a:lnTo>
                <a:lnTo>
                  <a:pt x="765" y="33"/>
                </a:lnTo>
                <a:lnTo>
                  <a:pt x="761" y="40"/>
                </a:lnTo>
                <a:lnTo>
                  <a:pt x="758" y="46"/>
                </a:lnTo>
                <a:lnTo>
                  <a:pt x="756" y="52"/>
                </a:lnTo>
                <a:lnTo>
                  <a:pt x="754" y="60"/>
                </a:lnTo>
                <a:lnTo>
                  <a:pt x="753" y="67"/>
                </a:lnTo>
                <a:lnTo>
                  <a:pt x="752" y="75"/>
                </a:lnTo>
                <a:lnTo>
                  <a:pt x="753" y="87"/>
                </a:lnTo>
                <a:lnTo>
                  <a:pt x="756" y="97"/>
                </a:lnTo>
                <a:lnTo>
                  <a:pt x="759" y="107"/>
                </a:lnTo>
                <a:lnTo>
                  <a:pt x="765" y="117"/>
                </a:lnTo>
                <a:lnTo>
                  <a:pt x="618" y="264"/>
                </a:lnTo>
                <a:lnTo>
                  <a:pt x="606" y="255"/>
                </a:lnTo>
                <a:lnTo>
                  <a:pt x="594" y="248"/>
                </a:lnTo>
                <a:lnTo>
                  <a:pt x="581" y="241"/>
                </a:lnTo>
                <a:lnTo>
                  <a:pt x="568" y="236"/>
                </a:lnTo>
                <a:lnTo>
                  <a:pt x="554" y="232"/>
                </a:lnTo>
                <a:lnTo>
                  <a:pt x="540" y="228"/>
                </a:lnTo>
                <a:lnTo>
                  <a:pt x="526" y="226"/>
                </a:lnTo>
                <a:lnTo>
                  <a:pt x="511" y="225"/>
                </a:lnTo>
                <a:lnTo>
                  <a:pt x="500" y="226"/>
                </a:lnTo>
                <a:lnTo>
                  <a:pt x="488" y="227"/>
                </a:lnTo>
                <a:lnTo>
                  <a:pt x="476" y="229"/>
                </a:lnTo>
                <a:lnTo>
                  <a:pt x="465" y="232"/>
                </a:lnTo>
                <a:lnTo>
                  <a:pt x="455" y="236"/>
                </a:lnTo>
                <a:lnTo>
                  <a:pt x="444" y="240"/>
                </a:lnTo>
                <a:lnTo>
                  <a:pt x="434" y="244"/>
                </a:lnTo>
                <a:lnTo>
                  <a:pt x="425" y="250"/>
                </a:lnTo>
                <a:lnTo>
                  <a:pt x="415" y="256"/>
                </a:lnTo>
                <a:lnTo>
                  <a:pt x="406" y="263"/>
                </a:lnTo>
                <a:lnTo>
                  <a:pt x="398" y="270"/>
                </a:lnTo>
                <a:lnTo>
                  <a:pt x="390" y="278"/>
                </a:lnTo>
                <a:lnTo>
                  <a:pt x="383" y="286"/>
                </a:lnTo>
                <a:lnTo>
                  <a:pt x="376" y="295"/>
                </a:lnTo>
                <a:lnTo>
                  <a:pt x="370" y="304"/>
                </a:lnTo>
                <a:lnTo>
                  <a:pt x="365" y="314"/>
                </a:lnTo>
                <a:lnTo>
                  <a:pt x="149" y="225"/>
                </a:lnTo>
                <a:lnTo>
                  <a:pt x="150" y="218"/>
                </a:lnTo>
                <a:lnTo>
                  <a:pt x="150" y="210"/>
                </a:lnTo>
                <a:lnTo>
                  <a:pt x="150" y="203"/>
                </a:lnTo>
                <a:lnTo>
                  <a:pt x="149" y="195"/>
                </a:lnTo>
                <a:lnTo>
                  <a:pt x="147" y="189"/>
                </a:lnTo>
                <a:lnTo>
                  <a:pt x="145" y="181"/>
                </a:lnTo>
                <a:lnTo>
                  <a:pt x="141" y="175"/>
                </a:lnTo>
                <a:lnTo>
                  <a:pt x="137" y="168"/>
                </a:lnTo>
                <a:lnTo>
                  <a:pt x="133" y="163"/>
                </a:lnTo>
                <a:lnTo>
                  <a:pt x="127" y="158"/>
                </a:lnTo>
                <a:lnTo>
                  <a:pt x="122" y="152"/>
                </a:lnTo>
                <a:lnTo>
                  <a:pt x="117" y="148"/>
                </a:lnTo>
                <a:lnTo>
                  <a:pt x="110" y="145"/>
                </a:lnTo>
                <a:lnTo>
                  <a:pt x="104" y="141"/>
                </a:lnTo>
                <a:lnTo>
                  <a:pt x="97" y="138"/>
                </a:lnTo>
                <a:lnTo>
                  <a:pt x="90" y="137"/>
                </a:lnTo>
                <a:lnTo>
                  <a:pt x="82" y="136"/>
                </a:lnTo>
                <a:lnTo>
                  <a:pt x="75" y="135"/>
                </a:lnTo>
                <a:lnTo>
                  <a:pt x="67" y="136"/>
                </a:lnTo>
                <a:lnTo>
                  <a:pt x="60" y="137"/>
                </a:lnTo>
                <a:lnTo>
                  <a:pt x="52" y="138"/>
                </a:lnTo>
                <a:lnTo>
                  <a:pt x="46" y="141"/>
                </a:lnTo>
                <a:lnTo>
                  <a:pt x="38" y="145"/>
                </a:lnTo>
                <a:lnTo>
                  <a:pt x="33" y="148"/>
                </a:lnTo>
                <a:lnTo>
                  <a:pt x="27" y="152"/>
                </a:lnTo>
                <a:lnTo>
                  <a:pt x="21" y="158"/>
                </a:lnTo>
                <a:lnTo>
                  <a:pt x="17" y="163"/>
                </a:lnTo>
                <a:lnTo>
                  <a:pt x="13" y="168"/>
                </a:lnTo>
                <a:lnTo>
                  <a:pt x="8" y="175"/>
                </a:lnTo>
                <a:lnTo>
                  <a:pt x="5" y="181"/>
                </a:lnTo>
                <a:lnTo>
                  <a:pt x="3" y="189"/>
                </a:lnTo>
                <a:lnTo>
                  <a:pt x="1" y="195"/>
                </a:lnTo>
                <a:lnTo>
                  <a:pt x="0" y="203"/>
                </a:lnTo>
                <a:lnTo>
                  <a:pt x="0" y="210"/>
                </a:lnTo>
                <a:lnTo>
                  <a:pt x="0" y="219"/>
                </a:lnTo>
                <a:lnTo>
                  <a:pt x="1" y="225"/>
                </a:lnTo>
                <a:lnTo>
                  <a:pt x="3" y="233"/>
                </a:lnTo>
                <a:lnTo>
                  <a:pt x="5" y="240"/>
                </a:lnTo>
                <a:lnTo>
                  <a:pt x="8" y="247"/>
                </a:lnTo>
                <a:lnTo>
                  <a:pt x="13" y="253"/>
                </a:lnTo>
                <a:lnTo>
                  <a:pt x="17" y="258"/>
                </a:lnTo>
                <a:lnTo>
                  <a:pt x="21" y="264"/>
                </a:lnTo>
                <a:lnTo>
                  <a:pt x="27" y="268"/>
                </a:lnTo>
                <a:lnTo>
                  <a:pt x="33" y="273"/>
                </a:lnTo>
                <a:lnTo>
                  <a:pt x="38" y="277"/>
                </a:lnTo>
                <a:lnTo>
                  <a:pt x="46" y="280"/>
                </a:lnTo>
                <a:lnTo>
                  <a:pt x="52" y="282"/>
                </a:lnTo>
                <a:lnTo>
                  <a:pt x="60" y="284"/>
                </a:lnTo>
                <a:lnTo>
                  <a:pt x="67" y="285"/>
                </a:lnTo>
                <a:lnTo>
                  <a:pt x="75" y="286"/>
                </a:lnTo>
                <a:lnTo>
                  <a:pt x="85" y="285"/>
                </a:lnTo>
                <a:lnTo>
                  <a:pt x="93" y="283"/>
                </a:lnTo>
                <a:lnTo>
                  <a:pt x="103" y="281"/>
                </a:lnTo>
                <a:lnTo>
                  <a:pt x="110" y="277"/>
                </a:lnTo>
                <a:lnTo>
                  <a:pt x="118" y="272"/>
                </a:lnTo>
                <a:lnTo>
                  <a:pt x="125" y="266"/>
                </a:lnTo>
                <a:lnTo>
                  <a:pt x="132" y="259"/>
                </a:lnTo>
                <a:lnTo>
                  <a:pt x="137" y="253"/>
                </a:lnTo>
                <a:lnTo>
                  <a:pt x="353" y="342"/>
                </a:lnTo>
                <a:lnTo>
                  <a:pt x="350" y="354"/>
                </a:lnTo>
                <a:lnTo>
                  <a:pt x="347" y="366"/>
                </a:lnTo>
                <a:lnTo>
                  <a:pt x="346" y="379"/>
                </a:lnTo>
                <a:lnTo>
                  <a:pt x="345" y="391"/>
                </a:lnTo>
                <a:lnTo>
                  <a:pt x="346" y="406"/>
                </a:lnTo>
                <a:lnTo>
                  <a:pt x="348" y="420"/>
                </a:lnTo>
                <a:lnTo>
                  <a:pt x="352" y="434"/>
                </a:lnTo>
                <a:lnTo>
                  <a:pt x="356" y="448"/>
                </a:lnTo>
                <a:lnTo>
                  <a:pt x="361" y="461"/>
                </a:lnTo>
                <a:lnTo>
                  <a:pt x="368" y="474"/>
                </a:lnTo>
                <a:lnTo>
                  <a:pt x="375" y="486"/>
                </a:lnTo>
                <a:lnTo>
                  <a:pt x="384" y="496"/>
                </a:lnTo>
                <a:lnTo>
                  <a:pt x="116" y="765"/>
                </a:lnTo>
                <a:lnTo>
                  <a:pt x="107" y="759"/>
                </a:lnTo>
                <a:lnTo>
                  <a:pt x="96" y="756"/>
                </a:lnTo>
                <a:lnTo>
                  <a:pt x="86" y="753"/>
                </a:lnTo>
                <a:lnTo>
                  <a:pt x="75" y="753"/>
                </a:lnTo>
                <a:lnTo>
                  <a:pt x="67" y="753"/>
                </a:lnTo>
                <a:lnTo>
                  <a:pt x="60" y="754"/>
                </a:lnTo>
                <a:lnTo>
                  <a:pt x="52" y="756"/>
                </a:lnTo>
                <a:lnTo>
                  <a:pt x="46" y="758"/>
                </a:lnTo>
                <a:lnTo>
                  <a:pt x="38" y="761"/>
                </a:lnTo>
                <a:lnTo>
                  <a:pt x="33" y="766"/>
                </a:lnTo>
                <a:lnTo>
                  <a:pt x="27" y="770"/>
                </a:lnTo>
                <a:lnTo>
                  <a:pt x="21" y="774"/>
                </a:lnTo>
                <a:lnTo>
                  <a:pt x="17" y="780"/>
                </a:lnTo>
                <a:lnTo>
                  <a:pt x="13" y="786"/>
                </a:lnTo>
                <a:lnTo>
                  <a:pt x="8" y="791"/>
                </a:lnTo>
                <a:lnTo>
                  <a:pt x="5" y="799"/>
                </a:lnTo>
                <a:lnTo>
                  <a:pt x="3" y="805"/>
                </a:lnTo>
                <a:lnTo>
                  <a:pt x="1" y="813"/>
                </a:lnTo>
                <a:lnTo>
                  <a:pt x="0" y="820"/>
                </a:lnTo>
                <a:lnTo>
                  <a:pt x="0" y="828"/>
                </a:lnTo>
                <a:lnTo>
                  <a:pt x="0" y="835"/>
                </a:lnTo>
                <a:lnTo>
                  <a:pt x="1" y="843"/>
                </a:lnTo>
                <a:lnTo>
                  <a:pt x="3" y="850"/>
                </a:lnTo>
                <a:lnTo>
                  <a:pt x="5" y="857"/>
                </a:lnTo>
                <a:lnTo>
                  <a:pt x="8" y="863"/>
                </a:lnTo>
                <a:lnTo>
                  <a:pt x="13" y="870"/>
                </a:lnTo>
                <a:lnTo>
                  <a:pt x="17" y="875"/>
                </a:lnTo>
                <a:lnTo>
                  <a:pt x="21" y="880"/>
                </a:lnTo>
                <a:lnTo>
                  <a:pt x="27" y="886"/>
                </a:lnTo>
                <a:lnTo>
                  <a:pt x="33" y="890"/>
                </a:lnTo>
                <a:lnTo>
                  <a:pt x="38" y="893"/>
                </a:lnTo>
                <a:lnTo>
                  <a:pt x="46" y="897"/>
                </a:lnTo>
                <a:lnTo>
                  <a:pt x="52" y="900"/>
                </a:lnTo>
                <a:lnTo>
                  <a:pt x="60" y="902"/>
                </a:lnTo>
                <a:lnTo>
                  <a:pt x="67" y="903"/>
                </a:lnTo>
                <a:lnTo>
                  <a:pt x="75" y="903"/>
                </a:lnTo>
                <a:lnTo>
                  <a:pt x="82" y="903"/>
                </a:lnTo>
                <a:lnTo>
                  <a:pt x="90" y="902"/>
                </a:lnTo>
                <a:lnTo>
                  <a:pt x="97" y="900"/>
                </a:lnTo>
                <a:lnTo>
                  <a:pt x="104" y="897"/>
                </a:lnTo>
                <a:lnTo>
                  <a:pt x="110" y="893"/>
                </a:lnTo>
                <a:lnTo>
                  <a:pt x="117" y="890"/>
                </a:lnTo>
                <a:lnTo>
                  <a:pt x="122" y="886"/>
                </a:lnTo>
                <a:lnTo>
                  <a:pt x="127" y="880"/>
                </a:lnTo>
                <a:lnTo>
                  <a:pt x="133" y="875"/>
                </a:lnTo>
                <a:lnTo>
                  <a:pt x="137" y="870"/>
                </a:lnTo>
                <a:lnTo>
                  <a:pt x="141" y="863"/>
                </a:lnTo>
                <a:lnTo>
                  <a:pt x="145" y="857"/>
                </a:lnTo>
                <a:lnTo>
                  <a:pt x="147" y="850"/>
                </a:lnTo>
                <a:lnTo>
                  <a:pt x="149" y="843"/>
                </a:lnTo>
                <a:lnTo>
                  <a:pt x="150" y="835"/>
                </a:lnTo>
                <a:lnTo>
                  <a:pt x="150" y="828"/>
                </a:lnTo>
                <a:lnTo>
                  <a:pt x="149" y="816"/>
                </a:lnTo>
                <a:lnTo>
                  <a:pt x="147" y="805"/>
                </a:lnTo>
                <a:lnTo>
                  <a:pt x="143" y="796"/>
                </a:lnTo>
                <a:lnTo>
                  <a:pt x="137" y="786"/>
                </a:lnTo>
                <a:lnTo>
                  <a:pt x="405" y="518"/>
                </a:lnTo>
                <a:lnTo>
                  <a:pt x="417" y="527"/>
                </a:lnTo>
                <a:lnTo>
                  <a:pt x="429" y="534"/>
                </a:lnTo>
                <a:lnTo>
                  <a:pt x="441" y="542"/>
                </a:lnTo>
                <a:lnTo>
                  <a:pt x="454" y="547"/>
                </a:lnTo>
                <a:lnTo>
                  <a:pt x="467" y="551"/>
                </a:lnTo>
                <a:lnTo>
                  <a:pt x="481" y="554"/>
                </a:lnTo>
                <a:lnTo>
                  <a:pt x="496" y="557"/>
                </a:lnTo>
                <a:lnTo>
                  <a:pt x="511" y="557"/>
                </a:lnTo>
                <a:lnTo>
                  <a:pt x="511" y="754"/>
                </a:lnTo>
                <a:lnTo>
                  <a:pt x="505" y="755"/>
                </a:lnTo>
                <a:lnTo>
                  <a:pt x="499" y="757"/>
                </a:lnTo>
                <a:lnTo>
                  <a:pt x="493" y="760"/>
                </a:lnTo>
                <a:lnTo>
                  <a:pt x="488" y="764"/>
                </a:lnTo>
                <a:lnTo>
                  <a:pt x="477" y="771"/>
                </a:lnTo>
                <a:lnTo>
                  <a:pt x="469" y="780"/>
                </a:lnTo>
                <a:lnTo>
                  <a:pt x="464" y="785"/>
                </a:lnTo>
                <a:lnTo>
                  <a:pt x="461" y="790"/>
                </a:lnTo>
                <a:lnTo>
                  <a:pt x="458" y="796"/>
                </a:lnTo>
                <a:lnTo>
                  <a:pt x="456" y="802"/>
                </a:lnTo>
                <a:lnTo>
                  <a:pt x="454" y="808"/>
                </a:lnTo>
                <a:lnTo>
                  <a:pt x="452" y="814"/>
                </a:lnTo>
                <a:lnTo>
                  <a:pt x="451" y="821"/>
                </a:lnTo>
                <a:lnTo>
                  <a:pt x="451" y="828"/>
                </a:lnTo>
                <a:lnTo>
                  <a:pt x="451" y="835"/>
                </a:lnTo>
                <a:lnTo>
                  <a:pt x="452" y="843"/>
                </a:lnTo>
                <a:lnTo>
                  <a:pt x="455" y="850"/>
                </a:lnTo>
                <a:lnTo>
                  <a:pt x="457" y="857"/>
                </a:lnTo>
                <a:lnTo>
                  <a:pt x="460" y="863"/>
                </a:lnTo>
                <a:lnTo>
                  <a:pt x="464" y="870"/>
                </a:lnTo>
                <a:lnTo>
                  <a:pt x="469" y="875"/>
                </a:lnTo>
                <a:lnTo>
                  <a:pt x="473" y="880"/>
                </a:lnTo>
                <a:lnTo>
                  <a:pt x="478" y="886"/>
                </a:lnTo>
                <a:lnTo>
                  <a:pt x="485" y="890"/>
                </a:lnTo>
                <a:lnTo>
                  <a:pt x="490" y="893"/>
                </a:lnTo>
                <a:lnTo>
                  <a:pt x="498" y="897"/>
                </a:lnTo>
                <a:lnTo>
                  <a:pt x="504" y="900"/>
                </a:lnTo>
                <a:lnTo>
                  <a:pt x="511" y="902"/>
                </a:lnTo>
                <a:lnTo>
                  <a:pt x="519" y="903"/>
                </a:lnTo>
                <a:lnTo>
                  <a:pt x="526" y="903"/>
                </a:lnTo>
                <a:lnTo>
                  <a:pt x="534" y="903"/>
                </a:lnTo>
                <a:lnTo>
                  <a:pt x="541" y="902"/>
                </a:lnTo>
                <a:lnTo>
                  <a:pt x="549" y="900"/>
                </a:lnTo>
                <a:lnTo>
                  <a:pt x="555" y="897"/>
                </a:lnTo>
                <a:lnTo>
                  <a:pt x="562" y="893"/>
                </a:lnTo>
                <a:lnTo>
                  <a:pt x="568" y="890"/>
                </a:lnTo>
                <a:lnTo>
                  <a:pt x="575" y="886"/>
                </a:lnTo>
                <a:lnTo>
                  <a:pt x="580" y="880"/>
                </a:lnTo>
                <a:lnTo>
                  <a:pt x="584" y="875"/>
                </a:lnTo>
                <a:lnTo>
                  <a:pt x="589" y="870"/>
                </a:lnTo>
                <a:lnTo>
                  <a:pt x="593" y="863"/>
                </a:lnTo>
                <a:lnTo>
                  <a:pt x="596" y="857"/>
                </a:lnTo>
                <a:lnTo>
                  <a:pt x="598" y="850"/>
                </a:lnTo>
                <a:lnTo>
                  <a:pt x="600" y="843"/>
                </a:lnTo>
                <a:lnTo>
                  <a:pt x="602" y="835"/>
                </a:lnTo>
                <a:lnTo>
                  <a:pt x="602" y="828"/>
                </a:lnTo>
                <a:lnTo>
                  <a:pt x="602" y="821"/>
                </a:lnTo>
                <a:lnTo>
                  <a:pt x="600" y="814"/>
                </a:lnTo>
                <a:lnTo>
                  <a:pt x="599" y="808"/>
                </a:lnTo>
                <a:lnTo>
                  <a:pt x="597" y="802"/>
                </a:lnTo>
                <a:lnTo>
                  <a:pt x="595" y="796"/>
                </a:lnTo>
                <a:lnTo>
                  <a:pt x="592" y="790"/>
                </a:lnTo>
                <a:lnTo>
                  <a:pt x="589" y="785"/>
                </a:lnTo>
                <a:lnTo>
                  <a:pt x="584" y="780"/>
                </a:lnTo>
                <a:lnTo>
                  <a:pt x="576" y="771"/>
                </a:lnTo>
                <a:lnTo>
                  <a:pt x="565" y="764"/>
                </a:lnTo>
                <a:lnTo>
                  <a:pt x="560" y="760"/>
                </a:lnTo>
                <a:lnTo>
                  <a:pt x="554" y="757"/>
                </a:lnTo>
                <a:lnTo>
                  <a:pt x="548" y="756"/>
                </a:lnTo>
                <a:lnTo>
                  <a:pt x="541" y="754"/>
                </a:lnTo>
                <a:lnTo>
                  <a:pt x="541" y="554"/>
                </a:lnTo>
                <a:lnTo>
                  <a:pt x="559" y="550"/>
                </a:lnTo>
                <a:lnTo>
                  <a:pt x="576" y="544"/>
                </a:lnTo>
                <a:lnTo>
                  <a:pt x="592" y="536"/>
                </a:lnTo>
                <a:lnTo>
                  <a:pt x="606" y="527"/>
                </a:lnTo>
                <a:lnTo>
                  <a:pt x="620" y="516"/>
                </a:lnTo>
                <a:lnTo>
                  <a:pt x="633" y="504"/>
                </a:lnTo>
                <a:lnTo>
                  <a:pt x="643" y="490"/>
                </a:lnTo>
                <a:lnTo>
                  <a:pt x="653" y="475"/>
                </a:lnTo>
                <a:lnTo>
                  <a:pt x="755" y="523"/>
                </a:lnTo>
                <a:lnTo>
                  <a:pt x="753" y="533"/>
                </a:lnTo>
                <a:lnTo>
                  <a:pt x="752" y="542"/>
                </a:lnTo>
                <a:lnTo>
                  <a:pt x="753" y="549"/>
                </a:lnTo>
                <a:lnTo>
                  <a:pt x="754" y="557"/>
                </a:lnTo>
                <a:lnTo>
                  <a:pt x="756" y="564"/>
                </a:lnTo>
                <a:lnTo>
                  <a:pt x="758" y="570"/>
                </a:lnTo>
                <a:lnTo>
                  <a:pt x="761" y="578"/>
                </a:lnTo>
                <a:lnTo>
                  <a:pt x="765" y="583"/>
                </a:lnTo>
                <a:lnTo>
                  <a:pt x="769" y="590"/>
                </a:lnTo>
                <a:lnTo>
                  <a:pt x="774" y="595"/>
                </a:lnTo>
                <a:lnTo>
                  <a:pt x="780" y="599"/>
                </a:lnTo>
                <a:lnTo>
                  <a:pt x="785" y="604"/>
                </a:lnTo>
                <a:lnTo>
                  <a:pt x="791" y="608"/>
                </a:lnTo>
                <a:lnTo>
                  <a:pt x="798" y="611"/>
                </a:lnTo>
                <a:lnTo>
                  <a:pt x="805" y="613"/>
                </a:lnTo>
                <a:lnTo>
                  <a:pt x="812" y="616"/>
                </a:lnTo>
                <a:lnTo>
                  <a:pt x="819" y="617"/>
                </a:lnTo>
                <a:lnTo>
                  <a:pt x="828" y="617"/>
                </a:lnTo>
                <a:lnTo>
                  <a:pt x="835" y="617"/>
                </a:lnTo>
                <a:lnTo>
                  <a:pt x="843" y="616"/>
                </a:lnTo>
                <a:lnTo>
                  <a:pt x="849" y="613"/>
                </a:lnTo>
                <a:lnTo>
                  <a:pt x="857" y="611"/>
                </a:lnTo>
                <a:lnTo>
                  <a:pt x="863" y="608"/>
                </a:lnTo>
                <a:lnTo>
                  <a:pt x="870" y="604"/>
                </a:lnTo>
                <a:lnTo>
                  <a:pt x="875" y="599"/>
                </a:lnTo>
                <a:lnTo>
                  <a:pt x="880" y="595"/>
                </a:lnTo>
                <a:lnTo>
                  <a:pt x="886" y="590"/>
                </a:lnTo>
                <a:lnTo>
                  <a:pt x="890" y="583"/>
                </a:lnTo>
                <a:lnTo>
                  <a:pt x="893" y="578"/>
                </a:lnTo>
                <a:lnTo>
                  <a:pt x="896" y="570"/>
                </a:lnTo>
                <a:lnTo>
                  <a:pt x="900" y="564"/>
                </a:lnTo>
                <a:lnTo>
                  <a:pt x="901" y="557"/>
                </a:lnTo>
                <a:lnTo>
                  <a:pt x="902" y="549"/>
                </a:lnTo>
                <a:lnTo>
                  <a:pt x="903" y="542"/>
                </a:lnTo>
                <a:lnTo>
                  <a:pt x="902" y="534"/>
                </a:lnTo>
                <a:lnTo>
                  <a:pt x="901" y="527"/>
                </a:lnTo>
                <a:lnTo>
                  <a:pt x="900" y="519"/>
                </a:lnTo>
                <a:lnTo>
                  <a:pt x="896" y="513"/>
                </a:lnTo>
                <a:lnTo>
                  <a:pt x="893" y="506"/>
                </a:lnTo>
                <a:lnTo>
                  <a:pt x="890" y="500"/>
                </a:lnTo>
                <a:lnTo>
                  <a:pt x="886" y="494"/>
                </a:lnTo>
                <a:lnTo>
                  <a:pt x="880" y="489"/>
                </a:lnTo>
                <a:lnTo>
                  <a:pt x="875" y="484"/>
                </a:lnTo>
                <a:lnTo>
                  <a:pt x="870" y="479"/>
                </a:lnTo>
                <a:lnTo>
                  <a:pt x="863" y="475"/>
                </a:lnTo>
                <a:lnTo>
                  <a:pt x="857" y="472"/>
                </a:lnTo>
                <a:lnTo>
                  <a:pt x="849" y="470"/>
                </a:lnTo>
                <a:lnTo>
                  <a:pt x="843" y="468"/>
                </a:lnTo>
                <a:lnTo>
                  <a:pt x="835" y="466"/>
                </a:lnTo>
                <a:lnTo>
                  <a:pt x="828" y="466"/>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grpSp>
        <p:nvGrpSpPr>
          <p:cNvPr id="200" name="Google Shape;200;p15"/>
          <p:cNvGrpSpPr/>
          <p:nvPr/>
        </p:nvGrpSpPr>
        <p:grpSpPr>
          <a:xfrm>
            <a:off x="2366085" y="2325120"/>
            <a:ext cx="285750" cy="249238"/>
            <a:chOff x="9312275" y="5386388"/>
            <a:chExt cx="285750" cy="249238"/>
          </a:xfrm>
        </p:grpSpPr>
        <p:sp>
          <p:nvSpPr>
            <p:cNvPr id="201" name="Google Shape;201;p15"/>
            <p:cNvSpPr/>
            <p:nvPr/>
          </p:nvSpPr>
          <p:spPr>
            <a:xfrm>
              <a:off x="9312275" y="5386388"/>
              <a:ext cx="225425" cy="249238"/>
            </a:xfrm>
            <a:custGeom>
              <a:rect b="b" l="l" r="r" t="t"/>
              <a:pathLst>
                <a:path extrusionOk="0" h="628" w="569">
                  <a:moveTo>
                    <a:pt x="408" y="385"/>
                  </a:moveTo>
                  <a:lnTo>
                    <a:pt x="397" y="380"/>
                  </a:lnTo>
                  <a:lnTo>
                    <a:pt x="384" y="376"/>
                  </a:lnTo>
                  <a:lnTo>
                    <a:pt x="372" y="372"/>
                  </a:lnTo>
                  <a:lnTo>
                    <a:pt x="359" y="367"/>
                  </a:lnTo>
                  <a:lnTo>
                    <a:pt x="359" y="309"/>
                  </a:lnTo>
                  <a:lnTo>
                    <a:pt x="366" y="306"/>
                  </a:lnTo>
                  <a:lnTo>
                    <a:pt x="371" y="299"/>
                  </a:lnTo>
                  <a:lnTo>
                    <a:pt x="379" y="290"/>
                  </a:lnTo>
                  <a:lnTo>
                    <a:pt x="385" y="280"/>
                  </a:lnTo>
                  <a:lnTo>
                    <a:pt x="390" y="268"/>
                  </a:lnTo>
                  <a:lnTo>
                    <a:pt x="397" y="253"/>
                  </a:lnTo>
                  <a:lnTo>
                    <a:pt x="400" y="236"/>
                  </a:lnTo>
                  <a:lnTo>
                    <a:pt x="402" y="216"/>
                  </a:lnTo>
                  <a:lnTo>
                    <a:pt x="406" y="213"/>
                  </a:lnTo>
                  <a:lnTo>
                    <a:pt x="409" y="211"/>
                  </a:lnTo>
                  <a:lnTo>
                    <a:pt x="412" y="207"/>
                  </a:lnTo>
                  <a:lnTo>
                    <a:pt x="415" y="203"/>
                  </a:lnTo>
                  <a:lnTo>
                    <a:pt x="417" y="198"/>
                  </a:lnTo>
                  <a:lnTo>
                    <a:pt x="418" y="191"/>
                  </a:lnTo>
                  <a:lnTo>
                    <a:pt x="420" y="184"/>
                  </a:lnTo>
                  <a:lnTo>
                    <a:pt x="420" y="177"/>
                  </a:lnTo>
                  <a:lnTo>
                    <a:pt x="418" y="164"/>
                  </a:lnTo>
                  <a:lnTo>
                    <a:pt x="416" y="154"/>
                  </a:lnTo>
                  <a:lnTo>
                    <a:pt x="411" y="145"/>
                  </a:lnTo>
                  <a:lnTo>
                    <a:pt x="406" y="140"/>
                  </a:lnTo>
                  <a:lnTo>
                    <a:pt x="411" y="123"/>
                  </a:lnTo>
                  <a:lnTo>
                    <a:pt x="417" y="101"/>
                  </a:lnTo>
                  <a:lnTo>
                    <a:pt x="418" y="90"/>
                  </a:lnTo>
                  <a:lnTo>
                    <a:pt x="420" y="78"/>
                  </a:lnTo>
                  <a:lnTo>
                    <a:pt x="420" y="65"/>
                  </a:lnTo>
                  <a:lnTo>
                    <a:pt x="417" y="53"/>
                  </a:lnTo>
                  <a:lnTo>
                    <a:pt x="415" y="46"/>
                  </a:lnTo>
                  <a:lnTo>
                    <a:pt x="412" y="40"/>
                  </a:lnTo>
                  <a:lnTo>
                    <a:pt x="407" y="33"/>
                  </a:lnTo>
                  <a:lnTo>
                    <a:pt x="402" y="28"/>
                  </a:lnTo>
                  <a:lnTo>
                    <a:pt x="397" y="23"/>
                  </a:lnTo>
                  <a:lnTo>
                    <a:pt x="390" y="19"/>
                  </a:lnTo>
                  <a:lnTo>
                    <a:pt x="382" y="15"/>
                  </a:lnTo>
                  <a:lnTo>
                    <a:pt x="375" y="11"/>
                  </a:lnTo>
                  <a:lnTo>
                    <a:pt x="359" y="6"/>
                  </a:lnTo>
                  <a:lnTo>
                    <a:pt x="341" y="3"/>
                  </a:lnTo>
                  <a:lnTo>
                    <a:pt x="325" y="1"/>
                  </a:lnTo>
                  <a:lnTo>
                    <a:pt x="307" y="0"/>
                  </a:lnTo>
                  <a:lnTo>
                    <a:pt x="291" y="1"/>
                  </a:lnTo>
                  <a:lnTo>
                    <a:pt x="276" y="3"/>
                  </a:lnTo>
                  <a:lnTo>
                    <a:pt x="259" y="5"/>
                  </a:lnTo>
                  <a:lnTo>
                    <a:pt x="245" y="10"/>
                  </a:lnTo>
                  <a:lnTo>
                    <a:pt x="231" y="15"/>
                  </a:lnTo>
                  <a:lnTo>
                    <a:pt x="218" y="23"/>
                  </a:lnTo>
                  <a:lnTo>
                    <a:pt x="213" y="27"/>
                  </a:lnTo>
                  <a:lnTo>
                    <a:pt x="208" y="32"/>
                  </a:lnTo>
                  <a:lnTo>
                    <a:pt x="204" y="37"/>
                  </a:lnTo>
                  <a:lnTo>
                    <a:pt x="200" y="42"/>
                  </a:lnTo>
                  <a:lnTo>
                    <a:pt x="194" y="42"/>
                  </a:lnTo>
                  <a:lnTo>
                    <a:pt x="186" y="42"/>
                  </a:lnTo>
                  <a:lnTo>
                    <a:pt x="181" y="44"/>
                  </a:lnTo>
                  <a:lnTo>
                    <a:pt x="176" y="46"/>
                  </a:lnTo>
                  <a:lnTo>
                    <a:pt x="168" y="51"/>
                  </a:lnTo>
                  <a:lnTo>
                    <a:pt x="163" y="56"/>
                  </a:lnTo>
                  <a:lnTo>
                    <a:pt x="158" y="65"/>
                  </a:lnTo>
                  <a:lnTo>
                    <a:pt x="155" y="76"/>
                  </a:lnTo>
                  <a:lnTo>
                    <a:pt x="154" y="86"/>
                  </a:lnTo>
                  <a:lnTo>
                    <a:pt x="155" y="98"/>
                  </a:lnTo>
                  <a:lnTo>
                    <a:pt x="159" y="119"/>
                  </a:lnTo>
                  <a:lnTo>
                    <a:pt x="164" y="139"/>
                  </a:lnTo>
                  <a:lnTo>
                    <a:pt x="164" y="139"/>
                  </a:lnTo>
                  <a:lnTo>
                    <a:pt x="164" y="139"/>
                  </a:lnTo>
                  <a:lnTo>
                    <a:pt x="160" y="141"/>
                  </a:lnTo>
                  <a:lnTo>
                    <a:pt x="158" y="145"/>
                  </a:lnTo>
                  <a:lnTo>
                    <a:pt x="155" y="149"/>
                  </a:lnTo>
                  <a:lnTo>
                    <a:pt x="153" y="154"/>
                  </a:lnTo>
                  <a:lnTo>
                    <a:pt x="149" y="164"/>
                  </a:lnTo>
                  <a:lnTo>
                    <a:pt x="149" y="177"/>
                  </a:lnTo>
                  <a:lnTo>
                    <a:pt x="149" y="184"/>
                  </a:lnTo>
                  <a:lnTo>
                    <a:pt x="150" y="190"/>
                  </a:lnTo>
                  <a:lnTo>
                    <a:pt x="151" y="196"/>
                  </a:lnTo>
                  <a:lnTo>
                    <a:pt x="153" y="202"/>
                  </a:lnTo>
                  <a:lnTo>
                    <a:pt x="155" y="205"/>
                  </a:lnTo>
                  <a:lnTo>
                    <a:pt x="159" y="211"/>
                  </a:lnTo>
                  <a:lnTo>
                    <a:pt x="163" y="213"/>
                  </a:lnTo>
                  <a:lnTo>
                    <a:pt x="167" y="216"/>
                  </a:lnTo>
                  <a:lnTo>
                    <a:pt x="167" y="226"/>
                  </a:lnTo>
                  <a:lnTo>
                    <a:pt x="169" y="236"/>
                  </a:lnTo>
                  <a:lnTo>
                    <a:pt x="171" y="245"/>
                  </a:lnTo>
                  <a:lnTo>
                    <a:pt x="173" y="253"/>
                  </a:lnTo>
                  <a:lnTo>
                    <a:pt x="180" y="268"/>
                  </a:lnTo>
                  <a:lnTo>
                    <a:pt x="187" y="281"/>
                  </a:lnTo>
                  <a:lnTo>
                    <a:pt x="195" y="291"/>
                  </a:lnTo>
                  <a:lnTo>
                    <a:pt x="203" y="299"/>
                  </a:lnTo>
                  <a:lnTo>
                    <a:pt x="209" y="306"/>
                  </a:lnTo>
                  <a:lnTo>
                    <a:pt x="215" y="311"/>
                  </a:lnTo>
                  <a:lnTo>
                    <a:pt x="215" y="367"/>
                  </a:lnTo>
                  <a:lnTo>
                    <a:pt x="203" y="372"/>
                  </a:lnTo>
                  <a:lnTo>
                    <a:pt x="190" y="376"/>
                  </a:lnTo>
                  <a:lnTo>
                    <a:pt x="177" y="381"/>
                  </a:lnTo>
                  <a:lnTo>
                    <a:pt x="164" y="385"/>
                  </a:lnTo>
                  <a:lnTo>
                    <a:pt x="137" y="395"/>
                  </a:lnTo>
                  <a:lnTo>
                    <a:pt x="111" y="404"/>
                  </a:lnTo>
                  <a:lnTo>
                    <a:pt x="87" y="413"/>
                  </a:lnTo>
                  <a:lnTo>
                    <a:pt x="65" y="424"/>
                  </a:lnTo>
                  <a:lnTo>
                    <a:pt x="47" y="434"/>
                  </a:lnTo>
                  <a:lnTo>
                    <a:pt x="32" y="444"/>
                  </a:lnTo>
                  <a:lnTo>
                    <a:pt x="25" y="449"/>
                  </a:lnTo>
                  <a:lnTo>
                    <a:pt x="22" y="456"/>
                  </a:lnTo>
                  <a:lnTo>
                    <a:pt x="18" y="462"/>
                  </a:lnTo>
                  <a:lnTo>
                    <a:pt x="14" y="467"/>
                  </a:lnTo>
                  <a:lnTo>
                    <a:pt x="10" y="487"/>
                  </a:lnTo>
                  <a:lnTo>
                    <a:pt x="6" y="510"/>
                  </a:lnTo>
                  <a:lnTo>
                    <a:pt x="4" y="533"/>
                  </a:lnTo>
                  <a:lnTo>
                    <a:pt x="1" y="557"/>
                  </a:lnTo>
                  <a:lnTo>
                    <a:pt x="0" y="597"/>
                  </a:lnTo>
                  <a:lnTo>
                    <a:pt x="0" y="616"/>
                  </a:lnTo>
                  <a:lnTo>
                    <a:pt x="0" y="620"/>
                  </a:lnTo>
                  <a:lnTo>
                    <a:pt x="2" y="624"/>
                  </a:lnTo>
                  <a:lnTo>
                    <a:pt x="6" y="627"/>
                  </a:lnTo>
                  <a:lnTo>
                    <a:pt x="11" y="628"/>
                  </a:lnTo>
                  <a:lnTo>
                    <a:pt x="557" y="628"/>
                  </a:lnTo>
                  <a:lnTo>
                    <a:pt x="561" y="627"/>
                  </a:lnTo>
                  <a:lnTo>
                    <a:pt x="565" y="624"/>
                  </a:lnTo>
                  <a:lnTo>
                    <a:pt x="567" y="620"/>
                  </a:lnTo>
                  <a:lnTo>
                    <a:pt x="569" y="616"/>
                  </a:lnTo>
                  <a:lnTo>
                    <a:pt x="569" y="597"/>
                  </a:lnTo>
                  <a:lnTo>
                    <a:pt x="567" y="557"/>
                  </a:lnTo>
                  <a:lnTo>
                    <a:pt x="565" y="533"/>
                  </a:lnTo>
                  <a:lnTo>
                    <a:pt x="562" y="510"/>
                  </a:lnTo>
                  <a:lnTo>
                    <a:pt x="558" y="487"/>
                  </a:lnTo>
                  <a:lnTo>
                    <a:pt x="555" y="467"/>
                  </a:lnTo>
                  <a:lnTo>
                    <a:pt x="551" y="461"/>
                  </a:lnTo>
                  <a:lnTo>
                    <a:pt x="547" y="456"/>
                  </a:lnTo>
                  <a:lnTo>
                    <a:pt x="543" y="449"/>
                  </a:lnTo>
                  <a:lnTo>
                    <a:pt x="537" y="444"/>
                  </a:lnTo>
                  <a:lnTo>
                    <a:pt x="522" y="433"/>
                  </a:lnTo>
                  <a:lnTo>
                    <a:pt x="504" y="422"/>
                  </a:lnTo>
                  <a:lnTo>
                    <a:pt x="484" y="413"/>
                  </a:lnTo>
                  <a:lnTo>
                    <a:pt x="461" y="404"/>
                  </a:lnTo>
                  <a:lnTo>
                    <a:pt x="435" y="394"/>
                  </a:lnTo>
                  <a:lnTo>
                    <a:pt x="408" y="385"/>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202" name="Google Shape;202;p15"/>
            <p:cNvSpPr/>
            <p:nvPr/>
          </p:nvSpPr>
          <p:spPr>
            <a:xfrm>
              <a:off x="9485313" y="5387975"/>
              <a:ext cx="112712" cy="247650"/>
            </a:xfrm>
            <a:custGeom>
              <a:rect b="b" l="l" r="r" t="t"/>
              <a:pathLst>
                <a:path extrusionOk="0" h="625" w="281">
                  <a:moveTo>
                    <a:pt x="267" y="464"/>
                  </a:moveTo>
                  <a:lnTo>
                    <a:pt x="263" y="457"/>
                  </a:lnTo>
                  <a:lnTo>
                    <a:pt x="258" y="450"/>
                  </a:lnTo>
                  <a:lnTo>
                    <a:pt x="252" y="443"/>
                  </a:lnTo>
                  <a:lnTo>
                    <a:pt x="244" y="435"/>
                  </a:lnTo>
                  <a:lnTo>
                    <a:pt x="234" y="428"/>
                  </a:lnTo>
                  <a:lnTo>
                    <a:pt x="223" y="421"/>
                  </a:lnTo>
                  <a:lnTo>
                    <a:pt x="212" y="414"/>
                  </a:lnTo>
                  <a:lnTo>
                    <a:pt x="199" y="408"/>
                  </a:lnTo>
                  <a:lnTo>
                    <a:pt x="169" y="394"/>
                  </a:lnTo>
                  <a:lnTo>
                    <a:pt x="137" y="381"/>
                  </a:lnTo>
                  <a:lnTo>
                    <a:pt x="103" y="367"/>
                  </a:lnTo>
                  <a:lnTo>
                    <a:pt x="65" y="353"/>
                  </a:lnTo>
                  <a:lnTo>
                    <a:pt x="65" y="353"/>
                  </a:lnTo>
                  <a:lnTo>
                    <a:pt x="65" y="319"/>
                  </a:lnTo>
                  <a:lnTo>
                    <a:pt x="72" y="315"/>
                  </a:lnTo>
                  <a:lnTo>
                    <a:pt x="78" y="309"/>
                  </a:lnTo>
                  <a:lnTo>
                    <a:pt x="86" y="301"/>
                  </a:lnTo>
                  <a:lnTo>
                    <a:pt x="94" y="292"/>
                  </a:lnTo>
                  <a:lnTo>
                    <a:pt x="101" y="279"/>
                  </a:lnTo>
                  <a:lnTo>
                    <a:pt x="108" y="265"/>
                  </a:lnTo>
                  <a:lnTo>
                    <a:pt x="110" y="256"/>
                  </a:lnTo>
                  <a:lnTo>
                    <a:pt x="112" y="247"/>
                  </a:lnTo>
                  <a:lnTo>
                    <a:pt x="113" y="238"/>
                  </a:lnTo>
                  <a:lnTo>
                    <a:pt x="114" y="228"/>
                  </a:lnTo>
                  <a:lnTo>
                    <a:pt x="118" y="226"/>
                  </a:lnTo>
                  <a:lnTo>
                    <a:pt x="122" y="223"/>
                  </a:lnTo>
                  <a:lnTo>
                    <a:pt x="125" y="219"/>
                  </a:lnTo>
                  <a:lnTo>
                    <a:pt x="127" y="215"/>
                  </a:lnTo>
                  <a:lnTo>
                    <a:pt x="130" y="209"/>
                  </a:lnTo>
                  <a:lnTo>
                    <a:pt x="131" y="202"/>
                  </a:lnTo>
                  <a:lnTo>
                    <a:pt x="132" y="196"/>
                  </a:lnTo>
                  <a:lnTo>
                    <a:pt x="132" y="188"/>
                  </a:lnTo>
                  <a:lnTo>
                    <a:pt x="131" y="177"/>
                  </a:lnTo>
                  <a:lnTo>
                    <a:pt x="128" y="166"/>
                  </a:lnTo>
                  <a:lnTo>
                    <a:pt x="123" y="157"/>
                  </a:lnTo>
                  <a:lnTo>
                    <a:pt x="117" y="151"/>
                  </a:lnTo>
                  <a:lnTo>
                    <a:pt x="118" y="151"/>
                  </a:lnTo>
                  <a:lnTo>
                    <a:pt x="118" y="151"/>
                  </a:lnTo>
                  <a:lnTo>
                    <a:pt x="123" y="133"/>
                  </a:lnTo>
                  <a:lnTo>
                    <a:pt x="130" y="110"/>
                  </a:lnTo>
                  <a:lnTo>
                    <a:pt x="131" y="97"/>
                  </a:lnTo>
                  <a:lnTo>
                    <a:pt x="132" y="84"/>
                  </a:lnTo>
                  <a:lnTo>
                    <a:pt x="132" y="71"/>
                  </a:lnTo>
                  <a:lnTo>
                    <a:pt x="130" y="59"/>
                  </a:lnTo>
                  <a:lnTo>
                    <a:pt x="127" y="51"/>
                  </a:lnTo>
                  <a:lnTo>
                    <a:pt x="122" y="43"/>
                  </a:lnTo>
                  <a:lnTo>
                    <a:pt x="117" y="35"/>
                  </a:lnTo>
                  <a:lnTo>
                    <a:pt x="110" y="28"/>
                  </a:lnTo>
                  <a:lnTo>
                    <a:pt x="103" y="21"/>
                  </a:lnTo>
                  <a:lnTo>
                    <a:pt x="94" y="15"/>
                  </a:lnTo>
                  <a:lnTo>
                    <a:pt x="85" y="10"/>
                  </a:lnTo>
                  <a:lnTo>
                    <a:pt x="76" y="6"/>
                  </a:lnTo>
                  <a:lnTo>
                    <a:pt x="65" y="2"/>
                  </a:lnTo>
                  <a:lnTo>
                    <a:pt x="56" y="1"/>
                  </a:lnTo>
                  <a:lnTo>
                    <a:pt x="47" y="0"/>
                  </a:lnTo>
                  <a:lnTo>
                    <a:pt x="38" y="0"/>
                  </a:lnTo>
                  <a:lnTo>
                    <a:pt x="29" y="2"/>
                  </a:lnTo>
                  <a:lnTo>
                    <a:pt x="22" y="3"/>
                  </a:lnTo>
                  <a:lnTo>
                    <a:pt x="13" y="7"/>
                  </a:lnTo>
                  <a:lnTo>
                    <a:pt x="5" y="12"/>
                  </a:lnTo>
                  <a:lnTo>
                    <a:pt x="1" y="15"/>
                  </a:lnTo>
                  <a:lnTo>
                    <a:pt x="0" y="20"/>
                  </a:lnTo>
                  <a:lnTo>
                    <a:pt x="0" y="24"/>
                  </a:lnTo>
                  <a:lnTo>
                    <a:pt x="1" y="29"/>
                  </a:lnTo>
                  <a:lnTo>
                    <a:pt x="5" y="32"/>
                  </a:lnTo>
                  <a:lnTo>
                    <a:pt x="9" y="34"/>
                  </a:lnTo>
                  <a:lnTo>
                    <a:pt x="14" y="34"/>
                  </a:lnTo>
                  <a:lnTo>
                    <a:pt x="18" y="32"/>
                  </a:lnTo>
                  <a:lnTo>
                    <a:pt x="26" y="29"/>
                  </a:lnTo>
                  <a:lnTo>
                    <a:pt x="32" y="26"/>
                  </a:lnTo>
                  <a:lnTo>
                    <a:pt x="38" y="24"/>
                  </a:lnTo>
                  <a:lnTo>
                    <a:pt x="45" y="24"/>
                  </a:lnTo>
                  <a:lnTo>
                    <a:pt x="56" y="25"/>
                  </a:lnTo>
                  <a:lnTo>
                    <a:pt x="67" y="28"/>
                  </a:lnTo>
                  <a:lnTo>
                    <a:pt x="74" y="32"/>
                  </a:lnTo>
                  <a:lnTo>
                    <a:pt x="82" y="35"/>
                  </a:lnTo>
                  <a:lnTo>
                    <a:pt x="89" y="41"/>
                  </a:lnTo>
                  <a:lnTo>
                    <a:pt x="94" y="46"/>
                  </a:lnTo>
                  <a:lnTo>
                    <a:pt x="99" y="51"/>
                  </a:lnTo>
                  <a:lnTo>
                    <a:pt x="103" y="56"/>
                  </a:lnTo>
                  <a:lnTo>
                    <a:pt x="105" y="61"/>
                  </a:lnTo>
                  <a:lnTo>
                    <a:pt x="107" y="65"/>
                  </a:lnTo>
                  <a:lnTo>
                    <a:pt x="108" y="75"/>
                  </a:lnTo>
                  <a:lnTo>
                    <a:pt x="108" y="86"/>
                  </a:lnTo>
                  <a:lnTo>
                    <a:pt x="108" y="97"/>
                  </a:lnTo>
                  <a:lnTo>
                    <a:pt x="105" y="107"/>
                  </a:lnTo>
                  <a:lnTo>
                    <a:pt x="100" y="127"/>
                  </a:lnTo>
                  <a:lnTo>
                    <a:pt x="95" y="142"/>
                  </a:lnTo>
                  <a:lnTo>
                    <a:pt x="92" y="152"/>
                  </a:lnTo>
                  <a:lnTo>
                    <a:pt x="91" y="159"/>
                  </a:lnTo>
                  <a:lnTo>
                    <a:pt x="91" y="163"/>
                  </a:lnTo>
                  <a:lnTo>
                    <a:pt x="94" y="166"/>
                  </a:lnTo>
                  <a:lnTo>
                    <a:pt x="98" y="169"/>
                  </a:lnTo>
                  <a:lnTo>
                    <a:pt x="103" y="170"/>
                  </a:lnTo>
                  <a:lnTo>
                    <a:pt x="104" y="172"/>
                  </a:lnTo>
                  <a:lnTo>
                    <a:pt x="107" y="175"/>
                  </a:lnTo>
                  <a:lnTo>
                    <a:pt x="108" y="181"/>
                  </a:lnTo>
                  <a:lnTo>
                    <a:pt x="109" y="188"/>
                  </a:lnTo>
                  <a:lnTo>
                    <a:pt x="108" y="197"/>
                  </a:lnTo>
                  <a:lnTo>
                    <a:pt x="105" y="204"/>
                  </a:lnTo>
                  <a:lnTo>
                    <a:pt x="104" y="206"/>
                  </a:lnTo>
                  <a:lnTo>
                    <a:pt x="103" y="208"/>
                  </a:lnTo>
                  <a:lnTo>
                    <a:pt x="98" y="208"/>
                  </a:lnTo>
                  <a:lnTo>
                    <a:pt x="94" y="210"/>
                  </a:lnTo>
                  <a:lnTo>
                    <a:pt x="91" y="214"/>
                  </a:lnTo>
                  <a:lnTo>
                    <a:pt x="91" y="219"/>
                  </a:lnTo>
                  <a:lnTo>
                    <a:pt x="90" y="231"/>
                  </a:lnTo>
                  <a:lnTo>
                    <a:pt x="89" y="241"/>
                  </a:lnTo>
                  <a:lnTo>
                    <a:pt x="87" y="250"/>
                  </a:lnTo>
                  <a:lnTo>
                    <a:pt x="85" y="259"/>
                  </a:lnTo>
                  <a:lnTo>
                    <a:pt x="78" y="273"/>
                  </a:lnTo>
                  <a:lnTo>
                    <a:pt x="71" y="283"/>
                  </a:lnTo>
                  <a:lnTo>
                    <a:pt x="55" y="297"/>
                  </a:lnTo>
                  <a:lnTo>
                    <a:pt x="49" y="301"/>
                  </a:lnTo>
                  <a:lnTo>
                    <a:pt x="45" y="304"/>
                  </a:lnTo>
                  <a:lnTo>
                    <a:pt x="44" y="306"/>
                  </a:lnTo>
                  <a:lnTo>
                    <a:pt x="41" y="309"/>
                  </a:lnTo>
                  <a:lnTo>
                    <a:pt x="41" y="313"/>
                  </a:lnTo>
                  <a:lnTo>
                    <a:pt x="41" y="360"/>
                  </a:lnTo>
                  <a:lnTo>
                    <a:pt x="41" y="364"/>
                  </a:lnTo>
                  <a:lnTo>
                    <a:pt x="44" y="368"/>
                  </a:lnTo>
                  <a:lnTo>
                    <a:pt x="46" y="371"/>
                  </a:lnTo>
                  <a:lnTo>
                    <a:pt x="49" y="372"/>
                  </a:lnTo>
                  <a:lnTo>
                    <a:pt x="58" y="376"/>
                  </a:lnTo>
                  <a:lnTo>
                    <a:pt x="119" y="399"/>
                  </a:lnTo>
                  <a:lnTo>
                    <a:pt x="177" y="423"/>
                  </a:lnTo>
                  <a:lnTo>
                    <a:pt x="202" y="436"/>
                  </a:lnTo>
                  <a:lnTo>
                    <a:pt x="222" y="449"/>
                  </a:lnTo>
                  <a:lnTo>
                    <a:pt x="230" y="454"/>
                  </a:lnTo>
                  <a:lnTo>
                    <a:pt x="236" y="461"/>
                  </a:lnTo>
                  <a:lnTo>
                    <a:pt x="241" y="467"/>
                  </a:lnTo>
                  <a:lnTo>
                    <a:pt x="244" y="472"/>
                  </a:lnTo>
                  <a:lnTo>
                    <a:pt x="248" y="486"/>
                  </a:lnTo>
                  <a:lnTo>
                    <a:pt x="250" y="503"/>
                  </a:lnTo>
                  <a:lnTo>
                    <a:pt x="253" y="520"/>
                  </a:lnTo>
                  <a:lnTo>
                    <a:pt x="254" y="539"/>
                  </a:lnTo>
                  <a:lnTo>
                    <a:pt x="257" y="574"/>
                  </a:lnTo>
                  <a:lnTo>
                    <a:pt x="257" y="601"/>
                  </a:lnTo>
                  <a:lnTo>
                    <a:pt x="209" y="601"/>
                  </a:lnTo>
                  <a:lnTo>
                    <a:pt x="204" y="602"/>
                  </a:lnTo>
                  <a:lnTo>
                    <a:pt x="200" y="604"/>
                  </a:lnTo>
                  <a:lnTo>
                    <a:pt x="198" y="608"/>
                  </a:lnTo>
                  <a:lnTo>
                    <a:pt x="196" y="613"/>
                  </a:lnTo>
                  <a:lnTo>
                    <a:pt x="198" y="617"/>
                  </a:lnTo>
                  <a:lnTo>
                    <a:pt x="200" y="621"/>
                  </a:lnTo>
                  <a:lnTo>
                    <a:pt x="204" y="624"/>
                  </a:lnTo>
                  <a:lnTo>
                    <a:pt x="209" y="625"/>
                  </a:lnTo>
                  <a:lnTo>
                    <a:pt x="270" y="625"/>
                  </a:lnTo>
                  <a:lnTo>
                    <a:pt x="273" y="624"/>
                  </a:lnTo>
                  <a:lnTo>
                    <a:pt x="277" y="621"/>
                  </a:lnTo>
                  <a:lnTo>
                    <a:pt x="280" y="617"/>
                  </a:lnTo>
                  <a:lnTo>
                    <a:pt x="281" y="613"/>
                  </a:lnTo>
                  <a:lnTo>
                    <a:pt x="281" y="594"/>
                  </a:lnTo>
                  <a:lnTo>
                    <a:pt x="280" y="554"/>
                  </a:lnTo>
                  <a:lnTo>
                    <a:pt x="277" y="530"/>
                  </a:lnTo>
                  <a:lnTo>
                    <a:pt x="275" y="507"/>
                  </a:lnTo>
                  <a:lnTo>
                    <a:pt x="271" y="484"/>
                  </a:lnTo>
                  <a:lnTo>
                    <a:pt x="267" y="464"/>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grpSp>
      <p:grpSp>
        <p:nvGrpSpPr>
          <p:cNvPr id="203" name="Google Shape;203;p15"/>
          <p:cNvGrpSpPr/>
          <p:nvPr/>
        </p:nvGrpSpPr>
        <p:grpSpPr>
          <a:xfrm>
            <a:off x="3529156" y="1476845"/>
            <a:ext cx="276226" cy="284163"/>
            <a:chOff x="7048500" y="1387475"/>
            <a:chExt cx="276226" cy="284163"/>
          </a:xfrm>
        </p:grpSpPr>
        <p:sp>
          <p:nvSpPr>
            <p:cNvPr id="204" name="Google Shape;204;p15"/>
            <p:cNvSpPr/>
            <p:nvPr/>
          </p:nvSpPr>
          <p:spPr>
            <a:xfrm>
              <a:off x="7161213" y="1387475"/>
              <a:ext cx="163513" cy="160338"/>
            </a:xfrm>
            <a:custGeom>
              <a:rect b="b" l="l" r="r" t="t"/>
              <a:pathLst>
                <a:path extrusionOk="0" h="506" w="512">
                  <a:moveTo>
                    <a:pt x="256" y="350"/>
                  </a:moveTo>
                  <a:lnTo>
                    <a:pt x="246" y="348"/>
                  </a:lnTo>
                  <a:lnTo>
                    <a:pt x="238" y="347"/>
                  </a:lnTo>
                  <a:lnTo>
                    <a:pt x="229" y="345"/>
                  </a:lnTo>
                  <a:lnTo>
                    <a:pt x="221" y="342"/>
                  </a:lnTo>
                  <a:lnTo>
                    <a:pt x="213" y="338"/>
                  </a:lnTo>
                  <a:lnTo>
                    <a:pt x="206" y="334"/>
                  </a:lnTo>
                  <a:lnTo>
                    <a:pt x="198" y="328"/>
                  </a:lnTo>
                  <a:lnTo>
                    <a:pt x="192" y="323"/>
                  </a:lnTo>
                  <a:lnTo>
                    <a:pt x="187" y="316"/>
                  </a:lnTo>
                  <a:lnTo>
                    <a:pt x="181" y="310"/>
                  </a:lnTo>
                  <a:lnTo>
                    <a:pt x="177" y="302"/>
                  </a:lnTo>
                  <a:lnTo>
                    <a:pt x="173" y="294"/>
                  </a:lnTo>
                  <a:lnTo>
                    <a:pt x="169" y="286"/>
                  </a:lnTo>
                  <a:lnTo>
                    <a:pt x="167" y="278"/>
                  </a:lnTo>
                  <a:lnTo>
                    <a:pt x="166" y="268"/>
                  </a:lnTo>
                  <a:lnTo>
                    <a:pt x="165" y="260"/>
                  </a:lnTo>
                  <a:lnTo>
                    <a:pt x="166" y="250"/>
                  </a:lnTo>
                  <a:lnTo>
                    <a:pt x="167" y="240"/>
                  </a:lnTo>
                  <a:lnTo>
                    <a:pt x="169" y="232"/>
                  </a:lnTo>
                  <a:lnTo>
                    <a:pt x="173" y="223"/>
                  </a:lnTo>
                  <a:lnTo>
                    <a:pt x="177" y="216"/>
                  </a:lnTo>
                  <a:lnTo>
                    <a:pt x="181" y="208"/>
                  </a:lnTo>
                  <a:lnTo>
                    <a:pt x="187" y="201"/>
                  </a:lnTo>
                  <a:lnTo>
                    <a:pt x="192" y="194"/>
                  </a:lnTo>
                  <a:lnTo>
                    <a:pt x="198" y="189"/>
                  </a:lnTo>
                  <a:lnTo>
                    <a:pt x="206" y="184"/>
                  </a:lnTo>
                  <a:lnTo>
                    <a:pt x="213" y="179"/>
                  </a:lnTo>
                  <a:lnTo>
                    <a:pt x="221" y="175"/>
                  </a:lnTo>
                  <a:lnTo>
                    <a:pt x="229" y="172"/>
                  </a:lnTo>
                  <a:lnTo>
                    <a:pt x="238" y="170"/>
                  </a:lnTo>
                  <a:lnTo>
                    <a:pt x="246" y="169"/>
                  </a:lnTo>
                  <a:lnTo>
                    <a:pt x="256" y="168"/>
                  </a:lnTo>
                  <a:lnTo>
                    <a:pt x="265" y="169"/>
                  </a:lnTo>
                  <a:lnTo>
                    <a:pt x="274" y="170"/>
                  </a:lnTo>
                  <a:lnTo>
                    <a:pt x="283" y="172"/>
                  </a:lnTo>
                  <a:lnTo>
                    <a:pt x="291" y="175"/>
                  </a:lnTo>
                  <a:lnTo>
                    <a:pt x="299" y="179"/>
                  </a:lnTo>
                  <a:lnTo>
                    <a:pt x="306" y="184"/>
                  </a:lnTo>
                  <a:lnTo>
                    <a:pt x="314" y="189"/>
                  </a:lnTo>
                  <a:lnTo>
                    <a:pt x="320" y="194"/>
                  </a:lnTo>
                  <a:lnTo>
                    <a:pt x="326" y="201"/>
                  </a:lnTo>
                  <a:lnTo>
                    <a:pt x="331" y="208"/>
                  </a:lnTo>
                  <a:lnTo>
                    <a:pt x="335" y="216"/>
                  </a:lnTo>
                  <a:lnTo>
                    <a:pt x="340" y="223"/>
                  </a:lnTo>
                  <a:lnTo>
                    <a:pt x="343" y="232"/>
                  </a:lnTo>
                  <a:lnTo>
                    <a:pt x="345" y="240"/>
                  </a:lnTo>
                  <a:lnTo>
                    <a:pt x="346" y="250"/>
                  </a:lnTo>
                  <a:lnTo>
                    <a:pt x="346" y="260"/>
                  </a:lnTo>
                  <a:lnTo>
                    <a:pt x="346" y="268"/>
                  </a:lnTo>
                  <a:lnTo>
                    <a:pt x="345" y="278"/>
                  </a:lnTo>
                  <a:lnTo>
                    <a:pt x="343" y="286"/>
                  </a:lnTo>
                  <a:lnTo>
                    <a:pt x="340" y="294"/>
                  </a:lnTo>
                  <a:lnTo>
                    <a:pt x="335" y="302"/>
                  </a:lnTo>
                  <a:lnTo>
                    <a:pt x="331" y="310"/>
                  </a:lnTo>
                  <a:lnTo>
                    <a:pt x="326" y="316"/>
                  </a:lnTo>
                  <a:lnTo>
                    <a:pt x="320" y="323"/>
                  </a:lnTo>
                  <a:lnTo>
                    <a:pt x="314" y="328"/>
                  </a:lnTo>
                  <a:lnTo>
                    <a:pt x="306" y="334"/>
                  </a:lnTo>
                  <a:lnTo>
                    <a:pt x="299" y="338"/>
                  </a:lnTo>
                  <a:lnTo>
                    <a:pt x="291" y="342"/>
                  </a:lnTo>
                  <a:lnTo>
                    <a:pt x="283" y="345"/>
                  </a:lnTo>
                  <a:lnTo>
                    <a:pt x="274" y="347"/>
                  </a:lnTo>
                  <a:lnTo>
                    <a:pt x="265" y="348"/>
                  </a:lnTo>
                  <a:lnTo>
                    <a:pt x="256" y="350"/>
                  </a:lnTo>
                  <a:close/>
                  <a:moveTo>
                    <a:pt x="504" y="320"/>
                  </a:moveTo>
                  <a:lnTo>
                    <a:pt x="456" y="292"/>
                  </a:lnTo>
                  <a:lnTo>
                    <a:pt x="458" y="276"/>
                  </a:lnTo>
                  <a:lnTo>
                    <a:pt x="459" y="259"/>
                  </a:lnTo>
                  <a:lnTo>
                    <a:pt x="458" y="241"/>
                  </a:lnTo>
                  <a:lnTo>
                    <a:pt x="456" y="225"/>
                  </a:lnTo>
                  <a:lnTo>
                    <a:pt x="504" y="198"/>
                  </a:lnTo>
                  <a:lnTo>
                    <a:pt x="506" y="197"/>
                  </a:lnTo>
                  <a:lnTo>
                    <a:pt x="509" y="194"/>
                  </a:lnTo>
                  <a:lnTo>
                    <a:pt x="510" y="191"/>
                  </a:lnTo>
                  <a:lnTo>
                    <a:pt x="511" y="189"/>
                  </a:lnTo>
                  <a:lnTo>
                    <a:pt x="512" y="186"/>
                  </a:lnTo>
                  <a:lnTo>
                    <a:pt x="512" y="184"/>
                  </a:lnTo>
                  <a:lnTo>
                    <a:pt x="511" y="181"/>
                  </a:lnTo>
                  <a:lnTo>
                    <a:pt x="510" y="178"/>
                  </a:lnTo>
                  <a:lnTo>
                    <a:pt x="453" y="80"/>
                  </a:lnTo>
                  <a:lnTo>
                    <a:pt x="449" y="76"/>
                  </a:lnTo>
                  <a:lnTo>
                    <a:pt x="443" y="72"/>
                  </a:lnTo>
                  <a:lnTo>
                    <a:pt x="438" y="72"/>
                  </a:lnTo>
                  <a:lnTo>
                    <a:pt x="433" y="74"/>
                  </a:lnTo>
                  <a:lnTo>
                    <a:pt x="387" y="102"/>
                  </a:lnTo>
                  <a:lnTo>
                    <a:pt x="376" y="94"/>
                  </a:lnTo>
                  <a:lnTo>
                    <a:pt x="363" y="85"/>
                  </a:lnTo>
                  <a:lnTo>
                    <a:pt x="348" y="78"/>
                  </a:lnTo>
                  <a:lnTo>
                    <a:pt x="332" y="69"/>
                  </a:lnTo>
                  <a:lnTo>
                    <a:pt x="332" y="14"/>
                  </a:lnTo>
                  <a:lnTo>
                    <a:pt x="332" y="10"/>
                  </a:lnTo>
                  <a:lnTo>
                    <a:pt x="331" y="8"/>
                  </a:lnTo>
                  <a:lnTo>
                    <a:pt x="330" y="5"/>
                  </a:lnTo>
                  <a:lnTo>
                    <a:pt x="328" y="3"/>
                  </a:lnTo>
                  <a:lnTo>
                    <a:pt x="326" y="2"/>
                  </a:lnTo>
                  <a:lnTo>
                    <a:pt x="322" y="1"/>
                  </a:lnTo>
                  <a:lnTo>
                    <a:pt x="320" y="0"/>
                  </a:lnTo>
                  <a:lnTo>
                    <a:pt x="317" y="0"/>
                  </a:lnTo>
                  <a:lnTo>
                    <a:pt x="204" y="0"/>
                  </a:lnTo>
                  <a:lnTo>
                    <a:pt x="200" y="0"/>
                  </a:lnTo>
                  <a:lnTo>
                    <a:pt x="198" y="1"/>
                  </a:lnTo>
                  <a:lnTo>
                    <a:pt x="195" y="2"/>
                  </a:lnTo>
                  <a:lnTo>
                    <a:pt x="193" y="3"/>
                  </a:lnTo>
                  <a:lnTo>
                    <a:pt x="192" y="5"/>
                  </a:lnTo>
                  <a:lnTo>
                    <a:pt x="190" y="8"/>
                  </a:lnTo>
                  <a:lnTo>
                    <a:pt x="190" y="10"/>
                  </a:lnTo>
                  <a:lnTo>
                    <a:pt x="189" y="14"/>
                  </a:lnTo>
                  <a:lnTo>
                    <a:pt x="189" y="68"/>
                  </a:lnTo>
                  <a:lnTo>
                    <a:pt x="179" y="71"/>
                  </a:lnTo>
                  <a:lnTo>
                    <a:pt x="169" y="75"/>
                  </a:lnTo>
                  <a:lnTo>
                    <a:pt x="162" y="78"/>
                  </a:lnTo>
                  <a:lnTo>
                    <a:pt x="154" y="82"/>
                  </a:lnTo>
                  <a:lnTo>
                    <a:pt x="141" y="92"/>
                  </a:lnTo>
                  <a:lnTo>
                    <a:pt x="129" y="102"/>
                  </a:lnTo>
                  <a:lnTo>
                    <a:pt x="81" y="74"/>
                  </a:lnTo>
                  <a:lnTo>
                    <a:pt x="75" y="72"/>
                  </a:lnTo>
                  <a:lnTo>
                    <a:pt x="69" y="74"/>
                  </a:lnTo>
                  <a:lnTo>
                    <a:pt x="67" y="74"/>
                  </a:lnTo>
                  <a:lnTo>
                    <a:pt x="65" y="76"/>
                  </a:lnTo>
                  <a:lnTo>
                    <a:pt x="62" y="78"/>
                  </a:lnTo>
                  <a:lnTo>
                    <a:pt x="60" y="80"/>
                  </a:lnTo>
                  <a:lnTo>
                    <a:pt x="3" y="177"/>
                  </a:lnTo>
                  <a:lnTo>
                    <a:pt x="1" y="184"/>
                  </a:lnTo>
                  <a:lnTo>
                    <a:pt x="1" y="189"/>
                  </a:lnTo>
                  <a:lnTo>
                    <a:pt x="3" y="192"/>
                  </a:lnTo>
                  <a:lnTo>
                    <a:pt x="4" y="194"/>
                  </a:lnTo>
                  <a:lnTo>
                    <a:pt x="6" y="197"/>
                  </a:lnTo>
                  <a:lnTo>
                    <a:pt x="9" y="198"/>
                  </a:lnTo>
                  <a:lnTo>
                    <a:pt x="56" y="225"/>
                  </a:lnTo>
                  <a:lnTo>
                    <a:pt x="54" y="241"/>
                  </a:lnTo>
                  <a:lnTo>
                    <a:pt x="53" y="259"/>
                  </a:lnTo>
                  <a:lnTo>
                    <a:pt x="53" y="276"/>
                  </a:lnTo>
                  <a:lnTo>
                    <a:pt x="55" y="292"/>
                  </a:lnTo>
                  <a:lnTo>
                    <a:pt x="8" y="320"/>
                  </a:lnTo>
                  <a:lnTo>
                    <a:pt x="4" y="324"/>
                  </a:lnTo>
                  <a:lnTo>
                    <a:pt x="1" y="328"/>
                  </a:lnTo>
                  <a:lnTo>
                    <a:pt x="0" y="331"/>
                  </a:lnTo>
                  <a:lnTo>
                    <a:pt x="0" y="335"/>
                  </a:lnTo>
                  <a:lnTo>
                    <a:pt x="1" y="338"/>
                  </a:lnTo>
                  <a:lnTo>
                    <a:pt x="3" y="340"/>
                  </a:lnTo>
                  <a:lnTo>
                    <a:pt x="59" y="437"/>
                  </a:lnTo>
                  <a:lnTo>
                    <a:pt x="60" y="439"/>
                  </a:lnTo>
                  <a:lnTo>
                    <a:pt x="62" y="442"/>
                  </a:lnTo>
                  <a:lnTo>
                    <a:pt x="66" y="444"/>
                  </a:lnTo>
                  <a:lnTo>
                    <a:pt x="68" y="445"/>
                  </a:lnTo>
                  <a:lnTo>
                    <a:pt x="71" y="446"/>
                  </a:lnTo>
                  <a:lnTo>
                    <a:pt x="73" y="445"/>
                  </a:lnTo>
                  <a:lnTo>
                    <a:pt x="76" y="445"/>
                  </a:lnTo>
                  <a:lnTo>
                    <a:pt x="80" y="444"/>
                  </a:lnTo>
                  <a:lnTo>
                    <a:pt x="129" y="416"/>
                  </a:lnTo>
                  <a:lnTo>
                    <a:pt x="141" y="427"/>
                  </a:lnTo>
                  <a:lnTo>
                    <a:pt x="154" y="435"/>
                  </a:lnTo>
                  <a:lnTo>
                    <a:pt x="162" y="439"/>
                  </a:lnTo>
                  <a:lnTo>
                    <a:pt x="169" y="444"/>
                  </a:lnTo>
                  <a:lnTo>
                    <a:pt x="179" y="447"/>
                  </a:lnTo>
                  <a:lnTo>
                    <a:pt x="189" y="451"/>
                  </a:lnTo>
                  <a:lnTo>
                    <a:pt x="189" y="491"/>
                  </a:lnTo>
                  <a:lnTo>
                    <a:pt x="190" y="494"/>
                  </a:lnTo>
                  <a:lnTo>
                    <a:pt x="190" y="497"/>
                  </a:lnTo>
                  <a:lnTo>
                    <a:pt x="192" y="499"/>
                  </a:lnTo>
                  <a:lnTo>
                    <a:pt x="193" y="501"/>
                  </a:lnTo>
                  <a:lnTo>
                    <a:pt x="195" y="504"/>
                  </a:lnTo>
                  <a:lnTo>
                    <a:pt x="198" y="505"/>
                  </a:lnTo>
                  <a:lnTo>
                    <a:pt x="200" y="506"/>
                  </a:lnTo>
                  <a:lnTo>
                    <a:pt x="204" y="506"/>
                  </a:lnTo>
                  <a:lnTo>
                    <a:pt x="317" y="506"/>
                  </a:lnTo>
                  <a:lnTo>
                    <a:pt x="320" y="506"/>
                  </a:lnTo>
                  <a:lnTo>
                    <a:pt x="322" y="505"/>
                  </a:lnTo>
                  <a:lnTo>
                    <a:pt x="326" y="504"/>
                  </a:lnTo>
                  <a:lnTo>
                    <a:pt x="328" y="501"/>
                  </a:lnTo>
                  <a:lnTo>
                    <a:pt x="330" y="499"/>
                  </a:lnTo>
                  <a:lnTo>
                    <a:pt x="331" y="497"/>
                  </a:lnTo>
                  <a:lnTo>
                    <a:pt x="332" y="494"/>
                  </a:lnTo>
                  <a:lnTo>
                    <a:pt x="332" y="491"/>
                  </a:lnTo>
                  <a:lnTo>
                    <a:pt x="332" y="448"/>
                  </a:lnTo>
                  <a:lnTo>
                    <a:pt x="348" y="439"/>
                  </a:lnTo>
                  <a:lnTo>
                    <a:pt x="363" y="432"/>
                  </a:lnTo>
                  <a:lnTo>
                    <a:pt x="376" y="424"/>
                  </a:lnTo>
                  <a:lnTo>
                    <a:pt x="387" y="416"/>
                  </a:lnTo>
                  <a:lnTo>
                    <a:pt x="433" y="444"/>
                  </a:lnTo>
                  <a:lnTo>
                    <a:pt x="435" y="445"/>
                  </a:lnTo>
                  <a:lnTo>
                    <a:pt x="438" y="445"/>
                  </a:lnTo>
                  <a:lnTo>
                    <a:pt x="441" y="446"/>
                  </a:lnTo>
                  <a:lnTo>
                    <a:pt x="443" y="445"/>
                  </a:lnTo>
                  <a:lnTo>
                    <a:pt x="447" y="444"/>
                  </a:lnTo>
                  <a:lnTo>
                    <a:pt x="449" y="443"/>
                  </a:lnTo>
                  <a:lnTo>
                    <a:pt x="451" y="440"/>
                  </a:lnTo>
                  <a:lnTo>
                    <a:pt x="453" y="437"/>
                  </a:lnTo>
                  <a:lnTo>
                    <a:pt x="510" y="340"/>
                  </a:lnTo>
                  <a:lnTo>
                    <a:pt x="511" y="338"/>
                  </a:lnTo>
                  <a:lnTo>
                    <a:pt x="512" y="335"/>
                  </a:lnTo>
                  <a:lnTo>
                    <a:pt x="512" y="331"/>
                  </a:lnTo>
                  <a:lnTo>
                    <a:pt x="511" y="328"/>
                  </a:lnTo>
                  <a:lnTo>
                    <a:pt x="510" y="326"/>
                  </a:lnTo>
                  <a:lnTo>
                    <a:pt x="509" y="323"/>
                  </a:lnTo>
                  <a:lnTo>
                    <a:pt x="506" y="321"/>
                  </a:lnTo>
                  <a:lnTo>
                    <a:pt x="504" y="320"/>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205" name="Google Shape;205;p15"/>
            <p:cNvSpPr/>
            <p:nvPr/>
          </p:nvSpPr>
          <p:spPr>
            <a:xfrm>
              <a:off x="7048500" y="1509713"/>
              <a:ext cx="161925" cy="161925"/>
            </a:xfrm>
            <a:custGeom>
              <a:rect b="b" l="l" r="r" t="t"/>
              <a:pathLst>
                <a:path extrusionOk="0" h="509" w="511">
                  <a:moveTo>
                    <a:pt x="256" y="339"/>
                  </a:moveTo>
                  <a:lnTo>
                    <a:pt x="246" y="338"/>
                  </a:lnTo>
                  <a:lnTo>
                    <a:pt x="237" y="337"/>
                  </a:lnTo>
                  <a:lnTo>
                    <a:pt x="229" y="335"/>
                  </a:lnTo>
                  <a:lnTo>
                    <a:pt x="220" y="332"/>
                  </a:lnTo>
                  <a:lnTo>
                    <a:pt x="213" y="328"/>
                  </a:lnTo>
                  <a:lnTo>
                    <a:pt x="205" y="323"/>
                  </a:lnTo>
                  <a:lnTo>
                    <a:pt x="198" y="319"/>
                  </a:lnTo>
                  <a:lnTo>
                    <a:pt x="191" y="312"/>
                  </a:lnTo>
                  <a:lnTo>
                    <a:pt x="186" y="306"/>
                  </a:lnTo>
                  <a:lnTo>
                    <a:pt x="181" y="300"/>
                  </a:lnTo>
                  <a:lnTo>
                    <a:pt x="176" y="292"/>
                  </a:lnTo>
                  <a:lnTo>
                    <a:pt x="172" y="284"/>
                  </a:lnTo>
                  <a:lnTo>
                    <a:pt x="169" y="276"/>
                  </a:lnTo>
                  <a:lnTo>
                    <a:pt x="167" y="267"/>
                  </a:lnTo>
                  <a:lnTo>
                    <a:pt x="166" y="258"/>
                  </a:lnTo>
                  <a:lnTo>
                    <a:pt x="166" y="249"/>
                  </a:lnTo>
                  <a:lnTo>
                    <a:pt x="166" y="240"/>
                  </a:lnTo>
                  <a:lnTo>
                    <a:pt x="167" y="231"/>
                  </a:lnTo>
                  <a:lnTo>
                    <a:pt x="169" y="223"/>
                  </a:lnTo>
                  <a:lnTo>
                    <a:pt x="172" y="214"/>
                  </a:lnTo>
                  <a:lnTo>
                    <a:pt x="176" y="206"/>
                  </a:lnTo>
                  <a:lnTo>
                    <a:pt x="181" y="199"/>
                  </a:lnTo>
                  <a:lnTo>
                    <a:pt x="186" y="191"/>
                  </a:lnTo>
                  <a:lnTo>
                    <a:pt x="191" y="185"/>
                  </a:lnTo>
                  <a:lnTo>
                    <a:pt x="198" y="179"/>
                  </a:lnTo>
                  <a:lnTo>
                    <a:pt x="205" y="173"/>
                  </a:lnTo>
                  <a:lnTo>
                    <a:pt x="213" y="169"/>
                  </a:lnTo>
                  <a:lnTo>
                    <a:pt x="220" y="165"/>
                  </a:lnTo>
                  <a:lnTo>
                    <a:pt x="229" y="163"/>
                  </a:lnTo>
                  <a:lnTo>
                    <a:pt x="237" y="159"/>
                  </a:lnTo>
                  <a:lnTo>
                    <a:pt x="246" y="158"/>
                  </a:lnTo>
                  <a:lnTo>
                    <a:pt x="256" y="158"/>
                  </a:lnTo>
                  <a:lnTo>
                    <a:pt x="265" y="158"/>
                  </a:lnTo>
                  <a:lnTo>
                    <a:pt x="274" y="159"/>
                  </a:lnTo>
                  <a:lnTo>
                    <a:pt x="282" y="163"/>
                  </a:lnTo>
                  <a:lnTo>
                    <a:pt x="291" y="165"/>
                  </a:lnTo>
                  <a:lnTo>
                    <a:pt x="298" y="169"/>
                  </a:lnTo>
                  <a:lnTo>
                    <a:pt x="306" y="173"/>
                  </a:lnTo>
                  <a:lnTo>
                    <a:pt x="313" y="179"/>
                  </a:lnTo>
                  <a:lnTo>
                    <a:pt x="320" y="185"/>
                  </a:lnTo>
                  <a:lnTo>
                    <a:pt x="325" y="191"/>
                  </a:lnTo>
                  <a:lnTo>
                    <a:pt x="331" y="199"/>
                  </a:lnTo>
                  <a:lnTo>
                    <a:pt x="335" y="206"/>
                  </a:lnTo>
                  <a:lnTo>
                    <a:pt x="339" y="214"/>
                  </a:lnTo>
                  <a:lnTo>
                    <a:pt x="342" y="223"/>
                  </a:lnTo>
                  <a:lnTo>
                    <a:pt x="344" y="231"/>
                  </a:lnTo>
                  <a:lnTo>
                    <a:pt x="346" y="240"/>
                  </a:lnTo>
                  <a:lnTo>
                    <a:pt x="347" y="249"/>
                  </a:lnTo>
                  <a:lnTo>
                    <a:pt x="346" y="258"/>
                  </a:lnTo>
                  <a:lnTo>
                    <a:pt x="344" y="267"/>
                  </a:lnTo>
                  <a:lnTo>
                    <a:pt x="342" y="276"/>
                  </a:lnTo>
                  <a:lnTo>
                    <a:pt x="339" y="284"/>
                  </a:lnTo>
                  <a:lnTo>
                    <a:pt x="335" y="292"/>
                  </a:lnTo>
                  <a:lnTo>
                    <a:pt x="331" y="300"/>
                  </a:lnTo>
                  <a:lnTo>
                    <a:pt x="325" y="306"/>
                  </a:lnTo>
                  <a:lnTo>
                    <a:pt x="320" y="312"/>
                  </a:lnTo>
                  <a:lnTo>
                    <a:pt x="313" y="319"/>
                  </a:lnTo>
                  <a:lnTo>
                    <a:pt x="306" y="323"/>
                  </a:lnTo>
                  <a:lnTo>
                    <a:pt x="298" y="328"/>
                  </a:lnTo>
                  <a:lnTo>
                    <a:pt x="291" y="332"/>
                  </a:lnTo>
                  <a:lnTo>
                    <a:pt x="282" y="335"/>
                  </a:lnTo>
                  <a:lnTo>
                    <a:pt x="274" y="337"/>
                  </a:lnTo>
                  <a:lnTo>
                    <a:pt x="265" y="338"/>
                  </a:lnTo>
                  <a:lnTo>
                    <a:pt x="256" y="339"/>
                  </a:lnTo>
                  <a:close/>
                  <a:moveTo>
                    <a:pt x="510" y="179"/>
                  </a:moveTo>
                  <a:lnTo>
                    <a:pt x="511" y="177"/>
                  </a:lnTo>
                  <a:lnTo>
                    <a:pt x="511" y="173"/>
                  </a:lnTo>
                  <a:lnTo>
                    <a:pt x="510" y="171"/>
                  </a:lnTo>
                  <a:lnTo>
                    <a:pt x="509" y="168"/>
                  </a:lnTo>
                  <a:lnTo>
                    <a:pt x="453" y="70"/>
                  </a:lnTo>
                  <a:lnTo>
                    <a:pt x="450" y="67"/>
                  </a:lnTo>
                  <a:lnTo>
                    <a:pt x="448" y="65"/>
                  </a:lnTo>
                  <a:lnTo>
                    <a:pt x="446" y="64"/>
                  </a:lnTo>
                  <a:lnTo>
                    <a:pt x="443" y="64"/>
                  </a:lnTo>
                  <a:lnTo>
                    <a:pt x="441" y="63"/>
                  </a:lnTo>
                  <a:lnTo>
                    <a:pt x="438" y="63"/>
                  </a:lnTo>
                  <a:lnTo>
                    <a:pt x="434" y="63"/>
                  </a:lnTo>
                  <a:lnTo>
                    <a:pt x="432" y="65"/>
                  </a:lnTo>
                  <a:lnTo>
                    <a:pt x="386" y="92"/>
                  </a:lnTo>
                  <a:lnTo>
                    <a:pt x="375" y="83"/>
                  </a:lnTo>
                  <a:lnTo>
                    <a:pt x="363" y="75"/>
                  </a:lnTo>
                  <a:lnTo>
                    <a:pt x="348" y="67"/>
                  </a:lnTo>
                  <a:lnTo>
                    <a:pt x="332" y="59"/>
                  </a:lnTo>
                  <a:lnTo>
                    <a:pt x="332" y="14"/>
                  </a:lnTo>
                  <a:lnTo>
                    <a:pt x="332" y="12"/>
                  </a:lnTo>
                  <a:lnTo>
                    <a:pt x="331" y="9"/>
                  </a:lnTo>
                  <a:lnTo>
                    <a:pt x="329" y="6"/>
                  </a:lnTo>
                  <a:lnTo>
                    <a:pt x="327" y="4"/>
                  </a:lnTo>
                  <a:lnTo>
                    <a:pt x="325" y="2"/>
                  </a:lnTo>
                  <a:lnTo>
                    <a:pt x="323" y="1"/>
                  </a:lnTo>
                  <a:lnTo>
                    <a:pt x="320" y="0"/>
                  </a:lnTo>
                  <a:lnTo>
                    <a:pt x="317" y="0"/>
                  </a:lnTo>
                  <a:lnTo>
                    <a:pt x="203" y="0"/>
                  </a:lnTo>
                  <a:lnTo>
                    <a:pt x="201" y="0"/>
                  </a:lnTo>
                  <a:lnTo>
                    <a:pt x="198" y="1"/>
                  </a:lnTo>
                  <a:lnTo>
                    <a:pt x="196" y="2"/>
                  </a:lnTo>
                  <a:lnTo>
                    <a:pt x="194" y="4"/>
                  </a:lnTo>
                  <a:lnTo>
                    <a:pt x="191" y="6"/>
                  </a:lnTo>
                  <a:lnTo>
                    <a:pt x="190" y="9"/>
                  </a:lnTo>
                  <a:lnTo>
                    <a:pt x="189" y="12"/>
                  </a:lnTo>
                  <a:lnTo>
                    <a:pt x="188" y="14"/>
                  </a:lnTo>
                  <a:lnTo>
                    <a:pt x="188" y="58"/>
                  </a:lnTo>
                  <a:lnTo>
                    <a:pt x="179" y="61"/>
                  </a:lnTo>
                  <a:lnTo>
                    <a:pt x="170" y="64"/>
                  </a:lnTo>
                  <a:lnTo>
                    <a:pt x="161" y="68"/>
                  </a:lnTo>
                  <a:lnTo>
                    <a:pt x="154" y="72"/>
                  </a:lnTo>
                  <a:lnTo>
                    <a:pt x="141" y="81"/>
                  </a:lnTo>
                  <a:lnTo>
                    <a:pt x="128" y="92"/>
                  </a:lnTo>
                  <a:lnTo>
                    <a:pt x="80" y="64"/>
                  </a:lnTo>
                  <a:lnTo>
                    <a:pt x="75" y="62"/>
                  </a:lnTo>
                  <a:lnTo>
                    <a:pt x="68" y="63"/>
                  </a:lnTo>
                  <a:lnTo>
                    <a:pt x="66" y="64"/>
                  </a:lnTo>
                  <a:lnTo>
                    <a:pt x="64" y="65"/>
                  </a:lnTo>
                  <a:lnTo>
                    <a:pt x="62" y="67"/>
                  </a:lnTo>
                  <a:lnTo>
                    <a:pt x="60" y="70"/>
                  </a:lnTo>
                  <a:lnTo>
                    <a:pt x="3" y="168"/>
                  </a:lnTo>
                  <a:lnTo>
                    <a:pt x="2" y="171"/>
                  </a:lnTo>
                  <a:lnTo>
                    <a:pt x="1" y="173"/>
                  </a:lnTo>
                  <a:lnTo>
                    <a:pt x="1" y="177"/>
                  </a:lnTo>
                  <a:lnTo>
                    <a:pt x="1" y="179"/>
                  </a:lnTo>
                  <a:lnTo>
                    <a:pt x="2" y="182"/>
                  </a:lnTo>
                  <a:lnTo>
                    <a:pt x="4" y="184"/>
                  </a:lnTo>
                  <a:lnTo>
                    <a:pt x="5" y="186"/>
                  </a:lnTo>
                  <a:lnTo>
                    <a:pt x="8" y="188"/>
                  </a:lnTo>
                  <a:lnTo>
                    <a:pt x="56" y="216"/>
                  </a:lnTo>
                  <a:lnTo>
                    <a:pt x="53" y="233"/>
                  </a:lnTo>
                  <a:lnTo>
                    <a:pt x="52" y="249"/>
                  </a:lnTo>
                  <a:lnTo>
                    <a:pt x="53" y="265"/>
                  </a:lnTo>
                  <a:lnTo>
                    <a:pt x="56" y="282"/>
                  </a:lnTo>
                  <a:lnTo>
                    <a:pt x="7" y="309"/>
                  </a:lnTo>
                  <a:lnTo>
                    <a:pt x="5" y="311"/>
                  </a:lnTo>
                  <a:lnTo>
                    <a:pt x="3" y="313"/>
                  </a:lnTo>
                  <a:lnTo>
                    <a:pt x="2" y="317"/>
                  </a:lnTo>
                  <a:lnTo>
                    <a:pt x="1" y="320"/>
                  </a:lnTo>
                  <a:lnTo>
                    <a:pt x="0" y="322"/>
                  </a:lnTo>
                  <a:lnTo>
                    <a:pt x="0" y="324"/>
                  </a:lnTo>
                  <a:lnTo>
                    <a:pt x="1" y="327"/>
                  </a:lnTo>
                  <a:lnTo>
                    <a:pt x="2" y="330"/>
                  </a:lnTo>
                  <a:lnTo>
                    <a:pt x="59" y="429"/>
                  </a:lnTo>
                  <a:lnTo>
                    <a:pt x="63" y="432"/>
                  </a:lnTo>
                  <a:lnTo>
                    <a:pt x="67" y="434"/>
                  </a:lnTo>
                  <a:lnTo>
                    <a:pt x="71" y="435"/>
                  </a:lnTo>
                  <a:lnTo>
                    <a:pt x="74" y="435"/>
                  </a:lnTo>
                  <a:lnTo>
                    <a:pt x="76" y="434"/>
                  </a:lnTo>
                  <a:lnTo>
                    <a:pt x="79" y="433"/>
                  </a:lnTo>
                  <a:lnTo>
                    <a:pt x="128" y="407"/>
                  </a:lnTo>
                  <a:lnTo>
                    <a:pt x="140" y="416"/>
                  </a:lnTo>
                  <a:lnTo>
                    <a:pt x="154" y="426"/>
                  </a:lnTo>
                  <a:lnTo>
                    <a:pt x="161" y="430"/>
                  </a:lnTo>
                  <a:lnTo>
                    <a:pt x="169" y="434"/>
                  </a:lnTo>
                  <a:lnTo>
                    <a:pt x="179" y="438"/>
                  </a:lnTo>
                  <a:lnTo>
                    <a:pt x="188" y="441"/>
                  </a:lnTo>
                  <a:lnTo>
                    <a:pt x="188" y="494"/>
                  </a:lnTo>
                  <a:lnTo>
                    <a:pt x="189" y="497"/>
                  </a:lnTo>
                  <a:lnTo>
                    <a:pt x="190" y="500"/>
                  </a:lnTo>
                  <a:lnTo>
                    <a:pt x="191" y="503"/>
                  </a:lnTo>
                  <a:lnTo>
                    <a:pt x="194" y="505"/>
                  </a:lnTo>
                  <a:lnTo>
                    <a:pt x="196" y="507"/>
                  </a:lnTo>
                  <a:lnTo>
                    <a:pt x="198" y="508"/>
                  </a:lnTo>
                  <a:lnTo>
                    <a:pt x="201" y="509"/>
                  </a:lnTo>
                  <a:lnTo>
                    <a:pt x="203" y="509"/>
                  </a:lnTo>
                  <a:lnTo>
                    <a:pt x="317" y="509"/>
                  </a:lnTo>
                  <a:lnTo>
                    <a:pt x="320" y="509"/>
                  </a:lnTo>
                  <a:lnTo>
                    <a:pt x="323" y="508"/>
                  </a:lnTo>
                  <a:lnTo>
                    <a:pt x="325" y="507"/>
                  </a:lnTo>
                  <a:lnTo>
                    <a:pt x="327" y="505"/>
                  </a:lnTo>
                  <a:lnTo>
                    <a:pt x="329" y="503"/>
                  </a:lnTo>
                  <a:lnTo>
                    <a:pt x="331" y="500"/>
                  </a:lnTo>
                  <a:lnTo>
                    <a:pt x="332" y="497"/>
                  </a:lnTo>
                  <a:lnTo>
                    <a:pt x="332" y="494"/>
                  </a:lnTo>
                  <a:lnTo>
                    <a:pt x="332" y="439"/>
                  </a:lnTo>
                  <a:lnTo>
                    <a:pt x="348" y="431"/>
                  </a:lnTo>
                  <a:lnTo>
                    <a:pt x="363" y="423"/>
                  </a:lnTo>
                  <a:lnTo>
                    <a:pt x="375" y="414"/>
                  </a:lnTo>
                  <a:lnTo>
                    <a:pt x="387" y="407"/>
                  </a:lnTo>
                  <a:lnTo>
                    <a:pt x="432" y="433"/>
                  </a:lnTo>
                  <a:lnTo>
                    <a:pt x="434" y="434"/>
                  </a:lnTo>
                  <a:lnTo>
                    <a:pt x="438" y="435"/>
                  </a:lnTo>
                  <a:lnTo>
                    <a:pt x="441" y="435"/>
                  </a:lnTo>
                  <a:lnTo>
                    <a:pt x="443" y="434"/>
                  </a:lnTo>
                  <a:lnTo>
                    <a:pt x="446" y="434"/>
                  </a:lnTo>
                  <a:lnTo>
                    <a:pt x="448" y="432"/>
                  </a:lnTo>
                  <a:lnTo>
                    <a:pt x="450" y="431"/>
                  </a:lnTo>
                  <a:lnTo>
                    <a:pt x="453" y="429"/>
                  </a:lnTo>
                  <a:lnTo>
                    <a:pt x="509" y="330"/>
                  </a:lnTo>
                  <a:lnTo>
                    <a:pt x="510" y="327"/>
                  </a:lnTo>
                  <a:lnTo>
                    <a:pt x="511" y="324"/>
                  </a:lnTo>
                  <a:lnTo>
                    <a:pt x="511" y="322"/>
                  </a:lnTo>
                  <a:lnTo>
                    <a:pt x="510" y="320"/>
                  </a:lnTo>
                  <a:lnTo>
                    <a:pt x="508" y="313"/>
                  </a:lnTo>
                  <a:lnTo>
                    <a:pt x="504" y="309"/>
                  </a:lnTo>
                  <a:lnTo>
                    <a:pt x="457" y="282"/>
                  </a:lnTo>
                  <a:lnTo>
                    <a:pt x="459" y="265"/>
                  </a:lnTo>
                  <a:lnTo>
                    <a:pt x="459" y="249"/>
                  </a:lnTo>
                  <a:lnTo>
                    <a:pt x="459" y="233"/>
                  </a:lnTo>
                  <a:lnTo>
                    <a:pt x="457" y="216"/>
                  </a:lnTo>
                  <a:lnTo>
                    <a:pt x="504" y="188"/>
                  </a:lnTo>
                  <a:lnTo>
                    <a:pt x="506" y="186"/>
                  </a:lnTo>
                  <a:lnTo>
                    <a:pt x="508" y="184"/>
                  </a:lnTo>
                  <a:lnTo>
                    <a:pt x="509" y="182"/>
                  </a:lnTo>
                  <a:lnTo>
                    <a:pt x="510" y="179"/>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grpSp>
      <p:sp>
        <p:nvSpPr>
          <p:cNvPr id="206" name="Google Shape;206;p15"/>
          <p:cNvSpPr/>
          <p:nvPr/>
        </p:nvSpPr>
        <p:spPr>
          <a:xfrm>
            <a:off x="2553385" y="4830416"/>
            <a:ext cx="228600" cy="228600"/>
          </a:xfrm>
          <a:custGeom>
            <a:rect b="b" l="l" r="r" t="t"/>
            <a:pathLst>
              <a:path extrusionOk="0" h="718" w="718">
                <a:moveTo>
                  <a:pt x="374" y="390"/>
                </a:moveTo>
                <a:lnTo>
                  <a:pt x="374" y="463"/>
                </a:lnTo>
                <a:lnTo>
                  <a:pt x="373" y="467"/>
                </a:lnTo>
                <a:lnTo>
                  <a:pt x="373" y="470"/>
                </a:lnTo>
                <a:lnTo>
                  <a:pt x="371" y="473"/>
                </a:lnTo>
                <a:lnTo>
                  <a:pt x="370" y="475"/>
                </a:lnTo>
                <a:lnTo>
                  <a:pt x="367" y="476"/>
                </a:lnTo>
                <a:lnTo>
                  <a:pt x="365" y="477"/>
                </a:lnTo>
                <a:lnTo>
                  <a:pt x="361" y="478"/>
                </a:lnTo>
                <a:lnTo>
                  <a:pt x="359" y="478"/>
                </a:lnTo>
                <a:lnTo>
                  <a:pt x="356" y="478"/>
                </a:lnTo>
                <a:lnTo>
                  <a:pt x="353" y="477"/>
                </a:lnTo>
                <a:lnTo>
                  <a:pt x="351" y="476"/>
                </a:lnTo>
                <a:lnTo>
                  <a:pt x="349" y="475"/>
                </a:lnTo>
                <a:lnTo>
                  <a:pt x="346" y="473"/>
                </a:lnTo>
                <a:lnTo>
                  <a:pt x="345" y="470"/>
                </a:lnTo>
                <a:lnTo>
                  <a:pt x="344" y="467"/>
                </a:lnTo>
                <a:lnTo>
                  <a:pt x="344" y="463"/>
                </a:lnTo>
                <a:lnTo>
                  <a:pt x="344" y="375"/>
                </a:lnTo>
                <a:lnTo>
                  <a:pt x="344" y="371"/>
                </a:lnTo>
                <a:lnTo>
                  <a:pt x="345" y="368"/>
                </a:lnTo>
                <a:lnTo>
                  <a:pt x="346" y="366"/>
                </a:lnTo>
                <a:lnTo>
                  <a:pt x="349" y="364"/>
                </a:lnTo>
                <a:lnTo>
                  <a:pt x="351" y="362"/>
                </a:lnTo>
                <a:lnTo>
                  <a:pt x="353" y="361"/>
                </a:lnTo>
                <a:lnTo>
                  <a:pt x="356" y="360"/>
                </a:lnTo>
                <a:lnTo>
                  <a:pt x="359" y="360"/>
                </a:lnTo>
                <a:lnTo>
                  <a:pt x="367" y="359"/>
                </a:lnTo>
                <a:lnTo>
                  <a:pt x="374" y="358"/>
                </a:lnTo>
                <a:lnTo>
                  <a:pt x="381" y="356"/>
                </a:lnTo>
                <a:lnTo>
                  <a:pt x="388" y="353"/>
                </a:lnTo>
                <a:lnTo>
                  <a:pt x="395" y="350"/>
                </a:lnTo>
                <a:lnTo>
                  <a:pt x="401" y="347"/>
                </a:lnTo>
                <a:lnTo>
                  <a:pt x="406" y="343"/>
                </a:lnTo>
                <a:lnTo>
                  <a:pt x="412" y="337"/>
                </a:lnTo>
                <a:lnTo>
                  <a:pt x="417" y="332"/>
                </a:lnTo>
                <a:lnTo>
                  <a:pt x="421" y="327"/>
                </a:lnTo>
                <a:lnTo>
                  <a:pt x="425" y="320"/>
                </a:lnTo>
                <a:lnTo>
                  <a:pt x="428" y="314"/>
                </a:lnTo>
                <a:lnTo>
                  <a:pt x="430" y="307"/>
                </a:lnTo>
                <a:lnTo>
                  <a:pt x="432" y="300"/>
                </a:lnTo>
                <a:lnTo>
                  <a:pt x="433" y="292"/>
                </a:lnTo>
                <a:lnTo>
                  <a:pt x="434" y="285"/>
                </a:lnTo>
                <a:lnTo>
                  <a:pt x="433" y="277"/>
                </a:lnTo>
                <a:lnTo>
                  <a:pt x="432" y="270"/>
                </a:lnTo>
                <a:lnTo>
                  <a:pt x="430" y="262"/>
                </a:lnTo>
                <a:lnTo>
                  <a:pt x="428" y="256"/>
                </a:lnTo>
                <a:lnTo>
                  <a:pt x="425" y="249"/>
                </a:lnTo>
                <a:lnTo>
                  <a:pt x="421" y="243"/>
                </a:lnTo>
                <a:lnTo>
                  <a:pt x="417" y="238"/>
                </a:lnTo>
                <a:lnTo>
                  <a:pt x="412" y="232"/>
                </a:lnTo>
                <a:lnTo>
                  <a:pt x="406" y="227"/>
                </a:lnTo>
                <a:lnTo>
                  <a:pt x="401" y="223"/>
                </a:lnTo>
                <a:lnTo>
                  <a:pt x="395" y="218"/>
                </a:lnTo>
                <a:lnTo>
                  <a:pt x="388" y="215"/>
                </a:lnTo>
                <a:lnTo>
                  <a:pt x="381" y="213"/>
                </a:lnTo>
                <a:lnTo>
                  <a:pt x="374" y="211"/>
                </a:lnTo>
                <a:lnTo>
                  <a:pt x="367" y="210"/>
                </a:lnTo>
                <a:lnTo>
                  <a:pt x="359" y="210"/>
                </a:lnTo>
                <a:lnTo>
                  <a:pt x="352" y="210"/>
                </a:lnTo>
                <a:lnTo>
                  <a:pt x="344" y="211"/>
                </a:lnTo>
                <a:lnTo>
                  <a:pt x="337" y="213"/>
                </a:lnTo>
                <a:lnTo>
                  <a:pt x="329" y="215"/>
                </a:lnTo>
                <a:lnTo>
                  <a:pt x="323" y="218"/>
                </a:lnTo>
                <a:lnTo>
                  <a:pt x="318" y="223"/>
                </a:lnTo>
                <a:lnTo>
                  <a:pt x="311" y="227"/>
                </a:lnTo>
                <a:lnTo>
                  <a:pt x="306" y="232"/>
                </a:lnTo>
                <a:lnTo>
                  <a:pt x="301" y="238"/>
                </a:lnTo>
                <a:lnTo>
                  <a:pt x="297" y="243"/>
                </a:lnTo>
                <a:lnTo>
                  <a:pt x="293" y="249"/>
                </a:lnTo>
                <a:lnTo>
                  <a:pt x="290" y="256"/>
                </a:lnTo>
                <a:lnTo>
                  <a:pt x="288" y="262"/>
                </a:lnTo>
                <a:lnTo>
                  <a:pt x="285" y="270"/>
                </a:lnTo>
                <a:lnTo>
                  <a:pt x="284" y="277"/>
                </a:lnTo>
                <a:lnTo>
                  <a:pt x="284" y="285"/>
                </a:lnTo>
                <a:lnTo>
                  <a:pt x="283" y="288"/>
                </a:lnTo>
                <a:lnTo>
                  <a:pt x="283" y="290"/>
                </a:lnTo>
                <a:lnTo>
                  <a:pt x="281" y="293"/>
                </a:lnTo>
                <a:lnTo>
                  <a:pt x="280" y="295"/>
                </a:lnTo>
                <a:lnTo>
                  <a:pt x="278" y="298"/>
                </a:lnTo>
                <a:lnTo>
                  <a:pt x="275" y="299"/>
                </a:lnTo>
                <a:lnTo>
                  <a:pt x="273" y="299"/>
                </a:lnTo>
                <a:lnTo>
                  <a:pt x="269" y="300"/>
                </a:lnTo>
                <a:lnTo>
                  <a:pt x="266" y="299"/>
                </a:lnTo>
                <a:lnTo>
                  <a:pt x="263" y="299"/>
                </a:lnTo>
                <a:lnTo>
                  <a:pt x="261" y="298"/>
                </a:lnTo>
                <a:lnTo>
                  <a:pt x="259" y="295"/>
                </a:lnTo>
                <a:lnTo>
                  <a:pt x="257" y="293"/>
                </a:lnTo>
                <a:lnTo>
                  <a:pt x="255" y="290"/>
                </a:lnTo>
                <a:lnTo>
                  <a:pt x="254" y="288"/>
                </a:lnTo>
                <a:lnTo>
                  <a:pt x="254" y="285"/>
                </a:lnTo>
                <a:lnTo>
                  <a:pt x="254" y="274"/>
                </a:lnTo>
                <a:lnTo>
                  <a:pt x="257" y="263"/>
                </a:lnTo>
                <a:lnTo>
                  <a:pt x="259" y="254"/>
                </a:lnTo>
                <a:lnTo>
                  <a:pt x="263" y="244"/>
                </a:lnTo>
                <a:lnTo>
                  <a:pt x="267" y="236"/>
                </a:lnTo>
                <a:lnTo>
                  <a:pt x="273" y="226"/>
                </a:lnTo>
                <a:lnTo>
                  <a:pt x="278" y="218"/>
                </a:lnTo>
                <a:lnTo>
                  <a:pt x="285" y="211"/>
                </a:lnTo>
                <a:lnTo>
                  <a:pt x="292" y="205"/>
                </a:lnTo>
                <a:lnTo>
                  <a:pt x="300" y="198"/>
                </a:lnTo>
                <a:lnTo>
                  <a:pt x="309" y="193"/>
                </a:lnTo>
                <a:lnTo>
                  <a:pt x="319" y="188"/>
                </a:lnTo>
                <a:lnTo>
                  <a:pt x="328" y="184"/>
                </a:lnTo>
                <a:lnTo>
                  <a:pt x="338" y="182"/>
                </a:lnTo>
                <a:lnTo>
                  <a:pt x="349" y="180"/>
                </a:lnTo>
                <a:lnTo>
                  <a:pt x="359" y="180"/>
                </a:lnTo>
                <a:lnTo>
                  <a:pt x="370" y="180"/>
                </a:lnTo>
                <a:lnTo>
                  <a:pt x="380" y="182"/>
                </a:lnTo>
                <a:lnTo>
                  <a:pt x="390" y="184"/>
                </a:lnTo>
                <a:lnTo>
                  <a:pt x="400" y="188"/>
                </a:lnTo>
                <a:lnTo>
                  <a:pt x="408" y="193"/>
                </a:lnTo>
                <a:lnTo>
                  <a:pt x="417" y="198"/>
                </a:lnTo>
                <a:lnTo>
                  <a:pt x="426" y="205"/>
                </a:lnTo>
                <a:lnTo>
                  <a:pt x="433" y="211"/>
                </a:lnTo>
                <a:lnTo>
                  <a:pt x="439" y="218"/>
                </a:lnTo>
                <a:lnTo>
                  <a:pt x="446" y="226"/>
                </a:lnTo>
                <a:lnTo>
                  <a:pt x="451" y="236"/>
                </a:lnTo>
                <a:lnTo>
                  <a:pt x="456" y="244"/>
                </a:lnTo>
                <a:lnTo>
                  <a:pt x="459" y="254"/>
                </a:lnTo>
                <a:lnTo>
                  <a:pt x="461" y="263"/>
                </a:lnTo>
                <a:lnTo>
                  <a:pt x="463" y="274"/>
                </a:lnTo>
                <a:lnTo>
                  <a:pt x="463" y="285"/>
                </a:lnTo>
                <a:lnTo>
                  <a:pt x="463" y="294"/>
                </a:lnTo>
                <a:lnTo>
                  <a:pt x="462" y="304"/>
                </a:lnTo>
                <a:lnTo>
                  <a:pt x="460" y="314"/>
                </a:lnTo>
                <a:lnTo>
                  <a:pt x="457" y="322"/>
                </a:lnTo>
                <a:lnTo>
                  <a:pt x="453" y="331"/>
                </a:lnTo>
                <a:lnTo>
                  <a:pt x="448" y="339"/>
                </a:lnTo>
                <a:lnTo>
                  <a:pt x="444" y="347"/>
                </a:lnTo>
                <a:lnTo>
                  <a:pt x="437" y="354"/>
                </a:lnTo>
                <a:lnTo>
                  <a:pt x="431" y="361"/>
                </a:lnTo>
                <a:lnTo>
                  <a:pt x="425" y="367"/>
                </a:lnTo>
                <a:lnTo>
                  <a:pt x="417" y="373"/>
                </a:lnTo>
                <a:lnTo>
                  <a:pt x="410" y="377"/>
                </a:lnTo>
                <a:lnTo>
                  <a:pt x="401" y="381"/>
                </a:lnTo>
                <a:lnTo>
                  <a:pt x="392" y="384"/>
                </a:lnTo>
                <a:lnTo>
                  <a:pt x="383" y="387"/>
                </a:lnTo>
                <a:lnTo>
                  <a:pt x="374" y="390"/>
                </a:lnTo>
                <a:close/>
                <a:moveTo>
                  <a:pt x="359" y="576"/>
                </a:moveTo>
                <a:lnTo>
                  <a:pt x="352" y="576"/>
                </a:lnTo>
                <a:lnTo>
                  <a:pt x="344" y="574"/>
                </a:lnTo>
                <a:lnTo>
                  <a:pt x="338" y="569"/>
                </a:lnTo>
                <a:lnTo>
                  <a:pt x="332" y="565"/>
                </a:lnTo>
                <a:lnTo>
                  <a:pt x="328" y="560"/>
                </a:lnTo>
                <a:lnTo>
                  <a:pt x="324" y="553"/>
                </a:lnTo>
                <a:lnTo>
                  <a:pt x="322" y="546"/>
                </a:lnTo>
                <a:lnTo>
                  <a:pt x="322" y="538"/>
                </a:lnTo>
                <a:lnTo>
                  <a:pt x="322" y="532"/>
                </a:lnTo>
                <a:lnTo>
                  <a:pt x="324" y="524"/>
                </a:lnTo>
                <a:lnTo>
                  <a:pt x="328" y="518"/>
                </a:lnTo>
                <a:lnTo>
                  <a:pt x="332" y="513"/>
                </a:lnTo>
                <a:lnTo>
                  <a:pt x="338" y="508"/>
                </a:lnTo>
                <a:lnTo>
                  <a:pt x="344" y="504"/>
                </a:lnTo>
                <a:lnTo>
                  <a:pt x="352" y="502"/>
                </a:lnTo>
                <a:lnTo>
                  <a:pt x="359" y="501"/>
                </a:lnTo>
                <a:lnTo>
                  <a:pt x="367" y="502"/>
                </a:lnTo>
                <a:lnTo>
                  <a:pt x="373" y="504"/>
                </a:lnTo>
                <a:lnTo>
                  <a:pt x="380" y="508"/>
                </a:lnTo>
                <a:lnTo>
                  <a:pt x="385" y="513"/>
                </a:lnTo>
                <a:lnTo>
                  <a:pt x="390" y="518"/>
                </a:lnTo>
                <a:lnTo>
                  <a:pt x="393" y="524"/>
                </a:lnTo>
                <a:lnTo>
                  <a:pt x="396" y="532"/>
                </a:lnTo>
                <a:lnTo>
                  <a:pt x="397" y="538"/>
                </a:lnTo>
                <a:lnTo>
                  <a:pt x="396" y="546"/>
                </a:lnTo>
                <a:lnTo>
                  <a:pt x="393" y="553"/>
                </a:lnTo>
                <a:lnTo>
                  <a:pt x="390" y="560"/>
                </a:lnTo>
                <a:lnTo>
                  <a:pt x="385" y="565"/>
                </a:lnTo>
                <a:lnTo>
                  <a:pt x="380" y="569"/>
                </a:lnTo>
                <a:lnTo>
                  <a:pt x="373" y="574"/>
                </a:lnTo>
                <a:lnTo>
                  <a:pt x="367" y="576"/>
                </a:lnTo>
                <a:lnTo>
                  <a:pt x="359" y="576"/>
                </a:lnTo>
                <a:close/>
                <a:moveTo>
                  <a:pt x="359" y="0"/>
                </a:moveTo>
                <a:lnTo>
                  <a:pt x="340" y="1"/>
                </a:lnTo>
                <a:lnTo>
                  <a:pt x="322" y="2"/>
                </a:lnTo>
                <a:lnTo>
                  <a:pt x="305" y="4"/>
                </a:lnTo>
                <a:lnTo>
                  <a:pt x="286" y="8"/>
                </a:lnTo>
                <a:lnTo>
                  <a:pt x="269" y="12"/>
                </a:lnTo>
                <a:lnTo>
                  <a:pt x="252" y="16"/>
                </a:lnTo>
                <a:lnTo>
                  <a:pt x="235" y="23"/>
                </a:lnTo>
                <a:lnTo>
                  <a:pt x="219" y="29"/>
                </a:lnTo>
                <a:lnTo>
                  <a:pt x="203" y="36"/>
                </a:lnTo>
                <a:lnTo>
                  <a:pt x="188" y="44"/>
                </a:lnTo>
                <a:lnTo>
                  <a:pt x="173" y="53"/>
                </a:lnTo>
                <a:lnTo>
                  <a:pt x="158" y="62"/>
                </a:lnTo>
                <a:lnTo>
                  <a:pt x="144" y="72"/>
                </a:lnTo>
                <a:lnTo>
                  <a:pt x="130" y="83"/>
                </a:lnTo>
                <a:lnTo>
                  <a:pt x="117" y="94"/>
                </a:lnTo>
                <a:lnTo>
                  <a:pt x="106" y="106"/>
                </a:lnTo>
                <a:lnTo>
                  <a:pt x="93" y="118"/>
                </a:lnTo>
                <a:lnTo>
                  <a:pt x="82" y="132"/>
                </a:lnTo>
                <a:lnTo>
                  <a:pt x="71" y="145"/>
                </a:lnTo>
                <a:lnTo>
                  <a:pt x="62" y="159"/>
                </a:lnTo>
                <a:lnTo>
                  <a:pt x="52" y="174"/>
                </a:lnTo>
                <a:lnTo>
                  <a:pt x="44" y="188"/>
                </a:lnTo>
                <a:lnTo>
                  <a:pt x="35" y="205"/>
                </a:lnTo>
                <a:lnTo>
                  <a:pt x="29" y="220"/>
                </a:lnTo>
                <a:lnTo>
                  <a:pt x="22" y="237"/>
                </a:lnTo>
                <a:lnTo>
                  <a:pt x="16" y="253"/>
                </a:lnTo>
                <a:lnTo>
                  <a:pt x="11" y="270"/>
                </a:lnTo>
                <a:lnTo>
                  <a:pt x="7" y="287"/>
                </a:lnTo>
                <a:lnTo>
                  <a:pt x="4" y="305"/>
                </a:lnTo>
                <a:lnTo>
                  <a:pt x="2" y="322"/>
                </a:lnTo>
                <a:lnTo>
                  <a:pt x="1" y="340"/>
                </a:lnTo>
                <a:lnTo>
                  <a:pt x="0" y="360"/>
                </a:lnTo>
                <a:lnTo>
                  <a:pt x="1" y="378"/>
                </a:lnTo>
                <a:lnTo>
                  <a:pt x="2" y="396"/>
                </a:lnTo>
                <a:lnTo>
                  <a:pt x="4" y="414"/>
                </a:lnTo>
                <a:lnTo>
                  <a:pt x="7" y="431"/>
                </a:lnTo>
                <a:lnTo>
                  <a:pt x="11" y="450"/>
                </a:lnTo>
                <a:lnTo>
                  <a:pt x="16" y="467"/>
                </a:lnTo>
                <a:lnTo>
                  <a:pt x="22" y="483"/>
                </a:lnTo>
                <a:lnTo>
                  <a:pt x="29" y="499"/>
                </a:lnTo>
                <a:lnTo>
                  <a:pt x="35" y="515"/>
                </a:lnTo>
                <a:lnTo>
                  <a:pt x="44" y="531"/>
                </a:lnTo>
                <a:lnTo>
                  <a:pt x="52" y="546"/>
                </a:lnTo>
                <a:lnTo>
                  <a:pt x="62" y="560"/>
                </a:lnTo>
                <a:lnTo>
                  <a:pt x="71" y="575"/>
                </a:lnTo>
                <a:lnTo>
                  <a:pt x="82" y="588"/>
                </a:lnTo>
                <a:lnTo>
                  <a:pt x="93" y="600"/>
                </a:lnTo>
                <a:lnTo>
                  <a:pt x="106" y="613"/>
                </a:lnTo>
                <a:lnTo>
                  <a:pt x="117" y="625"/>
                </a:lnTo>
                <a:lnTo>
                  <a:pt x="130" y="637"/>
                </a:lnTo>
                <a:lnTo>
                  <a:pt x="144" y="647"/>
                </a:lnTo>
                <a:lnTo>
                  <a:pt x="158" y="657"/>
                </a:lnTo>
                <a:lnTo>
                  <a:pt x="173" y="667"/>
                </a:lnTo>
                <a:lnTo>
                  <a:pt x="188" y="675"/>
                </a:lnTo>
                <a:lnTo>
                  <a:pt x="203" y="683"/>
                </a:lnTo>
                <a:lnTo>
                  <a:pt x="219" y="690"/>
                </a:lnTo>
                <a:lnTo>
                  <a:pt x="235" y="697"/>
                </a:lnTo>
                <a:lnTo>
                  <a:pt x="252" y="702"/>
                </a:lnTo>
                <a:lnTo>
                  <a:pt x="269" y="707"/>
                </a:lnTo>
                <a:lnTo>
                  <a:pt x="286" y="711"/>
                </a:lnTo>
                <a:lnTo>
                  <a:pt x="305" y="714"/>
                </a:lnTo>
                <a:lnTo>
                  <a:pt x="322" y="716"/>
                </a:lnTo>
                <a:lnTo>
                  <a:pt x="340" y="718"/>
                </a:lnTo>
                <a:lnTo>
                  <a:pt x="359" y="718"/>
                </a:lnTo>
                <a:lnTo>
                  <a:pt x="377" y="718"/>
                </a:lnTo>
                <a:lnTo>
                  <a:pt x="396" y="716"/>
                </a:lnTo>
                <a:lnTo>
                  <a:pt x="414" y="714"/>
                </a:lnTo>
                <a:lnTo>
                  <a:pt x="431" y="711"/>
                </a:lnTo>
                <a:lnTo>
                  <a:pt x="448" y="707"/>
                </a:lnTo>
                <a:lnTo>
                  <a:pt x="465" y="702"/>
                </a:lnTo>
                <a:lnTo>
                  <a:pt x="482" y="697"/>
                </a:lnTo>
                <a:lnTo>
                  <a:pt x="498" y="690"/>
                </a:lnTo>
                <a:lnTo>
                  <a:pt x="514" y="683"/>
                </a:lnTo>
                <a:lnTo>
                  <a:pt x="529" y="675"/>
                </a:lnTo>
                <a:lnTo>
                  <a:pt x="544" y="667"/>
                </a:lnTo>
                <a:lnTo>
                  <a:pt x="559" y="657"/>
                </a:lnTo>
                <a:lnTo>
                  <a:pt x="573" y="647"/>
                </a:lnTo>
                <a:lnTo>
                  <a:pt x="587" y="637"/>
                </a:lnTo>
                <a:lnTo>
                  <a:pt x="600" y="625"/>
                </a:lnTo>
                <a:lnTo>
                  <a:pt x="613" y="613"/>
                </a:lnTo>
                <a:lnTo>
                  <a:pt x="625" y="600"/>
                </a:lnTo>
                <a:lnTo>
                  <a:pt x="635" y="588"/>
                </a:lnTo>
                <a:lnTo>
                  <a:pt x="646" y="575"/>
                </a:lnTo>
                <a:lnTo>
                  <a:pt x="657" y="560"/>
                </a:lnTo>
                <a:lnTo>
                  <a:pt x="665" y="546"/>
                </a:lnTo>
                <a:lnTo>
                  <a:pt x="675" y="531"/>
                </a:lnTo>
                <a:lnTo>
                  <a:pt x="682" y="515"/>
                </a:lnTo>
                <a:lnTo>
                  <a:pt x="690" y="499"/>
                </a:lnTo>
                <a:lnTo>
                  <a:pt x="696" y="483"/>
                </a:lnTo>
                <a:lnTo>
                  <a:pt x="702" y="467"/>
                </a:lnTo>
                <a:lnTo>
                  <a:pt x="707" y="450"/>
                </a:lnTo>
                <a:lnTo>
                  <a:pt x="710" y="431"/>
                </a:lnTo>
                <a:lnTo>
                  <a:pt x="713" y="414"/>
                </a:lnTo>
                <a:lnTo>
                  <a:pt x="716" y="396"/>
                </a:lnTo>
                <a:lnTo>
                  <a:pt x="718" y="378"/>
                </a:lnTo>
                <a:lnTo>
                  <a:pt x="718" y="360"/>
                </a:lnTo>
                <a:lnTo>
                  <a:pt x="718" y="340"/>
                </a:lnTo>
                <a:lnTo>
                  <a:pt x="716" y="322"/>
                </a:lnTo>
                <a:lnTo>
                  <a:pt x="713" y="305"/>
                </a:lnTo>
                <a:lnTo>
                  <a:pt x="710" y="287"/>
                </a:lnTo>
                <a:lnTo>
                  <a:pt x="707" y="270"/>
                </a:lnTo>
                <a:lnTo>
                  <a:pt x="702" y="253"/>
                </a:lnTo>
                <a:lnTo>
                  <a:pt x="696" y="237"/>
                </a:lnTo>
                <a:lnTo>
                  <a:pt x="690" y="220"/>
                </a:lnTo>
                <a:lnTo>
                  <a:pt x="682" y="205"/>
                </a:lnTo>
                <a:lnTo>
                  <a:pt x="675" y="188"/>
                </a:lnTo>
                <a:lnTo>
                  <a:pt x="665" y="174"/>
                </a:lnTo>
                <a:lnTo>
                  <a:pt x="657" y="159"/>
                </a:lnTo>
                <a:lnTo>
                  <a:pt x="646" y="145"/>
                </a:lnTo>
                <a:lnTo>
                  <a:pt x="635" y="132"/>
                </a:lnTo>
                <a:lnTo>
                  <a:pt x="625" y="118"/>
                </a:lnTo>
                <a:lnTo>
                  <a:pt x="613" y="106"/>
                </a:lnTo>
                <a:lnTo>
                  <a:pt x="600" y="94"/>
                </a:lnTo>
                <a:lnTo>
                  <a:pt x="587" y="83"/>
                </a:lnTo>
                <a:lnTo>
                  <a:pt x="573" y="72"/>
                </a:lnTo>
                <a:lnTo>
                  <a:pt x="559" y="62"/>
                </a:lnTo>
                <a:lnTo>
                  <a:pt x="544" y="53"/>
                </a:lnTo>
                <a:lnTo>
                  <a:pt x="529" y="44"/>
                </a:lnTo>
                <a:lnTo>
                  <a:pt x="514" y="36"/>
                </a:lnTo>
                <a:lnTo>
                  <a:pt x="498" y="29"/>
                </a:lnTo>
                <a:lnTo>
                  <a:pt x="482" y="23"/>
                </a:lnTo>
                <a:lnTo>
                  <a:pt x="465" y="16"/>
                </a:lnTo>
                <a:lnTo>
                  <a:pt x="448" y="12"/>
                </a:lnTo>
                <a:lnTo>
                  <a:pt x="431" y="8"/>
                </a:lnTo>
                <a:lnTo>
                  <a:pt x="414" y="4"/>
                </a:lnTo>
                <a:lnTo>
                  <a:pt x="396" y="2"/>
                </a:lnTo>
                <a:lnTo>
                  <a:pt x="377" y="1"/>
                </a:lnTo>
                <a:lnTo>
                  <a:pt x="359" y="0"/>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grpSp>
        <p:nvGrpSpPr>
          <p:cNvPr id="207" name="Google Shape;207;p15"/>
          <p:cNvGrpSpPr/>
          <p:nvPr/>
        </p:nvGrpSpPr>
        <p:grpSpPr>
          <a:xfrm>
            <a:off x="9829091" y="3533304"/>
            <a:ext cx="282575" cy="249238"/>
            <a:chOff x="5465763" y="812800"/>
            <a:chExt cx="282575" cy="249238"/>
          </a:xfrm>
        </p:grpSpPr>
        <p:sp>
          <p:nvSpPr>
            <p:cNvPr id="208" name="Google Shape;208;p15"/>
            <p:cNvSpPr/>
            <p:nvPr/>
          </p:nvSpPr>
          <p:spPr>
            <a:xfrm>
              <a:off x="5527675" y="812800"/>
              <a:ext cx="63500" cy="247650"/>
            </a:xfrm>
            <a:custGeom>
              <a:rect b="b" l="l" r="r" t="t"/>
              <a:pathLst>
                <a:path extrusionOk="0" h="782" w="196">
                  <a:moveTo>
                    <a:pt x="148" y="717"/>
                  </a:moveTo>
                  <a:lnTo>
                    <a:pt x="147" y="720"/>
                  </a:lnTo>
                  <a:lnTo>
                    <a:pt x="147" y="723"/>
                  </a:lnTo>
                  <a:lnTo>
                    <a:pt x="145" y="725"/>
                  </a:lnTo>
                  <a:lnTo>
                    <a:pt x="144" y="727"/>
                  </a:lnTo>
                  <a:lnTo>
                    <a:pt x="142" y="729"/>
                  </a:lnTo>
                  <a:lnTo>
                    <a:pt x="139" y="731"/>
                  </a:lnTo>
                  <a:lnTo>
                    <a:pt x="136" y="732"/>
                  </a:lnTo>
                  <a:lnTo>
                    <a:pt x="133" y="732"/>
                  </a:lnTo>
                  <a:lnTo>
                    <a:pt x="55" y="732"/>
                  </a:lnTo>
                  <a:lnTo>
                    <a:pt x="52" y="732"/>
                  </a:lnTo>
                  <a:lnTo>
                    <a:pt x="48" y="731"/>
                  </a:lnTo>
                  <a:lnTo>
                    <a:pt x="46" y="729"/>
                  </a:lnTo>
                  <a:lnTo>
                    <a:pt x="44" y="727"/>
                  </a:lnTo>
                  <a:lnTo>
                    <a:pt x="42" y="725"/>
                  </a:lnTo>
                  <a:lnTo>
                    <a:pt x="41" y="723"/>
                  </a:lnTo>
                  <a:lnTo>
                    <a:pt x="40" y="720"/>
                  </a:lnTo>
                  <a:lnTo>
                    <a:pt x="40" y="717"/>
                  </a:lnTo>
                  <a:lnTo>
                    <a:pt x="40" y="561"/>
                  </a:lnTo>
                  <a:lnTo>
                    <a:pt x="40" y="558"/>
                  </a:lnTo>
                  <a:lnTo>
                    <a:pt x="41" y="555"/>
                  </a:lnTo>
                  <a:lnTo>
                    <a:pt x="42" y="552"/>
                  </a:lnTo>
                  <a:lnTo>
                    <a:pt x="44" y="550"/>
                  </a:lnTo>
                  <a:lnTo>
                    <a:pt x="46" y="548"/>
                  </a:lnTo>
                  <a:lnTo>
                    <a:pt x="48" y="547"/>
                  </a:lnTo>
                  <a:lnTo>
                    <a:pt x="52" y="546"/>
                  </a:lnTo>
                  <a:lnTo>
                    <a:pt x="55" y="546"/>
                  </a:lnTo>
                  <a:lnTo>
                    <a:pt x="133" y="546"/>
                  </a:lnTo>
                  <a:lnTo>
                    <a:pt x="136" y="546"/>
                  </a:lnTo>
                  <a:lnTo>
                    <a:pt x="139" y="547"/>
                  </a:lnTo>
                  <a:lnTo>
                    <a:pt x="142" y="548"/>
                  </a:lnTo>
                  <a:lnTo>
                    <a:pt x="144" y="550"/>
                  </a:lnTo>
                  <a:lnTo>
                    <a:pt x="145" y="552"/>
                  </a:lnTo>
                  <a:lnTo>
                    <a:pt x="147" y="555"/>
                  </a:lnTo>
                  <a:lnTo>
                    <a:pt x="147" y="558"/>
                  </a:lnTo>
                  <a:lnTo>
                    <a:pt x="148" y="561"/>
                  </a:lnTo>
                  <a:lnTo>
                    <a:pt x="148" y="717"/>
                  </a:lnTo>
                  <a:close/>
                  <a:moveTo>
                    <a:pt x="66" y="91"/>
                  </a:moveTo>
                  <a:lnTo>
                    <a:pt x="66" y="88"/>
                  </a:lnTo>
                  <a:lnTo>
                    <a:pt x="67" y="85"/>
                  </a:lnTo>
                  <a:lnTo>
                    <a:pt x="68" y="83"/>
                  </a:lnTo>
                  <a:lnTo>
                    <a:pt x="70" y="81"/>
                  </a:lnTo>
                  <a:lnTo>
                    <a:pt x="72" y="78"/>
                  </a:lnTo>
                  <a:lnTo>
                    <a:pt x="75" y="77"/>
                  </a:lnTo>
                  <a:lnTo>
                    <a:pt x="77" y="76"/>
                  </a:lnTo>
                  <a:lnTo>
                    <a:pt x="81" y="76"/>
                  </a:lnTo>
                  <a:lnTo>
                    <a:pt x="84" y="76"/>
                  </a:lnTo>
                  <a:lnTo>
                    <a:pt x="87" y="77"/>
                  </a:lnTo>
                  <a:lnTo>
                    <a:pt x="89" y="78"/>
                  </a:lnTo>
                  <a:lnTo>
                    <a:pt x="91" y="81"/>
                  </a:lnTo>
                  <a:lnTo>
                    <a:pt x="93" y="83"/>
                  </a:lnTo>
                  <a:lnTo>
                    <a:pt x="95" y="85"/>
                  </a:lnTo>
                  <a:lnTo>
                    <a:pt x="96" y="88"/>
                  </a:lnTo>
                  <a:lnTo>
                    <a:pt x="96" y="91"/>
                  </a:lnTo>
                  <a:lnTo>
                    <a:pt x="96" y="509"/>
                  </a:lnTo>
                  <a:lnTo>
                    <a:pt x="96" y="512"/>
                  </a:lnTo>
                  <a:lnTo>
                    <a:pt x="95" y="514"/>
                  </a:lnTo>
                  <a:lnTo>
                    <a:pt x="93" y="517"/>
                  </a:lnTo>
                  <a:lnTo>
                    <a:pt x="91" y="519"/>
                  </a:lnTo>
                  <a:lnTo>
                    <a:pt x="89" y="521"/>
                  </a:lnTo>
                  <a:lnTo>
                    <a:pt x="87" y="522"/>
                  </a:lnTo>
                  <a:lnTo>
                    <a:pt x="84" y="524"/>
                  </a:lnTo>
                  <a:lnTo>
                    <a:pt x="81" y="524"/>
                  </a:lnTo>
                  <a:lnTo>
                    <a:pt x="77" y="524"/>
                  </a:lnTo>
                  <a:lnTo>
                    <a:pt x="75" y="522"/>
                  </a:lnTo>
                  <a:lnTo>
                    <a:pt x="72" y="521"/>
                  </a:lnTo>
                  <a:lnTo>
                    <a:pt x="70" y="519"/>
                  </a:lnTo>
                  <a:lnTo>
                    <a:pt x="68" y="517"/>
                  </a:lnTo>
                  <a:lnTo>
                    <a:pt x="67" y="514"/>
                  </a:lnTo>
                  <a:lnTo>
                    <a:pt x="66" y="512"/>
                  </a:lnTo>
                  <a:lnTo>
                    <a:pt x="66" y="509"/>
                  </a:lnTo>
                  <a:lnTo>
                    <a:pt x="66" y="91"/>
                  </a:lnTo>
                  <a:close/>
                  <a:moveTo>
                    <a:pt x="181" y="0"/>
                  </a:moveTo>
                  <a:lnTo>
                    <a:pt x="15" y="0"/>
                  </a:lnTo>
                  <a:lnTo>
                    <a:pt x="13" y="0"/>
                  </a:lnTo>
                  <a:lnTo>
                    <a:pt x="10" y="1"/>
                  </a:lnTo>
                  <a:lnTo>
                    <a:pt x="8" y="2"/>
                  </a:lnTo>
                  <a:lnTo>
                    <a:pt x="4" y="4"/>
                  </a:lnTo>
                  <a:lnTo>
                    <a:pt x="3" y="7"/>
                  </a:lnTo>
                  <a:lnTo>
                    <a:pt x="1" y="9"/>
                  </a:lnTo>
                  <a:lnTo>
                    <a:pt x="1" y="12"/>
                  </a:lnTo>
                  <a:lnTo>
                    <a:pt x="0" y="15"/>
                  </a:lnTo>
                  <a:lnTo>
                    <a:pt x="0" y="767"/>
                  </a:lnTo>
                  <a:lnTo>
                    <a:pt x="1" y="770"/>
                  </a:lnTo>
                  <a:lnTo>
                    <a:pt x="1" y="773"/>
                  </a:lnTo>
                  <a:lnTo>
                    <a:pt x="3" y="776"/>
                  </a:lnTo>
                  <a:lnTo>
                    <a:pt x="4" y="778"/>
                  </a:lnTo>
                  <a:lnTo>
                    <a:pt x="8" y="780"/>
                  </a:lnTo>
                  <a:lnTo>
                    <a:pt x="10" y="781"/>
                  </a:lnTo>
                  <a:lnTo>
                    <a:pt x="13" y="782"/>
                  </a:lnTo>
                  <a:lnTo>
                    <a:pt x="15" y="782"/>
                  </a:lnTo>
                  <a:lnTo>
                    <a:pt x="181" y="782"/>
                  </a:lnTo>
                  <a:lnTo>
                    <a:pt x="185" y="782"/>
                  </a:lnTo>
                  <a:lnTo>
                    <a:pt x="187" y="781"/>
                  </a:lnTo>
                  <a:lnTo>
                    <a:pt x="190" y="780"/>
                  </a:lnTo>
                  <a:lnTo>
                    <a:pt x="192" y="778"/>
                  </a:lnTo>
                  <a:lnTo>
                    <a:pt x="193" y="776"/>
                  </a:lnTo>
                  <a:lnTo>
                    <a:pt x="195" y="773"/>
                  </a:lnTo>
                  <a:lnTo>
                    <a:pt x="196" y="770"/>
                  </a:lnTo>
                  <a:lnTo>
                    <a:pt x="196" y="767"/>
                  </a:lnTo>
                  <a:lnTo>
                    <a:pt x="196" y="15"/>
                  </a:lnTo>
                  <a:lnTo>
                    <a:pt x="196" y="12"/>
                  </a:lnTo>
                  <a:lnTo>
                    <a:pt x="195" y="9"/>
                  </a:lnTo>
                  <a:lnTo>
                    <a:pt x="193" y="7"/>
                  </a:lnTo>
                  <a:lnTo>
                    <a:pt x="192" y="4"/>
                  </a:lnTo>
                  <a:lnTo>
                    <a:pt x="190" y="2"/>
                  </a:lnTo>
                  <a:lnTo>
                    <a:pt x="187" y="1"/>
                  </a:lnTo>
                  <a:lnTo>
                    <a:pt x="185" y="0"/>
                  </a:lnTo>
                  <a:lnTo>
                    <a:pt x="181" y="0"/>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209" name="Google Shape;209;p15"/>
            <p:cNvSpPr/>
            <p:nvPr/>
          </p:nvSpPr>
          <p:spPr>
            <a:xfrm>
              <a:off x="5600700" y="844550"/>
              <a:ext cx="147638" cy="217488"/>
            </a:xfrm>
            <a:custGeom>
              <a:rect b="b" l="l" r="r" t="t"/>
              <a:pathLst>
                <a:path extrusionOk="0" h="684" w="469">
                  <a:moveTo>
                    <a:pt x="142" y="632"/>
                  </a:moveTo>
                  <a:lnTo>
                    <a:pt x="64" y="632"/>
                  </a:lnTo>
                  <a:lnTo>
                    <a:pt x="61" y="632"/>
                  </a:lnTo>
                  <a:lnTo>
                    <a:pt x="57" y="631"/>
                  </a:lnTo>
                  <a:lnTo>
                    <a:pt x="55" y="629"/>
                  </a:lnTo>
                  <a:lnTo>
                    <a:pt x="53" y="627"/>
                  </a:lnTo>
                  <a:lnTo>
                    <a:pt x="51" y="625"/>
                  </a:lnTo>
                  <a:lnTo>
                    <a:pt x="50" y="623"/>
                  </a:lnTo>
                  <a:lnTo>
                    <a:pt x="49" y="620"/>
                  </a:lnTo>
                  <a:lnTo>
                    <a:pt x="48" y="617"/>
                  </a:lnTo>
                  <a:lnTo>
                    <a:pt x="49" y="614"/>
                  </a:lnTo>
                  <a:lnTo>
                    <a:pt x="50" y="611"/>
                  </a:lnTo>
                  <a:lnTo>
                    <a:pt x="51" y="609"/>
                  </a:lnTo>
                  <a:lnTo>
                    <a:pt x="53" y="606"/>
                  </a:lnTo>
                  <a:lnTo>
                    <a:pt x="55" y="605"/>
                  </a:lnTo>
                  <a:lnTo>
                    <a:pt x="57" y="603"/>
                  </a:lnTo>
                  <a:lnTo>
                    <a:pt x="61" y="603"/>
                  </a:lnTo>
                  <a:lnTo>
                    <a:pt x="64" y="602"/>
                  </a:lnTo>
                  <a:lnTo>
                    <a:pt x="142" y="602"/>
                  </a:lnTo>
                  <a:lnTo>
                    <a:pt x="144" y="603"/>
                  </a:lnTo>
                  <a:lnTo>
                    <a:pt x="147" y="603"/>
                  </a:lnTo>
                  <a:lnTo>
                    <a:pt x="150" y="605"/>
                  </a:lnTo>
                  <a:lnTo>
                    <a:pt x="152" y="606"/>
                  </a:lnTo>
                  <a:lnTo>
                    <a:pt x="154" y="609"/>
                  </a:lnTo>
                  <a:lnTo>
                    <a:pt x="155" y="611"/>
                  </a:lnTo>
                  <a:lnTo>
                    <a:pt x="156" y="614"/>
                  </a:lnTo>
                  <a:lnTo>
                    <a:pt x="157" y="617"/>
                  </a:lnTo>
                  <a:lnTo>
                    <a:pt x="156" y="620"/>
                  </a:lnTo>
                  <a:lnTo>
                    <a:pt x="155" y="623"/>
                  </a:lnTo>
                  <a:lnTo>
                    <a:pt x="154" y="625"/>
                  </a:lnTo>
                  <a:lnTo>
                    <a:pt x="152" y="627"/>
                  </a:lnTo>
                  <a:lnTo>
                    <a:pt x="150" y="629"/>
                  </a:lnTo>
                  <a:lnTo>
                    <a:pt x="147" y="631"/>
                  </a:lnTo>
                  <a:lnTo>
                    <a:pt x="144" y="632"/>
                  </a:lnTo>
                  <a:lnTo>
                    <a:pt x="142" y="632"/>
                  </a:lnTo>
                  <a:close/>
                  <a:moveTo>
                    <a:pt x="74" y="252"/>
                  </a:moveTo>
                  <a:lnTo>
                    <a:pt x="74" y="249"/>
                  </a:lnTo>
                  <a:lnTo>
                    <a:pt x="76" y="247"/>
                  </a:lnTo>
                  <a:lnTo>
                    <a:pt x="77" y="243"/>
                  </a:lnTo>
                  <a:lnTo>
                    <a:pt x="79" y="241"/>
                  </a:lnTo>
                  <a:lnTo>
                    <a:pt x="81" y="239"/>
                  </a:lnTo>
                  <a:lnTo>
                    <a:pt x="83" y="238"/>
                  </a:lnTo>
                  <a:lnTo>
                    <a:pt x="86" y="237"/>
                  </a:lnTo>
                  <a:lnTo>
                    <a:pt x="89" y="237"/>
                  </a:lnTo>
                  <a:lnTo>
                    <a:pt x="93" y="237"/>
                  </a:lnTo>
                  <a:lnTo>
                    <a:pt x="95" y="238"/>
                  </a:lnTo>
                  <a:lnTo>
                    <a:pt x="98" y="239"/>
                  </a:lnTo>
                  <a:lnTo>
                    <a:pt x="100" y="241"/>
                  </a:lnTo>
                  <a:lnTo>
                    <a:pt x="102" y="243"/>
                  </a:lnTo>
                  <a:lnTo>
                    <a:pt x="103" y="247"/>
                  </a:lnTo>
                  <a:lnTo>
                    <a:pt x="104" y="249"/>
                  </a:lnTo>
                  <a:lnTo>
                    <a:pt x="104" y="252"/>
                  </a:lnTo>
                  <a:lnTo>
                    <a:pt x="104" y="539"/>
                  </a:lnTo>
                  <a:lnTo>
                    <a:pt x="104" y="542"/>
                  </a:lnTo>
                  <a:lnTo>
                    <a:pt x="103" y="545"/>
                  </a:lnTo>
                  <a:lnTo>
                    <a:pt x="102" y="547"/>
                  </a:lnTo>
                  <a:lnTo>
                    <a:pt x="100" y="549"/>
                  </a:lnTo>
                  <a:lnTo>
                    <a:pt x="98" y="551"/>
                  </a:lnTo>
                  <a:lnTo>
                    <a:pt x="95" y="553"/>
                  </a:lnTo>
                  <a:lnTo>
                    <a:pt x="93" y="553"/>
                  </a:lnTo>
                  <a:lnTo>
                    <a:pt x="89" y="554"/>
                  </a:lnTo>
                  <a:lnTo>
                    <a:pt x="86" y="553"/>
                  </a:lnTo>
                  <a:lnTo>
                    <a:pt x="83" y="553"/>
                  </a:lnTo>
                  <a:lnTo>
                    <a:pt x="81" y="551"/>
                  </a:lnTo>
                  <a:lnTo>
                    <a:pt x="79" y="549"/>
                  </a:lnTo>
                  <a:lnTo>
                    <a:pt x="77" y="547"/>
                  </a:lnTo>
                  <a:lnTo>
                    <a:pt x="76" y="545"/>
                  </a:lnTo>
                  <a:lnTo>
                    <a:pt x="74" y="542"/>
                  </a:lnTo>
                  <a:lnTo>
                    <a:pt x="74" y="539"/>
                  </a:lnTo>
                  <a:lnTo>
                    <a:pt x="74" y="252"/>
                  </a:lnTo>
                  <a:close/>
                  <a:moveTo>
                    <a:pt x="469" y="633"/>
                  </a:moveTo>
                  <a:lnTo>
                    <a:pt x="260" y="11"/>
                  </a:lnTo>
                  <a:lnTo>
                    <a:pt x="259" y="7"/>
                  </a:lnTo>
                  <a:lnTo>
                    <a:pt x="257" y="5"/>
                  </a:lnTo>
                  <a:lnTo>
                    <a:pt x="255" y="3"/>
                  </a:lnTo>
                  <a:lnTo>
                    <a:pt x="252" y="2"/>
                  </a:lnTo>
                  <a:lnTo>
                    <a:pt x="249" y="1"/>
                  </a:lnTo>
                  <a:lnTo>
                    <a:pt x="247" y="0"/>
                  </a:lnTo>
                  <a:lnTo>
                    <a:pt x="244" y="0"/>
                  </a:lnTo>
                  <a:lnTo>
                    <a:pt x="241" y="1"/>
                  </a:lnTo>
                  <a:lnTo>
                    <a:pt x="150" y="33"/>
                  </a:lnTo>
                  <a:lnTo>
                    <a:pt x="147" y="34"/>
                  </a:lnTo>
                  <a:lnTo>
                    <a:pt x="144" y="36"/>
                  </a:lnTo>
                  <a:lnTo>
                    <a:pt x="143" y="38"/>
                  </a:lnTo>
                  <a:lnTo>
                    <a:pt x="141" y="41"/>
                  </a:lnTo>
                  <a:lnTo>
                    <a:pt x="140" y="44"/>
                  </a:lnTo>
                  <a:lnTo>
                    <a:pt x="140" y="46"/>
                  </a:lnTo>
                  <a:lnTo>
                    <a:pt x="140" y="49"/>
                  </a:lnTo>
                  <a:lnTo>
                    <a:pt x="140" y="52"/>
                  </a:lnTo>
                  <a:lnTo>
                    <a:pt x="180" y="170"/>
                  </a:lnTo>
                  <a:lnTo>
                    <a:pt x="15" y="170"/>
                  </a:lnTo>
                  <a:lnTo>
                    <a:pt x="12" y="171"/>
                  </a:lnTo>
                  <a:lnTo>
                    <a:pt x="9" y="171"/>
                  </a:lnTo>
                  <a:lnTo>
                    <a:pt x="7" y="174"/>
                  </a:lnTo>
                  <a:lnTo>
                    <a:pt x="5" y="175"/>
                  </a:lnTo>
                  <a:lnTo>
                    <a:pt x="3" y="177"/>
                  </a:lnTo>
                  <a:lnTo>
                    <a:pt x="2" y="180"/>
                  </a:lnTo>
                  <a:lnTo>
                    <a:pt x="0" y="183"/>
                  </a:lnTo>
                  <a:lnTo>
                    <a:pt x="0" y="185"/>
                  </a:lnTo>
                  <a:lnTo>
                    <a:pt x="0" y="667"/>
                  </a:lnTo>
                  <a:lnTo>
                    <a:pt x="0" y="670"/>
                  </a:lnTo>
                  <a:lnTo>
                    <a:pt x="2" y="673"/>
                  </a:lnTo>
                  <a:lnTo>
                    <a:pt x="3" y="676"/>
                  </a:lnTo>
                  <a:lnTo>
                    <a:pt x="5" y="678"/>
                  </a:lnTo>
                  <a:lnTo>
                    <a:pt x="7" y="680"/>
                  </a:lnTo>
                  <a:lnTo>
                    <a:pt x="9" y="681"/>
                  </a:lnTo>
                  <a:lnTo>
                    <a:pt x="12" y="682"/>
                  </a:lnTo>
                  <a:lnTo>
                    <a:pt x="15" y="682"/>
                  </a:lnTo>
                  <a:lnTo>
                    <a:pt x="196" y="682"/>
                  </a:lnTo>
                  <a:lnTo>
                    <a:pt x="199" y="682"/>
                  </a:lnTo>
                  <a:lnTo>
                    <a:pt x="202" y="681"/>
                  </a:lnTo>
                  <a:lnTo>
                    <a:pt x="204" y="680"/>
                  </a:lnTo>
                  <a:lnTo>
                    <a:pt x="206" y="678"/>
                  </a:lnTo>
                  <a:lnTo>
                    <a:pt x="209" y="676"/>
                  </a:lnTo>
                  <a:lnTo>
                    <a:pt x="210" y="673"/>
                  </a:lnTo>
                  <a:lnTo>
                    <a:pt x="211" y="670"/>
                  </a:lnTo>
                  <a:lnTo>
                    <a:pt x="211" y="667"/>
                  </a:lnTo>
                  <a:lnTo>
                    <a:pt x="211" y="263"/>
                  </a:lnTo>
                  <a:lnTo>
                    <a:pt x="349" y="675"/>
                  </a:lnTo>
                  <a:lnTo>
                    <a:pt x="350" y="677"/>
                  </a:lnTo>
                  <a:lnTo>
                    <a:pt x="352" y="679"/>
                  </a:lnTo>
                  <a:lnTo>
                    <a:pt x="354" y="681"/>
                  </a:lnTo>
                  <a:lnTo>
                    <a:pt x="357" y="683"/>
                  </a:lnTo>
                  <a:lnTo>
                    <a:pt x="360" y="684"/>
                  </a:lnTo>
                  <a:lnTo>
                    <a:pt x="363" y="684"/>
                  </a:lnTo>
                  <a:lnTo>
                    <a:pt x="366" y="684"/>
                  </a:lnTo>
                  <a:lnTo>
                    <a:pt x="368" y="683"/>
                  </a:lnTo>
                  <a:lnTo>
                    <a:pt x="459" y="651"/>
                  </a:lnTo>
                  <a:lnTo>
                    <a:pt x="463" y="650"/>
                  </a:lnTo>
                  <a:lnTo>
                    <a:pt x="465" y="649"/>
                  </a:lnTo>
                  <a:lnTo>
                    <a:pt x="467" y="647"/>
                  </a:lnTo>
                  <a:lnTo>
                    <a:pt x="468" y="643"/>
                  </a:lnTo>
                  <a:lnTo>
                    <a:pt x="469" y="641"/>
                  </a:lnTo>
                  <a:lnTo>
                    <a:pt x="469" y="638"/>
                  </a:lnTo>
                  <a:lnTo>
                    <a:pt x="469" y="635"/>
                  </a:lnTo>
                  <a:lnTo>
                    <a:pt x="469" y="633"/>
                  </a:lnTo>
                  <a:lnTo>
                    <a:pt x="469" y="633"/>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210" name="Google Shape;210;p15"/>
            <p:cNvSpPr/>
            <p:nvPr/>
          </p:nvSpPr>
          <p:spPr>
            <a:xfrm>
              <a:off x="5465763" y="846138"/>
              <a:ext cx="52388" cy="214313"/>
            </a:xfrm>
            <a:custGeom>
              <a:rect b="b" l="l" r="r" t="t"/>
              <a:pathLst>
                <a:path extrusionOk="0" h="677" w="165">
                  <a:moveTo>
                    <a:pt x="83" y="560"/>
                  </a:moveTo>
                  <a:lnTo>
                    <a:pt x="81" y="563"/>
                  </a:lnTo>
                  <a:lnTo>
                    <a:pt x="80" y="565"/>
                  </a:lnTo>
                  <a:lnTo>
                    <a:pt x="79" y="569"/>
                  </a:lnTo>
                  <a:lnTo>
                    <a:pt x="77" y="571"/>
                  </a:lnTo>
                  <a:lnTo>
                    <a:pt x="75" y="572"/>
                  </a:lnTo>
                  <a:lnTo>
                    <a:pt x="73" y="574"/>
                  </a:lnTo>
                  <a:lnTo>
                    <a:pt x="70" y="575"/>
                  </a:lnTo>
                  <a:lnTo>
                    <a:pt x="66" y="575"/>
                  </a:lnTo>
                  <a:lnTo>
                    <a:pt x="64" y="575"/>
                  </a:lnTo>
                  <a:lnTo>
                    <a:pt x="61" y="574"/>
                  </a:lnTo>
                  <a:lnTo>
                    <a:pt x="59" y="572"/>
                  </a:lnTo>
                  <a:lnTo>
                    <a:pt x="57" y="571"/>
                  </a:lnTo>
                  <a:lnTo>
                    <a:pt x="55" y="569"/>
                  </a:lnTo>
                  <a:lnTo>
                    <a:pt x="54" y="565"/>
                  </a:lnTo>
                  <a:lnTo>
                    <a:pt x="53" y="563"/>
                  </a:lnTo>
                  <a:lnTo>
                    <a:pt x="51" y="560"/>
                  </a:lnTo>
                  <a:lnTo>
                    <a:pt x="51" y="116"/>
                  </a:lnTo>
                  <a:lnTo>
                    <a:pt x="53" y="114"/>
                  </a:lnTo>
                  <a:lnTo>
                    <a:pt x="54" y="111"/>
                  </a:lnTo>
                  <a:lnTo>
                    <a:pt x="55" y="109"/>
                  </a:lnTo>
                  <a:lnTo>
                    <a:pt x="57" y="106"/>
                  </a:lnTo>
                  <a:lnTo>
                    <a:pt x="59" y="104"/>
                  </a:lnTo>
                  <a:lnTo>
                    <a:pt x="61" y="103"/>
                  </a:lnTo>
                  <a:lnTo>
                    <a:pt x="64" y="102"/>
                  </a:lnTo>
                  <a:lnTo>
                    <a:pt x="66" y="102"/>
                  </a:lnTo>
                  <a:lnTo>
                    <a:pt x="70" y="102"/>
                  </a:lnTo>
                  <a:lnTo>
                    <a:pt x="73" y="103"/>
                  </a:lnTo>
                  <a:lnTo>
                    <a:pt x="75" y="104"/>
                  </a:lnTo>
                  <a:lnTo>
                    <a:pt x="77" y="106"/>
                  </a:lnTo>
                  <a:lnTo>
                    <a:pt x="79" y="109"/>
                  </a:lnTo>
                  <a:lnTo>
                    <a:pt x="80" y="111"/>
                  </a:lnTo>
                  <a:lnTo>
                    <a:pt x="81" y="114"/>
                  </a:lnTo>
                  <a:lnTo>
                    <a:pt x="83" y="117"/>
                  </a:lnTo>
                  <a:lnTo>
                    <a:pt x="83" y="560"/>
                  </a:lnTo>
                  <a:close/>
                  <a:moveTo>
                    <a:pt x="150" y="0"/>
                  </a:moveTo>
                  <a:lnTo>
                    <a:pt x="15" y="0"/>
                  </a:lnTo>
                  <a:lnTo>
                    <a:pt x="12" y="0"/>
                  </a:lnTo>
                  <a:lnTo>
                    <a:pt x="9" y="1"/>
                  </a:lnTo>
                  <a:lnTo>
                    <a:pt x="6" y="2"/>
                  </a:lnTo>
                  <a:lnTo>
                    <a:pt x="4" y="5"/>
                  </a:lnTo>
                  <a:lnTo>
                    <a:pt x="2" y="7"/>
                  </a:lnTo>
                  <a:lnTo>
                    <a:pt x="1" y="9"/>
                  </a:lnTo>
                  <a:lnTo>
                    <a:pt x="0" y="12"/>
                  </a:lnTo>
                  <a:lnTo>
                    <a:pt x="0" y="15"/>
                  </a:lnTo>
                  <a:lnTo>
                    <a:pt x="0" y="662"/>
                  </a:lnTo>
                  <a:lnTo>
                    <a:pt x="0" y="665"/>
                  </a:lnTo>
                  <a:lnTo>
                    <a:pt x="1" y="668"/>
                  </a:lnTo>
                  <a:lnTo>
                    <a:pt x="2" y="671"/>
                  </a:lnTo>
                  <a:lnTo>
                    <a:pt x="4" y="673"/>
                  </a:lnTo>
                  <a:lnTo>
                    <a:pt x="6" y="675"/>
                  </a:lnTo>
                  <a:lnTo>
                    <a:pt x="9" y="676"/>
                  </a:lnTo>
                  <a:lnTo>
                    <a:pt x="12" y="677"/>
                  </a:lnTo>
                  <a:lnTo>
                    <a:pt x="15" y="677"/>
                  </a:lnTo>
                  <a:lnTo>
                    <a:pt x="150" y="677"/>
                  </a:lnTo>
                  <a:lnTo>
                    <a:pt x="153" y="677"/>
                  </a:lnTo>
                  <a:lnTo>
                    <a:pt x="157" y="676"/>
                  </a:lnTo>
                  <a:lnTo>
                    <a:pt x="159" y="675"/>
                  </a:lnTo>
                  <a:lnTo>
                    <a:pt x="161" y="673"/>
                  </a:lnTo>
                  <a:lnTo>
                    <a:pt x="163" y="671"/>
                  </a:lnTo>
                  <a:lnTo>
                    <a:pt x="164" y="668"/>
                  </a:lnTo>
                  <a:lnTo>
                    <a:pt x="165" y="665"/>
                  </a:lnTo>
                  <a:lnTo>
                    <a:pt x="165" y="662"/>
                  </a:lnTo>
                  <a:lnTo>
                    <a:pt x="165" y="15"/>
                  </a:lnTo>
                  <a:lnTo>
                    <a:pt x="165" y="12"/>
                  </a:lnTo>
                  <a:lnTo>
                    <a:pt x="164" y="9"/>
                  </a:lnTo>
                  <a:lnTo>
                    <a:pt x="163" y="7"/>
                  </a:lnTo>
                  <a:lnTo>
                    <a:pt x="161" y="5"/>
                  </a:lnTo>
                  <a:lnTo>
                    <a:pt x="159" y="2"/>
                  </a:lnTo>
                  <a:lnTo>
                    <a:pt x="157" y="1"/>
                  </a:lnTo>
                  <a:lnTo>
                    <a:pt x="153" y="0"/>
                  </a:lnTo>
                  <a:lnTo>
                    <a:pt x="150" y="0"/>
                  </a:lnTo>
                  <a:lnTo>
                    <a:pt x="150" y="0"/>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grpSp>
      <p:grpSp>
        <p:nvGrpSpPr>
          <p:cNvPr id="211" name="Google Shape;211;p15"/>
          <p:cNvGrpSpPr/>
          <p:nvPr/>
        </p:nvGrpSpPr>
        <p:grpSpPr>
          <a:xfrm>
            <a:off x="9410035" y="4665161"/>
            <a:ext cx="285750" cy="276225"/>
            <a:chOff x="3741701" y="1930400"/>
            <a:chExt cx="285750" cy="276225"/>
          </a:xfrm>
        </p:grpSpPr>
        <p:sp>
          <p:nvSpPr>
            <p:cNvPr id="212" name="Google Shape;212;p15"/>
            <p:cNvSpPr/>
            <p:nvPr/>
          </p:nvSpPr>
          <p:spPr>
            <a:xfrm>
              <a:off x="3741701" y="2063750"/>
              <a:ext cx="285750" cy="142875"/>
            </a:xfrm>
            <a:custGeom>
              <a:rect b="b" l="l" r="r" t="t"/>
              <a:pathLst>
                <a:path extrusionOk="0" h="359" w="718">
                  <a:moveTo>
                    <a:pt x="706" y="0"/>
                  </a:moveTo>
                  <a:lnTo>
                    <a:pt x="247" y="0"/>
                  </a:lnTo>
                  <a:lnTo>
                    <a:pt x="138" y="81"/>
                  </a:lnTo>
                  <a:lnTo>
                    <a:pt x="135" y="83"/>
                  </a:lnTo>
                  <a:lnTo>
                    <a:pt x="130" y="83"/>
                  </a:lnTo>
                  <a:lnTo>
                    <a:pt x="128" y="83"/>
                  </a:lnTo>
                  <a:lnTo>
                    <a:pt x="126" y="82"/>
                  </a:lnTo>
                  <a:lnTo>
                    <a:pt x="123" y="80"/>
                  </a:lnTo>
                  <a:lnTo>
                    <a:pt x="121" y="77"/>
                  </a:lnTo>
                  <a:lnTo>
                    <a:pt x="120" y="75"/>
                  </a:lnTo>
                  <a:lnTo>
                    <a:pt x="118" y="71"/>
                  </a:lnTo>
                  <a:lnTo>
                    <a:pt x="118" y="0"/>
                  </a:lnTo>
                  <a:lnTo>
                    <a:pt x="11" y="0"/>
                  </a:lnTo>
                  <a:lnTo>
                    <a:pt x="7" y="0"/>
                  </a:lnTo>
                  <a:lnTo>
                    <a:pt x="3" y="3"/>
                  </a:lnTo>
                  <a:lnTo>
                    <a:pt x="0" y="7"/>
                  </a:lnTo>
                  <a:lnTo>
                    <a:pt x="0" y="12"/>
                  </a:lnTo>
                  <a:lnTo>
                    <a:pt x="0" y="227"/>
                  </a:lnTo>
                  <a:lnTo>
                    <a:pt x="0" y="232"/>
                  </a:lnTo>
                  <a:lnTo>
                    <a:pt x="3" y="235"/>
                  </a:lnTo>
                  <a:lnTo>
                    <a:pt x="7" y="238"/>
                  </a:lnTo>
                  <a:lnTo>
                    <a:pt x="11" y="239"/>
                  </a:lnTo>
                  <a:lnTo>
                    <a:pt x="425" y="239"/>
                  </a:lnTo>
                  <a:lnTo>
                    <a:pt x="554" y="356"/>
                  </a:lnTo>
                  <a:lnTo>
                    <a:pt x="557" y="358"/>
                  </a:lnTo>
                  <a:lnTo>
                    <a:pt x="562" y="359"/>
                  </a:lnTo>
                  <a:lnTo>
                    <a:pt x="565" y="359"/>
                  </a:lnTo>
                  <a:lnTo>
                    <a:pt x="567" y="358"/>
                  </a:lnTo>
                  <a:lnTo>
                    <a:pt x="569" y="356"/>
                  </a:lnTo>
                  <a:lnTo>
                    <a:pt x="572" y="353"/>
                  </a:lnTo>
                  <a:lnTo>
                    <a:pt x="573" y="351"/>
                  </a:lnTo>
                  <a:lnTo>
                    <a:pt x="574" y="347"/>
                  </a:lnTo>
                  <a:lnTo>
                    <a:pt x="574" y="239"/>
                  </a:lnTo>
                  <a:lnTo>
                    <a:pt x="706" y="239"/>
                  </a:lnTo>
                  <a:lnTo>
                    <a:pt x="711" y="238"/>
                  </a:lnTo>
                  <a:lnTo>
                    <a:pt x="714" y="235"/>
                  </a:lnTo>
                  <a:lnTo>
                    <a:pt x="717" y="232"/>
                  </a:lnTo>
                  <a:lnTo>
                    <a:pt x="718" y="227"/>
                  </a:lnTo>
                  <a:lnTo>
                    <a:pt x="718" y="12"/>
                  </a:lnTo>
                  <a:lnTo>
                    <a:pt x="717" y="7"/>
                  </a:lnTo>
                  <a:lnTo>
                    <a:pt x="714" y="3"/>
                  </a:lnTo>
                  <a:lnTo>
                    <a:pt x="711" y="0"/>
                  </a:lnTo>
                  <a:lnTo>
                    <a:pt x="706" y="0"/>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213" name="Google Shape;213;p15"/>
            <p:cNvSpPr/>
            <p:nvPr/>
          </p:nvSpPr>
          <p:spPr>
            <a:xfrm>
              <a:off x="3741701" y="1930400"/>
              <a:ext cx="285750" cy="152400"/>
            </a:xfrm>
            <a:custGeom>
              <a:rect b="b" l="l" r="r" t="t"/>
              <a:pathLst>
                <a:path extrusionOk="0" h="383" w="718">
                  <a:moveTo>
                    <a:pt x="706" y="0"/>
                  </a:moveTo>
                  <a:lnTo>
                    <a:pt x="11" y="0"/>
                  </a:lnTo>
                  <a:lnTo>
                    <a:pt x="7" y="2"/>
                  </a:lnTo>
                  <a:lnTo>
                    <a:pt x="3" y="4"/>
                  </a:lnTo>
                  <a:lnTo>
                    <a:pt x="0" y="8"/>
                  </a:lnTo>
                  <a:lnTo>
                    <a:pt x="0" y="12"/>
                  </a:lnTo>
                  <a:lnTo>
                    <a:pt x="0" y="251"/>
                  </a:lnTo>
                  <a:lnTo>
                    <a:pt x="0" y="256"/>
                  </a:lnTo>
                  <a:lnTo>
                    <a:pt x="3" y="260"/>
                  </a:lnTo>
                  <a:lnTo>
                    <a:pt x="7" y="262"/>
                  </a:lnTo>
                  <a:lnTo>
                    <a:pt x="11" y="263"/>
                  </a:lnTo>
                  <a:lnTo>
                    <a:pt x="130" y="263"/>
                  </a:lnTo>
                  <a:lnTo>
                    <a:pt x="142" y="263"/>
                  </a:lnTo>
                  <a:lnTo>
                    <a:pt x="142" y="275"/>
                  </a:lnTo>
                  <a:lnTo>
                    <a:pt x="142" y="360"/>
                  </a:lnTo>
                  <a:lnTo>
                    <a:pt x="142" y="383"/>
                  </a:lnTo>
                  <a:lnTo>
                    <a:pt x="207" y="336"/>
                  </a:lnTo>
                  <a:lnTo>
                    <a:pt x="233" y="317"/>
                  </a:lnTo>
                  <a:lnTo>
                    <a:pt x="299" y="266"/>
                  </a:lnTo>
                  <a:lnTo>
                    <a:pt x="299" y="266"/>
                  </a:lnTo>
                  <a:lnTo>
                    <a:pt x="299" y="266"/>
                  </a:lnTo>
                  <a:lnTo>
                    <a:pt x="303" y="263"/>
                  </a:lnTo>
                  <a:lnTo>
                    <a:pt x="306" y="263"/>
                  </a:lnTo>
                  <a:lnTo>
                    <a:pt x="706" y="263"/>
                  </a:lnTo>
                  <a:lnTo>
                    <a:pt x="711" y="262"/>
                  </a:lnTo>
                  <a:lnTo>
                    <a:pt x="714" y="260"/>
                  </a:lnTo>
                  <a:lnTo>
                    <a:pt x="717" y="256"/>
                  </a:lnTo>
                  <a:lnTo>
                    <a:pt x="718" y="251"/>
                  </a:lnTo>
                  <a:lnTo>
                    <a:pt x="718" y="12"/>
                  </a:lnTo>
                  <a:lnTo>
                    <a:pt x="717" y="8"/>
                  </a:lnTo>
                  <a:lnTo>
                    <a:pt x="714" y="4"/>
                  </a:lnTo>
                  <a:lnTo>
                    <a:pt x="711" y="2"/>
                  </a:lnTo>
                  <a:lnTo>
                    <a:pt x="706" y="0"/>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pic>
        <p:nvPicPr>
          <p:cNvPr id="219" name="Google Shape;219;p16"/>
          <p:cNvPicPr preferRelativeResize="0"/>
          <p:nvPr/>
        </p:nvPicPr>
        <p:blipFill>
          <a:blip r:embed="rId3">
            <a:alphaModFix/>
          </a:blip>
          <a:stretch>
            <a:fillRect/>
          </a:stretch>
        </p:blipFill>
        <p:spPr>
          <a:xfrm>
            <a:off x="215325" y="226550"/>
            <a:ext cx="7863050" cy="6434776"/>
          </a:xfrm>
          <a:prstGeom prst="rect">
            <a:avLst/>
          </a:prstGeom>
          <a:noFill/>
          <a:ln>
            <a:noFill/>
          </a:ln>
        </p:spPr>
      </p:pic>
      <p:sp>
        <p:nvSpPr>
          <p:cNvPr id="220" name="Google Shape;220;p16"/>
          <p:cNvSpPr txBox="1"/>
          <p:nvPr/>
        </p:nvSpPr>
        <p:spPr>
          <a:xfrm>
            <a:off x="8379000" y="662025"/>
            <a:ext cx="3508200" cy="2162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US" sz="2300" u="sng">
                <a:solidFill>
                  <a:schemeClr val="dk1"/>
                </a:solidFill>
                <a:latin typeface="Calibri"/>
                <a:ea typeface="Calibri"/>
                <a:cs typeface="Calibri"/>
                <a:sym typeface="Calibri"/>
              </a:rPr>
              <a:t>Success vs Effort Index</a:t>
            </a:r>
            <a:endParaRPr b="1" sz="2300" u="sng">
              <a:solidFill>
                <a:schemeClr val="dk1"/>
              </a:solidFill>
              <a:latin typeface="Calibri"/>
              <a:ea typeface="Calibri"/>
              <a:cs typeface="Calibri"/>
              <a:sym typeface="Calibri"/>
            </a:endParaRPr>
          </a:p>
          <a:p>
            <a:pPr indent="-374650" lvl="0" marL="457200" rtl="0" algn="l">
              <a:lnSpc>
                <a:spcPct val="100000"/>
              </a:lnSpc>
              <a:spcBef>
                <a:spcPts val="1000"/>
              </a:spcBef>
              <a:spcAft>
                <a:spcPts val="0"/>
              </a:spcAft>
              <a:buClr>
                <a:schemeClr val="dk1"/>
              </a:buClr>
              <a:buSzPts val="2300"/>
              <a:buFont typeface="Calibri"/>
              <a:buChar char="●"/>
            </a:pPr>
            <a:r>
              <a:rPr lang="en-US" sz="2300">
                <a:solidFill>
                  <a:schemeClr val="dk1"/>
                </a:solidFill>
                <a:latin typeface="Calibri"/>
                <a:ea typeface="Calibri"/>
                <a:cs typeface="Calibri"/>
                <a:sym typeface="Calibri"/>
              </a:rPr>
              <a:t>More effort than necessary is being invested in transactions, but an adequate completion rate is not being achieved.</a:t>
            </a:r>
            <a:endParaRPr sz="2300">
              <a:solidFill>
                <a:schemeClr val="dk1"/>
              </a:solidFill>
              <a:latin typeface="Calibri"/>
              <a:ea typeface="Calibri"/>
              <a:cs typeface="Calibri"/>
              <a:sym typeface="Calibri"/>
            </a:endParaRPr>
          </a:p>
          <a:p>
            <a:pPr indent="-374650" lvl="0" marL="457200" rtl="0" algn="l">
              <a:lnSpc>
                <a:spcPct val="100000"/>
              </a:lnSpc>
              <a:spcBef>
                <a:spcPts val="1000"/>
              </a:spcBef>
              <a:spcAft>
                <a:spcPts val="1000"/>
              </a:spcAft>
              <a:buClr>
                <a:schemeClr val="dk1"/>
              </a:buClr>
              <a:buSzPts val="2300"/>
              <a:buFont typeface="Calibri"/>
              <a:buChar char="●"/>
            </a:pPr>
            <a:r>
              <a:rPr lang="en-US" sz="2300">
                <a:solidFill>
                  <a:schemeClr val="dk1"/>
                </a:solidFill>
                <a:latin typeface="Calibri"/>
                <a:ea typeface="Calibri"/>
                <a:cs typeface="Calibri"/>
                <a:sym typeface="Calibri"/>
              </a:rPr>
              <a:t>Future Analysis: cost increment per transaction, bad data, problems with the fees request system, bad process...</a:t>
            </a:r>
            <a:endParaRPr sz="2300">
              <a:solidFill>
                <a:schemeClr val="dk1"/>
              </a:solidFill>
              <a:latin typeface="Calibri"/>
              <a:ea typeface="Calibri"/>
              <a:cs typeface="Calibri"/>
              <a:sym typeface="Calibri"/>
            </a:endParaRPr>
          </a:p>
        </p:txBody>
      </p:sp>
      <p:sp>
        <p:nvSpPr>
          <p:cNvPr id="221" name="Google Shape;221;p16"/>
          <p:cNvSpPr/>
          <p:nvPr/>
        </p:nvSpPr>
        <p:spPr>
          <a:xfrm>
            <a:off x="3546575" y="2422925"/>
            <a:ext cx="4442400" cy="4821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ckwell"/>
              <a:ea typeface="Rockwell"/>
              <a:cs typeface="Rockwell"/>
              <a:sym typeface="Rockwe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pic>
        <p:nvPicPr>
          <p:cNvPr id="227" name="Google Shape;227;p17"/>
          <p:cNvPicPr preferRelativeResize="0"/>
          <p:nvPr/>
        </p:nvPicPr>
        <p:blipFill>
          <a:blip r:embed="rId3">
            <a:alphaModFix/>
          </a:blip>
          <a:stretch>
            <a:fillRect/>
          </a:stretch>
        </p:blipFill>
        <p:spPr>
          <a:xfrm>
            <a:off x="0" y="0"/>
            <a:ext cx="8820900" cy="6857999"/>
          </a:xfrm>
          <a:prstGeom prst="rect">
            <a:avLst/>
          </a:prstGeom>
          <a:noFill/>
          <a:ln>
            <a:noFill/>
          </a:ln>
        </p:spPr>
      </p:pic>
      <p:sp>
        <p:nvSpPr>
          <p:cNvPr id="228" name="Google Shape;228;p17"/>
          <p:cNvSpPr txBox="1"/>
          <p:nvPr/>
        </p:nvSpPr>
        <p:spPr>
          <a:xfrm>
            <a:off x="7392800" y="240200"/>
            <a:ext cx="4237500" cy="452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300" u="sng">
                <a:solidFill>
                  <a:schemeClr val="dk1"/>
                </a:solidFill>
                <a:latin typeface="Calibri"/>
                <a:ea typeface="Calibri"/>
                <a:cs typeface="Calibri"/>
                <a:sym typeface="Calibri"/>
              </a:rPr>
              <a:t>Incidence</a:t>
            </a:r>
            <a:r>
              <a:rPr b="1" lang="en-US" sz="2300" u="sng">
                <a:solidFill>
                  <a:schemeClr val="dk1"/>
                </a:solidFill>
                <a:latin typeface="Calibri"/>
                <a:ea typeface="Calibri"/>
                <a:cs typeface="Calibri"/>
                <a:sym typeface="Calibri"/>
              </a:rPr>
              <a:t> rate </a:t>
            </a:r>
            <a:endParaRPr b="1" sz="2300" u="sng">
              <a:solidFill>
                <a:schemeClr val="dk1"/>
              </a:solidFill>
              <a:latin typeface="Calibri"/>
              <a:ea typeface="Calibri"/>
              <a:cs typeface="Calibri"/>
              <a:sym typeface="Calibri"/>
            </a:endParaRPr>
          </a:p>
          <a:p>
            <a:pPr indent="-374650" lvl="0" marL="457200" rtl="0" algn="l">
              <a:spcBef>
                <a:spcPts val="0"/>
              </a:spcBef>
              <a:spcAft>
                <a:spcPts val="0"/>
              </a:spcAft>
              <a:buClr>
                <a:schemeClr val="dk1"/>
              </a:buClr>
              <a:buSzPts val="2300"/>
              <a:buFont typeface="Calibri"/>
              <a:buChar char="●"/>
            </a:pPr>
            <a:r>
              <a:rPr lang="en-US" sz="2300">
                <a:solidFill>
                  <a:schemeClr val="dk1"/>
                </a:solidFill>
                <a:latin typeface="Calibri"/>
                <a:ea typeface="Calibri"/>
                <a:cs typeface="Calibri"/>
                <a:sym typeface="Calibri"/>
              </a:rPr>
              <a:t>The month with the highest notable incident rate is July.</a:t>
            </a:r>
            <a:endParaRPr sz="2300">
              <a:solidFill>
                <a:schemeClr val="dk1"/>
              </a:solidFill>
              <a:latin typeface="Calibri"/>
              <a:ea typeface="Calibri"/>
              <a:cs typeface="Calibri"/>
              <a:sym typeface="Calibri"/>
            </a:endParaRPr>
          </a:p>
          <a:p>
            <a:pPr indent="-374650" lvl="0" marL="457200" rtl="0" algn="l">
              <a:spcBef>
                <a:spcPts val="0"/>
              </a:spcBef>
              <a:spcAft>
                <a:spcPts val="0"/>
              </a:spcAft>
              <a:buClr>
                <a:schemeClr val="dk1"/>
              </a:buClr>
              <a:buSzPts val="2300"/>
              <a:buFont typeface="Calibri"/>
              <a:buChar char="●"/>
            </a:pPr>
            <a:r>
              <a:rPr lang="en-US" sz="2300">
                <a:solidFill>
                  <a:schemeClr val="dk1"/>
                </a:solidFill>
                <a:latin typeface="Calibri"/>
                <a:ea typeface="Calibri"/>
                <a:cs typeface="Calibri"/>
                <a:sym typeface="Calibri"/>
              </a:rPr>
              <a:t>As the incident rate </a:t>
            </a:r>
            <a:r>
              <a:rPr lang="en-US" sz="2300">
                <a:solidFill>
                  <a:schemeClr val="dk1"/>
                </a:solidFill>
                <a:latin typeface="Calibri"/>
                <a:ea typeface="Calibri"/>
                <a:cs typeface="Calibri"/>
                <a:sym typeface="Calibri"/>
              </a:rPr>
              <a:t>diminished</a:t>
            </a:r>
            <a:r>
              <a:rPr lang="en-US" sz="2300">
                <a:solidFill>
                  <a:schemeClr val="dk1"/>
                </a:solidFill>
                <a:latin typeface="Calibri"/>
                <a:ea typeface="Calibri"/>
                <a:cs typeface="Calibri"/>
                <a:sym typeface="Calibri"/>
              </a:rPr>
              <a:t>, there was an increment in the total of services and clients. </a:t>
            </a:r>
            <a:endParaRPr sz="2300">
              <a:solidFill>
                <a:schemeClr val="dk1"/>
              </a:solidFill>
              <a:latin typeface="Calibri"/>
              <a:ea typeface="Calibri"/>
              <a:cs typeface="Calibri"/>
              <a:sym typeface="Calibri"/>
            </a:endParaRPr>
          </a:p>
          <a:p>
            <a:pPr indent="-374650" lvl="0" marL="457200" rtl="0" algn="l">
              <a:spcBef>
                <a:spcPts val="0"/>
              </a:spcBef>
              <a:spcAft>
                <a:spcPts val="0"/>
              </a:spcAft>
              <a:buClr>
                <a:schemeClr val="dk1"/>
              </a:buClr>
              <a:buSzPts val="2300"/>
              <a:buFont typeface="Calibri"/>
              <a:buChar char="●"/>
            </a:pPr>
            <a:r>
              <a:rPr lang="en-US" sz="2300">
                <a:solidFill>
                  <a:schemeClr val="dk1"/>
                </a:solidFill>
                <a:latin typeface="Calibri"/>
                <a:ea typeface="Calibri"/>
                <a:cs typeface="Calibri"/>
                <a:sym typeface="Calibri"/>
              </a:rPr>
              <a:t>There is a </a:t>
            </a:r>
            <a:r>
              <a:rPr lang="en-US" sz="2300">
                <a:solidFill>
                  <a:schemeClr val="dk1"/>
                </a:solidFill>
                <a:latin typeface="Calibri"/>
                <a:ea typeface="Calibri"/>
                <a:cs typeface="Calibri"/>
                <a:sym typeface="Calibri"/>
              </a:rPr>
              <a:t>direct correlation between the increment of incidents and the reduced revenue generated in the cohort month. </a:t>
            </a:r>
            <a:endParaRPr sz="2300">
              <a:solidFill>
                <a:schemeClr val="dk1"/>
              </a:solidFill>
              <a:latin typeface="Calibri"/>
              <a:ea typeface="Calibri"/>
              <a:cs typeface="Calibri"/>
              <a:sym typeface="Calibri"/>
            </a:endParaRPr>
          </a:p>
          <a:p>
            <a:pPr indent="0" lvl="0" marL="457200" rtl="0" algn="l">
              <a:spcBef>
                <a:spcPts val="0"/>
              </a:spcBef>
              <a:spcAft>
                <a:spcPts val="0"/>
              </a:spcAft>
              <a:buNone/>
            </a:pPr>
            <a:r>
              <a:t/>
            </a:r>
            <a:endParaRPr sz="2300">
              <a:solidFill>
                <a:schemeClr val="dk1"/>
              </a:solidFill>
              <a:latin typeface="Calibri"/>
              <a:ea typeface="Calibri"/>
              <a:cs typeface="Calibri"/>
              <a:sym typeface="Calibri"/>
            </a:endParaRPr>
          </a:p>
          <a:p>
            <a:pPr indent="0" lvl="0" marL="457200" rtl="0" algn="l">
              <a:spcBef>
                <a:spcPts val="0"/>
              </a:spcBef>
              <a:spcAft>
                <a:spcPts val="0"/>
              </a:spcAft>
              <a:buNone/>
            </a:pPr>
            <a:r>
              <a:t/>
            </a:r>
            <a:endParaRPr sz="2300">
              <a:solidFill>
                <a:schemeClr val="dk1"/>
              </a:solidFill>
              <a:latin typeface="Calibri"/>
              <a:ea typeface="Calibri"/>
              <a:cs typeface="Calibri"/>
              <a:sym typeface="Calibri"/>
            </a:endParaRPr>
          </a:p>
          <a:p>
            <a:pPr indent="0" lvl="0" marL="0" rtl="0" algn="l">
              <a:spcBef>
                <a:spcPts val="0"/>
              </a:spcBef>
              <a:spcAft>
                <a:spcPts val="0"/>
              </a:spcAft>
              <a:buNone/>
            </a:pPr>
            <a:r>
              <a:t/>
            </a:r>
            <a:endParaRPr sz="23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8"/>
          <p:cNvSpPr txBox="1"/>
          <p:nvPr/>
        </p:nvSpPr>
        <p:spPr>
          <a:xfrm>
            <a:off x="816563" y="357050"/>
            <a:ext cx="9148800" cy="1875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1800" u="sng">
                <a:solidFill>
                  <a:schemeClr val="dk1"/>
                </a:solidFill>
                <a:latin typeface="Calibri"/>
                <a:ea typeface="Calibri"/>
                <a:cs typeface="Calibri"/>
                <a:sym typeface="Calibri"/>
              </a:rPr>
              <a:t>Highly Seasonal Pattern</a:t>
            </a:r>
            <a:endParaRPr b="1" sz="1800" u="sng">
              <a:solidFill>
                <a:schemeClr val="dk1"/>
              </a:solidFill>
              <a:latin typeface="Calibri"/>
              <a:ea typeface="Calibri"/>
              <a:cs typeface="Calibri"/>
              <a:sym typeface="Calibri"/>
            </a:endParaRPr>
          </a:p>
          <a:p>
            <a:pPr indent="-342900" lvl="0" marL="457200" rtl="0" algn="l">
              <a:lnSpc>
                <a:spcPct val="115000"/>
              </a:lnSpc>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Most CRs are grouped nearest to end of year holidays, peaking significantly in October and November. </a:t>
            </a:r>
            <a:endParaRPr sz="1800">
              <a:solidFill>
                <a:schemeClr val="dk1"/>
              </a:solidFill>
              <a:latin typeface="Calibri"/>
              <a:ea typeface="Calibri"/>
              <a:cs typeface="Calibri"/>
              <a:sym typeface="Calibri"/>
            </a:endParaRPr>
          </a:p>
          <a:p>
            <a:pPr indent="-342900" lvl="0" marL="457200" rtl="0" algn="l">
              <a:lnSpc>
                <a:spcPct val="115000"/>
              </a:lnSpc>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The yearly average on CRs of all status does peak nearer to August, suggesting a prognosis of the peak months may be possible if some external factors come into consideration.</a:t>
            </a:r>
            <a:endParaRPr sz="1800">
              <a:solidFill>
                <a:schemeClr val="dk1"/>
              </a:solidFill>
              <a:latin typeface="Calibri"/>
              <a:ea typeface="Calibri"/>
              <a:cs typeface="Calibri"/>
              <a:sym typeface="Calibri"/>
            </a:endParaRPr>
          </a:p>
          <a:p>
            <a:pPr indent="0" lvl="0" marL="0" rtl="0" algn="l">
              <a:spcBef>
                <a:spcPts val="0"/>
              </a:spcBef>
              <a:spcAft>
                <a:spcPts val="0"/>
              </a:spcAft>
              <a:buNone/>
            </a:pPr>
            <a:r>
              <a:t/>
            </a:r>
            <a:endParaRPr sz="2800">
              <a:solidFill>
                <a:schemeClr val="dk1"/>
              </a:solidFill>
              <a:latin typeface="Rockwell"/>
              <a:ea typeface="Rockwell"/>
              <a:cs typeface="Rockwell"/>
              <a:sym typeface="Rockwell"/>
            </a:endParaRPr>
          </a:p>
        </p:txBody>
      </p:sp>
      <p:pic>
        <p:nvPicPr>
          <p:cNvPr id="235" name="Google Shape;235;p18"/>
          <p:cNvPicPr preferRelativeResize="0"/>
          <p:nvPr/>
        </p:nvPicPr>
        <p:blipFill>
          <a:blip r:embed="rId3">
            <a:alphaModFix/>
          </a:blip>
          <a:stretch>
            <a:fillRect/>
          </a:stretch>
        </p:blipFill>
        <p:spPr>
          <a:xfrm>
            <a:off x="1103926" y="2071950"/>
            <a:ext cx="9010426" cy="4706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pic>
        <p:nvPicPr>
          <p:cNvPr id="241" name="Google Shape;241;p19"/>
          <p:cNvPicPr preferRelativeResize="0"/>
          <p:nvPr/>
        </p:nvPicPr>
        <p:blipFill>
          <a:blip r:embed="rId3">
            <a:alphaModFix/>
          </a:blip>
          <a:stretch>
            <a:fillRect/>
          </a:stretch>
        </p:blipFill>
        <p:spPr>
          <a:xfrm>
            <a:off x="0" y="152400"/>
            <a:ext cx="8434400" cy="6553201"/>
          </a:xfrm>
          <a:prstGeom prst="rect">
            <a:avLst/>
          </a:prstGeom>
          <a:noFill/>
          <a:ln>
            <a:noFill/>
          </a:ln>
        </p:spPr>
      </p:pic>
      <p:pic>
        <p:nvPicPr>
          <p:cNvPr id="242" name="Google Shape;242;p19"/>
          <p:cNvPicPr preferRelativeResize="0"/>
          <p:nvPr/>
        </p:nvPicPr>
        <p:blipFill>
          <a:blip r:embed="rId4">
            <a:alphaModFix/>
          </a:blip>
          <a:stretch>
            <a:fillRect/>
          </a:stretch>
        </p:blipFill>
        <p:spPr>
          <a:xfrm>
            <a:off x="7025875" y="152400"/>
            <a:ext cx="1895475" cy="1352550"/>
          </a:xfrm>
          <a:prstGeom prst="rect">
            <a:avLst/>
          </a:prstGeom>
          <a:noFill/>
          <a:ln>
            <a:noFill/>
          </a:ln>
        </p:spPr>
      </p:pic>
      <p:sp>
        <p:nvSpPr>
          <p:cNvPr id="243" name="Google Shape;243;p19"/>
          <p:cNvSpPr txBox="1"/>
          <p:nvPr/>
        </p:nvSpPr>
        <p:spPr>
          <a:xfrm>
            <a:off x="7516175" y="1842050"/>
            <a:ext cx="4237500" cy="282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300" u="sng">
                <a:solidFill>
                  <a:schemeClr val="dk1"/>
                </a:solidFill>
                <a:latin typeface="Calibri"/>
                <a:ea typeface="Calibri"/>
                <a:cs typeface="Calibri"/>
                <a:sym typeface="Calibri"/>
              </a:rPr>
              <a:t>Acceptance rate </a:t>
            </a:r>
            <a:endParaRPr b="1" sz="2300" u="sng">
              <a:solidFill>
                <a:schemeClr val="dk1"/>
              </a:solidFill>
              <a:latin typeface="Calibri"/>
              <a:ea typeface="Calibri"/>
              <a:cs typeface="Calibri"/>
              <a:sym typeface="Calibri"/>
            </a:endParaRPr>
          </a:p>
          <a:p>
            <a:pPr indent="-374650" lvl="0" marL="457200" rtl="0" algn="l">
              <a:spcBef>
                <a:spcPts val="0"/>
              </a:spcBef>
              <a:spcAft>
                <a:spcPts val="0"/>
              </a:spcAft>
              <a:buClr>
                <a:schemeClr val="dk1"/>
              </a:buClr>
              <a:buSzPts val="2300"/>
              <a:buFont typeface="Calibri"/>
              <a:buChar char="●"/>
            </a:pPr>
            <a:r>
              <a:rPr lang="en-US" sz="2300">
                <a:solidFill>
                  <a:schemeClr val="dk1"/>
                </a:solidFill>
                <a:latin typeface="Calibri"/>
                <a:ea typeface="Calibri"/>
                <a:cs typeface="Calibri"/>
                <a:sym typeface="Calibri"/>
              </a:rPr>
              <a:t>There is an increment in the acceptance rate </a:t>
            </a:r>
            <a:r>
              <a:rPr lang="en-US" sz="2300">
                <a:solidFill>
                  <a:schemeClr val="dk1"/>
                </a:solidFill>
                <a:latin typeface="Calibri"/>
                <a:ea typeface="Calibri"/>
                <a:cs typeface="Calibri"/>
                <a:sym typeface="Calibri"/>
              </a:rPr>
              <a:t>throughout</a:t>
            </a:r>
            <a:r>
              <a:rPr lang="en-US" sz="2300">
                <a:solidFill>
                  <a:schemeClr val="dk1"/>
                </a:solidFill>
                <a:latin typeface="Calibri"/>
                <a:ea typeface="Calibri"/>
                <a:cs typeface="Calibri"/>
                <a:sym typeface="Calibri"/>
              </a:rPr>
              <a:t> the months during the cohort.</a:t>
            </a:r>
            <a:endParaRPr sz="2300">
              <a:solidFill>
                <a:schemeClr val="dk1"/>
              </a:solidFill>
              <a:latin typeface="Calibri"/>
              <a:ea typeface="Calibri"/>
              <a:cs typeface="Calibri"/>
              <a:sym typeface="Calibri"/>
            </a:endParaRPr>
          </a:p>
          <a:p>
            <a:pPr indent="-374650" lvl="0" marL="457200" rtl="0" algn="l">
              <a:spcBef>
                <a:spcPts val="0"/>
              </a:spcBef>
              <a:spcAft>
                <a:spcPts val="0"/>
              </a:spcAft>
              <a:buClr>
                <a:schemeClr val="dk1"/>
              </a:buClr>
              <a:buSzPts val="2300"/>
              <a:buFont typeface="Calibri"/>
              <a:buChar char="●"/>
            </a:pPr>
            <a:r>
              <a:rPr lang="en-US" sz="2300">
                <a:solidFill>
                  <a:schemeClr val="dk1"/>
                </a:solidFill>
                <a:latin typeface="Calibri"/>
                <a:ea typeface="Calibri"/>
                <a:cs typeface="Calibri"/>
                <a:sym typeface="Calibri"/>
              </a:rPr>
              <a:t>Observable difference in the rate of acceptance and cancellation. </a:t>
            </a:r>
            <a:endParaRPr sz="2300">
              <a:solidFill>
                <a:schemeClr val="dk1"/>
              </a:solidFill>
              <a:latin typeface="Calibri"/>
              <a:ea typeface="Calibri"/>
              <a:cs typeface="Calibri"/>
              <a:sym typeface="Calibri"/>
            </a:endParaRPr>
          </a:p>
          <a:p>
            <a:pPr indent="0" lvl="0" marL="457200" rtl="0" algn="l">
              <a:spcBef>
                <a:spcPts val="0"/>
              </a:spcBef>
              <a:spcAft>
                <a:spcPts val="0"/>
              </a:spcAft>
              <a:buNone/>
            </a:pPr>
            <a:r>
              <a:t/>
            </a:r>
            <a:endParaRPr sz="2300">
              <a:solidFill>
                <a:schemeClr val="dk1"/>
              </a:solidFill>
              <a:latin typeface="Calibri"/>
              <a:ea typeface="Calibri"/>
              <a:cs typeface="Calibri"/>
              <a:sym typeface="Calibri"/>
            </a:endParaRPr>
          </a:p>
          <a:p>
            <a:pPr indent="0" lvl="0" marL="457200" rtl="0" algn="l">
              <a:spcBef>
                <a:spcPts val="0"/>
              </a:spcBef>
              <a:spcAft>
                <a:spcPts val="0"/>
              </a:spcAft>
              <a:buNone/>
            </a:pPr>
            <a:r>
              <a:t/>
            </a:r>
            <a:endParaRPr sz="2300">
              <a:solidFill>
                <a:schemeClr val="dk1"/>
              </a:solidFill>
              <a:latin typeface="Calibri"/>
              <a:ea typeface="Calibri"/>
              <a:cs typeface="Calibri"/>
              <a:sym typeface="Calibri"/>
            </a:endParaRPr>
          </a:p>
          <a:p>
            <a:pPr indent="0" lvl="0" marL="0" rtl="0" algn="l">
              <a:spcBef>
                <a:spcPts val="0"/>
              </a:spcBef>
              <a:spcAft>
                <a:spcPts val="0"/>
              </a:spcAft>
              <a:buNone/>
            </a:pPr>
            <a:r>
              <a:t/>
            </a:r>
            <a:endParaRPr sz="23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49" name="Google Shape;249;p20"/>
          <p:cNvSpPr txBox="1"/>
          <p:nvPr>
            <p:ph idx="4294967295" type="title"/>
          </p:nvPr>
        </p:nvSpPr>
        <p:spPr>
          <a:xfrm>
            <a:off x="838200" y="365125"/>
            <a:ext cx="10515600" cy="6093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4400"/>
              <a:buFont typeface="Questrial"/>
              <a:buNone/>
            </a:pPr>
            <a:r>
              <a:rPr lang="en-US">
                <a:latin typeface="Calibri"/>
                <a:ea typeface="Calibri"/>
                <a:cs typeface="Calibri"/>
                <a:sym typeface="Calibri"/>
              </a:rPr>
              <a:t>Conclusion</a:t>
            </a:r>
            <a:endParaRPr>
              <a:latin typeface="Calibri"/>
              <a:ea typeface="Calibri"/>
              <a:cs typeface="Calibri"/>
              <a:sym typeface="Calibri"/>
            </a:endParaRPr>
          </a:p>
        </p:txBody>
      </p:sp>
      <p:sp>
        <p:nvSpPr>
          <p:cNvPr id="250" name="Google Shape;250;p20"/>
          <p:cNvSpPr txBox="1"/>
          <p:nvPr/>
        </p:nvSpPr>
        <p:spPr>
          <a:xfrm>
            <a:off x="838200" y="990600"/>
            <a:ext cx="6082500" cy="5713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rPr lang="en-US" sz="1800">
                <a:solidFill>
                  <a:schemeClr val="dk1"/>
                </a:solidFill>
                <a:latin typeface="Calibri"/>
                <a:ea typeface="Calibri"/>
                <a:cs typeface="Calibri"/>
                <a:sym typeface="Calibri"/>
              </a:rPr>
              <a:t>The exploratory data analysis allowed us to clean and merge both data sets, resulting in a more comprehensive dataset. This enhanced dataset enabled the identification of patterns and the analysis of key metrics, such as service usage frequency, incident rates, and revenue generation. One of our significant findings was the development of a proposed metric focused on the efficiency of instant payments. We observed a considerable increase in the acceptance of instant payments, which directly correlated with the growth in the number of clients.</a:t>
            </a:r>
            <a:endParaRPr sz="1800">
              <a:solidFill>
                <a:schemeClr val="dk1"/>
              </a:solidFill>
              <a:latin typeface="Calibri"/>
              <a:ea typeface="Calibri"/>
              <a:cs typeface="Calibri"/>
              <a:sym typeface="Calibri"/>
            </a:endParaRPr>
          </a:p>
          <a:p>
            <a:pPr indent="0" lvl="0" marL="0" rtl="0" algn="l">
              <a:lnSpc>
                <a:spcPct val="115000"/>
              </a:lnSpc>
              <a:spcBef>
                <a:spcPts val="1200"/>
              </a:spcBef>
              <a:spcAft>
                <a:spcPts val="1200"/>
              </a:spcAft>
              <a:buNone/>
            </a:pPr>
            <a:r>
              <a:rPr lang="en-US" sz="1800">
                <a:solidFill>
                  <a:schemeClr val="dk1"/>
                </a:solidFill>
                <a:latin typeface="Calibri"/>
                <a:ea typeface="Calibri"/>
                <a:cs typeface="Calibri"/>
                <a:sym typeface="Calibri"/>
              </a:rPr>
              <a:t>Additionally, we identified a seasonal correlation, particularly in the late-year holiday period, where service usage peaked. Based on these insights, we recommend prioritizing marketing efforts for instant payments during holiday seasons throughout the year to sustain and increase profitability. Furthermore, we suggest extracting client location data to gain deeper insights into which countries and demographics yield the highest sales and profit margins.</a:t>
            </a:r>
            <a:endParaRPr sz="1800">
              <a:solidFill>
                <a:schemeClr val="dk1"/>
              </a:solidFill>
              <a:latin typeface="Calibri"/>
              <a:ea typeface="Calibri"/>
              <a:cs typeface="Calibri"/>
              <a:sym typeface="Calibri"/>
            </a:endParaRPr>
          </a:p>
        </p:txBody>
      </p:sp>
      <p:pic>
        <p:nvPicPr>
          <p:cNvPr id="251" name="Google Shape;251;p20"/>
          <p:cNvPicPr preferRelativeResize="0"/>
          <p:nvPr/>
        </p:nvPicPr>
        <p:blipFill>
          <a:blip r:embed="rId3">
            <a:alphaModFix/>
          </a:blip>
          <a:stretch>
            <a:fillRect/>
          </a:stretch>
        </p:blipFill>
        <p:spPr>
          <a:xfrm>
            <a:off x="7087100" y="1721712"/>
            <a:ext cx="4007450" cy="3414577"/>
          </a:xfrm>
          <a:prstGeom prst="rect">
            <a:avLst/>
          </a:prstGeom>
          <a:solidFill>
            <a:schemeClr val="lt1"/>
          </a:solid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6" name="Shape 256"/>
        <p:cNvGrpSpPr/>
        <p:nvPr/>
      </p:nvGrpSpPr>
      <p:grpSpPr>
        <a:xfrm>
          <a:off x="0" y="0"/>
          <a:ext cx="0" cy="0"/>
          <a:chOff x="0" y="0"/>
          <a:chExt cx="0" cy="0"/>
        </a:xfrm>
      </p:grpSpPr>
      <p:sp>
        <p:nvSpPr>
          <p:cNvPr id="257" name="Google Shape;257;p21"/>
          <p:cNvSpPr/>
          <p:nvPr/>
        </p:nvSpPr>
        <p:spPr>
          <a:xfrm>
            <a:off x="0" y="0"/>
            <a:ext cx="12192000" cy="6858000"/>
          </a:xfrm>
          <a:prstGeom prst="rect">
            <a:avLst/>
          </a:prstGeom>
          <a:solidFill>
            <a:schemeClr val="dk1">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
        <p:nvSpPr>
          <p:cNvPr id="258" name="Google Shape;258;p21"/>
          <p:cNvSpPr/>
          <p:nvPr/>
        </p:nvSpPr>
        <p:spPr>
          <a:xfrm>
            <a:off x="3489325" y="0"/>
            <a:ext cx="5213400" cy="6858000"/>
          </a:xfrm>
          <a:prstGeom prst="parallelogram">
            <a:avLst>
              <a:gd fmla="val 25000" name="adj"/>
            </a:avLst>
          </a:prstGeom>
          <a:solidFill>
            <a:schemeClr val="l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grpSp>
        <p:nvGrpSpPr>
          <p:cNvPr id="259" name="Google Shape;259;p21"/>
          <p:cNvGrpSpPr/>
          <p:nvPr/>
        </p:nvGrpSpPr>
        <p:grpSpPr>
          <a:xfrm>
            <a:off x="3117979" y="368894"/>
            <a:ext cx="6161093" cy="6146902"/>
            <a:chOff x="3117850" y="450850"/>
            <a:chExt cx="5956200" cy="5956300"/>
          </a:xfrm>
        </p:grpSpPr>
        <p:sp>
          <p:nvSpPr>
            <p:cNvPr id="260" name="Google Shape;260;p21"/>
            <p:cNvSpPr/>
            <p:nvPr/>
          </p:nvSpPr>
          <p:spPr>
            <a:xfrm>
              <a:off x="3117850" y="450850"/>
              <a:ext cx="5956200" cy="5956200"/>
            </a:xfrm>
            <a:prstGeom prst="arc">
              <a:avLst>
                <a:gd fmla="val 11294463" name="adj1"/>
                <a:gd fmla="val 21113174" name="adj2"/>
              </a:avLst>
            </a:prstGeom>
            <a:noFill/>
            <a:ln cap="rnd" cmpd="sng" w="254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
          <p:nvSpPr>
            <p:cNvPr id="261" name="Google Shape;261;p21"/>
            <p:cNvSpPr/>
            <p:nvPr/>
          </p:nvSpPr>
          <p:spPr>
            <a:xfrm flipH="1" rot="10800000">
              <a:off x="3117850" y="450950"/>
              <a:ext cx="5956200" cy="5956200"/>
            </a:xfrm>
            <a:prstGeom prst="arc">
              <a:avLst>
                <a:gd fmla="val 11294463" name="adj1"/>
                <a:gd fmla="val 21113174" name="adj2"/>
              </a:avLst>
            </a:prstGeom>
            <a:noFill/>
            <a:ln cap="rnd" cmpd="sng" w="254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grpSp>
      <p:sp>
        <p:nvSpPr>
          <p:cNvPr id="262" name="Google Shape;262;p21"/>
          <p:cNvSpPr txBox="1"/>
          <p:nvPr/>
        </p:nvSpPr>
        <p:spPr>
          <a:xfrm>
            <a:off x="1042425" y="1242300"/>
            <a:ext cx="10312200" cy="92310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lt1"/>
              </a:buClr>
              <a:buSzPts val="6600"/>
              <a:buFont typeface="Questrial"/>
              <a:buNone/>
            </a:pPr>
            <a:r>
              <a:rPr lang="en-US" sz="5800">
                <a:solidFill>
                  <a:schemeClr val="lt1"/>
                </a:solidFill>
                <a:latin typeface="Calibri"/>
                <a:ea typeface="Calibri"/>
                <a:cs typeface="Calibri"/>
                <a:sym typeface="Calibri"/>
              </a:rPr>
              <a:t>Cohort Analysis for IronHack Payments</a:t>
            </a:r>
            <a:endParaRPr sz="600">
              <a:latin typeface="Calibri"/>
              <a:ea typeface="Calibri"/>
              <a:cs typeface="Calibri"/>
              <a:sym typeface="Calibri"/>
            </a:endParaRPr>
          </a:p>
        </p:txBody>
      </p:sp>
      <p:sp>
        <p:nvSpPr>
          <p:cNvPr id="263" name="Google Shape;263;p21"/>
          <p:cNvSpPr/>
          <p:nvPr/>
        </p:nvSpPr>
        <p:spPr>
          <a:xfrm>
            <a:off x="5836625" y="2720036"/>
            <a:ext cx="723900" cy="456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
        <p:nvSpPr>
          <p:cNvPr id="264" name="Google Shape;264;p21"/>
          <p:cNvSpPr txBox="1"/>
          <p:nvPr/>
        </p:nvSpPr>
        <p:spPr>
          <a:xfrm>
            <a:off x="3988775" y="4610825"/>
            <a:ext cx="4498200" cy="148920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1500">
                <a:solidFill>
                  <a:schemeClr val="lt1"/>
                </a:solidFill>
                <a:latin typeface="Calibri"/>
                <a:ea typeface="Calibri"/>
                <a:cs typeface="Calibri"/>
                <a:sym typeface="Calibri"/>
              </a:rPr>
              <a:t>by: </a:t>
            </a:r>
            <a:endParaRPr sz="1500">
              <a:solidFill>
                <a:schemeClr val="lt1"/>
              </a:solidFill>
              <a:latin typeface="Calibri"/>
              <a:ea typeface="Calibri"/>
              <a:cs typeface="Calibri"/>
              <a:sym typeface="Calibri"/>
            </a:endParaRPr>
          </a:p>
          <a:p>
            <a:pPr indent="0" lvl="0" marL="0" rtl="0" algn="ctr">
              <a:spcBef>
                <a:spcPts val="0"/>
              </a:spcBef>
              <a:spcAft>
                <a:spcPts val="0"/>
              </a:spcAft>
              <a:buClr>
                <a:schemeClr val="dk1"/>
              </a:buClr>
              <a:buFont typeface="Arial"/>
              <a:buNone/>
            </a:pPr>
            <a:r>
              <a:rPr lang="en-US">
                <a:solidFill>
                  <a:schemeClr val="lt1"/>
                </a:solidFill>
                <a:latin typeface="Calibri"/>
                <a:ea typeface="Calibri"/>
                <a:cs typeface="Calibri"/>
                <a:sym typeface="Calibri"/>
              </a:rPr>
              <a:t>Jarian N. Del Valle</a:t>
            </a:r>
            <a:endParaRPr>
              <a:solidFill>
                <a:schemeClr val="lt1"/>
              </a:solidFill>
              <a:latin typeface="Calibri"/>
              <a:ea typeface="Calibri"/>
              <a:cs typeface="Calibri"/>
              <a:sym typeface="Calibri"/>
            </a:endParaRPr>
          </a:p>
          <a:p>
            <a:pPr indent="0" lvl="0" marL="0" rtl="0" algn="ctr">
              <a:spcBef>
                <a:spcPts val="0"/>
              </a:spcBef>
              <a:spcAft>
                <a:spcPts val="0"/>
              </a:spcAft>
              <a:buClr>
                <a:schemeClr val="dk1"/>
              </a:buClr>
              <a:buFont typeface="Arial"/>
              <a:buNone/>
            </a:pPr>
            <a:r>
              <a:rPr lang="en-US">
                <a:solidFill>
                  <a:schemeClr val="lt1"/>
                </a:solidFill>
                <a:latin typeface="Calibri"/>
                <a:ea typeface="Calibri"/>
                <a:cs typeface="Calibri"/>
                <a:sym typeface="Calibri"/>
              </a:rPr>
              <a:t>Diego Rosa Paz</a:t>
            </a:r>
            <a:endParaRPr>
              <a:solidFill>
                <a:schemeClr val="lt1"/>
              </a:solidFill>
              <a:latin typeface="Calibri"/>
              <a:ea typeface="Calibri"/>
              <a:cs typeface="Calibri"/>
              <a:sym typeface="Calibri"/>
            </a:endParaRPr>
          </a:p>
          <a:p>
            <a:pPr indent="0" lvl="0" marL="0" rtl="0" algn="ctr">
              <a:spcBef>
                <a:spcPts val="0"/>
              </a:spcBef>
              <a:spcAft>
                <a:spcPts val="0"/>
              </a:spcAft>
              <a:buClr>
                <a:schemeClr val="dk1"/>
              </a:buClr>
              <a:buFont typeface="Arial"/>
              <a:buNone/>
            </a:pPr>
            <a:r>
              <a:rPr lang="en-US">
                <a:solidFill>
                  <a:schemeClr val="lt1"/>
                </a:solidFill>
                <a:latin typeface="Calibri"/>
                <a:ea typeface="Calibri"/>
                <a:cs typeface="Calibri"/>
                <a:sym typeface="Calibri"/>
              </a:rPr>
              <a:t>Natalia Torres</a:t>
            </a:r>
            <a:endParaRPr>
              <a:solidFill>
                <a:schemeClr val="lt1"/>
              </a:solidFill>
              <a:latin typeface="Calibri"/>
              <a:ea typeface="Calibri"/>
              <a:cs typeface="Calibri"/>
              <a:sym typeface="Calibri"/>
            </a:endParaRPr>
          </a:p>
          <a:p>
            <a:pPr indent="0" lvl="0" marL="0" rtl="0" algn="ctr">
              <a:spcBef>
                <a:spcPts val="0"/>
              </a:spcBef>
              <a:spcAft>
                <a:spcPts val="0"/>
              </a:spcAft>
              <a:buClr>
                <a:schemeClr val="dk1"/>
              </a:buClr>
              <a:buFont typeface="Arial"/>
              <a:buNone/>
            </a:pPr>
            <a:r>
              <a:rPr lang="en-US">
                <a:solidFill>
                  <a:schemeClr val="lt1"/>
                </a:solidFill>
                <a:latin typeface="Calibri"/>
                <a:ea typeface="Calibri"/>
                <a:cs typeface="Calibri"/>
                <a:sym typeface="Calibri"/>
              </a:rPr>
              <a:t>Dylan Rodriguez</a:t>
            </a:r>
            <a:endParaRPr>
              <a:solidFill>
                <a:schemeClr val="lt1"/>
              </a:solidFill>
              <a:latin typeface="Calibri"/>
              <a:ea typeface="Calibri"/>
              <a:cs typeface="Calibri"/>
              <a:sym typeface="Calibri"/>
            </a:endParaRPr>
          </a:p>
          <a:p>
            <a:pPr indent="0" lvl="0" marL="0" rtl="0" algn="ctr">
              <a:spcBef>
                <a:spcPts val="0"/>
              </a:spcBef>
              <a:spcAft>
                <a:spcPts val="0"/>
              </a:spcAft>
              <a:buClr>
                <a:schemeClr val="dk1"/>
              </a:buClr>
              <a:buFont typeface="Arial"/>
              <a:buNone/>
            </a:pPr>
            <a:r>
              <a:rPr lang="en-US">
                <a:solidFill>
                  <a:schemeClr val="lt1"/>
                </a:solidFill>
                <a:latin typeface="Calibri"/>
                <a:ea typeface="Calibri"/>
                <a:cs typeface="Calibri"/>
                <a:sym typeface="Calibri"/>
              </a:rPr>
              <a:t>Javier A. Dastas</a:t>
            </a:r>
            <a:endParaRPr sz="1500">
              <a:solidFill>
                <a:schemeClr val="lt1"/>
              </a:solidFill>
              <a:latin typeface="Calibri"/>
              <a:ea typeface="Calibri"/>
              <a:cs typeface="Calibri"/>
              <a:sym typeface="Calibri"/>
            </a:endParaRPr>
          </a:p>
        </p:txBody>
      </p:sp>
      <p:pic>
        <p:nvPicPr>
          <p:cNvPr id="265" name="Google Shape;265;p21"/>
          <p:cNvPicPr preferRelativeResize="0"/>
          <p:nvPr/>
        </p:nvPicPr>
        <p:blipFill>
          <a:blip r:embed="rId4">
            <a:alphaModFix/>
          </a:blip>
          <a:stretch>
            <a:fillRect/>
          </a:stretch>
        </p:blipFill>
        <p:spPr>
          <a:xfrm>
            <a:off x="10431925" y="5225250"/>
            <a:ext cx="1319700" cy="1319700"/>
          </a:xfrm>
          <a:prstGeom prst="rect">
            <a:avLst/>
          </a:prstGeom>
          <a:solidFill>
            <a:schemeClr val="dk1">
              <a:alpha val="80000"/>
            </a:schemeClr>
          </a:solidFill>
          <a:ln>
            <a:noFill/>
          </a:ln>
        </p:spPr>
      </p:pic>
      <p:sp>
        <p:nvSpPr>
          <p:cNvPr id="266" name="Google Shape;266;p21"/>
          <p:cNvSpPr txBox="1"/>
          <p:nvPr/>
        </p:nvSpPr>
        <p:spPr>
          <a:xfrm>
            <a:off x="4033775" y="2892900"/>
            <a:ext cx="4329600" cy="10989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lang="en-US" sz="6600">
                <a:solidFill>
                  <a:schemeClr val="lt1"/>
                </a:solidFill>
                <a:latin typeface="Calibri"/>
                <a:ea typeface="Calibri"/>
                <a:cs typeface="Calibri"/>
                <a:sym typeface="Calibri"/>
              </a:rPr>
              <a:t>THANK YOU</a:t>
            </a:r>
            <a:endParaRPr/>
          </a:p>
        </p:txBody>
      </p:sp>
      <p:sp>
        <p:nvSpPr>
          <p:cNvPr id="267" name="Google Shape;267;p21"/>
          <p:cNvSpPr/>
          <p:nvPr/>
        </p:nvSpPr>
        <p:spPr>
          <a:xfrm>
            <a:off x="5836575" y="4119086"/>
            <a:ext cx="723900" cy="456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