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24">
          <p15:clr>
            <a:srgbClr val="A4A3A4"/>
          </p15:clr>
        </p15:guide>
        <p15:guide id="4" orient="horz" pos="3984">
          <p15:clr>
            <a:srgbClr val="A4A3A4"/>
          </p15:clr>
        </p15:guide>
        <p15:guide id="5" pos="192">
          <p15:clr>
            <a:srgbClr val="A4A3A4"/>
          </p15:clr>
        </p15:guide>
        <p15:guide id="6" pos="7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3840"/>
        <p:guide pos="624" orient="horz"/>
        <p:guide pos="3984" orient="horz"/>
        <p:guide pos="192"/>
        <p:guide pos="74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photos/4FXhqFqvdV8?utm_source=unsplash&amp;utm_medium=referral&amp;utm_content=creditCopyText" TargetMode="External"/><Relationship Id="rId3" Type="http://schemas.openxmlformats.org/officeDocument/2006/relationships/hyperlink" Target="https://unsplash.com/search/photos/analytic-data?utm_source=unsplash&amp;utm_medium=referral&amp;utm_content=creditCopyText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photos/4FXhqFqvdV8?utm_source=unsplash&amp;utm_medium=referral&amp;utm_content=creditCopyText" TargetMode="External"/><Relationship Id="rId3" Type="http://schemas.openxmlformats.org/officeDocument/2006/relationships/hyperlink" Target="https://unsplash.com/search/photos/analytic-data?utm_source=unsplash&amp;utm_medium=referral&amp;utm_content=creditCopyTex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by </a:t>
            </a: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rawpixel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 </a:t>
            </a: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Unsplash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47ed8ae4f_2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a47ed8ae4f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47ed8ae4f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a47ed8ae4f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by </a:t>
            </a: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rawpixel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 </a:t>
            </a: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Unsplash</a:t>
            </a:r>
            <a:endParaRPr/>
          </a:p>
        </p:txBody>
      </p:sp>
      <p:sp>
        <p:nvSpPr>
          <p:cNvPr id="270" name="Google Shape;270;g2a47ed8ae4f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47ed8ae4f_3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47ed8ae4f_3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a47ed8ae4f_3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e8724a360_7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e8724a360_7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1e8724a360_7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e8724a360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e8724a360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1e8724a360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e8724a360_7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e8724a360_7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e8724a360_7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e8724a360_2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e8724a360_2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1e8724a360_2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e8724a360_2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e8724a360_2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e8724a360_2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20350" y="0"/>
            <a:ext cx="1504950" cy="68580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742950" y="-1924050"/>
            <a:ext cx="10706100" cy="10706100"/>
            <a:chOff x="3117850" y="450850"/>
            <a:chExt cx="5956300" cy="5956300"/>
          </a:xfrm>
        </p:grpSpPr>
        <p:sp>
          <p:nvSpPr>
            <p:cNvPr id="27" name="Google Shape;27;p3"/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rgbClr val="FFD96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 rot="10800000"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rgbClr val="FFD96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489325" y="0"/>
            <a:ext cx="5213350" cy="6858000"/>
          </a:xfrm>
          <a:prstGeom prst="parallelogram">
            <a:avLst>
              <a:gd fmla="val 25000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3117979" y="260169"/>
            <a:ext cx="6161197" cy="6146902"/>
            <a:chOff x="3117850" y="450850"/>
            <a:chExt cx="5956300" cy="5956300"/>
          </a:xfrm>
        </p:grpSpPr>
        <p:sp>
          <p:nvSpPr>
            <p:cNvPr id="96" name="Google Shape;96;p13"/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 flipH="1" rot="10800000"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2448874" y="2967450"/>
            <a:ext cx="74994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estrial"/>
              <a:buNone/>
            </a:pPr>
            <a:r>
              <a:rPr lang="en-US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Cohort Analysis for IronHack Payments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5836625" y="3419561"/>
            <a:ext cx="723900" cy="4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988775" y="4610826"/>
            <a:ext cx="44196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Jarian N. Del Valle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Diego Rosa Paz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Natalia Torres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Dylan</a:t>
            </a:r>
            <a:r>
              <a:rPr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Rodrig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uez</a:t>
            </a:r>
            <a:endParaRPr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Javier A. Dastas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5759048" y="1827086"/>
            <a:ext cx="673879" cy="673179"/>
            <a:chOff x="-6280150" y="376238"/>
            <a:chExt cx="6115050" cy="6108700"/>
          </a:xfrm>
        </p:grpSpPr>
        <p:sp>
          <p:nvSpPr>
            <p:cNvPr id="102" name="Google Shape;102;p13"/>
            <p:cNvSpPr/>
            <p:nvPr/>
          </p:nvSpPr>
          <p:spPr>
            <a:xfrm>
              <a:off x="-6280150" y="376238"/>
              <a:ext cx="6115050" cy="6108700"/>
            </a:xfrm>
            <a:custGeom>
              <a:rect b="b" l="l" r="r" t="t"/>
              <a:pathLst>
                <a:path extrusionOk="0" h="2048" w="2048">
                  <a:moveTo>
                    <a:pt x="2036" y="376"/>
                  </a:moveTo>
                  <a:cubicBezTo>
                    <a:pt x="1672" y="12"/>
                    <a:pt x="1672" y="12"/>
                    <a:pt x="1672" y="12"/>
                  </a:cubicBezTo>
                  <a:cubicBezTo>
                    <a:pt x="1665" y="4"/>
                    <a:pt x="1655" y="0"/>
                    <a:pt x="164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390" y="0"/>
                    <a:pt x="336" y="54"/>
                    <a:pt x="336" y="120"/>
                  </a:cubicBezTo>
                  <a:cubicBezTo>
                    <a:pt x="336" y="196"/>
                    <a:pt x="336" y="196"/>
                    <a:pt x="336" y="196"/>
                  </a:cubicBezTo>
                  <a:cubicBezTo>
                    <a:pt x="140" y="273"/>
                    <a:pt x="0" y="465"/>
                    <a:pt x="0" y="688"/>
                  </a:cubicBezTo>
                  <a:cubicBezTo>
                    <a:pt x="0" y="710"/>
                    <a:pt x="18" y="728"/>
                    <a:pt x="40" y="728"/>
                  </a:cubicBezTo>
                  <a:cubicBezTo>
                    <a:pt x="528" y="728"/>
                    <a:pt x="528" y="728"/>
                    <a:pt x="528" y="728"/>
                  </a:cubicBezTo>
                  <a:cubicBezTo>
                    <a:pt x="550" y="728"/>
                    <a:pt x="568" y="710"/>
                    <a:pt x="568" y="688"/>
                  </a:cubicBezTo>
                  <a:cubicBezTo>
                    <a:pt x="568" y="200"/>
                    <a:pt x="568" y="200"/>
                    <a:pt x="568" y="200"/>
                  </a:cubicBezTo>
                  <a:cubicBezTo>
                    <a:pt x="568" y="178"/>
                    <a:pt x="550" y="160"/>
                    <a:pt x="528" y="160"/>
                  </a:cubicBezTo>
                  <a:cubicBezTo>
                    <a:pt x="490" y="160"/>
                    <a:pt x="452" y="164"/>
                    <a:pt x="416" y="172"/>
                  </a:cubicBezTo>
                  <a:cubicBezTo>
                    <a:pt x="416" y="120"/>
                    <a:pt x="416" y="120"/>
                    <a:pt x="416" y="120"/>
                  </a:cubicBezTo>
                  <a:cubicBezTo>
                    <a:pt x="416" y="98"/>
                    <a:pt x="434" y="80"/>
                    <a:pt x="456" y="80"/>
                  </a:cubicBezTo>
                  <a:cubicBezTo>
                    <a:pt x="1604" y="80"/>
                    <a:pt x="1604" y="80"/>
                    <a:pt x="1604" y="80"/>
                  </a:cubicBezTo>
                  <a:cubicBezTo>
                    <a:pt x="1604" y="324"/>
                    <a:pt x="1604" y="324"/>
                    <a:pt x="1604" y="324"/>
                  </a:cubicBezTo>
                  <a:cubicBezTo>
                    <a:pt x="1604" y="390"/>
                    <a:pt x="1658" y="444"/>
                    <a:pt x="1724" y="444"/>
                  </a:cubicBezTo>
                  <a:cubicBezTo>
                    <a:pt x="1968" y="444"/>
                    <a:pt x="1968" y="444"/>
                    <a:pt x="1968" y="444"/>
                  </a:cubicBezTo>
                  <a:cubicBezTo>
                    <a:pt x="1968" y="1928"/>
                    <a:pt x="1968" y="1928"/>
                    <a:pt x="1968" y="1928"/>
                  </a:cubicBezTo>
                  <a:cubicBezTo>
                    <a:pt x="1968" y="1950"/>
                    <a:pt x="1950" y="1968"/>
                    <a:pt x="1928" y="1968"/>
                  </a:cubicBezTo>
                  <a:cubicBezTo>
                    <a:pt x="456" y="1968"/>
                    <a:pt x="456" y="1968"/>
                    <a:pt x="456" y="1968"/>
                  </a:cubicBezTo>
                  <a:cubicBezTo>
                    <a:pt x="434" y="1968"/>
                    <a:pt x="416" y="1950"/>
                    <a:pt x="416" y="1928"/>
                  </a:cubicBezTo>
                  <a:cubicBezTo>
                    <a:pt x="416" y="1585"/>
                    <a:pt x="416" y="1585"/>
                    <a:pt x="416" y="1585"/>
                  </a:cubicBezTo>
                  <a:cubicBezTo>
                    <a:pt x="416" y="1563"/>
                    <a:pt x="398" y="1545"/>
                    <a:pt x="376" y="1545"/>
                  </a:cubicBezTo>
                  <a:cubicBezTo>
                    <a:pt x="354" y="1545"/>
                    <a:pt x="336" y="1563"/>
                    <a:pt x="336" y="1585"/>
                  </a:cubicBezTo>
                  <a:cubicBezTo>
                    <a:pt x="336" y="1928"/>
                    <a:pt x="336" y="1928"/>
                    <a:pt x="336" y="1928"/>
                  </a:cubicBezTo>
                  <a:cubicBezTo>
                    <a:pt x="336" y="1994"/>
                    <a:pt x="390" y="2048"/>
                    <a:pt x="456" y="2048"/>
                  </a:cubicBezTo>
                  <a:cubicBezTo>
                    <a:pt x="1928" y="2048"/>
                    <a:pt x="1928" y="2048"/>
                    <a:pt x="1928" y="2048"/>
                  </a:cubicBezTo>
                  <a:cubicBezTo>
                    <a:pt x="1994" y="2048"/>
                    <a:pt x="2048" y="1994"/>
                    <a:pt x="2048" y="1928"/>
                  </a:cubicBezTo>
                  <a:cubicBezTo>
                    <a:pt x="2048" y="404"/>
                    <a:pt x="2048" y="404"/>
                    <a:pt x="2048" y="404"/>
                  </a:cubicBezTo>
                  <a:cubicBezTo>
                    <a:pt x="2048" y="393"/>
                    <a:pt x="2044" y="383"/>
                    <a:pt x="2036" y="376"/>
                  </a:cubicBezTo>
                  <a:close/>
                  <a:moveTo>
                    <a:pt x="488" y="648"/>
                  </a:moveTo>
                  <a:cubicBezTo>
                    <a:pt x="82" y="648"/>
                    <a:pt x="82" y="648"/>
                    <a:pt x="82" y="648"/>
                  </a:cubicBezTo>
                  <a:cubicBezTo>
                    <a:pt x="101" y="433"/>
                    <a:pt x="273" y="261"/>
                    <a:pt x="488" y="242"/>
                  </a:cubicBezTo>
                  <a:cubicBezTo>
                    <a:pt x="488" y="648"/>
                    <a:pt x="488" y="648"/>
                    <a:pt x="488" y="648"/>
                  </a:cubicBezTo>
                  <a:close/>
                  <a:moveTo>
                    <a:pt x="1684" y="324"/>
                  </a:moveTo>
                  <a:cubicBezTo>
                    <a:pt x="1684" y="137"/>
                    <a:pt x="1684" y="137"/>
                    <a:pt x="1684" y="137"/>
                  </a:cubicBezTo>
                  <a:cubicBezTo>
                    <a:pt x="1911" y="364"/>
                    <a:pt x="1911" y="364"/>
                    <a:pt x="1911" y="364"/>
                  </a:cubicBezTo>
                  <a:cubicBezTo>
                    <a:pt x="1724" y="364"/>
                    <a:pt x="1724" y="364"/>
                    <a:pt x="1724" y="364"/>
                  </a:cubicBezTo>
                  <a:cubicBezTo>
                    <a:pt x="1702" y="364"/>
                    <a:pt x="1684" y="346"/>
                    <a:pt x="1684" y="3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-5276850" y="4551363"/>
              <a:ext cx="238125" cy="239713"/>
            </a:xfrm>
            <a:custGeom>
              <a:rect b="b" l="l" r="r" t="t"/>
              <a:pathLst>
                <a:path extrusionOk="0" h="80" w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1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-5853113" y="1279526"/>
              <a:ext cx="3155950" cy="3152775"/>
            </a:xfrm>
            <a:custGeom>
              <a:rect b="b" l="l" r="r" t="t"/>
              <a:pathLst>
                <a:path extrusionOk="0" h="1057" w="1057">
                  <a:moveTo>
                    <a:pt x="1057" y="529"/>
                  </a:moveTo>
                  <a:cubicBezTo>
                    <a:pt x="1057" y="237"/>
                    <a:pt x="820" y="0"/>
                    <a:pt x="529" y="0"/>
                  </a:cubicBezTo>
                  <a:cubicBezTo>
                    <a:pt x="507" y="0"/>
                    <a:pt x="489" y="18"/>
                    <a:pt x="489" y="40"/>
                  </a:cubicBezTo>
                  <a:cubicBezTo>
                    <a:pt x="489" y="489"/>
                    <a:pt x="489" y="489"/>
                    <a:pt x="489" y="489"/>
                  </a:cubicBezTo>
                  <a:cubicBezTo>
                    <a:pt x="40" y="489"/>
                    <a:pt x="40" y="489"/>
                    <a:pt x="40" y="489"/>
                  </a:cubicBezTo>
                  <a:cubicBezTo>
                    <a:pt x="18" y="489"/>
                    <a:pt x="0" y="507"/>
                    <a:pt x="0" y="529"/>
                  </a:cubicBezTo>
                  <a:cubicBezTo>
                    <a:pt x="0" y="820"/>
                    <a:pt x="237" y="1057"/>
                    <a:pt x="529" y="1057"/>
                  </a:cubicBezTo>
                  <a:cubicBezTo>
                    <a:pt x="820" y="1057"/>
                    <a:pt x="1057" y="820"/>
                    <a:pt x="1057" y="529"/>
                  </a:cubicBezTo>
                  <a:close/>
                  <a:moveTo>
                    <a:pt x="816" y="185"/>
                  </a:moveTo>
                  <a:cubicBezTo>
                    <a:pt x="569" y="432"/>
                    <a:pt x="569" y="432"/>
                    <a:pt x="569" y="432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662" y="90"/>
                    <a:pt x="748" y="128"/>
                    <a:pt x="816" y="185"/>
                  </a:cubicBezTo>
                  <a:close/>
                  <a:moveTo>
                    <a:pt x="82" y="569"/>
                  </a:moveTo>
                  <a:cubicBezTo>
                    <a:pt x="529" y="569"/>
                    <a:pt x="529" y="569"/>
                    <a:pt x="529" y="569"/>
                  </a:cubicBezTo>
                  <a:cubicBezTo>
                    <a:pt x="540" y="569"/>
                    <a:pt x="550" y="564"/>
                    <a:pt x="557" y="557"/>
                  </a:cubicBezTo>
                  <a:cubicBezTo>
                    <a:pt x="557" y="557"/>
                    <a:pt x="557" y="557"/>
                    <a:pt x="557" y="557"/>
                  </a:cubicBezTo>
                  <a:cubicBezTo>
                    <a:pt x="873" y="241"/>
                    <a:pt x="873" y="241"/>
                    <a:pt x="873" y="241"/>
                  </a:cubicBezTo>
                  <a:cubicBezTo>
                    <a:pt x="938" y="319"/>
                    <a:pt x="977" y="419"/>
                    <a:pt x="977" y="529"/>
                  </a:cubicBezTo>
                  <a:cubicBezTo>
                    <a:pt x="977" y="776"/>
                    <a:pt x="776" y="977"/>
                    <a:pt x="529" y="977"/>
                  </a:cubicBezTo>
                  <a:cubicBezTo>
                    <a:pt x="295" y="977"/>
                    <a:pt x="102" y="797"/>
                    <a:pt x="82" y="5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-4440238" y="4140201"/>
              <a:ext cx="3749675" cy="1866900"/>
            </a:xfrm>
            <a:custGeom>
              <a:rect b="b" l="l" r="r" t="t"/>
              <a:pathLst>
                <a:path extrusionOk="0" h="626" w="1256">
                  <a:moveTo>
                    <a:pt x="547" y="200"/>
                  </a:moveTo>
                  <a:cubicBezTo>
                    <a:pt x="547" y="134"/>
                    <a:pt x="493" y="80"/>
                    <a:pt x="427" y="80"/>
                  </a:cubicBezTo>
                  <a:cubicBezTo>
                    <a:pt x="361" y="80"/>
                    <a:pt x="307" y="134"/>
                    <a:pt x="307" y="200"/>
                  </a:cubicBezTo>
                  <a:cubicBezTo>
                    <a:pt x="307" y="218"/>
                    <a:pt x="311" y="235"/>
                    <a:pt x="318" y="251"/>
                  </a:cubicBezTo>
                  <a:cubicBezTo>
                    <a:pt x="171" y="397"/>
                    <a:pt x="171" y="397"/>
                    <a:pt x="171" y="397"/>
                  </a:cubicBezTo>
                  <a:cubicBezTo>
                    <a:pt x="156" y="390"/>
                    <a:pt x="138" y="386"/>
                    <a:pt x="120" y="386"/>
                  </a:cubicBezTo>
                  <a:cubicBezTo>
                    <a:pt x="53" y="386"/>
                    <a:pt x="0" y="440"/>
                    <a:pt x="0" y="506"/>
                  </a:cubicBezTo>
                  <a:cubicBezTo>
                    <a:pt x="0" y="572"/>
                    <a:pt x="53" y="626"/>
                    <a:pt x="120" y="626"/>
                  </a:cubicBezTo>
                  <a:cubicBezTo>
                    <a:pt x="186" y="626"/>
                    <a:pt x="240" y="572"/>
                    <a:pt x="240" y="506"/>
                  </a:cubicBezTo>
                  <a:cubicBezTo>
                    <a:pt x="240" y="487"/>
                    <a:pt x="235" y="470"/>
                    <a:pt x="228" y="454"/>
                  </a:cubicBezTo>
                  <a:cubicBezTo>
                    <a:pt x="374" y="308"/>
                    <a:pt x="374" y="308"/>
                    <a:pt x="374" y="308"/>
                  </a:cubicBezTo>
                  <a:cubicBezTo>
                    <a:pt x="390" y="316"/>
                    <a:pt x="408" y="320"/>
                    <a:pt x="427" y="320"/>
                  </a:cubicBezTo>
                  <a:cubicBezTo>
                    <a:pt x="448" y="320"/>
                    <a:pt x="469" y="315"/>
                    <a:pt x="486" y="305"/>
                  </a:cubicBezTo>
                  <a:cubicBezTo>
                    <a:pt x="635" y="453"/>
                    <a:pt x="635" y="453"/>
                    <a:pt x="635" y="453"/>
                  </a:cubicBezTo>
                  <a:cubicBezTo>
                    <a:pt x="627" y="469"/>
                    <a:pt x="623" y="487"/>
                    <a:pt x="623" y="506"/>
                  </a:cubicBezTo>
                  <a:cubicBezTo>
                    <a:pt x="623" y="572"/>
                    <a:pt x="677" y="626"/>
                    <a:pt x="743" y="626"/>
                  </a:cubicBezTo>
                  <a:cubicBezTo>
                    <a:pt x="809" y="626"/>
                    <a:pt x="863" y="572"/>
                    <a:pt x="863" y="506"/>
                  </a:cubicBezTo>
                  <a:cubicBezTo>
                    <a:pt x="863" y="487"/>
                    <a:pt x="859" y="470"/>
                    <a:pt x="852" y="455"/>
                  </a:cubicBezTo>
                  <a:cubicBezTo>
                    <a:pt x="1080" y="226"/>
                    <a:pt x="1080" y="226"/>
                    <a:pt x="1080" y="226"/>
                  </a:cubicBezTo>
                  <a:cubicBezTo>
                    <a:pt x="1097" y="235"/>
                    <a:pt x="1116" y="240"/>
                    <a:pt x="1136" y="240"/>
                  </a:cubicBezTo>
                  <a:cubicBezTo>
                    <a:pt x="1202" y="240"/>
                    <a:pt x="1256" y="187"/>
                    <a:pt x="1256" y="120"/>
                  </a:cubicBezTo>
                  <a:cubicBezTo>
                    <a:pt x="1256" y="54"/>
                    <a:pt x="1202" y="0"/>
                    <a:pt x="1136" y="0"/>
                  </a:cubicBezTo>
                  <a:cubicBezTo>
                    <a:pt x="1070" y="0"/>
                    <a:pt x="1016" y="54"/>
                    <a:pt x="1016" y="120"/>
                  </a:cubicBezTo>
                  <a:cubicBezTo>
                    <a:pt x="1016" y="137"/>
                    <a:pt x="1020" y="153"/>
                    <a:pt x="1026" y="167"/>
                  </a:cubicBezTo>
                  <a:cubicBezTo>
                    <a:pt x="795" y="398"/>
                    <a:pt x="795" y="398"/>
                    <a:pt x="795" y="398"/>
                  </a:cubicBezTo>
                  <a:cubicBezTo>
                    <a:pt x="779" y="390"/>
                    <a:pt x="762" y="386"/>
                    <a:pt x="743" y="386"/>
                  </a:cubicBezTo>
                  <a:cubicBezTo>
                    <a:pt x="725" y="386"/>
                    <a:pt x="707" y="390"/>
                    <a:pt x="692" y="397"/>
                  </a:cubicBezTo>
                  <a:cubicBezTo>
                    <a:pt x="539" y="244"/>
                    <a:pt x="539" y="244"/>
                    <a:pt x="539" y="244"/>
                  </a:cubicBezTo>
                  <a:cubicBezTo>
                    <a:pt x="544" y="231"/>
                    <a:pt x="547" y="216"/>
                    <a:pt x="547" y="200"/>
                  </a:cubicBezTo>
                  <a:close/>
                  <a:moveTo>
                    <a:pt x="120" y="546"/>
                  </a:moveTo>
                  <a:cubicBezTo>
                    <a:pt x="98" y="546"/>
                    <a:pt x="80" y="528"/>
                    <a:pt x="80" y="506"/>
                  </a:cubicBezTo>
                  <a:cubicBezTo>
                    <a:pt x="80" y="484"/>
                    <a:pt x="98" y="466"/>
                    <a:pt x="120" y="466"/>
                  </a:cubicBezTo>
                  <a:cubicBezTo>
                    <a:pt x="130" y="466"/>
                    <a:pt x="140" y="470"/>
                    <a:pt x="147" y="477"/>
                  </a:cubicBezTo>
                  <a:cubicBezTo>
                    <a:pt x="147" y="477"/>
                    <a:pt x="148" y="477"/>
                    <a:pt x="148" y="477"/>
                  </a:cubicBezTo>
                  <a:cubicBezTo>
                    <a:pt x="148" y="478"/>
                    <a:pt x="148" y="478"/>
                    <a:pt x="148" y="478"/>
                  </a:cubicBezTo>
                  <a:cubicBezTo>
                    <a:pt x="155" y="485"/>
                    <a:pt x="160" y="495"/>
                    <a:pt x="160" y="506"/>
                  </a:cubicBezTo>
                  <a:cubicBezTo>
                    <a:pt x="160" y="528"/>
                    <a:pt x="142" y="546"/>
                    <a:pt x="120" y="546"/>
                  </a:cubicBezTo>
                  <a:close/>
                  <a:moveTo>
                    <a:pt x="427" y="240"/>
                  </a:moveTo>
                  <a:cubicBezTo>
                    <a:pt x="405" y="240"/>
                    <a:pt x="387" y="222"/>
                    <a:pt x="387" y="200"/>
                  </a:cubicBezTo>
                  <a:cubicBezTo>
                    <a:pt x="387" y="178"/>
                    <a:pt x="405" y="160"/>
                    <a:pt x="427" y="160"/>
                  </a:cubicBezTo>
                  <a:cubicBezTo>
                    <a:pt x="449" y="160"/>
                    <a:pt x="467" y="178"/>
                    <a:pt x="467" y="200"/>
                  </a:cubicBezTo>
                  <a:cubicBezTo>
                    <a:pt x="467" y="222"/>
                    <a:pt x="449" y="240"/>
                    <a:pt x="427" y="240"/>
                  </a:cubicBezTo>
                  <a:close/>
                  <a:moveTo>
                    <a:pt x="1136" y="80"/>
                  </a:moveTo>
                  <a:cubicBezTo>
                    <a:pt x="1158" y="80"/>
                    <a:pt x="1176" y="98"/>
                    <a:pt x="1176" y="120"/>
                  </a:cubicBezTo>
                  <a:cubicBezTo>
                    <a:pt x="1176" y="142"/>
                    <a:pt x="1158" y="160"/>
                    <a:pt x="1136" y="160"/>
                  </a:cubicBezTo>
                  <a:cubicBezTo>
                    <a:pt x="1114" y="160"/>
                    <a:pt x="1096" y="142"/>
                    <a:pt x="1096" y="120"/>
                  </a:cubicBezTo>
                  <a:cubicBezTo>
                    <a:pt x="1096" y="98"/>
                    <a:pt x="1114" y="80"/>
                    <a:pt x="1136" y="80"/>
                  </a:cubicBezTo>
                  <a:close/>
                  <a:moveTo>
                    <a:pt x="783" y="506"/>
                  </a:moveTo>
                  <a:cubicBezTo>
                    <a:pt x="783" y="528"/>
                    <a:pt x="765" y="546"/>
                    <a:pt x="743" y="546"/>
                  </a:cubicBezTo>
                  <a:cubicBezTo>
                    <a:pt x="721" y="546"/>
                    <a:pt x="703" y="528"/>
                    <a:pt x="703" y="506"/>
                  </a:cubicBezTo>
                  <a:cubicBezTo>
                    <a:pt x="703" y="484"/>
                    <a:pt x="721" y="466"/>
                    <a:pt x="743" y="466"/>
                  </a:cubicBezTo>
                  <a:cubicBezTo>
                    <a:pt x="765" y="466"/>
                    <a:pt x="783" y="484"/>
                    <a:pt x="783" y="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2395538" y="3179763"/>
              <a:ext cx="868363" cy="238125"/>
            </a:xfrm>
            <a:custGeom>
              <a:rect b="b" l="l" r="r" t="t"/>
              <a:pathLst>
                <a:path extrusionOk="0" h="80" w="291">
                  <a:moveTo>
                    <a:pt x="40" y="80"/>
                  </a:moveTo>
                  <a:cubicBezTo>
                    <a:pt x="251" y="80"/>
                    <a:pt x="251" y="80"/>
                    <a:pt x="251" y="80"/>
                  </a:cubicBezTo>
                  <a:cubicBezTo>
                    <a:pt x="273" y="80"/>
                    <a:pt x="291" y="62"/>
                    <a:pt x="291" y="40"/>
                  </a:cubicBezTo>
                  <a:cubicBezTo>
                    <a:pt x="291" y="18"/>
                    <a:pt x="273" y="0"/>
                    <a:pt x="25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-1222375" y="3179763"/>
              <a:ext cx="239713" cy="238125"/>
            </a:xfrm>
            <a:custGeom>
              <a:rect b="b" l="l" r="r" t="t"/>
              <a:pathLst>
                <a:path extrusionOk="0" h="80" w="80">
                  <a:moveTo>
                    <a:pt x="12" y="12"/>
                  </a:moveTo>
                  <a:cubicBezTo>
                    <a:pt x="5" y="19"/>
                    <a:pt x="0" y="29"/>
                    <a:pt x="0" y="40"/>
                  </a:cubicBezTo>
                  <a:cubicBezTo>
                    <a:pt x="0" y="51"/>
                    <a:pt x="5" y="61"/>
                    <a:pt x="12" y="68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9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20" y="4"/>
                    <a:pt x="12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-2395538" y="2035176"/>
              <a:ext cx="1698625" cy="238125"/>
            </a:xfrm>
            <a:custGeom>
              <a:rect b="b" l="l" r="r" t="t"/>
              <a:pathLst>
                <a:path extrusionOk="0" h="80" w="569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-2395538" y="2606676"/>
              <a:ext cx="1698625" cy="239713"/>
            </a:xfrm>
            <a:custGeom>
              <a:rect b="b" l="l" r="r" t="t"/>
              <a:pathLst>
                <a:path extrusionOk="0" h="80" w="569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110" name="Google Shape;11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1925" y="5225250"/>
            <a:ext cx="1319700" cy="13197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2"/>
          <p:cNvSpPr txBox="1"/>
          <p:nvPr>
            <p:ph idx="4294967295" type="title"/>
          </p:nvPr>
        </p:nvSpPr>
        <p:spPr>
          <a:xfrm>
            <a:off x="838200" y="365125"/>
            <a:ext cx="10515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est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838200" y="1198200"/>
            <a:ext cx="100806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Cleaned and merged datasets for a comprehensive analysis.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Identified patterns in service usage, incident rates, and revenue generation.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 new metric focused on instant payment efficiency and monthly cohorts.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a rise in instant payment acceptance, correlating with client growth.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seasonal peaks in service usage during late-year holidays.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m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ore effort than necessary is being invested in transaction.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prioritizing holiday marketing or incentive programs for instant payments to boost profitability.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extracting client location data to identify top-performing regions and demographics.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3489325" y="0"/>
            <a:ext cx="5213400" cy="6858000"/>
          </a:xfrm>
          <a:prstGeom prst="parallelogram">
            <a:avLst>
              <a:gd fmla="val 25000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74" name="Google Shape;274;p23"/>
          <p:cNvGrpSpPr/>
          <p:nvPr/>
        </p:nvGrpSpPr>
        <p:grpSpPr>
          <a:xfrm>
            <a:off x="3117979" y="368894"/>
            <a:ext cx="6161093" cy="6146902"/>
            <a:chOff x="3117850" y="450850"/>
            <a:chExt cx="5956200" cy="5956300"/>
          </a:xfrm>
        </p:grpSpPr>
        <p:sp>
          <p:nvSpPr>
            <p:cNvPr id="275" name="Google Shape;275;p23"/>
            <p:cNvSpPr/>
            <p:nvPr/>
          </p:nvSpPr>
          <p:spPr>
            <a:xfrm>
              <a:off x="3117850" y="450850"/>
              <a:ext cx="5956200" cy="59562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 flipH="1" rot="10800000">
              <a:off x="3117850" y="450950"/>
              <a:ext cx="5956200" cy="59562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277" name="Google Shape;277;p23"/>
          <p:cNvSpPr txBox="1"/>
          <p:nvPr/>
        </p:nvSpPr>
        <p:spPr>
          <a:xfrm>
            <a:off x="1042425" y="1242300"/>
            <a:ext cx="103122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estrial"/>
              <a:buNone/>
            </a:pPr>
            <a:r>
              <a:rPr lang="en-US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Cohort Analysis for IronHack Payments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5836625" y="2720036"/>
            <a:ext cx="723900" cy="4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3988775" y="4610825"/>
            <a:ext cx="4498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Jarian N. Del Valle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Diego Rosa Paz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Natalia Torres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Dylan Rodriguez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Javier A. Dastas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1925" y="5225250"/>
            <a:ext cx="1319700" cy="13197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4033775" y="2892900"/>
            <a:ext cx="432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5836575" y="4119086"/>
            <a:ext cx="723900" cy="4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12/13/2024</a:t>
            </a:r>
            <a:endParaRPr/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>
            <p:ph idx="4294967295" type="title"/>
          </p:nvPr>
        </p:nvSpPr>
        <p:spPr>
          <a:xfrm>
            <a:off x="838200" y="365125"/>
            <a:ext cx="10515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est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Exploration Data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791379" y="2189373"/>
            <a:ext cx="1489984" cy="219528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838200" y="2408901"/>
            <a:ext cx="3396343" cy="364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4397829" y="2408901"/>
            <a:ext cx="3396343" cy="36430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7957457" y="2408901"/>
            <a:ext cx="3396343" cy="364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38199" y="1568233"/>
            <a:ext cx="33963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397829" y="1568233"/>
            <a:ext cx="33963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 &amp; QUALITY 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57457" y="1568233"/>
            <a:ext cx="339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838200" y="1278886"/>
            <a:ext cx="339634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4397829" y="1278886"/>
            <a:ext cx="339634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7957457" y="1278886"/>
            <a:ext cx="339634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1914071" y="2189373"/>
            <a:ext cx="1244600" cy="1244600"/>
          </a:xfrm>
          <a:prstGeom prst="round2SameRect">
            <a:avLst>
              <a:gd fmla="val 0" name="adj1"/>
              <a:gd fmla="val 2142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5351008" y="2189373"/>
            <a:ext cx="1489984" cy="219528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5473700" y="2189373"/>
            <a:ext cx="1244600" cy="1244600"/>
          </a:xfrm>
          <a:prstGeom prst="round2SameRect">
            <a:avLst>
              <a:gd fmla="val 0" name="adj1"/>
              <a:gd fmla="val 2142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8910637" y="2189373"/>
            <a:ext cx="1489984" cy="219528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9033329" y="2189373"/>
            <a:ext cx="1244600" cy="1244600"/>
          </a:xfrm>
          <a:prstGeom prst="round2SameRect">
            <a:avLst>
              <a:gd fmla="val 0" name="adj1"/>
              <a:gd fmla="val 2142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012371" y="3782198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the structure, data types, and relationships between datasets.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012371" y="4542485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distributions and key descriptive statistics.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012371" y="5302772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missing values, duplicates, and inconsistent formats.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572000" y="3782198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inconsistent or missing values.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4572000" y="4542485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standardize formats (e.g., dates, types, status).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572000" y="5302772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columns derived from existing data (e.g., cohorts based on creation month).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8131629" y="3782198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results, observed patterns, and interpretations.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8131629" y="4542485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visualizations to explore trends and patterns (e.g., histogram of amounts, usage frequency by month).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8131629" y="5302772"/>
            <a:ext cx="3048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charts to showcase the monthly evolution of metrics.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925" y="2406225"/>
            <a:ext cx="810900" cy="8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413" y="2304150"/>
            <a:ext cx="1012375" cy="10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563" y="2339238"/>
            <a:ext cx="944875" cy="9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12/13/2024</a:t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5"/>
          <p:cNvSpPr txBox="1"/>
          <p:nvPr>
            <p:ph idx="4294967295" type="title"/>
          </p:nvPr>
        </p:nvSpPr>
        <p:spPr>
          <a:xfrm>
            <a:off x="838200" y="365125"/>
            <a:ext cx="10515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est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Challenges and 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4075011" y="1644447"/>
            <a:ext cx="4041978" cy="4041978"/>
          </a:xfrm>
          <a:prstGeom prst="decagon">
            <a:avLst>
              <a:gd fmla="val 105146" name="vf"/>
            </a:avLst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443032" y="1540630"/>
            <a:ext cx="156585" cy="15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667219" y="1540630"/>
            <a:ext cx="156585" cy="156585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443032" y="5608133"/>
            <a:ext cx="156585" cy="15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6667219" y="5608133"/>
            <a:ext cx="156585" cy="156585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3996720" y="3587144"/>
            <a:ext cx="156585" cy="15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8038697" y="3587144"/>
            <a:ext cx="156585" cy="156585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667222" y="2371447"/>
            <a:ext cx="156585" cy="156585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4368195" y="2371447"/>
            <a:ext cx="156585" cy="15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7667222" y="4849106"/>
            <a:ext cx="156585" cy="156585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4368195" y="4849106"/>
            <a:ext cx="156585" cy="15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2809875" y="2303600"/>
            <a:ext cx="1714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212529"/>
                </a:solidFill>
                <a:highlight>
                  <a:srgbClr val="FFFFFF"/>
                </a:highlight>
              </a:rPr>
              <a:t>Data </a:t>
            </a:r>
            <a:r>
              <a:rPr b="1" lang="en-US" sz="1300">
                <a:solidFill>
                  <a:srgbClr val="212529"/>
                </a:solidFill>
                <a:highlight>
                  <a:srgbClr val="FFFFFF"/>
                </a:highlight>
              </a:rPr>
              <a:t>Inconsistency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2809875" y="4816598"/>
            <a:ext cx="1393560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7988575" y="1939738"/>
            <a:ext cx="1840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relational integrity between data sets.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7988565" y="4816598"/>
            <a:ext cx="1393560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dates and discrete values.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6911150" y="5678999"/>
            <a:ext cx="1531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graphs for easier visualization.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3799875" y="5601151"/>
            <a:ext cx="1643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 difficult to understand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8392134" y="3560140"/>
            <a:ext cx="1393560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datasets, Single Source of Truth (SSOT).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2523755" y="3584665"/>
            <a:ext cx="1393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Integration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998575" y="1276128"/>
            <a:ext cx="1531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rows with nulls and empty values.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3799866" y="1508123"/>
            <a:ext cx="1393560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15"/>
          <p:cNvGrpSpPr/>
          <p:nvPr/>
        </p:nvGrpSpPr>
        <p:grpSpPr>
          <a:xfrm>
            <a:off x="5519037" y="3089072"/>
            <a:ext cx="1153926" cy="1152728"/>
            <a:chOff x="-6280150" y="376238"/>
            <a:chExt cx="6115050" cy="6108700"/>
          </a:xfrm>
        </p:grpSpPr>
        <p:sp>
          <p:nvSpPr>
            <p:cNvPr id="175" name="Google Shape;175;p15"/>
            <p:cNvSpPr/>
            <p:nvPr/>
          </p:nvSpPr>
          <p:spPr>
            <a:xfrm>
              <a:off x="-6280150" y="376238"/>
              <a:ext cx="6115050" cy="6108700"/>
            </a:xfrm>
            <a:custGeom>
              <a:rect b="b" l="l" r="r" t="t"/>
              <a:pathLst>
                <a:path extrusionOk="0" h="2048" w="2048">
                  <a:moveTo>
                    <a:pt x="2036" y="376"/>
                  </a:moveTo>
                  <a:cubicBezTo>
                    <a:pt x="1672" y="12"/>
                    <a:pt x="1672" y="12"/>
                    <a:pt x="1672" y="12"/>
                  </a:cubicBezTo>
                  <a:cubicBezTo>
                    <a:pt x="1665" y="4"/>
                    <a:pt x="1655" y="0"/>
                    <a:pt x="164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390" y="0"/>
                    <a:pt x="336" y="54"/>
                    <a:pt x="336" y="120"/>
                  </a:cubicBezTo>
                  <a:cubicBezTo>
                    <a:pt x="336" y="196"/>
                    <a:pt x="336" y="196"/>
                    <a:pt x="336" y="196"/>
                  </a:cubicBezTo>
                  <a:cubicBezTo>
                    <a:pt x="140" y="273"/>
                    <a:pt x="0" y="465"/>
                    <a:pt x="0" y="688"/>
                  </a:cubicBezTo>
                  <a:cubicBezTo>
                    <a:pt x="0" y="710"/>
                    <a:pt x="18" y="728"/>
                    <a:pt x="40" y="728"/>
                  </a:cubicBezTo>
                  <a:cubicBezTo>
                    <a:pt x="528" y="728"/>
                    <a:pt x="528" y="728"/>
                    <a:pt x="528" y="728"/>
                  </a:cubicBezTo>
                  <a:cubicBezTo>
                    <a:pt x="550" y="728"/>
                    <a:pt x="568" y="710"/>
                    <a:pt x="568" y="688"/>
                  </a:cubicBezTo>
                  <a:cubicBezTo>
                    <a:pt x="568" y="200"/>
                    <a:pt x="568" y="200"/>
                    <a:pt x="568" y="200"/>
                  </a:cubicBezTo>
                  <a:cubicBezTo>
                    <a:pt x="568" y="178"/>
                    <a:pt x="550" y="160"/>
                    <a:pt x="528" y="160"/>
                  </a:cubicBezTo>
                  <a:cubicBezTo>
                    <a:pt x="490" y="160"/>
                    <a:pt x="452" y="164"/>
                    <a:pt x="416" y="172"/>
                  </a:cubicBezTo>
                  <a:cubicBezTo>
                    <a:pt x="416" y="120"/>
                    <a:pt x="416" y="120"/>
                    <a:pt x="416" y="120"/>
                  </a:cubicBezTo>
                  <a:cubicBezTo>
                    <a:pt x="416" y="98"/>
                    <a:pt x="434" y="80"/>
                    <a:pt x="456" y="80"/>
                  </a:cubicBezTo>
                  <a:cubicBezTo>
                    <a:pt x="1604" y="80"/>
                    <a:pt x="1604" y="80"/>
                    <a:pt x="1604" y="80"/>
                  </a:cubicBezTo>
                  <a:cubicBezTo>
                    <a:pt x="1604" y="324"/>
                    <a:pt x="1604" y="324"/>
                    <a:pt x="1604" y="324"/>
                  </a:cubicBezTo>
                  <a:cubicBezTo>
                    <a:pt x="1604" y="390"/>
                    <a:pt x="1658" y="444"/>
                    <a:pt x="1724" y="444"/>
                  </a:cubicBezTo>
                  <a:cubicBezTo>
                    <a:pt x="1968" y="444"/>
                    <a:pt x="1968" y="444"/>
                    <a:pt x="1968" y="444"/>
                  </a:cubicBezTo>
                  <a:cubicBezTo>
                    <a:pt x="1968" y="1928"/>
                    <a:pt x="1968" y="1928"/>
                    <a:pt x="1968" y="1928"/>
                  </a:cubicBezTo>
                  <a:cubicBezTo>
                    <a:pt x="1968" y="1950"/>
                    <a:pt x="1950" y="1968"/>
                    <a:pt x="1928" y="1968"/>
                  </a:cubicBezTo>
                  <a:cubicBezTo>
                    <a:pt x="456" y="1968"/>
                    <a:pt x="456" y="1968"/>
                    <a:pt x="456" y="1968"/>
                  </a:cubicBezTo>
                  <a:cubicBezTo>
                    <a:pt x="434" y="1968"/>
                    <a:pt x="416" y="1950"/>
                    <a:pt x="416" y="1928"/>
                  </a:cubicBezTo>
                  <a:cubicBezTo>
                    <a:pt x="416" y="1585"/>
                    <a:pt x="416" y="1585"/>
                    <a:pt x="416" y="1585"/>
                  </a:cubicBezTo>
                  <a:cubicBezTo>
                    <a:pt x="416" y="1563"/>
                    <a:pt x="398" y="1545"/>
                    <a:pt x="376" y="1545"/>
                  </a:cubicBezTo>
                  <a:cubicBezTo>
                    <a:pt x="354" y="1545"/>
                    <a:pt x="336" y="1563"/>
                    <a:pt x="336" y="1585"/>
                  </a:cubicBezTo>
                  <a:cubicBezTo>
                    <a:pt x="336" y="1928"/>
                    <a:pt x="336" y="1928"/>
                    <a:pt x="336" y="1928"/>
                  </a:cubicBezTo>
                  <a:cubicBezTo>
                    <a:pt x="336" y="1994"/>
                    <a:pt x="390" y="2048"/>
                    <a:pt x="456" y="2048"/>
                  </a:cubicBezTo>
                  <a:cubicBezTo>
                    <a:pt x="1928" y="2048"/>
                    <a:pt x="1928" y="2048"/>
                    <a:pt x="1928" y="2048"/>
                  </a:cubicBezTo>
                  <a:cubicBezTo>
                    <a:pt x="1994" y="2048"/>
                    <a:pt x="2048" y="1994"/>
                    <a:pt x="2048" y="1928"/>
                  </a:cubicBezTo>
                  <a:cubicBezTo>
                    <a:pt x="2048" y="404"/>
                    <a:pt x="2048" y="404"/>
                    <a:pt x="2048" y="404"/>
                  </a:cubicBezTo>
                  <a:cubicBezTo>
                    <a:pt x="2048" y="393"/>
                    <a:pt x="2044" y="383"/>
                    <a:pt x="2036" y="376"/>
                  </a:cubicBezTo>
                  <a:close/>
                  <a:moveTo>
                    <a:pt x="488" y="648"/>
                  </a:moveTo>
                  <a:cubicBezTo>
                    <a:pt x="82" y="648"/>
                    <a:pt x="82" y="648"/>
                    <a:pt x="82" y="648"/>
                  </a:cubicBezTo>
                  <a:cubicBezTo>
                    <a:pt x="101" y="433"/>
                    <a:pt x="273" y="261"/>
                    <a:pt x="488" y="242"/>
                  </a:cubicBezTo>
                  <a:cubicBezTo>
                    <a:pt x="488" y="648"/>
                    <a:pt x="488" y="648"/>
                    <a:pt x="488" y="648"/>
                  </a:cubicBezTo>
                  <a:close/>
                  <a:moveTo>
                    <a:pt x="1684" y="324"/>
                  </a:moveTo>
                  <a:cubicBezTo>
                    <a:pt x="1684" y="137"/>
                    <a:pt x="1684" y="137"/>
                    <a:pt x="1684" y="137"/>
                  </a:cubicBezTo>
                  <a:cubicBezTo>
                    <a:pt x="1911" y="364"/>
                    <a:pt x="1911" y="364"/>
                    <a:pt x="1911" y="364"/>
                  </a:cubicBezTo>
                  <a:cubicBezTo>
                    <a:pt x="1724" y="364"/>
                    <a:pt x="1724" y="364"/>
                    <a:pt x="1724" y="364"/>
                  </a:cubicBezTo>
                  <a:cubicBezTo>
                    <a:pt x="1702" y="364"/>
                    <a:pt x="1684" y="346"/>
                    <a:pt x="1684" y="3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-5276850" y="4551363"/>
              <a:ext cx="238125" cy="239713"/>
            </a:xfrm>
            <a:custGeom>
              <a:rect b="b" l="l" r="r" t="t"/>
              <a:pathLst>
                <a:path extrusionOk="0" h="80" w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1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-5853113" y="1279526"/>
              <a:ext cx="3155950" cy="3152775"/>
            </a:xfrm>
            <a:custGeom>
              <a:rect b="b" l="l" r="r" t="t"/>
              <a:pathLst>
                <a:path extrusionOk="0" h="1057" w="1057">
                  <a:moveTo>
                    <a:pt x="1057" y="529"/>
                  </a:moveTo>
                  <a:cubicBezTo>
                    <a:pt x="1057" y="237"/>
                    <a:pt x="820" y="0"/>
                    <a:pt x="529" y="0"/>
                  </a:cubicBezTo>
                  <a:cubicBezTo>
                    <a:pt x="507" y="0"/>
                    <a:pt x="489" y="18"/>
                    <a:pt x="489" y="40"/>
                  </a:cubicBezTo>
                  <a:cubicBezTo>
                    <a:pt x="489" y="489"/>
                    <a:pt x="489" y="489"/>
                    <a:pt x="489" y="489"/>
                  </a:cubicBezTo>
                  <a:cubicBezTo>
                    <a:pt x="40" y="489"/>
                    <a:pt x="40" y="489"/>
                    <a:pt x="40" y="489"/>
                  </a:cubicBezTo>
                  <a:cubicBezTo>
                    <a:pt x="18" y="489"/>
                    <a:pt x="0" y="507"/>
                    <a:pt x="0" y="529"/>
                  </a:cubicBezTo>
                  <a:cubicBezTo>
                    <a:pt x="0" y="820"/>
                    <a:pt x="237" y="1057"/>
                    <a:pt x="529" y="1057"/>
                  </a:cubicBezTo>
                  <a:cubicBezTo>
                    <a:pt x="820" y="1057"/>
                    <a:pt x="1057" y="820"/>
                    <a:pt x="1057" y="529"/>
                  </a:cubicBezTo>
                  <a:close/>
                  <a:moveTo>
                    <a:pt x="816" y="185"/>
                  </a:moveTo>
                  <a:cubicBezTo>
                    <a:pt x="569" y="432"/>
                    <a:pt x="569" y="432"/>
                    <a:pt x="569" y="432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662" y="90"/>
                    <a:pt x="748" y="128"/>
                    <a:pt x="816" y="185"/>
                  </a:cubicBezTo>
                  <a:close/>
                  <a:moveTo>
                    <a:pt x="82" y="569"/>
                  </a:moveTo>
                  <a:cubicBezTo>
                    <a:pt x="529" y="569"/>
                    <a:pt x="529" y="569"/>
                    <a:pt x="529" y="569"/>
                  </a:cubicBezTo>
                  <a:cubicBezTo>
                    <a:pt x="540" y="569"/>
                    <a:pt x="550" y="564"/>
                    <a:pt x="557" y="557"/>
                  </a:cubicBezTo>
                  <a:cubicBezTo>
                    <a:pt x="557" y="557"/>
                    <a:pt x="557" y="557"/>
                    <a:pt x="557" y="557"/>
                  </a:cubicBezTo>
                  <a:cubicBezTo>
                    <a:pt x="873" y="241"/>
                    <a:pt x="873" y="241"/>
                    <a:pt x="873" y="241"/>
                  </a:cubicBezTo>
                  <a:cubicBezTo>
                    <a:pt x="938" y="319"/>
                    <a:pt x="977" y="419"/>
                    <a:pt x="977" y="529"/>
                  </a:cubicBezTo>
                  <a:cubicBezTo>
                    <a:pt x="977" y="776"/>
                    <a:pt x="776" y="977"/>
                    <a:pt x="529" y="977"/>
                  </a:cubicBezTo>
                  <a:cubicBezTo>
                    <a:pt x="295" y="977"/>
                    <a:pt x="102" y="797"/>
                    <a:pt x="82" y="5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-4440238" y="4140201"/>
              <a:ext cx="3749675" cy="1866900"/>
            </a:xfrm>
            <a:custGeom>
              <a:rect b="b" l="l" r="r" t="t"/>
              <a:pathLst>
                <a:path extrusionOk="0" h="626" w="1256">
                  <a:moveTo>
                    <a:pt x="547" y="200"/>
                  </a:moveTo>
                  <a:cubicBezTo>
                    <a:pt x="547" y="134"/>
                    <a:pt x="493" y="80"/>
                    <a:pt x="427" y="80"/>
                  </a:cubicBezTo>
                  <a:cubicBezTo>
                    <a:pt x="361" y="80"/>
                    <a:pt x="307" y="134"/>
                    <a:pt x="307" y="200"/>
                  </a:cubicBezTo>
                  <a:cubicBezTo>
                    <a:pt x="307" y="218"/>
                    <a:pt x="311" y="235"/>
                    <a:pt x="318" y="251"/>
                  </a:cubicBezTo>
                  <a:cubicBezTo>
                    <a:pt x="171" y="397"/>
                    <a:pt x="171" y="397"/>
                    <a:pt x="171" y="397"/>
                  </a:cubicBezTo>
                  <a:cubicBezTo>
                    <a:pt x="156" y="390"/>
                    <a:pt x="138" y="386"/>
                    <a:pt x="120" y="386"/>
                  </a:cubicBezTo>
                  <a:cubicBezTo>
                    <a:pt x="53" y="386"/>
                    <a:pt x="0" y="440"/>
                    <a:pt x="0" y="506"/>
                  </a:cubicBezTo>
                  <a:cubicBezTo>
                    <a:pt x="0" y="572"/>
                    <a:pt x="53" y="626"/>
                    <a:pt x="120" y="626"/>
                  </a:cubicBezTo>
                  <a:cubicBezTo>
                    <a:pt x="186" y="626"/>
                    <a:pt x="240" y="572"/>
                    <a:pt x="240" y="506"/>
                  </a:cubicBezTo>
                  <a:cubicBezTo>
                    <a:pt x="240" y="487"/>
                    <a:pt x="235" y="470"/>
                    <a:pt x="228" y="454"/>
                  </a:cubicBezTo>
                  <a:cubicBezTo>
                    <a:pt x="374" y="308"/>
                    <a:pt x="374" y="308"/>
                    <a:pt x="374" y="308"/>
                  </a:cubicBezTo>
                  <a:cubicBezTo>
                    <a:pt x="390" y="316"/>
                    <a:pt x="408" y="320"/>
                    <a:pt x="427" y="320"/>
                  </a:cubicBezTo>
                  <a:cubicBezTo>
                    <a:pt x="448" y="320"/>
                    <a:pt x="469" y="315"/>
                    <a:pt x="486" y="305"/>
                  </a:cubicBezTo>
                  <a:cubicBezTo>
                    <a:pt x="635" y="453"/>
                    <a:pt x="635" y="453"/>
                    <a:pt x="635" y="453"/>
                  </a:cubicBezTo>
                  <a:cubicBezTo>
                    <a:pt x="627" y="469"/>
                    <a:pt x="623" y="487"/>
                    <a:pt x="623" y="506"/>
                  </a:cubicBezTo>
                  <a:cubicBezTo>
                    <a:pt x="623" y="572"/>
                    <a:pt x="677" y="626"/>
                    <a:pt x="743" y="626"/>
                  </a:cubicBezTo>
                  <a:cubicBezTo>
                    <a:pt x="809" y="626"/>
                    <a:pt x="863" y="572"/>
                    <a:pt x="863" y="506"/>
                  </a:cubicBezTo>
                  <a:cubicBezTo>
                    <a:pt x="863" y="487"/>
                    <a:pt x="859" y="470"/>
                    <a:pt x="852" y="455"/>
                  </a:cubicBezTo>
                  <a:cubicBezTo>
                    <a:pt x="1080" y="226"/>
                    <a:pt x="1080" y="226"/>
                    <a:pt x="1080" y="226"/>
                  </a:cubicBezTo>
                  <a:cubicBezTo>
                    <a:pt x="1097" y="235"/>
                    <a:pt x="1116" y="240"/>
                    <a:pt x="1136" y="240"/>
                  </a:cubicBezTo>
                  <a:cubicBezTo>
                    <a:pt x="1202" y="240"/>
                    <a:pt x="1256" y="187"/>
                    <a:pt x="1256" y="120"/>
                  </a:cubicBezTo>
                  <a:cubicBezTo>
                    <a:pt x="1256" y="54"/>
                    <a:pt x="1202" y="0"/>
                    <a:pt x="1136" y="0"/>
                  </a:cubicBezTo>
                  <a:cubicBezTo>
                    <a:pt x="1070" y="0"/>
                    <a:pt x="1016" y="54"/>
                    <a:pt x="1016" y="120"/>
                  </a:cubicBezTo>
                  <a:cubicBezTo>
                    <a:pt x="1016" y="137"/>
                    <a:pt x="1020" y="153"/>
                    <a:pt x="1026" y="167"/>
                  </a:cubicBezTo>
                  <a:cubicBezTo>
                    <a:pt x="795" y="398"/>
                    <a:pt x="795" y="398"/>
                    <a:pt x="795" y="398"/>
                  </a:cubicBezTo>
                  <a:cubicBezTo>
                    <a:pt x="779" y="390"/>
                    <a:pt x="762" y="386"/>
                    <a:pt x="743" y="386"/>
                  </a:cubicBezTo>
                  <a:cubicBezTo>
                    <a:pt x="725" y="386"/>
                    <a:pt x="707" y="390"/>
                    <a:pt x="692" y="397"/>
                  </a:cubicBezTo>
                  <a:cubicBezTo>
                    <a:pt x="539" y="244"/>
                    <a:pt x="539" y="244"/>
                    <a:pt x="539" y="244"/>
                  </a:cubicBezTo>
                  <a:cubicBezTo>
                    <a:pt x="544" y="231"/>
                    <a:pt x="547" y="216"/>
                    <a:pt x="547" y="200"/>
                  </a:cubicBezTo>
                  <a:close/>
                  <a:moveTo>
                    <a:pt x="120" y="546"/>
                  </a:moveTo>
                  <a:cubicBezTo>
                    <a:pt x="98" y="546"/>
                    <a:pt x="80" y="528"/>
                    <a:pt x="80" y="506"/>
                  </a:cubicBezTo>
                  <a:cubicBezTo>
                    <a:pt x="80" y="484"/>
                    <a:pt x="98" y="466"/>
                    <a:pt x="120" y="466"/>
                  </a:cubicBezTo>
                  <a:cubicBezTo>
                    <a:pt x="130" y="466"/>
                    <a:pt x="140" y="470"/>
                    <a:pt x="147" y="477"/>
                  </a:cubicBezTo>
                  <a:cubicBezTo>
                    <a:pt x="147" y="477"/>
                    <a:pt x="148" y="477"/>
                    <a:pt x="148" y="477"/>
                  </a:cubicBezTo>
                  <a:cubicBezTo>
                    <a:pt x="148" y="478"/>
                    <a:pt x="148" y="478"/>
                    <a:pt x="148" y="478"/>
                  </a:cubicBezTo>
                  <a:cubicBezTo>
                    <a:pt x="155" y="485"/>
                    <a:pt x="160" y="495"/>
                    <a:pt x="160" y="506"/>
                  </a:cubicBezTo>
                  <a:cubicBezTo>
                    <a:pt x="160" y="528"/>
                    <a:pt x="142" y="546"/>
                    <a:pt x="120" y="546"/>
                  </a:cubicBezTo>
                  <a:close/>
                  <a:moveTo>
                    <a:pt x="427" y="240"/>
                  </a:moveTo>
                  <a:cubicBezTo>
                    <a:pt x="405" y="240"/>
                    <a:pt x="387" y="222"/>
                    <a:pt x="387" y="200"/>
                  </a:cubicBezTo>
                  <a:cubicBezTo>
                    <a:pt x="387" y="178"/>
                    <a:pt x="405" y="160"/>
                    <a:pt x="427" y="160"/>
                  </a:cubicBezTo>
                  <a:cubicBezTo>
                    <a:pt x="449" y="160"/>
                    <a:pt x="467" y="178"/>
                    <a:pt x="467" y="200"/>
                  </a:cubicBezTo>
                  <a:cubicBezTo>
                    <a:pt x="467" y="222"/>
                    <a:pt x="449" y="240"/>
                    <a:pt x="427" y="240"/>
                  </a:cubicBezTo>
                  <a:close/>
                  <a:moveTo>
                    <a:pt x="1136" y="80"/>
                  </a:moveTo>
                  <a:cubicBezTo>
                    <a:pt x="1158" y="80"/>
                    <a:pt x="1176" y="98"/>
                    <a:pt x="1176" y="120"/>
                  </a:cubicBezTo>
                  <a:cubicBezTo>
                    <a:pt x="1176" y="142"/>
                    <a:pt x="1158" y="160"/>
                    <a:pt x="1136" y="160"/>
                  </a:cubicBezTo>
                  <a:cubicBezTo>
                    <a:pt x="1114" y="160"/>
                    <a:pt x="1096" y="142"/>
                    <a:pt x="1096" y="120"/>
                  </a:cubicBezTo>
                  <a:cubicBezTo>
                    <a:pt x="1096" y="98"/>
                    <a:pt x="1114" y="80"/>
                    <a:pt x="1136" y="80"/>
                  </a:cubicBezTo>
                  <a:close/>
                  <a:moveTo>
                    <a:pt x="783" y="506"/>
                  </a:moveTo>
                  <a:cubicBezTo>
                    <a:pt x="783" y="528"/>
                    <a:pt x="765" y="546"/>
                    <a:pt x="743" y="546"/>
                  </a:cubicBezTo>
                  <a:cubicBezTo>
                    <a:pt x="721" y="546"/>
                    <a:pt x="703" y="528"/>
                    <a:pt x="703" y="506"/>
                  </a:cubicBezTo>
                  <a:cubicBezTo>
                    <a:pt x="703" y="484"/>
                    <a:pt x="721" y="466"/>
                    <a:pt x="743" y="466"/>
                  </a:cubicBezTo>
                  <a:cubicBezTo>
                    <a:pt x="765" y="466"/>
                    <a:pt x="783" y="484"/>
                    <a:pt x="783" y="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-2395538" y="3179763"/>
              <a:ext cx="868363" cy="238125"/>
            </a:xfrm>
            <a:custGeom>
              <a:rect b="b" l="l" r="r" t="t"/>
              <a:pathLst>
                <a:path extrusionOk="0" h="80" w="291">
                  <a:moveTo>
                    <a:pt x="40" y="80"/>
                  </a:moveTo>
                  <a:cubicBezTo>
                    <a:pt x="251" y="80"/>
                    <a:pt x="251" y="80"/>
                    <a:pt x="251" y="80"/>
                  </a:cubicBezTo>
                  <a:cubicBezTo>
                    <a:pt x="273" y="80"/>
                    <a:pt x="291" y="62"/>
                    <a:pt x="291" y="40"/>
                  </a:cubicBezTo>
                  <a:cubicBezTo>
                    <a:pt x="291" y="18"/>
                    <a:pt x="273" y="0"/>
                    <a:pt x="25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-1222375" y="3179763"/>
              <a:ext cx="239713" cy="238125"/>
            </a:xfrm>
            <a:custGeom>
              <a:rect b="b" l="l" r="r" t="t"/>
              <a:pathLst>
                <a:path extrusionOk="0" h="80" w="80">
                  <a:moveTo>
                    <a:pt x="12" y="12"/>
                  </a:moveTo>
                  <a:cubicBezTo>
                    <a:pt x="5" y="19"/>
                    <a:pt x="0" y="29"/>
                    <a:pt x="0" y="40"/>
                  </a:cubicBezTo>
                  <a:cubicBezTo>
                    <a:pt x="0" y="51"/>
                    <a:pt x="5" y="61"/>
                    <a:pt x="12" y="68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9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20" y="4"/>
                    <a:pt x="12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-2395538" y="2035176"/>
              <a:ext cx="1698625" cy="238125"/>
            </a:xfrm>
            <a:custGeom>
              <a:rect b="b" l="l" r="r" t="t"/>
              <a:pathLst>
                <a:path extrusionOk="0" h="80" w="569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-2395538" y="2606676"/>
              <a:ext cx="1698625" cy="239713"/>
            </a:xfrm>
            <a:custGeom>
              <a:rect b="b" l="l" r="r" t="t"/>
              <a:pathLst>
                <a:path extrusionOk="0" h="80" w="569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83" name="Google Shape;183;p15"/>
          <p:cNvGrpSpPr/>
          <p:nvPr/>
        </p:nvGrpSpPr>
        <p:grpSpPr>
          <a:xfrm>
            <a:off x="9695782" y="2270778"/>
            <a:ext cx="287338" cy="287338"/>
            <a:chOff x="4319588" y="2492375"/>
            <a:chExt cx="287338" cy="287338"/>
          </a:xfrm>
        </p:grpSpPr>
        <p:sp>
          <p:nvSpPr>
            <p:cNvPr id="184" name="Google Shape;184;p15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86" name="Google Shape;186;p15"/>
          <p:cNvGrpSpPr/>
          <p:nvPr/>
        </p:nvGrpSpPr>
        <p:grpSpPr>
          <a:xfrm>
            <a:off x="8573668" y="1475253"/>
            <a:ext cx="200025" cy="287338"/>
            <a:chOff x="2073275" y="771525"/>
            <a:chExt cx="200025" cy="287338"/>
          </a:xfrm>
        </p:grpSpPr>
        <p:sp>
          <p:nvSpPr>
            <p:cNvPr id="187" name="Google Shape;187;p15"/>
            <p:cNvSpPr/>
            <p:nvPr/>
          </p:nvSpPr>
          <p:spPr>
            <a:xfrm>
              <a:off x="2073275" y="771525"/>
              <a:ext cx="200025" cy="287338"/>
            </a:xfrm>
            <a:custGeom>
              <a:rect b="b" l="l" r="r" t="t"/>
              <a:pathLst>
                <a:path extrusionOk="0" h="903" w="632">
                  <a:moveTo>
                    <a:pt x="542" y="286"/>
                  </a:moveTo>
                  <a:lnTo>
                    <a:pt x="542" y="290"/>
                  </a:lnTo>
                  <a:lnTo>
                    <a:pt x="541" y="292"/>
                  </a:lnTo>
                  <a:lnTo>
                    <a:pt x="540" y="295"/>
                  </a:lnTo>
                  <a:lnTo>
                    <a:pt x="538" y="297"/>
                  </a:lnTo>
                  <a:lnTo>
                    <a:pt x="536" y="298"/>
                  </a:lnTo>
                  <a:lnTo>
                    <a:pt x="534" y="300"/>
                  </a:lnTo>
                  <a:lnTo>
                    <a:pt x="530" y="301"/>
                  </a:lnTo>
                  <a:lnTo>
                    <a:pt x="527" y="301"/>
                  </a:lnTo>
                  <a:lnTo>
                    <a:pt x="106" y="301"/>
                  </a:lnTo>
                  <a:lnTo>
                    <a:pt x="102" y="300"/>
                  </a:lnTo>
                  <a:lnTo>
                    <a:pt x="100" y="300"/>
                  </a:lnTo>
                  <a:lnTo>
                    <a:pt x="97" y="298"/>
                  </a:lnTo>
                  <a:lnTo>
                    <a:pt x="95" y="297"/>
                  </a:lnTo>
                  <a:lnTo>
                    <a:pt x="94" y="295"/>
                  </a:lnTo>
                  <a:lnTo>
                    <a:pt x="92" y="292"/>
                  </a:lnTo>
                  <a:lnTo>
                    <a:pt x="91" y="290"/>
                  </a:lnTo>
                  <a:lnTo>
                    <a:pt x="91" y="286"/>
                  </a:lnTo>
                  <a:lnTo>
                    <a:pt x="91" y="105"/>
                  </a:lnTo>
                  <a:lnTo>
                    <a:pt x="91" y="102"/>
                  </a:lnTo>
                  <a:lnTo>
                    <a:pt x="92" y="100"/>
                  </a:lnTo>
                  <a:lnTo>
                    <a:pt x="94" y="97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100" y="91"/>
                  </a:lnTo>
                  <a:lnTo>
                    <a:pt x="102" y="91"/>
                  </a:lnTo>
                  <a:lnTo>
                    <a:pt x="106" y="90"/>
                  </a:lnTo>
                  <a:lnTo>
                    <a:pt x="527" y="90"/>
                  </a:lnTo>
                  <a:lnTo>
                    <a:pt x="530" y="91"/>
                  </a:lnTo>
                  <a:lnTo>
                    <a:pt x="534" y="91"/>
                  </a:lnTo>
                  <a:lnTo>
                    <a:pt x="536" y="93"/>
                  </a:lnTo>
                  <a:lnTo>
                    <a:pt x="538" y="94"/>
                  </a:lnTo>
                  <a:lnTo>
                    <a:pt x="540" y="97"/>
                  </a:lnTo>
                  <a:lnTo>
                    <a:pt x="541" y="100"/>
                  </a:lnTo>
                  <a:lnTo>
                    <a:pt x="542" y="102"/>
                  </a:lnTo>
                  <a:lnTo>
                    <a:pt x="542" y="105"/>
                  </a:lnTo>
                  <a:lnTo>
                    <a:pt x="542" y="286"/>
                  </a:lnTo>
                  <a:close/>
                  <a:moveTo>
                    <a:pt x="527" y="422"/>
                  </a:moveTo>
                  <a:lnTo>
                    <a:pt x="467" y="422"/>
                  </a:lnTo>
                  <a:lnTo>
                    <a:pt x="464" y="422"/>
                  </a:lnTo>
                  <a:lnTo>
                    <a:pt x="462" y="420"/>
                  </a:lnTo>
                  <a:lnTo>
                    <a:pt x="458" y="419"/>
                  </a:lnTo>
                  <a:lnTo>
                    <a:pt x="456" y="417"/>
                  </a:lnTo>
                  <a:lnTo>
                    <a:pt x="454" y="415"/>
                  </a:lnTo>
                  <a:lnTo>
                    <a:pt x="453" y="412"/>
                  </a:lnTo>
                  <a:lnTo>
                    <a:pt x="452" y="410"/>
                  </a:lnTo>
                  <a:lnTo>
                    <a:pt x="452" y="407"/>
                  </a:lnTo>
                  <a:lnTo>
                    <a:pt x="452" y="403"/>
                  </a:lnTo>
                  <a:lnTo>
                    <a:pt x="453" y="401"/>
                  </a:lnTo>
                  <a:lnTo>
                    <a:pt x="454" y="398"/>
                  </a:lnTo>
                  <a:lnTo>
                    <a:pt x="456" y="396"/>
                  </a:lnTo>
                  <a:lnTo>
                    <a:pt x="458" y="394"/>
                  </a:lnTo>
                  <a:lnTo>
                    <a:pt x="462" y="393"/>
                  </a:lnTo>
                  <a:lnTo>
                    <a:pt x="464" y="392"/>
                  </a:lnTo>
                  <a:lnTo>
                    <a:pt x="467" y="392"/>
                  </a:lnTo>
                  <a:lnTo>
                    <a:pt x="527" y="392"/>
                  </a:lnTo>
                  <a:lnTo>
                    <a:pt x="530" y="392"/>
                  </a:lnTo>
                  <a:lnTo>
                    <a:pt x="534" y="393"/>
                  </a:lnTo>
                  <a:lnTo>
                    <a:pt x="536" y="394"/>
                  </a:lnTo>
                  <a:lnTo>
                    <a:pt x="538" y="396"/>
                  </a:lnTo>
                  <a:lnTo>
                    <a:pt x="540" y="398"/>
                  </a:lnTo>
                  <a:lnTo>
                    <a:pt x="541" y="401"/>
                  </a:lnTo>
                  <a:lnTo>
                    <a:pt x="542" y="403"/>
                  </a:lnTo>
                  <a:lnTo>
                    <a:pt x="542" y="407"/>
                  </a:lnTo>
                  <a:lnTo>
                    <a:pt x="542" y="410"/>
                  </a:lnTo>
                  <a:lnTo>
                    <a:pt x="541" y="412"/>
                  </a:lnTo>
                  <a:lnTo>
                    <a:pt x="540" y="415"/>
                  </a:lnTo>
                  <a:lnTo>
                    <a:pt x="538" y="417"/>
                  </a:lnTo>
                  <a:lnTo>
                    <a:pt x="536" y="419"/>
                  </a:lnTo>
                  <a:lnTo>
                    <a:pt x="534" y="420"/>
                  </a:lnTo>
                  <a:lnTo>
                    <a:pt x="530" y="422"/>
                  </a:lnTo>
                  <a:lnTo>
                    <a:pt x="527" y="422"/>
                  </a:lnTo>
                  <a:lnTo>
                    <a:pt x="527" y="422"/>
                  </a:lnTo>
                  <a:close/>
                  <a:moveTo>
                    <a:pt x="527" y="542"/>
                  </a:moveTo>
                  <a:lnTo>
                    <a:pt x="467" y="542"/>
                  </a:lnTo>
                  <a:lnTo>
                    <a:pt x="464" y="542"/>
                  </a:lnTo>
                  <a:lnTo>
                    <a:pt x="462" y="541"/>
                  </a:lnTo>
                  <a:lnTo>
                    <a:pt x="458" y="540"/>
                  </a:lnTo>
                  <a:lnTo>
                    <a:pt x="456" y="537"/>
                  </a:lnTo>
                  <a:lnTo>
                    <a:pt x="454" y="535"/>
                  </a:lnTo>
                  <a:lnTo>
                    <a:pt x="453" y="533"/>
                  </a:lnTo>
                  <a:lnTo>
                    <a:pt x="452" y="530"/>
                  </a:lnTo>
                  <a:lnTo>
                    <a:pt x="452" y="527"/>
                  </a:lnTo>
                  <a:lnTo>
                    <a:pt x="452" y="523"/>
                  </a:lnTo>
                  <a:lnTo>
                    <a:pt x="453" y="521"/>
                  </a:lnTo>
                  <a:lnTo>
                    <a:pt x="454" y="518"/>
                  </a:lnTo>
                  <a:lnTo>
                    <a:pt x="456" y="516"/>
                  </a:lnTo>
                  <a:lnTo>
                    <a:pt x="458" y="515"/>
                  </a:lnTo>
                  <a:lnTo>
                    <a:pt x="462" y="513"/>
                  </a:lnTo>
                  <a:lnTo>
                    <a:pt x="464" y="513"/>
                  </a:lnTo>
                  <a:lnTo>
                    <a:pt x="467" y="512"/>
                  </a:lnTo>
                  <a:lnTo>
                    <a:pt x="527" y="512"/>
                  </a:lnTo>
                  <a:lnTo>
                    <a:pt x="530" y="513"/>
                  </a:lnTo>
                  <a:lnTo>
                    <a:pt x="534" y="513"/>
                  </a:lnTo>
                  <a:lnTo>
                    <a:pt x="536" y="515"/>
                  </a:lnTo>
                  <a:lnTo>
                    <a:pt x="538" y="516"/>
                  </a:lnTo>
                  <a:lnTo>
                    <a:pt x="540" y="518"/>
                  </a:lnTo>
                  <a:lnTo>
                    <a:pt x="541" y="521"/>
                  </a:lnTo>
                  <a:lnTo>
                    <a:pt x="542" y="523"/>
                  </a:lnTo>
                  <a:lnTo>
                    <a:pt x="542" y="527"/>
                  </a:lnTo>
                  <a:lnTo>
                    <a:pt x="542" y="530"/>
                  </a:lnTo>
                  <a:lnTo>
                    <a:pt x="541" y="533"/>
                  </a:lnTo>
                  <a:lnTo>
                    <a:pt x="540" y="535"/>
                  </a:lnTo>
                  <a:lnTo>
                    <a:pt x="538" y="537"/>
                  </a:lnTo>
                  <a:lnTo>
                    <a:pt x="536" y="540"/>
                  </a:lnTo>
                  <a:lnTo>
                    <a:pt x="534" y="541"/>
                  </a:lnTo>
                  <a:lnTo>
                    <a:pt x="530" y="542"/>
                  </a:lnTo>
                  <a:lnTo>
                    <a:pt x="527" y="542"/>
                  </a:lnTo>
                  <a:lnTo>
                    <a:pt x="527" y="542"/>
                  </a:lnTo>
                  <a:close/>
                  <a:moveTo>
                    <a:pt x="527" y="663"/>
                  </a:moveTo>
                  <a:lnTo>
                    <a:pt x="467" y="663"/>
                  </a:lnTo>
                  <a:lnTo>
                    <a:pt x="464" y="662"/>
                  </a:lnTo>
                  <a:lnTo>
                    <a:pt x="462" y="661"/>
                  </a:lnTo>
                  <a:lnTo>
                    <a:pt x="458" y="660"/>
                  </a:lnTo>
                  <a:lnTo>
                    <a:pt x="456" y="658"/>
                  </a:lnTo>
                  <a:lnTo>
                    <a:pt x="454" y="655"/>
                  </a:lnTo>
                  <a:lnTo>
                    <a:pt x="453" y="653"/>
                  </a:lnTo>
                  <a:lnTo>
                    <a:pt x="452" y="650"/>
                  </a:lnTo>
                  <a:lnTo>
                    <a:pt x="452" y="648"/>
                  </a:lnTo>
                  <a:lnTo>
                    <a:pt x="452" y="645"/>
                  </a:lnTo>
                  <a:lnTo>
                    <a:pt x="453" y="641"/>
                  </a:lnTo>
                  <a:lnTo>
                    <a:pt x="454" y="639"/>
                  </a:lnTo>
                  <a:lnTo>
                    <a:pt x="456" y="637"/>
                  </a:lnTo>
                  <a:lnTo>
                    <a:pt x="458" y="635"/>
                  </a:lnTo>
                  <a:lnTo>
                    <a:pt x="462" y="634"/>
                  </a:lnTo>
                  <a:lnTo>
                    <a:pt x="464" y="633"/>
                  </a:lnTo>
                  <a:lnTo>
                    <a:pt x="467" y="633"/>
                  </a:lnTo>
                  <a:lnTo>
                    <a:pt x="527" y="633"/>
                  </a:lnTo>
                  <a:lnTo>
                    <a:pt x="530" y="633"/>
                  </a:lnTo>
                  <a:lnTo>
                    <a:pt x="534" y="634"/>
                  </a:lnTo>
                  <a:lnTo>
                    <a:pt x="536" y="635"/>
                  </a:lnTo>
                  <a:lnTo>
                    <a:pt x="538" y="637"/>
                  </a:lnTo>
                  <a:lnTo>
                    <a:pt x="540" y="639"/>
                  </a:lnTo>
                  <a:lnTo>
                    <a:pt x="541" y="641"/>
                  </a:lnTo>
                  <a:lnTo>
                    <a:pt x="542" y="645"/>
                  </a:lnTo>
                  <a:lnTo>
                    <a:pt x="542" y="648"/>
                  </a:lnTo>
                  <a:lnTo>
                    <a:pt x="542" y="650"/>
                  </a:lnTo>
                  <a:lnTo>
                    <a:pt x="541" y="653"/>
                  </a:lnTo>
                  <a:lnTo>
                    <a:pt x="540" y="655"/>
                  </a:lnTo>
                  <a:lnTo>
                    <a:pt x="538" y="658"/>
                  </a:lnTo>
                  <a:lnTo>
                    <a:pt x="536" y="660"/>
                  </a:lnTo>
                  <a:lnTo>
                    <a:pt x="534" y="662"/>
                  </a:lnTo>
                  <a:lnTo>
                    <a:pt x="530" y="662"/>
                  </a:lnTo>
                  <a:lnTo>
                    <a:pt x="527" y="663"/>
                  </a:lnTo>
                  <a:lnTo>
                    <a:pt x="527" y="663"/>
                  </a:lnTo>
                  <a:close/>
                  <a:moveTo>
                    <a:pt x="347" y="633"/>
                  </a:moveTo>
                  <a:lnTo>
                    <a:pt x="407" y="633"/>
                  </a:lnTo>
                  <a:lnTo>
                    <a:pt x="410" y="633"/>
                  </a:lnTo>
                  <a:lnTo>
                    <a:pt x="412" y="634"/>
                  </a:lnTo>
                  <a:lnTo>
                    <a:pt x="416" y="635"/>
                  </a:lnTo>
                  <a:lnTo>
                    <a:pt x="418" y="637"/>
                  </a:lnTo>
                  <a:lnTo>
                    <a:pt x="420" y="639"/>
                  </a:lnTo>
                  <a:lnTo>
                    <a:pt x="421" y="641"/>
                  </a:lnTo>
                  <a:lnTo>
                    <a:pt x="422" y="645"/>
                  </a:lnTo>
                  <a:lnTo>
                    <a:pt x="422" y="648"/>
                  </a:lnTo>
                  <a:lnTo>
                    <a:pt x="422" y="650"/>
                  </a:lnTo>
                  <a:lnTo>
                    <a:pt x="421" y="653"/>
                  </a:lnTo>
                  <a:lnTo>
                    <a:pt x="420" y="655"/>
                  </a:lnTo>
                  <a:lnTo>
                    <a:pt x="418" y="658"/>
                  </a:lnTo>
                  <a:lnTo>
                    <a:pt x="416" y="660"/>
                  </a:lnTo>
                  <a:lnTo>
                    <a:pt x="412" y="662"/>
                  </a:lnTo>
                  <a:lnTo>
                    <a:pt x="410" y="662"/>
                  </a:lnTo>
                  <a:lnTo>
                    <a:pt x="407" y="663"/>
                  </a:lnTo>
                  <a:lnTo>
                    <a:pt x="347" y="663"/>
                  </a:lnTo>
                  <a:lnTo>
                    <a:pt x="344" y="662"/>
                  </a:lnTo>
                  <a:lnTo>
                    <a:pt x="340" y="661"/>
                  </a:lnTo>
                  <a:lnTo>
                    <a:pt x="338" y="660"/>
                  </a:lnTo>
                  <a:lnTo>
                    <a:pt x="336" y="658"/>
                  </a:lnTo>
                  <a:lnTo>
                    <a:pt x="334" y="655"/>
                  </a:lnTo>
                  <a:lnTo>
                    <a:pt x="333" y="653"/>
                  </a:lnTo>
                  <a:lnTo>
                    <a:pt x="332" y="650"/>
                  </a:lnTo>
                  <a:lnTo>
                    <a:pt x="332" y="648"/>
                  </a:lnTo>
                  <a:lnTo>
                    <a:pt x="332" y="645"/>
                  </a:lnTo>
                  <a:lnTo>
                    <a:pt x="333" y="641"/>
                  </a:lnTo>
                  <a:lnTo>
                    <a:pt x="334" y="639"/>
                  </a:lnTo>
                  <a:lnTo>
                    <a:pt x="336" y="637"/>
                  </a:lnTo>
                  <a:lnTo>
                    <a:pt x="338" y="635"/>
                  </a:lnTo>
                  <a:lnTo>
                    <a:pt x="340" y="634"/>
                  </a:lnTo>
                  <a:lnTo>
                    <a:pt x="344" y="633"/>
                  </a:lnTo>
                  <a:lnTo>
                    <a:pt x="347" y="633"/>
                  </a:lnTo>
                  <a:close/>
                  <a:moveTo>
                    <a:pt x="332" y="407"/>
                  </a:moveTo>
                  <a:lnTo>
                    <a:pt x="332" y="403"/>
                  </a:lnTo>
                  <a:lnTo>
                    <a:pt x="333" y="401"/>
                  </a:lnTo>
                  <a:lnTo>
                    <a:pt x="334" y="398"/>
                  </a:lnTo>
                  <a:lnTo>
                    <a:pt x="336" y="396"/>
                  </a:lnTo>
                  <a:lnTo>
                    <a:pt x="338" y="394"/>
                  </a:lnTo>
                  <a:lnTo>
                    <a:pt x="340" y="393"/>
                  </a:lnTo>
                  <a:lnTo>
                    <a:pt x="344" y="392"/>
                  </a:lnTo>
                  <a:lnTo>
                    <a:pt x="347" y="392"/>
                  </a:lnTo>
                  <a:lnTo>
                    <a:pt x="407" y="392"/>
                  </a:lnTo>
                  <a:lnTo>
                    <a:pt x="410" y="392"/>
                  </a:lnTo>
                  <a:lnTo>
                    <a:pt x="412" y="393"/>
                  </a:lnTo>
                  <a:lnTo>
                    <a:pt x="416" y="394"/>
                  </a:lnTo>
                  <a:lnTo>
                    <a:pt x="418" y="396"/>
                  </a:lnTo>
                  <a:lnTo>
                    <a:pt x="420" y="398"/>
                  </a:lnTo>
                  <a:lnTo>
                    <a:pt x="421" y="401"/>
                  </a:lnTo>
                  <a:lnTo>
                    <a:pt x="422" y="403"/>
                  </a:lnTo>
                  <a:lnTo>
                    <a:pt x="422" y="407"/>
                  </a:lnTo>
                  <a:lnTo>
                    <a:pt x="422" y="410"/>
                  </a:lnTo>
                  <a:lnTo>
                    <a:pt x="421" y="412"/>
                  </a:lnTo>
                  <a:lnTo>
                    <a:pt x="420" y="415"/>
                  </a:lnTo>
                  <a:lnTo>
                    <a:pt x="418" y="417"/>
                  </a:lnTo>
                  <a:lnTo>
                    <a:pt x="416" y="419"/>
                  </a:lnTo>
                  <a:lnTo>
                    <a:pt x="412" y="420"/>
                  </a:lnTo>
                  <a:lnTo>
                    <a:pt x="410" y="422"/>
                  </a:lnTo>
                  <a:lnTo>
                    <a:pt x="407" y="422"/>
                  </a:lnTo>
                  <a:lnTo>
                    <a:pt x="347" y="422"/>
                  </a:lnTo>
                  <a:lnTo>
                    <a:pt x="344" y="422"/>
                  </a:lnTo>
                  <a:lnTo>
                    <a:pt x="340" y="420"/>
                  </a:lnTo>
                  <a:lnTo>
                    <a:pt x="338" y="419"/>
                  </a:lnTo>
                  <a:lnTo>
                    <a:pt x="336" y="417"/>
                  </a:lnTo>
                  <a:lnTo>
                    <a:pt x="334" y="415"/>
                  </a:lnTo>
                  <a:lnTo>
                    <a:pt x="333" y="412"/>
                  </a:lnTo>
                  <a:lnTo>
                    <a:pt x="332" y="410"/>
                  </a:lnTo>
                  <a:lnTo>
                    <a:pt x="332" y="407"/>
                  </a:lnTo>
                  <a:lnTo>
                    <a:pt x="332" y="407"/>
                  </a:lnTo>
                  <a:close/>
                  <a:moveTo>
                    <a:pt x="347" y="512"/>
                  </a:moveTo>
                  <a:lnTo>
                    <a:pt x="407" y="512"/>
                  </a:lnTo>
                  <a:lnTo>
                    <a:pt x="410" y="513"/>
                  </a:lnTo>
                  <a:lnTo>
                    <a:pt x="412" y="513"/>
                  </a:lnTo>
                  <a:lnTo>
                    <a:pt x="416" y="515"/>
                  </a:lnTo>
                  <a:lnTo>
                    <a:pt x="418" y="516"/>
                  </a:lnTo>
                  <a:lnTo>
                    <a:pt x="420" y="518"/>
                  </a:lnTo>
                  <a:lnTo>
                    <a:pt x="421" y="521"/>
                  </a:lnTo>
                  <a:lnTo>
                    <a:pt x="422" y="523"/>
                  </a:lnTo>
                  <a:lnTo>
                    <a:pt x="422" y="527"/>
                  </a:lnTo>
                  <a:lnTo>
                    <a:pt x="422" y="530"/>
                  </a:lnTo>
                  <a:lnTo>
                    <a:pt x="421" y="533"/>
                  </a:lnTo>
                  <a:lnTo>
                    <a:pt x="420" y="535"/>
                  </a:lnTo>
                  <a:lnTo>
                    <a:pt x="418" y="537"/>
                  </a:lnTo>
                  <a:lnTo>
                    <a:pt x="416" y="540"/>
                  </a:lnTo>
                  <a:lnTo>
                    <a:pt x="412" y="541"/>
                  </a:lnTo>
                  <a:lnTo>
                    <a:pt x="410" y="542"/>
                  </a:lnTo>
                  <a:lnTo>
                    <a:pt x="407" y="542"/>
                  </a:lnTo>
                  <a:lnTo>
                    <a:pt x="347" y="542"/>
                  </a:lnTo>
                  <a:lnTo>
                    <a:pt x="344" y="542"/>
                  </a:lnTo>
                  <a:lnTo>
                    <a:pt x="340" y="541"/>
                  </a:lnTo>
                  <a:lnTo>
                    <a:pt x="338" y="540"/>
                  </a:lnTo>
                  <a:lnTo>
                    <a:pt x="336" y="537"/>
                  </a:lnTo>
                  <a:lnTo>
                    <a:pt x="334" y="535"/>
                  </a:lnTo>
                  <a:lnTo>
                    <a:pt x="333" y="533"/>
                  </a:lnTo>
                  <a:lnTo>
                    <a:pt x="332" y="530"/>
                  </a:lnTo>
                  <a:lnTo>
                    <a:pt x="332" y="527"/>
                  </a:lnTo>
                  <a:lnTo>
                    <a:pt x="332" y="523"/>
                  </a:lnTo>
                  <a:lnTo>
                    <a:pt x="333" y="521"/>
                  </a:lnTo>
                  <a:lnTo>
                    <a:pt x="334" y="518"/>
                  </a:lnTo>
                  <a:lnTo>
                    <a:pt x="336" y="516"/>
                  </a:lnTo>
                  <a:lnTo>
                    <a:pt x="338" y="515"/>
                  </a:lnTo>
                  <a:lnTo>
                    <a:pt x="340" y="513"/>
                  </a:lnTo>
                  <a:lnTo>
                    <a:pt x="344" y="513"/>
                  </a:lnTo>
                  <a:lnTo>
                    <a:pt x="347" y="512"/>
                  </a:lnTo>
                  <a:close/>
                  <a:moveTo>
                    <a:pt x="527" y="783"/>
                  </a:moveTo>
                  <a:lnTo>
                    <a:pt x="347" y="783"/>
                  </a:lnTo>
                  <a:lnTo>
                    <a:pt x="344" y="783"/>
                  </a:lnTo>
                  <a:lnTo>
                    <a:pt x="340" y="782"/>
                  </a:lnTo>
                  <a:lnTo>
                    <a:pt x="338" y="780"/>
                  </a:lnTo>
                  <a:lnTo>
                    <a:pt x="336" y="779"/>
                  </a:lnTo>
                  <a:lnTo>
                    <a:pt x="334" y="777"/>
                  </a:lnTo>
                  <a:lnTo>
                    <a:pt x="333" y="773"/>
                  </a:lnTo>
                  <a:lnTo>
                    <a:pt x="332" y="771"/>
                  </a:lnTo>
                  <a:lnTo>
                    <a:pt x="332" y="768"/>
                  </a:lnTo>
                  <a:lnTo>
                    <a:pt x="332" y="765"/>
                  </a:lnTo>
                  <a:lnTo>
                    <a:pt x="333" y="762"/>
                  </a:lnTo>
                  <a:lnTo>
                    <a:pt x="334" y="759"/>
                  </a:lnTo>
                  <a:lnTo>
                    <a:pt x="336" y="757"/>
                  </a:lnTo>
                  <a:lnTo>
                    <a:pt x="338" y="755"/>
                  </a:lnTo>
                  <a:lnTo>
                    <a:pt x="340" y="754"/>
                  </a:lnTo>
                  <a:lnTo>
                    <a:pt x="344" y="753"/>
                  </a:lnTo>
                  <a:lnTo>
                    <a:pt x="347" y="753"/>
                  </a:lnTo>
                  <a:lnTo>
                    <a:pt x="527" y="753"/>
                  </a:lnTo>
                  <a:lnTo>
                    <a:pt x="530" y="753"/>
                  </a:lnTo>
                  <a:lnTo>
                    <a:pt x="534" y="754"/>
                  </a:lnTo>
                  <a:lnTo>
                    <a:pt x="536" y="755"/>
                  </a:lnTo>
                  <a:lnTo>
                    <a:pt x="538" y="757"/>
                  </a:lnTo>
                  <a:lnTo>
                    <a:pt x="540" y="759"/>
                  </a:lnTo>
                  <a:lnTo>
                    <a:pt x="541" y="762"/>
                  </a:lnTo>
                  <a:lnTo>
                    <a:pt x="542" y="765"/>
                  </a:lnTo>
                  <a:lnTo>
                    <a:pt x="542" y="768"/>
                  </a:lnTo>
                  <a:lnTo>
                    <a:pt x="542" y="771"/>
                  </a:lnTo>
                  <a:lnTo>
                    <a:pt x="541" y="773"/>
                  </a:lnTo>
                  <a:lnTo>
                    <a:pt x="540" y="777"/>
                  </a:lnTo>
                  <a:lnTo>
                    <a:pt x="538" y="779"/>
                  </a:lnTo>
                  <a:lnTo>
                    <a:pt x="536" y="780"/>
                  </a:lnTo>
                  <a:lnTo>
                    <a:pt x="534" y="782"/>
                  </a:lnTo>
                  <a:lnTo>
                    <a:pt x="530" y="783"/>
                  </a:lnTo>
                  <a:lnTo>
                    <a:pt x="527" y="783"/>
                  </a:lnTo>
                  <a:close/>
                  <a:moveTo>
                    <a:pt x="287" y="422"/>
                  </a:moveTo>
                  <a:lnTo>
                    <a:pt x="227" y="422"/>
                  </a:lnTo>
                  <a:lnTo>
                    <a:pt x="224" y="422"/>
                  </a:lnTo>
                  <a:lnTo>
                    <a:pt x="220" y="420"/>
                  </a:lnTo>
                  <a:lnTo>
                    <a:pt x="218" y="419"/>
                  </a:lnTo>
                  <a:lnTo>
                    <a:pt x="216" y="417"/>
                  </a:lnTo>
                  <a:lnTo>
                    <a:pt x="214" y="415"/>
                  </a:lnTo>
                  <a:lnTo>
                    <a:pt x="213" y="412"/>
                  </a:lnTo>
                  <a:lnTo>
                    <a:pt x="212" y="410"/>
                  </a:lnTo>
                  <a:lnTo>
                    <a:pt x="211" y="407"/>
                  </a:lnTo>
                  <a:lnTo>
                    <a:pt x="212" y="403"/>
                  </a:lnTo>
                  <a:lnTo>
                    <a:pt x="213" y="401"/>
                  </a:lnTo>
                  <a:lnTo>
                    <a:pt x="214" y="398"/>
                  </a:lnTo>
                  <a:lnTo>
                    <a:pt x="216" y="396"/>
                  </a:lnTo>
                  <a:lnTo>
                    <a:pt x="218" y="394"/>
                  </a:lnTo>
                  <a:lnTo>
                    <a:pt x="220" y="393"/>
                  </a:lnTo>
                  <a:lnTo>
                    <a:pt x="224" y="392"/>
                  </a:lnTo>
                  <a:lnTo>
                    <a:pt x="227" y="392"/>
                  </a:lnTo>
                  <a:lnTo>
                    <a:pt x="287" y="392"/>
                  </a:lnTo>
                  <a:lnTo>
                    <a:pt x="289" y="392"/>
                  </a:lnTo>
                  <a:lnTo>
                    <a:pt x="292" y="393"/>
                  </a:lnTo>
                  <a:lnTo>
                    <a:pt x="294" y="394"/>
                  </a:lnTo>
                  <a:lnTo>
                    <a:pt x="298" y="396"/>
                  </a:lnTo>
                  <a:lnTo>
                    <a:pt x="299" y="398"/>
                  </a:lnTo>
                  <a:lnTo>
                    <a:pt x="301" y="401"/>
                  </a:lnTo>
                  <a:lnTo>
                    <a:pt x="301" y="403"/>
                  </a:lnTo>
                  <a:lnTo>
                    <a:pt x="302" y="407"/>
                  </a:lnTo>
                  <a:lnTo>
                    <a:pt x="301" y="410"/>
                  </a:lnTo>
                  <a:lnTo>
                    <a:pt x="301" y="412"/>
                  </a:lnTo>
                  <a:lnTo>
                    <a:pt x="299" y="415"/>
                  </a:lnTo>
                  <a:lnTo>
                    <a:pt x="298" y="417"/>
                  </a:lnTo>
                  <a:lnTo>
                    <a:pt x="294" y="419"/>
                  </a:lnTo>
                  <a:lnTo>
                    <a:pt x="292" y="420"/>
                  </a:lnTo>
                  <a:lnTo>
                    <a:pt x="289" y="422"/>
                  </a:lnTo>
                  <a:lnTo>
                    <a:pt x="287" y="422"/>
                  </a:lnTo>
                  <a:lnTo>
                    <a:pt x="287" y="422"/>
                  </a:lnTo>
                  <a:close/>
                  <a:moveTo>
                    <a:pt x="287" y="542"/>
                  </a:moveTo>
                  <a:lnTo>
                    <a:pt x="227" y="542"/>
                  </a:lnTo>
                  <a:lnTo>
                    <a:pt x="224" y="542"/>
                  </a:lnTo>
                  <a:lnTo>
                    <a:pt x="220" y="541"/>
                  </a:lnTo>
                  <a:lnTo>
                    <a:pt x="218" y="540"/>
                  </a:lnTo>
                  <a:lnTo>
                    <a:pt x="216" y="537"/>
                  </a:lnTo>
                  <a:lnTo>
                    <a:pt x="214" y="535"/>
                  </a:lnTo>
                  <a:lnTo>
                    <a:pt x="213" y="533"/>
                  </a:lnTo>
                  <a:lnTo>
                    <a:pt x="212" y="530"/>
                  </a:lnTo>
                  <a:lnTo>
                    <a:pt x="211" y="527"/>
                  </a:lnTo>
                  <a:lnTo>
                    <a:pt x="212" y="523"/>
                  </a:lnTo>
                  <a:lnTo>
                    <a:pt x="213" y="521"/>
                  </a:lnTo>
                  <a:lnTo>
                    <a:pt x="214" y="518"/>
                  </a:lnTo>
                  <a:lnTo>
                    <a:pt x="216" y="516"/>
                  </a:lnTo>
                  <a:lnTo>
                    <a:pt x="218" y="515"/>
                  </a:lnTo>
                  <a:lnTo>
                    <a:pt x="220" y="513"/>
                  </a:lnTo>
                  <a:lnTo>
                    <a:pt x="224" y="513"/>
                  </a:lnTo>
                  <a:lnTo>
                    <a:pt x="227" y="512"/>
                  </a:lnTo>
                  <a:lnTo>
                    <a:pt x="287" y="512"/>
                  </a:lnTo>
                  <a:lnTo>
                    <a:pt x="289" y="513"/>
                  </a:lnTo>
                  <a:lnTo>
                    <a:pt x="292" y="513"/>
                  </a:lnTo>
                  <a:lnTo>
                    <a:pt x="294" y="515"/>
                  </a:lnTo>
                  <a:lnTo>
                    <a:pt x="298" y="516"/>
                  </a:lnTo>
                  <a:lnTo>
                    <a:pt x="299" y="518"/>
                  </a:lnTo>
                  <a:lnTo>
                    <a:pt x="301" y="521"/>
                  </a:lnTo>
                  <a:lnTo>
                    <a:pt x="301" y="523"/>
                  </a:lnTo>
                  <a:lnTo>
                    <a:pt x="302" y="527"/>
                  </a:lnTo>
                  <a:lnTo>
                    <a:pt x="301" y="530"/>
                  </a:lnTo>
                  <a:lnTo>
                    <a:pt x="301" y="533"/>
                  </a:lnTo>
                  <a:lnTo>
                    <a:pt x="299" y="535"/>
                  </a:lnTo>
                  <a:lnTo>
                    <a:pt x="298" y="537"/>
                  </a:lnTo>
                  <a:lnTo>
                    <a:pt x="294" y="540"/>
                  </a:lnTo>
                  <a:lnTo>
                    <a:pt x="292" y="541"/>
                  </a:lnTo>
                  <a:lnTo>
                    <a:pt x="289" y="542"/>
                  </a:lnTo>
                  <a:lnTo>
                    <a:pt x="287" y="542"/>
                  </a:lnTo>
                  <a:lnTo>
                    <a:pt x="287" y="542"/>
                  </a:lnTo>
                  <a:close/>
                  <a:moveTo>
                    <a:pt x="287" y="663"/>
                  </a:moveTo>
                  <a:lnTo>
                    <a:pt x="227" y="663"/>
                  </a:lnTo>
                  <a:lnTo>
                    <a:pt x="224" y="662"/>
                  </a:lnTo>
                  <a:lnTo>
                    <a:pt x="220" y="661"/>
                  </a:lnTo>
                  <a:lnTo>
                    <a:pt x="218" y="660"/>
                  </a:lnTo>
                  <a:lnTo>
                    <a:pt x="216" y="658"/>
                  </a:lnTo>
                  <a:lnTo>
                    <a:pt x="214" y="655"/>
                  </a:lnTo>
                  <a:lnTo>
                    <a:pt x="213" y="653"/>
                  </a:lnTo>
                  <a:lnTo>
                    <a:pt x="212" y="650"/>
                  </a:lnTo>
                  <a:lnTo>
                    <a:pt x="211" y="648"/>
                  </a:lnTo>
                  <a:lnTo>
                    <a:pt x="212" y="645"/>
                  </a:lnTo>
                  <a:lnTo>
                    <a:pt x="213" y="641"/>
                  </a:lnTo>
                  <a:lnTo>
                    <a:pt x="214" y="639"/>
                  </a:lnTo>
                  <a:lnTo>
                    <a:pt x="216" y="637"/>
                  </a:lnTo>
                  <a:lnTo>
                    <a:pt x="218" y="635"/>
                  </a:lnTo>
                  <a:lnTo>
                    <a:pt x="220" y="634"/>
                  </a:lnTo>
                  <a:lnTo>
                    <a:pt x="224" y="633"/>
                  </a:lnTo>
                  <a:lnTo>
                    <a:pt x="227" y="633"/>
                  </a:lnTo>
                  <a:lnTo>
                    <a:pt x="287" y="633"/>
                  </a:lnTo>
                  <a:lnTo>
                    <a:pt x="289" y="633"/>
                  </a:lnTo>
                  <a:lnTo>
                    <a:pt x="292" y="634"/>
                  </a:lnTo>
                  <a:lnTo>
                    <a:pt x="294" y="635"/>
                  </a:lnTo>
                  <a:lnTo>
                    <a:pt x="298" y="637"/>
                  </a:lnTo>
                  <a:lnTo>
                    <a:pt x="299" y="639"/>
                  </a:lnTo>
                  <a:lnTo>
                    <a:pt x="301" y="641"/>
                  </a:lnTo>
                  <a:lnTo>
                    <a:pt x="301" y="645"/>
                  </a:lnTo>
                  <a:lnTo>
                    <a:pt x="302" y="648"/>
                  </a:lnTo>
                  <a:lnTo>
                    <a:pt x="301" y="650"/>
                  </a:lnTo>
                  <a:lnTo>
                    <a:pt x="301" y="653"/>
                  </a:lnTo>
                  <a:lnTo>
                    <a:pt x="299" y="655"/>
                  </a:lnTo>
                  <a:lnTo>
                    <a:pt x="298" y="658"/>
                  </a:lnTo>
                  <a:lnTo>
                    <a:pt x="294" y="660"/>
                  </a:lnTo>
                  <a:lnTo>
                    <a:pt x="292" y="662"/>
                  </a:lnTo>
                  <a:lnTo>
                    <a:pt x="289" y="662"/>
                  </a:lnTo>
                  <a:lnTo>
                    <a:pt x="287" y="663"/>
                  </a:lnTo>
                  <a:lnTo>
                    <a:pt x="287" y="663"/>
                  </a:lnTo>
                  <a:close/>
                  <a:moveTo>
                    <a:pt x="287" y="783"/>
                  </a:moveTo>
                  <a:lnTo>
                    <a:pt x="227" y="783"/>
                  </a:lnTo>
                  <a:lnTo>
                    <a:pt x="224" y="783"/>
                  </a:lnTo>
                  <a:lnTo>
                    <a:pt x="220" y="782"/>
                  </a:lnTo>
                  <a:lnTo>
                    <a:pt x="218" y="780"/>
                  </a:lnTo>
                  <a:lnTo>
                    <a:pt x="216" y="779"/>
                  </a:lnTo>
                  <a:lnTo>
                    <a:pt x="214" y="777"/>
                  </a:lnTo>
                  <a:lnTo>
                    <a:pt x="213" y="773"/>
                  </a:lnTo>
                  <a:lnTo>
                    <a:pt x="212" y="771"/>
                  </a:lnTo>
                  <a:lnTo>
                    <a:pt x="211" y="768"/>
                  </a:lnTo>
                  <a:lnTo>
                    <a:pt x="212" y="765"/>
                  </a:lnTo>
                  <a:lnTo>
                    <a:pt x="213" y="762"/>
                  </a:lnTo>
                  <a:lnTo>
                    <a:pt x="214" y="759"/>
                  </a:lnTo>
                  <a:lnTo>
                    <a:pt x="216" y="757"/>
                  </a:lnTo>
                  <a:lnTo>
                    <a:pt x="218" y="755"/>
                  </a:lnTo>
                  <a:lnTo>
                    <a:pt x="220" y="754"/>
                  </a:lnTo>
                  <a:lnTo>
                    <a:pt x="224" y="753"/>
                  </a:lnTo>
                  <a:lnTo>
                    <a:pt x="227" y="753"/>
                  </a:lnTo>
                  <a:lnTo>
                    <a:pt x="287" y="753"/>
                  </a:lnTo>
                  <a:lnTo>
                    <a:pt x="289" y="753"/>
                  </a:lnTo>
                  <a:lnTo>
                    <a:pt x="292" y="754"/>
                  </a:lnTo>
                  <a:lnTo>
                    <a:pt x="294" y="755"/>
                  </a:lnTo>
                  <a:lnTo>
                    <a:pt x="298" y="757"/>
                  </a:lnTo>
                  <a:lnTo>
                    <a:pt x="299" y="759"/>
                  </a:lnTo>
                  <a:lnTo>
                    <a:pt x="301" y="762"/>
                  </a:lnTo>
                  <a:lnTo>
                    <a:pt x="301" y="765"/>
                  </a:lnTo>
                  <a:lnTo>
                    <a:pt x="302" y="768"/>
                  </a:lnTo>
                  <a:lnTo>
                    <a:pt x="301" y="771"/>
                  </a:lnTo>
                  <a:lnTo>
                    <a:pt x="301" y="773"/>
                  </a:lnTo>
                  <a:lnTo>
                    <a:pt x="299" y="777"/>
                  </a:lnTo>
                  <a:lnTo>
                    <a:pt x="298" y="779"/>
                  </a:lnTo>
                  <a:lnTo>
                    <a:pt x="294" y="780"/>
                  </a:lnTo>
                  <a:lnTo>
                    <a:pt x="292" y="782"/>
                  </a:lnTo>
                  <a:lnTo>
                    <a:pt x="289" y="783"/>
                  </a:lnTo>
                  <a:lnTo>
                    <a:pt x="287" y="783"/>
                  </a:lnTo>
                  <a:close/>
                  <a:moveTo>
                    <a:pt x="166" y="422"/>
                  </a:moveTo>
                  <a:lnTo>
                    <a:pt x="106" y="422"/>
                  </a:lnTo>
                  <a:lnTo>
                    <a:pt x="102" y="422"/>
                  </a:lnTo>
                  <a:lnTo>
                    <a:pt x="100" y="420"/>
                  </a:lnTo>
                  <a:lnTo>
                    <a:pt x="97" y="419"/>
                  </a:lnTo>
                  <a:lnTo>
                    <a:pt x="95" y="417"/>
                  </a:lnTo>
                  <a:lnTo>
                    <a:pt x="94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1" y="407"/>
                  </a:lnTo>
                  <a:lnTo>
                    <a:pt x="91" y="403"/>
                  </a:lnTo>
                  <a:lnTo>
                    <a:pt x="92" y="401"/>
                  </a:lnTo>
                  <a:lnTo>
                    <a:pt x="94" y="398"/>
                  </a:lnTo>
                  <a:lnTo>
                    <a:pt x="95" y="396"/>
                  </a:lnTo>
                  <a:lnTo>
                    <a:pt x="97" y="394"/>
                  </a:lnTo>
                  <a:lnTo>
                    <a:pt x="100" y="393"/>
                  </a:lnTo>
                  <a:lnTo>
                    <a:pt x="102" y="392"/>
                  </a:lnTo>
                  <a:lnTo>
                    <a:pt x="106" y="392"/>
                  </a:lnTo>
                  <a:lnTo>
                    <a:pt x="166" y="392"/>
                  </a:lnTo>
                  <a:lnTo>
                    <a:pt x="169" y="392"/>
                  </a:lnTo>
                  <a:lnTo>
                    <a:pt x="172" y="393"/>
                  </a:lnTo>
                  <a:lnTo>
                    <a:pt x="174" y="394"/>
                  </a:lnTo>
                  <a:lnTo>
                    <a:pt x="176" y="396"/>
                  </a:lnTo>
                  <a:lnTo>
                    <a:pt x="179" y="398"/>
                  </a:lnTo>
                  <a:lnTo>
                    <a:pt x="180" y="401"/>
                  </a:lnTo>
                  <a:lnTo>
                    <a:pt x="181" y="403"/>
                  </a:lnTo>
                  <a:lnTo>
                    <a:pt x="181" y="407"/>
                  </a:lnTo>
                  <a:lnTo>
                    <a:pt x="181" y="410"/>
                  </a:lnTo>
                  <a:lnTo>
                    <a:pt x="180" y="412"/>
                  </a:lnTo>
                  <a:lnTo>
                    <a:pt x="179" y="415"/>
                  </a:lnTo>
                  <a:lnTo>
                    <a:pt x="176" y="417"/>
                  </a:lnTo>
                  <a:lnTo>
                    <a:pt x="174" y="419"/>
                  </a:lnTo>
                  <a:lnTo>
                    <a:pt x="172" y="420"/>
                  </a:lnTo>
                  <a:lnTo>
                    <a:pt x="169" y="422"/>
                  </a:lnTo>
                  <a:lnTo>
                    <a:pt x="166" y="422"/>
                  </a:lnTo>
                  <a:lnTo>
                    <a:pt x="166" y="422"/>
                  </a:lnTo>
                  <a:close/>
                  <a:moveTo>
                    <a:pt x="166" y="542"/>
                  </a:moveTo>
                  <a:lnTo>
                    <a:pt x="106" y="542"/>
                  </a:lnTo>
                  <a:lnTo>
                    <a:pt x="102" y="542"/>
                  </a:lnTo>
                  <a:lnTo>
                    <a:pt x="100" y="541"/>
                  </a:lnTo>
                  <a:lnTo>
                    <a:pt x="97" y="540"/>
                  </a:lnTo>
                  <a:lnTo>
                    <a:pt x="95" y="537"/>
                  </a:lnTo>
                  <a:lnTo>
                    <a:pt x="94" y="535"/>
                  </a:lnTo>
                  <a:lnTo>
                    <a:pt x="92" y="533"/>
                  </a:lnTo>
                  <a:lnTo>
                    <a:pt x="91" y="530"/>
                  </a:lnTo>
                  <a:lnTo>
                    <a:pt x="91" y="527"/>
                  </a:lnTo>
                  <a:lnTo>
                    <a:pt x="91" y="523"/>
                  </a:lnTo>
                  <a:lnTo>
                    <a:pt x="92" y="521"/>
                  </a:lnTo>
                  <a:lnTo>
                    <a:pt x="94" y="518"/>
                  </a:lnTo>
                  <a:lnTo>
                    <a:pt x="95" y="516"/>
                  </a:lnTo>
                  <a:lnTo>
                    <a:pt x="97" y="515"/>
                  </a:lnTo>
                  <a:lnTo>
                    <a:pt x="100" y="513"/>
                  </a:lnTo>
                  <a:lnTo>
                    <a:pt x="102" y="513"/>
                  </a:lnTo>
                  <a:lnTo>
                    <a:pt x="106" y="512"/>
                  </a:lnTo>
                  <a:lnTo>
                    <a:pt x="166" y="512"/>
                  </a:lnTo>
                  <a:lnTo>
                    <a:pt x="169" y="513"/>
                  </a:lnTo>
                  <a:lnTo>
                    <a:pt x="172" y="513"/>
                  </a:lnTo>
                  <a:lnTo>
                    <a:pt x="174" y="515"/>
                  </a:lnTo>
                  <a:lnTo>
                    <a:pt x="176" y="516"/>
                  </a:lnTo>
                  <a:lnTo>
                    <a:pt x="179" y="518"/>
                  </a:lnTo>
                  <a:lnTo>
                    <a:pt x="180" y="521"/>
                  </a:lnTo>
                  <a:lnTo>
                    <a:pt x="181" y="523"/>
                  </a:lnTo>
                  <a:lnTo>
                    <a:pt x="181" y="527"/>
                  </a:lnTo>
                  <a:lnTo>
                    <a:pt x="181" y="530"/>
                  </a:lnTo>
                  <a:lnTo>
                    <a:pt x="180" y="533"/>
                  </a:lnTo>
                  <a:lnTo>
                    <a:pt x="179" y="535"/>
                  </a:lnTo>
                  <a:lnTo>
                    <a:pt x="176" y="537"/>
                  </a:lnTo>
                  <a:lnTo>
                    <a:pt x="174" y="540"/>
                  </a:lnTo>
                  <a:lnTo>
                    <a:pt x="172" y="541"/>
                  </a:lnTo>
                  <a:lnTo>
                    <a:pt x="169" y="542"/>
                  </a:lnTo>
                  <a:lnTo>
                    <a:pt x="166" y="542"/>
                  </a:lnTo>
                  <a:lnTo>
                    <a:pt x="166" y="542"/>
                  </a:lnTo>
                  <a:close/>
                  <a:moveTo>
                    <a:pt x="166" y="663"/>
                  </a:moveTo>
                  <a:lnTo>
                    <a:pt x="106" y="663"/>
                  </a:lnTo>
                  <a:lnTo>
                    <a:pt x="102" y="662"/>
                  </a:lnTo>
                  <a:lnTo>
                    <a:pt x="100" y="661"/>
                  </a:lnTo>
                  <a:lnTo>
                    <a:pt x="97" y="660"/>
                  </a:lnTo>
                  <a:lnTo>
                    <a:pt x="95" y="658"/>
                  </a:lnTo>
                  <a:lnTo>
                    <a:pt x="94" y="655"/>
                  </a:lnTo>
                  <a:lnTo>
                    <a:pt x="92" y="653"/>
                  </a:lnTo>
                  <a:lnTo>
                    <a:pt x="91" y="650"/>
                  </a:lnTo>
                  <a:lnTo>
                    <a:pt x="91" y="648"/>
                  </a:lnTo>
                  <a:lnTo>
                    <a:pt x="91" y="645"/>
                  </a:lnTo>
                  <a:lnTo>
                    <a:pt x="92" y="641"/>
                  </a:lnTo>
                  <a:lnTo>
                    <a:pt x="94" y="639"/>
                  </a:lnTo>
                  <a:lnTo>
                    <a:pt x="95" y="637"/>
                  </a:lnTo>
                  <a:lnTo>
                    <a:pt x="97" y="635"/>
                  </a:lnTo>
                  <a:lnTo>
                    <a:pt x="100" y="634"/>
                  </a:lnTo>
                  <a:lnTo>
                    <a:pt x="102" y="633"/>
                  </a:lnTo>
                  <a:lnTo>
                    <a:pt x="106" y="633"/>
                  </a:lnTo>
                  <a:lnTo>
                    <a:pt x="166" y="633"/>
                  </a:lnTo>
                  <a:lnTo>
                    <a:pt x="169" y="633"/>
                  </a:lnTo>
                  <a:lnTo>
                    <a:pt x="172" y="634"/>
                  </a:lnTo>
                  <a:lnTo>
                    <a:pt x="174" y="635"/>
                  </a:lnTo>
                  <a:lnTo>
                    <a:pt x="176" y="637"/>
                  </a:lnTo>
                  <a:lnTo>
                    <a:pt x="179" y="639"/>
                  </a:lnTo>
                  <a:lnTo>
                    <a:pt x="180" y="641"/>
                  </a:lnTo>
                  <a:lnTo>
                    <a:pt x="181" y="645"/>
                  </a:lnTo>
                  <a:lnTo>
                    <a:pt x="181" y="648"/>
                  </a:lnTo>
                  <a:lnTo>
                    <a:pt x="181" y="650"/>
                  </a:lnTo>
                  <a:lnTo>
                    <a:pt x="180" y="653"/>
                  </a:lnTo>
                  <a:lnTo>
                    <a:pt x="179" y="655"/>
                  </a:lnTo>
                  <a:lnTo>
                    <a:pt x="176" y="658"/>
                  </a:lnTo>
                  <a:lnTo>
                    <a:pt x="174" y="660"/>
                  </a:lnTo>
                  <a:lnTo>
                    <a:pt x="172" y="662"/>
                  </a:lnTo>
                  <a:lnTo>
                    <a:pt x="169" y="662"/>
                  </a:lnTo>
                  <a:lnTo>
                    <a:pt x="166" y="663"/>
                  </a:lnTo>
                  <a:lnTo>
                    <a:pt x="166" y="663"/>
                  </a:lnTo>
                  <a:close/>
                  <a:moveTo>
                    <a:pt x="166" y="783"/>
                  </a:moveTo>
                  <a:lnTo>
                    <a:pt x="106" y="783"/>
                  </a:lnTo>
                  <a:lnTo>
                    <a:pt x="102" y="783"/>
                  </a:lnTo>
                  <a:lnTo>
                    <a:pt x="100" y="782"/>
                  </a:lnTo>
                  <a:lnTo>
                    <a:pt x="97" y="780"/>
                  </a:lnTo>
                  <a:lnTo>
                    <a:pt x="95" y="779"/>
                  </a:lnTo>
                  <a:lnTo>
                    <a:pt x="94" y="777"/>
                  </a:lnTo>
                  <a:lnTo>
                    <a:pt x="92" y="773"/>
                  </a:lnTo>
                  <a:lnTo>
                    <a:pt x="91" y="771"/>
                  </a:lnTo>
                  <a:lnTo>
                    <a:pt x="91" y="768"/>
                  </a:lnTo>
                  <a:lnTo>
                    <a:pt x="91" y="765"/>
                  </a:lnTo>
                  <a:lnTo>
                    <a:pt x="92" y="762"/>
                  </a:lnTo>
                  <a:lnTo>
                    <a:pt x="94" y="759"/>
                  </a:lnTo>
                  <a:lnTo>
                    <a:pt x="95" y="757"/>
                  </a:lnTo>
                  <a:lnTo>
                    <a:pt x="97" y="755"/>
                  </a:lnTo>
                  <a:lnTo>
                    <a:pt x="100" y="754"/>
                  </a:lnTo>
                  <a:lnTo>
                    <a:pt x="102" y="753"/>
                  </a:lnTo>
                  <a:lnTo>
                    <a:pt x="106" y="753"/>
                  </a:lnTo>
                  <a:lnTo>
                    <a:pt x="166" y="753"/>
                  </a:lnTo>
                  <a:lnTo>
                    <a:pt x="169" y="753"/>
                  </a:lnTo>
                  <a:lnTo>
                    <a:pt x="172" y="754"/>
                  </a:lnTo>
                  <a:lnTo>
                    <a:pt x="174" y="755"/>
                  </a:lnTo>
                  <a:lnTo>
                    <a:pt x="176" y="757"/>
                  </a:lnTo>
                  <a:lnTo>
                    <a:pt x="179" y="759"/>
                  </a:lnTo>
                  <a:lnTo>
                    <a:pt x="180" y="762"/>
                  </a:lnTo>
                  <a:lnTo>
                    <a:pt x="181" y="765"/>
                  </a:lnTo>
                  <a:lnTo>
                    <a:pt x="181" y="768"/>
                  </a:lnTo>
                  <a:lnTo>
                    <a:pt x="181" y="771"/>
                  </a:lnTo>
                  <a:lnTo>
                    <a:pt x="180" y="773"/>
                  </a:lnTo>
                  <a:lnTo>
                    <a:pt x="179" y="777"/>
                  </a:lnTo>
                  <a:lnTo>
                    <a:pt x="176" y="779"/>
                  </a:lnTo>
                  <a:lnTo>
                    <a:pt x="174" y="780"/>
                  </a:lnTo>
                  <a:lnTo>
                    <a:pt x="172" y="782"/>
                  </a:lnTo>
                  <a:lnTo>
                    <a:pt x="169" y="783"/>
                  </a:lnTo>
                  <a:lnTo>
                    <a:pt x="166" y="783"/>
                  </a:lnTo>
                  <a:close/>
                  <a:moveTo>
                    <a:pt x="587" y="0"/>
                  </a:moveTo>
                  <a:lnTo>
                    <a:pt x="46" y="0"/>
                  </a:lnTo>
                  <a:lnTo>
                    <a:pt x="37" y="1"/>
                  </a:lnTo>
                  <a:lnTo>
                    <a:pt x="28" y="3"/>
                  </a:lnTo>
                  <a:lnTo>
                    <a:pt x="21" y="8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858"/>
                  </a:lnTo>
                  <a:lnTo>
                    <a:pt x="2" y="868"/>
                  </a:lnTo>
                  <a:lnTo>
                    <a:pt x="4" y="875"/>
                  </a:lnTo>
                  <a:lnTo>
                    <a:pt x="8" y="884"/>
                  </a:lnTo>
                  <a:lnTo>
                    <a:pt x="13" y="890"/>
                  </a:lnTo>
                  <a:lnTo>
                    <a:pt x="21" y="896"/>
                  </a:lnTo>
                  <a:lnTo>
                    <a:pt x="28" y="900"/>
                  </a:lnTo>
                  <a:lnTo>
                    <a:pt x="37" y="902"/>
                  </a:lnTo>
                  <a:lnTo>
                    <a:pt x="46" y="903"/>
                  </a:lnTo>
                  <a:lnTo>
                    <a:pt x="587" y="903"/>
                  </a:lnTo>
                  <a:lnTo>
                    <a:pt x="597" y="902"/>
                  </a:lnTo>
                  <a:lnTo>
                    <a:pt x="605" y="900"/>
                  </a:lnTo>
                  <a:lnTo>
                    <a:pt x="613" y="896"/>
                  </a:lnTo>
                  <a:lnTo>
                    <a:pt x="619" y="890"/>
                  </a:lnTo>
                  <a:lnTo>
                    <a:pt x="625" y="884"/>
                  </a:lnTo>
                  <a:lnTo>
                    <a:pt x="629" y="875"/>
                  </a:lnTo>
                  <a:lnTo>
                    <a:pt x="632" y="868"/>
                  </a:lnTo>
                  <a:lnTo>
                    <a:pt x="632" y="858"/>
                  </a:lnTo>
                  <a:lnTo>
                    <a:pt x="632" y="45"/>
                  </a:lnTo>
                  <a:lnTo>
                    <a:pt x="632" y="36"/>
                  </a:lnTo>
                  <a:lnTo>
                    <a:pt x="629" y="28"/>
                  </a:lnTo>
                  <a:lnTo>
                    <a:pt x="625" y="20"/>
                  </a:lnTo>
                  <a:lnTo>
                    <a:pt x="619" y="13"/>
                  </a:lnTo>
                  <a:lnTo>
                    <a:pt x="613" y="8"/>
                  </a:lnTo>
                  <a:lnTo>
                    <a:pt x="605" y="3"/>
                  </a:lnTo>
                  <a:lnTo>
                    <a:pt x="597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216150" y="819150"/>
              <a:ext cx="9525" cy="28575"/>
            </a:xfrm>
            <a:custGeom>
              <a:rect b="b" l="l" r="r" t="t"/>
              <a:pathLst>
                <a:path extrusionOk="0" h="91" w="30">
                  <a:moveTo>
                    <a:pt x="15" y="0"/>
                  </a:move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4" y="86"/>
                  </a:lnTo>
                  <a:lnTo>
                    <a:pt x="6" y="88"/>
                  </a:lnTo>
                  <a:lnTo>
                    <a:pt x="10" y="90"/>
                  </a:lnTo>
                  <a:lnTo>
                    <a:pt x="12" y="90"/>
                  </a:lnTo>
                  <a:lnTo>
                    <a:pt x="15" y="91"/>
                  </a:lnTo>
                  <a:lnTo>
                    <a:pt x="18" y="90"/>
                  </a:lnTo>
                  <a:lnTo>
                    <a:pt x="21" y="90"/>
                  </a:lnTo>
                  <a:lnTo>
                    <a:pt x="24" y="88"/>
                  </a:lnTo>
                  <a:lnTo>
                    <a:pt x="26" y="87"/>
                  </a:lnTo>
                  <a:lnTo>
                    <a:pt x="28" y="84"/>
                  </a:lnTo>
                  <a:lnTo>
                    <a:pt x="29" y="82"/>
                  </a:lnTo>
                  <a:lnTo>
                    <a:pt x="30" y="78"/>
                  </a:lnTo>
                  <a:lnTo>
                    <a:pt x="30" y="76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29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89" name="Google Shape;189;p15"/>
          <p:cNvGrpSpPr/>
          <p:nvPr/>
        </p:nvGrpSpPr>
        <p:grpSpPr>
          <a:xfrm>
            <a:off x="8392136" y="5812631"/>
            <a:ext cx="287338" cy="287338"/>
            <a:chOff x="4319588" y="4213225"/>
            <a:chExt cx="287338" cy="287338"/>
          </a:xfrm>
        </p:grpSpPr>
        <p:sp>
          <p:nvSpPr>
            <p:cNvPr id="190" name="Google Shape;190;p15"/>
            <p:cNvSpPr/>
            <p:nvPr/>
          </p:nvSpPr>
          <p:spPr>
            <a:xfrm>
              <a:off x="4471988" y="4213225"/>
              <a:ext cx="134938" cy="133350"/>
            </a:xfrm>
            <a:custGeom>
              <a:rect b="b" l="l" r="r" t="t"/>
              <a:pathLst>
                <a:path extrusionOk="0" h="422" w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319588" y="4241800"/>
              <a:ext cx="220663" cy="258763"/>
            </a:xfrm>
            <a:custGeom>
              <a:rect b="b" l="l" r="r" t="t"/>
              <a:pathLst>
                <a:path extrusionOk="0" h="813" w="698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471988" y="4356100"/>
              <a:ext cx="134938" cy="98425"/>
            </a:xfrm>
            <a:custGeom>
              <a:rect b="b" l="l" r="r" t="t"/>
              <a:pathLst>
                <a:path extrusionOk="0" h="307" w="422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93" name="Google Shape;193;p15"/>
          <p:cNvGrpSpPr/>
          <p:nvPr/>
        </p:nvGrpSpPr>
        <p:grpSpPr>
          <a:xfrm>
            <a:off x="3524394" y="5770869"/>
            <a:ext cx="285751" cy="269875"/>
            <a:chOff x="333622" y="4212342"/>
            <a:chExt cx="285751" cy="269875"/>
          </a:xfrm>
        </p:grpSpPr>
        <p:sp>
          <p:nvSpPr>
            <p:cNvPr id="194" name="Google Shape;194;p15"/>
            <p:cNvSpPr/>
            <p:nvPr/>
          </p:nvSpPr>
          <p:spPr>
            <a:xfrm>
              <a:off x="387597" y="4467929"/>
              <a:ext cx="15875" cy="14288"/>
            </a:xfrm>
            <a:custGeom>
              <a:rect b="b" l="l" r="r" t="t"/>
              <a:pathLst>
                <a:path extrusionOk="0" h="49" w="52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760" y="4464754"/>
              <a:ext cx="19050" cy="17463"/>
            </a:xfrm>
            <a:custGeom>
              <a:rect b="b" l="l" r="r" t="t"/>
              <a:pathLst>
                <a:path extrusionOk="0" h="59" w="61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33622" y="4212342"/>
              <a:ext cx="93663" cy="90488"/>
            </a:xfrm>
            <a:custGeom>
              <a:rect b="b" l="l" r="r" t="t"/>
              <a:pathLst>
                <a:path extrusionOk="0" h="283" w="291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25710" y="4212342"/>
              <a:ext cx="93663" cy="93663"/>
            </a:xfrm>
            <a:custGeom>
              <a:rect b="b" l="l" r="r" t="t"/>
              <a:pathLst>
                <a:path extrusionOk="0" h="293" w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52672" y="4245679"/>
              <a:ext cx="238126" cy="236538"/>
            </a:xfrm>
            <a:custGeom>
              <a:rect b="b" l="l" r="r" t="t"/>
              <a:pathLst>
                <a:path extrusionOk="0" h="747" w="748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99" name="Google Shape;199;p15"/>
          <p:cNvSpPr/>
          <p:nvPr/>
        </p:nvSpPr>
        <p:spPr>
          <a:xfrm>
            <a:off x="2156937" y="3521761"/>
            <a:ext cx="287339" cy="287339"/>
          </a:xfrm>
          <a:custGeom>
            <a:rect b="b" l="l" r="r" t="t"/>
            <a:pathLst>
              <a:path extrusionOk="0" h="903" w="903">
                <a:moveTo>
                  <a:pt x="828" y="466"/>
                </a:moveTo>
                <a:lnTo>
                  <a:pt x="818" y="466"/>
                </a:lnTo>
                <a:lnTo>
                  <a:pt x="810" y="469"/>
                </a:lnTo>
                <a:lnTo>
                  <a:pt x="801" y="471"/>
                </a:lnTo>
                <a:lnTo>
                  <a:pt x="794" y="475"/>
                </a:lnTo>
                <a:lnTo>
                  <a:pt x="786" y="479"/>
                </a:lnTo>
                <a:lnTo>
                  <a:pt x="780" y="484"/>
                </a:lnTo>
                <a:lnTo>
                  <a:pt x="773" y="490"/>
                </a:lnTo>
                <a:lnTo>
                  <a:pt x="768" y="496"/>
                </a:lnTo>
                <a:lnTo>
                  <a:pt x="667" y="448"/>
                </a:lnTo>
                <a:lnTo>
                  <a:pt x="671" y="434"/>
                </a:lnTo>
                <a:lnTo>
                  <a:pt x="674" y="420"/>
                </a:lnTo>
                <a:lnTo>
                  <a:pt x="677" y="406"/>
                </a:lnTo>
                <a:lnTo>
                  <a:pt x="677" y="391"/>
                </a:lnTo>
                <a:lnTo>
                  <a:pt x="677" y="376"/>
                </a:lnTo>
                <a:lnTo>
                  <a:pt x="674" y="361"/>
                </a:lnTo>
                <a:lnTo>
                  <a:pt x="671" y="347"/>
                </a:lnTo>
                <a:lnTo>
                  <a:pt x="667" y="333"/>
                </a:lnTo>
                <a:lnTo>
                  <a:pt x="662" y="321"/>
                </a:lnTo>
                <a:lnTo>
                  <a:pt x="654" y="308"/>
                </a:lnTo>
                <a:lnTo>
                  <a:pt x="647" y="296"/>
                </a:lnTo>
                <a:lnTo>
                  <a:pt x="638" y="285"/>
                </a:lnTo>
                <a:lnTo>
                  <a:pt x="786" y="138"/>
                </a:lnTo>
                <a:lnTo>
                  <a:pt x="796" y="143"/>
                </a:lnTo>
                <a:lnTo>
                  <a:pt x="805" y="147"/>
                </a:lnTo>
                <a:lnTo>
                  <a:pt x="816" y="149"/>
                </a:lnTo>
                <a:lnTo>
                  <a:pt x="828" y="150"/>
                </a:lnTo>
                <a:lnTo>
                  <a:pt x="835" y="150"/>
                </a:lnTo>
                <a:lnTo>
                  <a:pt x="843" y="149"/>
                </a:lnTo>
                <a:lnTo>
                  <a:pt x="849" y="147"/>
                </a:lnTo>
                <a:lnTo>
                  <a:pt x="857" y="145"/>
                </a:lnTo>
                <a:lnTo>
                  <a:pt x="863" y="141"/>
                </a:lnTo>
                <a:lnTo>
                  <a:pt x="870" y="137"/>
                </a:lnTo>
                <a:lnTo>
                  <a:pt x="875" y="133"/>
                </a:lnTo>
                <a:lnTo>
                  <a:pt x="880" y="129"/>
                </a:lnTo>
                <a:lnTo>
                  <a:pt x="886" y="123"/>
                </a:lnTo>
                <a:lnTo>
                  <a:pt x="890" y="117"/>
                </a:lnTo>
                <a:lnTo>
                  <a:pt x="893" y="110"/>
                </a:lnTo>
                <a:lnTo>
                  <a:pt x="896" y="104"/>
                </a:lnTo>
                <a:lnTo>
                  <a:pt x="900" y="97"/>
                </a:lnTo>
                <a:lnTo>
                  <a:pt x="901" y="90"/>
                </a:lnTo>
                <a:lnTo>
                  <a:pt x="902" y="82"/>
                </a:lnTo>
                <a:lnTo>
                  <a:pt x="903" y="75"/>
                </a:lnTo>
                <a:lnTo>
                  <a:pt x="902" y="67"/>
                </a:lnTo>
                <a:lnTo>
                  <a:pt x="901" y="60"/>
                </a:lnTo>
                <a:lnTo>
                  <a:pt x="900" y="52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7"/>
                </a:lnTo>
                <a:lnTo>
                  <a:pt x="880" y="21"/>
                </a:lnTo>
                <a:lnTo>
                  <a:pt x="875" y="17"/>
                </a:lnTo>
                <a:lnTo>
                  <a:pt x="870" y="13"/>
                </a:lnTo>
                <a:lnTo>
                  <a:pt x="863" y="8"/>
                </a:lnTo>
                <a:lnTo>
                  <a:pt x="857" y="5"/>
                </a:lnTo>
                <a:lnTo>
                  <a:pt x="849" y="3"/>
                </a:lnTo>
                <a:lnTo>
                  <a:pt x="843" y="1"/>
                </a:lnTo>
                <a:lnTo>
                  <a:pt x="835" y="0"/>
                </a:lnTo>
                <a:lnTo>
                  <a:pt x="828" y="0"/>
                </a:lnTo>
                <a:lnTo>
                  <a:pt x="819" y="0"/>
                </a:lnTo>
                <a:lnTo>
                  <a:pt x="812" y="1"/>
                </a:lnTo>
                <a:lnTo>
                  <a:pt x="805" y="3"/>
                </a:lnTo>
                <a:lnTo>
                  <a:pt x="798" y="5"/>
                </a:lnTo>
                <a:lnTo>
                  <a:pt x="791" y="8"/>
                </a:lnTo>
                <a:lnTo>
                  <a:pt x="785" y="13"/>
                </a:lnTo>
                <a:lnTo>
                  <a:pt x="780" y="17"/>
                </a:lnTo>
                <a:lnTo>
                  <a:pt x="774" y="21"/>
                </a:lnTo>
                <a:lnTo>
                  <a:pt x="769" y="27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2"/>
                </a:lnTo>
                <a:lnTo>
                  <a:pt x="754" y="60"/>
                </a:lnTo>
                <a:lnTo>
                  <a:pt x="753" y="67"/>
                </a:lnTo>
                <a:lnTo>
                  <a:pt x="752" y="75"/>
                </a:lnTo>
                <a:lnTo>
                  <a:pt x="753" y="87"/>
                </a:lnTo>
                <a:lnTo>
                  <a:pt x="756" y="97"/>
                </a:lnTo>
                <a:lnTo>
                  <a:pt x="759" y="107"/>
                </a:lnTo>
                <a:lnTo>
                  <a:pt x="765" y="117"/>
                </a:lnTo>
                <a:lnTo>
                  <a:pt x="618" y="264"/>
                </a:lnTo>
                <a:lnTo>
                  <a:pt x="606" y="255"/>
                </a:lnTo>
                <a:lnTo>
                  <a:pt x="594" y="248"/>
                </a:lnTo>
                <a:lnTo>
                  <a:pt x="581" y="241"/>
                </a:lnTo>
                <a:lnTo>
                  <a:pt x="568" y="236"/>
                </a:lnTo>
                <a:lnTo>
                  <a:pt x="554" y="232"/>
                </a:lnTo>
                <a:lnTo>
                  <a:pt x="540" y="228"/>
                </a:lnTo>
                <a:lnTo>
                  <a:pt x="526" y="226"/>
                </a:lnTo>
                <a:lnTo>
                  <a:pt x="511" y="225"/>
                </a:lnTo>
                <a:lnTo>
                  <a:pt x="500" y="226"/>
                </a:lnTo>
                <a:lnTo>
                  <a:pt x="488" y="227"/>
                </a:lnTo>
                <a:lnTo>
                  <a:pt x="476" y="229"/>
                </a:lnTo>
                <a:lnTo>
                  <a:pt x="465" y="232"/>
                </a:lnTo>
                <a:lnTo>
                  <a:pt x="455" y="236"/>
                </a:lnTo>
                <a:lnTo>
                  <a:pt x="444" y="240"/>
                </a:lnTo>
                <a:lnTo>
                  <a:pt x="434" y="244"/>
                </a:lnTo>
                <a:lnTo>
                  <a:pt x="425" y="250"/>
                </a:lnTo>
                <a:lnTo>
                  <a:pt x="415" y="256"/>
                </a:lnTo>
                <a:lnTo>
                  <a:pt x="406" y="263"/>
                </a:lnTo>
                <a:lnTo>
                  <a:pt x="398" y="270"/>
                </a:lnTo>
                <a:lnTo>
                  <a:pt x="390" y="278"/>
                </a:lnTo>
                <a:lnTo>
                  <a:pt x="383" y="286"/>
                </a:lnTo>
                <a:lnTo>
                  <a:pt x="376" y="295"/>
                </a:lnTo>
                <a:lnTo>
                  <a:pt x="370" y="304"/>
                </a:lnTo>
                <a:lnTo>
                  <a:pt x="365" y="314"/>
                </a:lnTo>
                <a:lnTo>
                  <a:pt x="149" y="225"/>
                </a:lnTo>
                <a:lnTo>
                  <a:pt x="150" y="218"/>
                </a:lnTo>
                <a:lnTo>
                  <a:pt x="150" y="210"/>
                </a:lnTo>
                <a:lnTo>
                  <a:pt x="150" y="203"/>
                </a:lnTo>
                <a:lnTo>
                  <a:pt x="149" y="195"/>
                </a:lnTo>
                <a:lnTo>
                  <a:pt x="147" y="189"/>
                </a:lnTo>
                <a:lnTo>
                  <a:pt x="145" y="181"/>
                </a:lnTo>
                <a:lnTo>
                  <a:pt x="141" y="175"/>
                </a:lnTo>
                <a:lnTo>
                  <a:pt x="137" y="168"/>
                </a:lnTo>
                <a:lnTo>
                  <a:pt x="133" y="163"/>
                </a:lnTo>
                <a:lnTo>
                  <a:pt x="127" y="158"/>
                </a:lnTo>
                <a:lnTo>
                  <a:pt x="122" y="152"/>
                </a:lnTo>
                <a:lnTo>
                  <a:pt x="117" y="148"/>
                </a:lnTo>
                <a:lnTo>
                  <a:pt x="110" y="145"/>
                </a:lnTo>
                <a:lnTo>
                  <a:pt x="104" y="141"/>
                </a:lnTo>
                <a:lnTo>
                  <a:pt x="97" y="138"/>
                </a:lnTo>
                <a:lnTo>
                  <a:pt x="90" y="137"/>
                </a:lnTo>
                <a:lnTo>
                  <a:pt x="82" y="136"/>
                </a:lnTo>
                <a:lnTo>
                  <a:pt x="75" y="135"/>
                </a:lnTo>
                <a:lnTo>
                  <a:pt x="67" y="136"/>
                </a:lnTo>
                <a:lnTo>
                  <a:pt x="60" y="137"/>
                </a:lnTo>
                <a:lnTo>
                  <a:pt x="52" y="138"/>
                </a:lnTo>
                <a:lnTo>
                  <a:pt x="46" y="141"/>
                </a:lnTo>
                <a:lnTo>
                  <a:pt x="38" y="145"/>
                </a:lnTo>
                <a:lnTo>
                  <a:pt x="33" y="148"/>
                </a:lnTo>
                <a:lnTo>
                  <a:pt x="27" y="152"/>
                </a:lnTo>
                <a:lnTo>
                  <a:pt x="21" y="158"/>
                </a:lnTo>
                <a:lnTo>
                  <a:pt x="17" y="163"/>
                </a:lnTo>
                <a:lnTo>
                  <a:pt x="13" y="168"/>
                </a:lnTo>
                <a:lnTo>
                  <a:pt x="8" y="175"/>
                </a:lnTo>
                <a:lnTo>
                  <a:pt x="5" y="181"/>
                </a:lnTo>
                <a:lnTo>
                  <a:pt x="3" y="189"/>
                </a:lnTo>
                <a:lnTo>
                  <a:pt x="1" y="195"/>
                </a:lnTo>
                <a:lnTo>
                  <a:pt x="0" y="203"/>
                </a:lnTo>
                <a:lnTo>
                  <a:pt x="0" y="210"/>
                </a:lnTo>
                <a:lnTo>
                  <a:pt x="0" y="219"/>
                </a:lnTo>
                <a:lnTo>
                  <a:pt x="1" y="225"/>
                </a:lnTo>
                <a:lnTo>
                  <a:pt x="3" y="233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8"/>
                </a:lnTo>
                <a:lnTo>
                  <a:pt x="21" y="264"/>
                </a:lnTo>
                <a:lnTo>
                  <a:pt x="27" y="268"/>
                </a:lnTo>
                <a:lnTo>
                  <a:pt x="33" y="273"/>
                </a:lnTo>
                <a:lnTo>
                  <a:pt x="38" y="277"/>
                </a:lnTo>
                <a:lnTo>
                  <a:pt x="46" y="280"/>
                </a:lnTo>
                <a:lnTo>
                  <a:pt x="52" y="282"/>
                </a:lnTo>
                <a:lnTo>
                  <a:pt x="60" y="284"/>
                </a:lnTo>
                <a:lnTo>
                  <a:pt x="67" y="285"/>
                </a:lnTo>
                <a:lnTo>
                  <a:pt x="75" y="286"/>
                </a:lnTo>
                <a:lnTo>
                  <a:pt x="85" y="285"/>
                </a:lnTo>
                <a:lnTo>
                  <a:pt x="93" y="283"/>
                </a:lnTo>
                <a:lnTo>
                  <a:pt x="103" y="281"/>
                </a:lnTo>
                <a:lnTo>
                  <a:pt x="110" y="277"/>
                </a:lnTo>
                <a:lnTo>
                  <a:pt x="118" y="272"/>
                </a:lnTo>
                <a:lnTo>
                  <a:pt x="125" y="266"/>
                </a:lnTo>
                <a:lnTo>
                  <a:pt x="132" y="259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6"/>
                </a:lnTo>
                <a:lnTo>
                  <a:pt x="346" y="379"/>
                </a:lnTo>
                <a:lnTo>
                  <a:pt x="345" y="391"/>
                </a:lnTo>
                <a:lnTo>
                  <a:pt x="346" y="406"/>
                </a:lnTo>
                <a:lnTo>
                  <a:pt x="348" y="420"/>
                </a:lnTo>
                <a:lnTo>
                  <a:pt x="352" y="434"/>
                </a:lnTo>
                <a:lnTo>
                  <a:pt x="356" y="448"/>
                </a:lnTo>
                <a:lnTo>
                  <a:pt x="361" y="461"/>
                </a:lnTo>
                <a:lnTo>
                  <a:pt x="368" y="474"/>
                </a:lnTo>
                <a:lnTo>
                  <a:pt x="375" y="486"/>
                </a:lnTo>
                <a:lnTo>
                  <a:pt x="384" y="496"/>
                </a:lnTo>
                <a:lnTo>
                  <a:pt x="116" y="765"/>
                </a:lnTo>
                <a:lnTo>
                  <a:pt x="107" y="759"/>
                </a:lnTo>
                <a:lnTo>
                  <a:pt x="96" y="756"/>
                </a:lnTo>
                <a:lnTo>
                  <a:pt x="86" y="753"/>
                </a:lnTo>
                <a:lnTo>
                  <a:pt x="75" y="753"/>
                </a:lnTo>
                <a:lnTo>
                  <a:pt x="67" y="753"/>
                </a:lnTo>
                <a:lnTo>
                  <a:pt x="60" y="754"/>
                </a:lnTo>
                <a:lnTo>
                  <a:pt x="52" y="756"/>
                </a:lnTo>
                <a:lnTo>
                  <a:pt x="46" y="758"/>
                </a:lnTo>
                <a:lnTo>
                  <a:pt x="38" y="761"/>
                </a:lnTo>
                <a:lnTo>
                  <a:pt x="33" y="766"/>
                </a:lnTo>
                <a:lnTo>
                  <a:pt x="27" y="770"/>
                </a:lnTo>
                <a:lnTo>
                  <a:pt x="21" y="774"/>
                </a:lnTo>
                <a:lnTo>
                  <a:pt x="17" y="780"/>
                </a:lnTo>
                <a:lnTo>
                  <a:pt x="13" y="786"/>
                </a:lnTo>
                <a:lnTo>
                  <a:pt x="8" y="791"/>
                </a:lnTo>
                <a:lnTo>
                  <a:pt x="5" y="799"/>
                </a:lnTo>
                <a:lnTo>
                  <a:pt x="3" y="805"/>
                </a:lnTo>
                <a:lnTo>
                  <a:pt x="1" y="813"/>
                </a:lnTo>
                <a:lnTo>
                  <a:pt x="0" y="820"/>
                </a:lnTo>
                <a:lnTo>
                  <a:pt x="0" y="828"/>
                </a:lnTo>
                <a:lnTo>
                  <a:pt x="0" y="835"/>
                </a:lnTo>
                <a:lnTo>
                  <a:pt x="1" y="843"/>
                </a:lnTo>
                <a:lnTo>
                  <a:pt x="3" y="850"/>
                </a:lnTo>
                <a:lnTo>
                  <a:pt x="5" y="857"/>
                </a:lnTo>
                <a:lnTo>
                  <a:pt x="8" y="863"/>
                </a:lnTo>
                <a:lnTo>
                  <a:pt x="13" y="870"/>
                </a:lnTo>
                <a:lnTo>
                  <a:pt x="17" y="875"/>
                </a:lnTo>
                <a:lnTo>
                  <a:pt x="21" y="880"/>
                </a:lnTo>
                <a:lnTo>
                  <a:pt x="27" y="886"/>
                </a:lnTo>
                <a:lnTo>
                  <a:pt x="33" y="890"/>
                </a:lnTo>
                <a:lnTo>
                  <a:pt x="38" y="893"/>
                </a:lnTo>
                <a:lnTo>
                  <a:pt x="46" y="897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7"/>
                </a:lnTo>
                <a:lnTo>
                  <a:pt x="110" y="893"/>
                </a:lnTo>
                <a:lnTo>
                  <a:pt x="117" y="890"/>
                </a:lnTo>
                <a:lnTo>
                  <a:pt x="122" y="886"/>
                </a:lnTo>
                <a:lnTo>
                  <a:pt x="127" y="880"/>
                </a:lnTo>
                <a:lnTo>
                  <a:pt x="133" y="875"/>
                </a:lnTo>
                <a:lnTo>
                  <a:pt x="137" y="870"/>
                </a:lnTo>
                <a:lnTo>
                  <a:pt x="141" y="863"/>
                </a:lnTo>
                <a:lnTo>
                  <a:pt x="145" y="857"/>
                </a:lnTo>
                <a:lnTo>
                  <a:pt x="147" y="850"/>
                </a:lnTo>
                <a:lnTo>
                  <a:pt x="149" y="843"/>
                </a:lnTo>
                <a:lnTo>
                  <a:pt x="150" y="835"/>
                </a:lnTo>
                <a:lnTo>
                  <a:pt x="150" y="828"/>
                </a:lnTo>
                <a:lnTo>
                  <a:pt x="149" y="816"/>
                </a:lnTo>
                <a:lnTo>
                  <a:pt x="147" y="805"/>
                </a:lnTo>
                <a:lnTo>
                  <a:pt x="143" y="796"/>
                </a:lnTo>
                <a:lnTo>
                  <a:pt x="137" y="786"/>
                </a:lnTo>
                <a:lnTo>
                  <a:pt x="405" y="518"/>
                </a:lnTo>
                <a:lnTo>
                  <a:pt x="417" y="527"/>
                </a:lnTo>
                <a:lnTo>
                  <a:pt x="429" y="534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4"/>
                </a:lnTo>
                <a:lnTo>
                  <a:pt x="496" y="557"/>
                </a:lnTo>
                <a:lnTo>
                  <a:pt x="511" y="557"/>
                </a:lnTo>
                <a:lnTo>
                  <a:pt x="511" y="754"/>
                </a:lnTo>
                <a:lnTo>
                  <a:pt x="505" y="755"/>
                </a:lnTo>
                <a:lnTo>
                  <a:pt x="499" y="757"/>
                </a:lnTo>
                <a:lnTo>
                  <a:pt x="493" y="760"/>
                </a:lnTo>
                <a:lnTo>
                  <a:pt x="488" y="764"/>
                </a:lnTo>
                <a:lnTo>
                  <a:pt x="477" y="771"/>
                </a:lnTo>
                <a:lnTo>
                  <a:pt x="469" y="780"/>
                </a:lnTo>
                <a:lnTo>
                  <a:pt x="464" y="785"/>
                </a:lnTo>
                <a:lnTo>
                  <a:pt x="461" y="790"/>
                </a:lnTo>
                <a:lnTo>
                  <a:pt x="458" y="796"/>
                </a:lnTo>
                <a:lnTo>
                  <a:pt x="456" y="802"/>
                </a:lnTo>
                <a:lnTo>
                  <a:pt x="454" y="808"/>
                </a:lnTo>
                <a:lnTo>
                  <a:pt x="452" y="814"/>
                </a:lnTo>
                <a:lnTo>
                  <a:pt x="451" y="821"/>
                </a:lnTo>
                <a:lnTo>
                  <a:pt x="451" y="828"/>
                </a:lnTo>
                <a:lnTo>
                  <a:pt x="451" y="835"/>
                </a:lnTo>
                <a:lnTo>
                  <a:pt x="452" y="843"/>
                </a:lnTo>
                <a:lnTo>
                  <a:pt x="455" y="850"/>
                </a:lnTo>
                <a:lnTo>
                  <a:pt x="457" y="857"/>
                </a:lnTo>
                <a:lnTo>
                  <a:pt x="460" y="863"/>
                </a:lnTo>
                <a:lnTo>
                  <a:pt x="464" y="870"/>
                </a:lnTo>
                <a:lnTo>
                  <a:pt x="469" y="875"/>
                </a:lnTo>
                <a:lnTo>
                  <a:pt x="473" y="880"/>
                </a:lnTo>
                <a:lnTo>
                  <a:pt x="478" y="886"/>
                </a:lnTo>
                <a:lnTo>
                  <a:pt x="485" y="890"/>
                </a:lnTo>
                <a:lnTo>
                  <a:pt x="490" y="893"/>
                </a:lnTo>
                <a:lnTo>
                  <a:pt x="498" y="897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7"/>
                </a:lnTo>
                <a:lnTo>
                  <a:pt x="562" y="893"/>
                </a:lnTo>
                <a:lnTo>
                  <a:pt x="568" y="890"/>
                </a:lnTo>
                <a:lnTo>
                  <a:pt x="575" y="886"/>
                </a:lnTo>
                <a:lnTo>
                  <a:pt x="580" y="880"/>
                </a:lnTo>
                <a:lnTo>
                  <a:pt x="584" y="875"/>
                </a:lnTo>
                <a:lnTo>
                  <a:pt x="589" y="870"/>
                </a:lnTo>
                <a:lnTo>
                  <a:pt x="593" y="863"/>
                </a:lnTo>
                <a:lnTo>
                  <a:pt x="596" y="857"/>
                </a:lnTo>
                <a:lnTo>
                  <a:pt x="598" y="850"/>
                </a:lnTo>
                <a:lnTo>
                  <a:pt x="600" y="843"/>
                </a:lnTo>
                <a:lnTo>
                  <a:pt x="602" y="835"/>
                </a:lnTo>
                <a:lnTo>
                  <a:pt x="602" y="828"/>
                </a:lnTo>
                <a:lnTo>
                  <a:pt x="602" y="821"/>
                </a:lnTo>
                <a:lnTo>
                  <a:pt x="600" y="814"/>
                </a:lnTo>
                <a:lnTo>
                  <a:pt x="599" y="808"/>
                </a:lnTo>
                <a:lnTo>
                  <a:pt x="597" y="802"/>
                </a:lnTo>
                <a:lnTo>
                  <a:pt x="595" y="796"/>
                </a:lnTo>
                <a:lnTo>
                  <a:pt x="592" y="790"/>
                </a:lnTo>
                <a:lnTo>
                  <a:pt x="589" y="785"/>
                </a:lnTo>
                <a:lnTo>
                  <a:pt x="584" y="780"/>
                </a:lnTo>
                <a:lnTo>
                  <a:pt x="576" y="771"/>
                </a:lnTo>
                <a:lnTo>
                  <a:pt x="565" y="764"/>
                </a:lnTo>
                <a:lnTo>
                  <a:pt x="560" y="760"/>
                </a:lnTo>
                <a:lnTo>
                  <a:pt x="554" y="757"/>
                </a:lnTo>
                <a:lnTo>
                  <a:pt x="548" y="756"/>
                </a:lnTo>
                <a:lnTo>
                  <a:pt x="541" y="754"/>
                </a:lnTo>
                <a:lnTo>
                  <a:pt x="541" y="554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5"/>
                </a:lnTo>
                <a:lnTo>
                  <a:pt x="755" y="523"/>
                </a:lnTo>
                <a:lnTo>
                  <a:pt x="753" y="533"/>
                </a:lnTo>
                <a:lnTo>
                  <a:pt x="752" y="542"/>
                </a:lnTo>
                <a:lnTo>
                  <a:pt x="753" y="549"/>
                </a:lnTo>
                <a:lnTo>
                  <a:pt x="754" y="557"/>
                </a:lnTo>
                <a:lnTo>
                  <a:pt x="756" y="564"/>
                </a:lnTo>
                <a:lnTo>
                  <a:pt x="758" y="570"/>
                </a:lnTo>
                <a:lnTo>
                  <a:pt x="761" y="578"/>
                </a:lnTo>
                <a:lnTo>
                  <a:pt x="765" y="583"/>
                </a:lnTo>
                <a:lnTo>
                  <a:pt x="769" y="590"/>
                </a:lnTo>
                <a:lnTo>
                  <a:pt x="774" y="595"/>
                </a:lnTo>
                <a:lnTo>
                  <a:pt x="780" y="599"/>
                </a:lnTo>
                <a:lnTo>
                  <a:pt x="785" y="604"/>
                </a:lnTo>
                <a:lnTo>
                  <a:pt x="791" y="608"/>
                </a:lnTo>
                <a:lnTo>
                  <a:pt x="798" y="611"/>
                </a:lnTo>
                <a:lnTo>
                  <a:pt x="805" y="613"/>
                </a:lnTo>
                <a:lnTo>
                  <a:pt x="812" y="616"/>
                </a:lnTo>
                <a:lnTo>
                  <a:pt x="819" y="617"/>
                </a:lnTo>
                <a:lnTo>
                  <a:pt x="828" y="617"/>
                </a:lnTo>
                <a:lnTo>
                  <a:pt x="835" y="617"/>
                </a:lnTo>
                <a:lnTo>
                  <a:pt x="843" y="616"/>
                </a:lnTo>
                <a:lnTo>
                  <a:pt x="849" y="613"/>
                </a:lnTo>
                <a:lnTo>
                  <a:pt x="857" y="611"/>
                </a:lnTo>
                <a:lnTo>
                  <a:pt x="863" y="608"/>
                </a:lnTo>
                <a:lnTo>
                  <a:pt x="870" y="604"/>
                </a:lnTo>
                <a:lnTo>
                  <a:pt x="875" y="599"/>
                </a:lnTo>
                <a:lnTo>
                  <a:pt x="880" y="595"/>
                </a:lnTo>
                <a:lnTo>
                  <a:pt x="886" y="590"/>
                </a:lnTo>
                <a:lnTo>
                  <a:pt x="890" y="583"/>
                </a:lnTo>
                <a:lnTo>
                  <a:pt x="893" y="578"/>
                </a:lnTo>
                <a:lnTo>
                  <a:pt x="896" y="570"/>
                </a:lnTo>
                <a:lnTo>
                  <a:pt x="900" y="564"/>
                </a:lnTo>
                <a:lnTo>
                  <a:pt x="901" y="557"/>
                </a:lnTo>
                <a:lnTo>
                  <a:pt x="902" y="549"/>
                </a:lnTo>
                <a:lnTo>
                  <a:pt x="903" y="542"/>
                </a:lnTo>
                <a:lnTo>
                  <a:pt x="902" y="534"/>
                </a:lnTo>
                <a:lnTo>
                  <a:pt x="901" y="527"/>
                </a:lnTo>
                <a:lnTo>
                  <a:pt x="900" y="519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4"/>
                </a:lnTo>
                <a:lnTo>
                  <a:pt x="880" y="489"/>
                </a:lnTo>
                <a:lnTo>
                  <a:pt x="875" y="484"/>
                </a:lnTo>
                <a:lnTo>
                  <a:pt x="870" y="479"/>
                </a:lnTo>
                <a:lnTo>
                  <a:pt x="863" y="475"/>
                </a:lnTo>
                <a:lnTo>
                  <a:pt x="857" y="472"/>
                </a:lnTo>
                <a:lnTo>
                  <a:pt x="849" y="470"/>
                </a:lnTo>
                <a:lnTo>
                  <a:pt x="843" y="468"/>
                </a:lnTo>
                <a:lnTo>
                  <a:pt x="835" y="466"/>
                </a:lnTo>
                <a:lnTo>
                  <a:pt x="828" y="4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00" name="Google Shape;200;p15"/>
          <p:cNvGrpSpPr/>
          <p:nvPr/>
        </p:nvGrpSpPr>
        <p:grpSpPr>
          <a:xfrm>
            <a:off x="2366085" y="2325120"/>
            <a:ext cx="285750" cy="249238"/>
            <a:chOff x="9312275" y="5386388"/>
            <a:chExt cx="285750" cy="249238"/>
          </a:xfrm>
        </p:grpSpPr>
        <p:sp>
          <p:nvSpPr>
            <p:cNvPr id="201" name="Google Shape;201;p15"/>
            <p:cNvSpPr/>
            <p:nvPr/>
          </p:nvSpPr>
          <p:spPr>
            <a:xfrm>
              <a:off x="9312275" y="5386388"/>
              <a:ext cx="225425" cy="249238"/>
            </a:xfrm>
            <a:custGeom>
              <a:rect b="b" l="l" r="r" t="t"/>
              <a:pathLst>
                <a:path extrusionOk="0" h="628" w="569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9485313" y="5387975"/>
              <a:ext cx="112712" cy="247650"/>
            </a:xfrm>
            <a:custGeom>
              <a:rect b="b" l="l" r="r" t="t"/>
              <a:pathLst>
                <a:path extrusionOk="0" h="625" w="281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3529156" y="1476845"/>
            <a:ext cx="276226" cy="284163"/>
            <a:chOff x="7048500" y="1387475"/>
            <a:chExt cx="276226" cy="284163"/>
          </a:xfrm>
        </p:grpSpPr>
        <p:sp>
          <p:nvSpPr>
            <p:cNvPr id="204" name="Google Shape;204;p15"/>
            <p:cNvSpPr/>
            <p:nvPr/>
          </p:nvSpPr>
          <p:spPr>
            <a:xfrm>
              <a:off x="7161213" y="1387475"/>
              <a:ext cx="163513" cy="160338"/>
            </a:xfrm>
            <a:custGeom>
              <a:rect b="b" l="l" r="r" t="t"/>
              <a:pathLst>
                <a:path extrusionOk="0" h="506" w="512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048500" y="1509713"/>
              <a:ext cx="161925" cy="161925"/>
            </a:xfrm>
            <a:custGeom>
              <a:rect b="b" l="l" r="r" t="t"/>
              <a:pathLst>
                <a:path extrusionOk="0" h="509" w="511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206" name="Google Shape;206;p15"/>
          <p:cNvSpPr/>
          <p:nvPr/>
        </p:nvSpPr>
        <p:spPr>
          <a:xfrm>
            <a:off x="2553385" y="4830416"/>
            <a:ext cx="228600" cy="228600"/>
          </a:xfrm>
          <a:custGeom>
            <a:rect b="b" l="l" r="r" t="t"/>
            <a:pathLst>
              <a:path extrusionOk="0" h="718" w="718">
                <a:moveTo>
                  <a:pt x="374" y="390"/>
                </a:moveTo>
                <a:lnTo>
                  <a:pt x="374" y="463"/>
                </a:lnTo>
                <a:lnTo>
                  <a:pt x="373" y="467"/>
                </a:lnTo>
                <a:lnTo>
                  <a:pt x="373" y="470"/>
                </a:lnTo>
                <a:lnTo>
                  <a:pt x="371" y="473"/>
                </a:lnTo>
                <a:lnTo>
                  <a:pt x="370" y="475"/>
                </a:lnTo>
                <a:lnTo>
                  <a:pt x="367" y="476"/>
                </a:lnTo>
                <a:lnTo>
                  <a:pt x="365" y="477"/>
                </a:lnTo>
                <a:lnTo>
                  <a:pt x="361" y="478"/>
                </a:lnTo>
                <a:lnTo>
                  <a:pt x="359" y="478"/>
                </a:lnTo>
                <a:lnTo>
                  <a:pt x="356" y="478"/>
                </a:lnTo>
                <a:lnTo>
                  <a:pt x="353" y="477"/>
                </a:lnTo>
                <a:lnTo>
                  <a:pt x="351" y="476"/>
                </a:lnTo>
                <a:lnTo>
                  <a:pt x="349" y="475"/>
                </a:lnTo>
                <a:lnTo>
                  <a:pt x="346" y="473"/>
                </a:lnTo>
                <a:lnTo>
                  <a:pt x="345" y="470"/>
                </a:lnTo>
                <a:lnTo>
                  <a:pt x="344" y="467"/>
                </a:lnTo>
                <a:lnTo>
                  <a:pt x="344" y="463"/>
                </a:lnTo>
                <a:lnTo>
                  <a:pt x="344" y="375"/>
                </a:lnTo>
                <a:lnTo>
                  <a:pt x="344" y="371"/>
                </a:lnTo>
                <a:lnTo>
                  <a:pt x="345" y="368"/>
                </a:lnTo>
                <a:lnTo>
                  <a:pt x="346" y="366"/>
                </a:lnTo>
                <a:lnTo>
                  <a:pt x="349" y="364"/>
                </a:lnTo>
                <a:lnTo>
                  <a:pt x="351" y="362"/>
                </a:lnTo>
                <a:lnTo>
                  <a:pt x="353" y="361"/>
                </a:lnTo>
                <a:lnTo>
                  <a:pt x="356" y="360"/>
                </a:lnTo>
                <a:lnTo>
                  <a:pt x="359" y="360"/>
                </a:lnTo>
                <a:lnTo>
                  <a:pt x="367" y="359"/>
                </a:lnTo>
                <a:lnTo>
                  <a:pt x="374" y="358"/>
                </a:lnTo>
                <a:lnTo>
                  <a:pt x="381" y="356"/>
                </a:lnTo>
                <a:lnTo>
                  <a:pt x="388" y="353"/>
                </a:lnTo>
                <a:lnTo>
                  <a:pt x="395" y="350"/>
                </a:lnTo>
                <a:lnTo>
                  <a:pt x="401" y="347"/>
                </a:lnTo>
                <a:lnTo>
                  <a:pt x="406" y="343"/>
                </a:lnTo>
                <a:lnTo>
                  <a:pt x="412" y="337"/>
                </a:lnTo>
                <a:lnTo>
                  <a:pt x="417" y="332"/>
                </a:lnTo>
                <a:lnTo>
                  <a:pt x="421" y="327"/>
                </a:lnTo>
                <a:lnTo>
                  <a:pt x="425" y="320"/>
                </a:lnTo>
                <a:lnTo>
                  <a:pt x="428" y="314"/>
                </a:lnTo>
                <a:lnTo>
                  <a:pt x="430" y="307"/>
                </a:lnTo>
                <a:lnTo>
                  <a:pt x="432" y="300"/>
                </a:lnTo>
                <a:lnTo>
                  <a:pt x="433" y="292"/>
                </a:lnTo>
                <a:lnTo>
                  <a:pt x="434" y="285"/>
                </a:lnTo>
                <a:lnTo>
                  <a:pt x="433" y="277"/>
                </a:lnTo>
                <a:lnTo>
                  <a:pt x="432" y="270"/>
                </a:lnTo>
                <a:lnTo>
                  <a:pt x="430" y="262"/>
                </a:lnTo>
                <a:lnTo>
                  <a:pt x="428" y="256"/>
                </a:lnTo>
                <a:lnTo>
                  <a:pt x="425" y="249"/>
                </a:lnTo>
                <a:lnTo>
                  <a:pt x="421" y="243"/>
                </a:lnTo>
                <a:lnTo>
                  <a:pt x="417" y="238"/>
                </a:lnTo>
                <a:lnTo>
                  <a:pt x="412" y="232"/>
                </a:lnTo>
                <a:lnTo>
                  <a:pt x="406" y="227"/>
                </a:lnTo>
                <a:lnTo>
                  <a:pt x="401" y="223"/>
                </a:lnTo>
                <a:lnTo>
                  <a:pt x="395" y="218"/>
                </a:lnTo>
                <a:lnTo>
                  <a:pt x="388" y="215"/>
                </a:lnTo>
                <a:lnTo>
                  <a:pt x="381" y="213"/>
                </a:lnTo>
                <a:lnTo>
                  <a:pt x="374" y="211"/>
                </a:lnTo>
                <a:lnTo>
                  <a:pt x="367" y="210"/>
                </a:lnTo>
                <a:lnTo>
                  <a:pt x="359" y="210"/>
                </a:lnTo>
                <a:lnTo>
                  <a:pt x="352" y="210"/>
                </a:lnTo>
                <a:lnTo>
                  <a:pt x="344" y="211"/>
                </a:lnTo>
                <a:lnTo>
                  <a:pt x="337" y="213"/>
                </a:lnTo>
                <a:lnTo>
                  <a:pt x="329" y="215"/>
                </a:lnTo>
                <a:lnTo>
                  <a:pt x="323" y="218"/>
                </a:lnTo>
                <a:lnTo>
                  <a:pt x="318" y="223"/>
                </a:lnTo>
                <a:lnTo>
                  <a:pt x="311" y="227"/>
                </a:lnTo>
                <a:lnTo>
                  <a:pt x="306" y="232"/>
                </a:lnTo>
                <a:lnTo>
                  <a:pt x="301" y="238"/>
                </a:lnTo>
                <a:lnTo>
                  <a:pt x="297" y="243"/>
                </a:lnTo>
                <a:lnTo>
                  <a:pt x="293" y="249"/>
                </a:lnTo>
                <a:lnTo>
                  <a:pt x="290" y="256"/>
                </a:lnTo>
                <a:lnTo>
                  <a:pt x="288" y="262"/>
                </a:lnTo>
                <a:lnTo>
                  <a:pt x="285" y="270"/>
                </a:lnTo>
                <a:lnTo>
                  <a:pt x="284" y="277"/>
                </a:lnTo>
                <a:lnTo>
                  <a:pt x="284" y="285"/>
                </a:lnTo>
                <a:lnTo>
                  <a:pt x="283" y="288"/>
                </a:lnTo>
                <a:lnTo>
                  <a:pt x="283" y="290"/>
                </a:lnTo>
                <a:lnTo>
                  <a:pt x="281" y="293"/>
                </a:lnTo>
                <a:lnTo>
                  <a:pt x="280" y="295"/>
                </a:lnTo>
                <a:lnTo>
                  <a:pt x="278" y="298"/>
                </a:lnTo>
                <a:lnTo>
                  <a:pt x="275" y="299"/>
                </a:lnTo>
                <a:lnTo>
                  <a:pt x="273" y="299"/>
                </a:lnTo>
                <a:lnTo>
                  <a:pt x="269" y="300"/>
                </a:lnTo>
                <a:lnTo>
                  <a:pt x="266" y="299"/>
                </a:lnTo>
                <a:lnTo>
                  <a:pt x="263" y="299"/>
                </a:lnTo>
                <a:lnTo>
                  <a:pt x="261" y="298"/>
                </a:lnTo>
                <a:lnTo>
                  <a:pt x="259" y="295"/>
                </a:lnTo>
                <a:lnTo>
                  <a:pt x="257" y="293"/>
                </a:lnTo>
                <a:lnTo>
                  <a:pt x="255" y="290"/>
                </a:lnTo>
                <a:lnTo>
                  <a:pt x="254" y="288"/>
                </a:lnTo>
                <a:lnTo>
                  <a:pt x="254" y="285"/>
                </a:lnTo>
                <a:lnTo>
                  <a:pt x="254" y="274"/>
                </a:lnTo>
                <a:lnTo>
                  <a:pt x="257" y="263"/>
                </a:lnTo>
                <a:lnTo>
                  <a:pt x="259" y="254"/>
                </a:lnTo>
                <a:lnTo>
                  <a:pt x="263" y="244"/>
                </a:lnTo>
                <a:lnTo>
                  <a:pt x="267" y="236"/>
                </a:lnTo>
                <a:lnTo>
                  <a:pt x="273" y="226"/>
                </a:lnTo>
                <a:lnTo>
                  <a:pt x="278" y="218"/>
                </a:lnTo>
                <a:lnTo>
                  <a:pt x="285" y="211"/>
                </a:lnTo>
                <a:lnTo>
                  <a:pt x="292" y="205"/>
                </a:lnTo>
                <a:lnTo>
                  <a:pt x="300" y="198"/>
                </a:lnTo>
                <a:lnTo>
                  <a:pt x="309" y="193"/>
                </a:lnTo>
                <a:lnTo>
                  <a:pt x="319" y="188"/>
                </a:lnTo>
                <a:lnTo>
                  <a:pt x="328" y="184"/>
                </a:lnTo>
                <a:lnTo>
                  <a:pt x="338" y="182"/>
                </a:lnTo>
                <a:lnTo>
                  <a:pt x="349" y="180"/>
                </a:lnTo>
                <a:lnTo>
                  <a:pt x="359" y="180"/>
                </a:lnTo>
                <a:lnTo>
                  <a:pt x="370" y="180"/>
                </a:lnTo>
                <a:lnTo>
                  <a:pt x="380" y="182"/>
                </a:lnTo>
                <a:lnTo>
                  <a:pt x="390" y="184"/>
                </a:lnTo>
                <a:lnTo>
                  <a:pt x="400" y="188"/>
                </a:lnTo>
                <a:lnTo>
                  <a:pt x="408" y="193"/>
                </a:lnTo>
                <a:lnTo>
                  <a:pt x="417" y="198"/>
                </a:lnTo>
                <a:lnTo>
                  <a:pt x="426" y="205"/>
                </a:lnTo>
                <a:lnTo>
                  <a:pt x="433" y="211"/>
                </a:lnTo>
                <a:lnTo>
                  <a:pt x="439" y="218"/>
                </a:lnTo>
                <a:lnTo>
                  <a:pt x="446" y="226"/>
                </a:lnTo>
                <a:lnTo>
                  <a:pt x="451" y="236"/>
                </a:lnTo>
                <a:lnTo>
                  <a:pt x="456" y="244"/>
                </a:lnTo>
                <a:lnTo>
                  <a:pt x="459" y="254"/>
                </a:lnTo>
                <a:lnTo>
                  <a:pt x="461" y="263"/>
                </a:lnTo>
                <a:lnTo>
                  <a:pt x="463" y="274"/>
                </a:lnTo>
                <a:lnTo>
                  <a:pt x="463" y="285"/>
                </a:lnTo>
                <a:lnTo>
                  <a:pt x="463" y="294"/>
                </a:lnTo>
                <a:lnTo>
                  <a:pt x="462" y="304"/>
                </a:lnTo>
                <a:lnTo>
                  <a:pt x="460" y="314"/>
                </a:lnTo>
                <a:lnTo>
                  <a:pt x="457" y="322"/>
                </a:lnTo>
                <a:lnTo>
                  <a:pt x="453" y="331"/>
                </a:lnTo>
                <a:lnTo>
                  <a:pt x="448" y="339"/>
                </a:lnTo>
                <a:lnTo>
                  <a:pt x="444" y="347"/>
                </a:lnTo>
                <a:lnTo>
                  <a:pt x="437" y="354"/>
                </a:lnTo>
                <a:lnTo>
                  <a:pt x="431" y="361"/>
                </a:lnTo>
                <a:lnTo>
                  <a:pt x="425" y="367"/>
                </a:lnTo>
                <a:lnTo>
                  <a:pt x="417" y="373"/>
                </a:lnTo>
                <a:lnTo>
                  <a:pt x="410" y="377"/>
                </a:lnTo>
                <a:lnTo>
                  <a:pt x="401" y="381"/>
                </a:lnTo>
                <a:lnTo>
                  <a:pt x="392" y="384"/>
                </a:lnTo>
                <a:lnTo>
                  <a:pt x="383" y="387"/>
                </a:lnTo>
                <a:lnTo>
                  <a:pt x="374" y="390"/>
                </a:lnTo>
                <a:close/>
                <a:moveTo>
                  <a:pt x="359" y="576"/>
                </a:moveTo>
                <a:lnTo>
                  <a:pt x="352" y="576"/>
                </a:lnTo>
                <a:lnTo>
                  <a:pt x="344" y="574"/>
                </a:lnTo>
                <a:lnTo>
                  <a:pt x="338" y="569"/>
                </a:lnTo>
                <a:lnTo>
                  <a:pt x="332" y="565"/>
                </a:lnTo>
                <a:lnTo>
                  <a:pt x="328" y="560"/>
                </a:lnTo>
                <a:lnTo>
                  <a:pt x="324" y="553"/>
                </a:lnTo>
                <a:lnTo>
                  <a:pt x="322" y="546"/>
                </a:lnTo>
                <a:lnTo>
                  <a:pt x="322" y="538"/>
                </a:lnTo>
                <a:lnTo>
                  <a:pt x="322" y="532"/>
                </a:lnTo>
                <a:lnTo>
                  <a:pt x="324" y="524"/>
                </a:lnTo>
                <a:lnTo>
                  <a:pt x="328" y="518"/>
                </a:lnTo>
                <a:lnTo>
                  <a:pt x="332" y="513"/>
                </a:lnTo>
                <a:lnTo>
                  <a:pt x="338" y="508"/>
                </a:lnTo>
                <a:lnTo>
                  <a:pt x="344" y="504"/>
                </a:lnTo>
                <a:lnTo>
                  <a:pt x="352" y="502"/>
                </a:lnTo>
                <a:lnTo>
                  <a:pt x="359" y="501"/>
                </a:lnTo>
                <a:lnTo>
                  <a:pt x="367" y="502"/>
                </a:lnTo>
                <a:lnTo>
                  <a:pt x="373" y="504"/>
                </a:lnTo>
                <a:lnTo>
                  <a:pt x="380" y="508"/>
                </a:lnTo>
                <a:lnTo>
                  <a:pt x="385" y="513"/>
                </a:lnTo>
                <a:lnTo>
                  <a:pt x="390" y="518"/>
                </a:lnTo>
                <a:lnTo>
                  <a:pt x="393" y="524"/>
                </a:lnTo>
                <a:lnTo>
                  <a:pt x="396" y="532"/>
                </a:lnTo>
                <a:lnTo>
                  <a:pt x="397" y="538"/>
                </a:lnTo>
                <a:lnTo>
                  <a:pt x="396" y="546"/>
                </a:lnTo>
                <a:lnTo>
                  <a:pt x="393" y="553"/>
                </a:lnTo>
                <a:lnTo>
                  <a:pt x="390" y="560"/>
                </a:lnTo>
                <a:lnTo>
                  <a:pt x="385" y="565"/>
                </a:lnTo>
                <a:lnTo>
                  <a:pt x="380" y="569"/>
                </a:lnTo>
                <a:lnTo>
                  <a:pt x="373" y="574"/>
                </a:lnTo>
                <a:lnTo>
                  <a:pt x="367" y="576"/>
                </a:lnTo>
                <a:lnTo>
                  <a:pt x="359" y="576"/>
                </a:lnTo>
                <a:close/>
                <a:moveTo>
                  <a:pt x="359" y="0"/>
                </a:moveTo>
                <a:lnTo>
                  <a:pt x="340" y="1"/>
                </a:lnTo>
                <a:lnTo>
                  <a:pt x="322" y="2"/>
                </a:lnTo>
                <a:lnTo>
                  <a:pt x="305" y="4"/>
                </a:lnTo>
                <a:lnTo>
                  <a:pt x="286" y="8"/>
                </a:lnTo>
                <a:lnTo>
                  <a:pt x="269" y="12"/>
                </a:lnTo>
                <a:lnTo>
                  <a:pt x="252" y="16"/>
                </a:lnTo>
                <a:lnTo>
                  <a:pt x="235" y="23"/>
                </a:lnTo>
                <a:lnTo>
                  <a:pt x="219" y="29"/>
                </a:lnTo>
                <a:lnTo>
                  <a:pt x="203" y="36"/>
                </a:lnTo>
                <a:lnTo>
                  <a:pt x="188" y="44"/>
                </a:lnTo>
                <a:lnTo>
                  <a:pt x="173" y="53"/>
                </a:lnTo>
                <a:lnTo>
                  <a:pt x="158" y="62"/>
                </a:lnTo>
                <a:lnTo>
                  <a:pt x="144" y="72"/>
                </a:lnTo>
                <a:lnTo>
                  <a:pt x="130" y="83"/>
                </a:lnTo>
                <a:lnTo>
                  <a:pt x="117" y="94"/>
                </a:lnTo>
                <a:lnTo>
                  <a:pt x="106" y="106"/>
                </a:lnTo>
                <a:lnTo>
                  <a:pt x="93" y="118"/>
                </a:lnTo>
                <a:lnTo>
                  <a:pt x="82" y="132"/>
                </a:lnTo>
                <a:lnTo>
                  <a:pt x="71" y="145"/>
                </a:lnTo>
                <a:lnTo>
                  <a:pt x="62" y="159"/>
                </a:lnTo>
                <a:lnTo>
                  <a:pt x="52" y="174"/>
                </a:lnTo>
                <a:lnTo>
                  <a:pt x="44" y="188"/>
                </a:lnTo>
                <a:lnTo>
                  <a:pt x="35" y="205"/>
                </a:lnTo>
                <a:lnTo>
                  <a:pt x="29" y="220"/>
                </a:lnTo>
                <a:lnTo>
                  <a:pt x="22" y="237"/>
                </a:lnTo>
                <a:lnTo>
                  <a:pt x="16" y="253"/>
                </a:lnTo>
                <a:lnTo>
                  <a:pt x="11" y="270"/>
                </a:lnTo>
                <a:lnTo>
                  <a:pt x="7" y="287"/>
                </a:lnTo>
                <a:lnTo>
                  <a:pt x="4" y="305"/>
                </a:lnTo>
                <a:lnTo>
                  <a:pt x="2" y="322"/>
                </a:lnTo>
                <a:lnTo>
                  <a:pt x="1" y="340"/>
                </a:lnTo>
                <a:lnTo>
                  <a:pt x="0" y="360"/>
                </a:lnTo>
                <a:lnTo>
                  <a:pt x="1" y="378"/>
                </a:lnTo>
                <a:lnTo>
                  <a:pt x="2" y="396"/>
                </a:lnTo>
                <a:lnTo>
                  <a:pt x="4" y="414"/>
                </a:lnTo>
                <a:lnTo>
                  <a:pt x="7" y="431"/>
                </a:lnTo>
                <a:lnTo>
                  <a:pt x="11" y="450"/>
                </a:lnTo>
                <a:lnTo>
                  <a:pt x="16" y="467"/>
                </a:lnTo>
                <a:lnTo>
                  <a:pt x="22" y="483"/>
                </a:lnTo>
                <a:lnTo>
                  <a:pt x="29" y="499"/>
                </a:lnTo>
                <a:lnTo>
                  <a:pt x="35" y="515"/>
                </a:lnTo>
                <a:lnTo>
                  <a:pt x="44" y="531"/>
                </a:lnTo>
                <a:lnTo>
                  <a:pt x="52" y="546"/>
                </a:lnTo>
                <a:lnTo>
                  <a:pt x="62" y="560"/>
                </a:lnTo>
                <a:lnTo>
                  <a:pt x="71" y="575"/>
                </a:lnTo>
                <a:lnTo>
                  <a:pt x="82" y="588"/>
                </a:lnTo>
                <a:lnTo>
                  <a:pt x="93" y="600"/>
                </a:lnTo>
                <a:lnTo>
                  <a:pt x="106" y="613"/>
                </a:lnTo>
                <a:lnTo>
                  <a:pt x="117" y="625"/>
                </a:lnTo>
                <a:lnTo>
                  <a:pt x="130" y="637"/>
                </a:lnTo>
                <a:lnTo>
                  <a:pt x="144" y="647"/>
                </a:lnTo>
                <a:lnTo>
                  <a:pt x="158" y="657"/>
                </a:lnTo>
                <a:lnTo>
                  <a:pt x="173" y="667"/>
                </a:lnTo>
                <a:lnTo>
                  <a:pt x="188" y="675"/>
                </a:lnTo>
                <a:lnTo>
                  <a:pt x="203" y="683"/>
                </a:lnTo>
                <a:lnTo>
                  <a:pt x="219" y="690"/>
                </a:lnTo>
                <a:lnTo>
                  <a:pt x="235" y="697"/>
                </a:lnTo>
                <a:lnTo>
                  <a:pt x="252" y="702"/>
                </a:lnTo>
                <a:lnTo>
                  <a:pt x="269" y="707"/>
                </a:lnTo>
                <a:lnTo>
                  <a:pt x="286" y="711"/>
                </a:lnTo>
                <a:lnTo>
                  <a:pt x="305" y="714"/>
                </a:lnTo>
                <a:lnTo>
                  <a:pt x="322" y="716"/>
                </a:lnTo>
                <a:lnTo>
                  <a:pt x="340" y="718"/>
                </a:lnTo>
                <a:lnTo>
                  <a:pt x="359" y="718"/>
                </a:lnTo>
                <a:lnTo>
                  <a:pt x="377" y="718"/>
                </a:lnTo>
                <a:lnTo>
                  <a:pt x="396" y="716"/>
                </a:lnTo>
                <a:lnTo>
                  <a:pt x="414" y="714"/>
                </a:lnTo>
                <a:lnTo>
                  <a:pt x="431" y="711"/>
                </a:lnTo>
                <a:lnTo>
                  <a:pt x="448" y="707"/>
                </a:lnTo>
                <a:lnTo>
                  <a:pt x="465" y="702"/>
                </a:lnTo>
                <a:lnTo>
                  <a:pt x="482" y="697"/>
                </a:lnTo>
                <a:lnTo>
                  <a:pt x="498" y="690"/>
                </a:lnTo>
                <a:lnTo>
                  <a:pt x="514" y="683"/>
                </a:lnTo>
                <a:lnTo>
                  <a:pt x="529" y="675"/>
                </a:lnTo>
                <a:lnTo>
                  <a:pt x="544" y="667"/>
                </a:lnTo>
                <a:lnTo>
                  <a:pt x="559" y="657"/>
                </a:lnTo>
                <a:lnTo>
                  <a:pt x="573" y="647"/>
                </a:lnTo>
                <a:lnTo>
                  <a:pt x="587" y="637"/>
                </a:lnTo>
                <a:lnTo>
                  <a:pt x="600" y="625"/>
                </a:lnTo>
                <a:lnTo>
                  <a:pt x="613" y="613"/>
                </a:lnTo>
                <a:lnTo>
                  <a:pt x="625" y="600"/>
                </a:lnTo>
                <a:lnTo>
                  <a:pt x="635" y="588"/>
                </a:lnTo>
                <a:lnTo>
                  <a:pt x="646" y="575"/>
                </a:lnTo>
                <a:lnTo>
                  <a:pt x="657" y="560"/>
                </a:lnTo>
                <a:lnTo>
                  <a:pt x="665" y="546"/>
                </a:lnTo>
                <a:lnTo>
                  <a:pt x="675" y="531"/>
                </a:lnTo>
                <a:lnTo>
                  <a:pt x="682" y="515"/>
                </a:lnTo>
                <a:lnTo>
                  <a:pt x="690" y="499"/>
                </a:lnTo>
                <a:lnTo>
                  <a:pt x="696" y="483"/>
                </a:lnTo>
                <a:lnTo>
                  <a:pt x="702" y="467"/>
                </a:lnTo>
                <a:lnTo>
                  <a:pt x="707" y="450"/>
                </a:lnTo>
                <a:lnTo>
                  <a:pt x="710" y="431"/>
                </a:lnTo>
                <a:lnTo>
                  <a:pt x="713" y="414"/>
                </a:lnTo>
                <a:lnTo>
                  <a:pt x="716" y="396"/>
                </a:lnTo>
                <a:lnTo>
                  <a:pt x="718" y="378"/>
                </a:lnTo>
                <a:lnTo>
                  <a:pt x="718" y="360"/>
                </a:lnTo>
                <a:lnTo>
                  <a:pt x="718" y="340"/>
                </a:lnTo>
                <a:lnTo>
                  <a:pt x="716" y="322"/>
                </a:lnTo>
                <a:lnTo>
                  <a:pt x="713" y="305"/>
                </a:lnTo>
                <a:lnTo>
                  <a:pt x="710" y="287"/>
                </a:lnTo>
                <a:lnTo>
                  <a:pt x="707" y="270"/>
                </a:lnTo>
                <a:lnTo>
                  <a:pt x="702" y="253"/>
                </a:lnTo>
                <a:lnTo>
                  <a:pt x="696" y="237"/>
                </a:lnTo>
                <a:lnTo>
                  <a:pt x="690" y="220"/>
                </a:lnTo>
                <a:lnTo>
                  <a:pt x="682" y="205"/>
                </a:lnTo>
                <a:lnTo>
                  <a:pt x="675" y="188"/>
                </a:lnTo>
                <a:lnTo>
                  <a:pt x="665" y="174"/>
                </a:lnTo>
                <a:lnTo>
                  <a:pt x="657" y="159"/>
                </a:lnTo>
                <a:lnTo>
                  <a:pt x="646" y="145"/>
                </a:lnTo>
                <a:lnTo>
                  <a:pt x="635" y="132"/>
                </a:lnTo>
                <a:lnTo>
                  <a:pt x="625" y="118"/>
                </a:lnTo>
                <a:lnTo>
                  <a:pt x="613" y="106"/>
                </a:lnTo>
                <a:lnTo>
                  <a:pt x="600" y="94"/>
                </a:lnTo>
                <a:lnTo>
                  <a:pt x="587" y="83"/>
                </a:lnTo>
                <a:lnTo>
                  <a:pt x="573" y="72"/>
                </a:lnTo>
                <a:lnTo>
                  <a:pt x="559" y="62"/>
                </a:lnTo>
                <a:lnTo>
                  <a:pt x="544" y="53"/>
                </a:lnTo>
                <a:lnTo>
                  <a:pt x="529" y="44"/>
                </a:lnTo>
                <a:lnTo>
                  <a:pt x="514" y="36"/>
                </a:lnTo>
                <a:lnTo>
                  <a:pt x="498" y="29"/>
                </a:lnTo>
                <a:lnTo>
                  <a:pt x="482" y="23"/>
                </a:lnTo>
                <a:lnTo>
                  <a:pt x="465" y="16"/>
                </a:lnTo>
                <a:lnTo>
                  <a:pt x="448" y="12"/>
                </a:lnTo>
                <a:lnTo>
                  <a:pt x="431" y="8"/>
                </a:lnTo>
                <a:lnTo>
                  <a:pt x="414" y="4"/>
                </a:lnTo>
                <a:lnTo>
                  <a:pt x="396" y="2"/>
                </a:lnTo>
                <a:lnTo>
                  <a:pt x="377" y="1"/>
                </a:lnTo>
                <a:lnTo>
                  <a:pt x="35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07" name="Google Shape;207;p15"/>
          <p:cNvGrpSpPr/>
          <p:nvPr/>
        </p:nvGrpSpPr>
        <p:grpSpPr>
          <a:xfrm>
            <a:off x="9829091" y="3533304"/>
            <a:ext cx="282575" cy="249238"/>
            <a:chOff x="5465763" y="812800"/>
            <a:chExt cx="282575" cy="249238"/>
          </a:xfrm>
        </p:grpSpPr>
        <p:sp>
          <p:nvSpPr>
            <p:cNvPr id="208" name="Google Shape;208;p15"/>
            <p:cNvSpPr/>
            <p:nvPr/>
          </p:nvSpPr>
          <p:spPr>
            <a:xfrm>
              <a:off x="5527675" y="812800"/>
              <a:ext cx="63500" cy="247650"/>
            </a:xfrm>
            <a:custGeom>
              <a:rect b="b" l="l" r="r" t="t"/>
              <a:pathLst>
                <a:path extrusionOk="0" h="782" w="196">
                  <a:moveTo>
                    <a:pt x="148" y="717"/>
                  </a:moveTo>
                  <a:lnTo>
                    <a:pt x="147" y="720"/>
                  </a:lnTo>
                  <a:lnTo>
                    <a:pt x="147" y="723"/>
                  </a:lnTo>
                  <a:lnTo>
                    <a:pt x="145" y="725"/>
                  </a:lnTo>
                  <a:lnTo>
                    <a:pt x="144" y="727"/>
                  </a:lnTo>
                  <a:lnTo>
                    <a:pt x="142" y="729"/>
                  </a:lnTo>
                  <a:lnTo>
                    <a:pt x="139" y="731"/>
                  </a:lnTo>
                  <a:lnTo>
                    <a:pt x="136" y="732"/>
                  </a:lnTo>
                  <a:lnTo>
                    <a:pt x="133" y="732"/>
                  </a:lnTo>
                  <a:lnTo>
                    <a:pt x="55" y="732"/>
                  </a:lnTo>
                  <a:lnTo>
                    <a:pt x="52" y="732"/>
                  </a:lnTo>
                  <a:lnTo>
                    <a:pt x="48" y="731"/>
                  </a:lnTo>
                  <a:lnTo>
                    <a:pt x="46" y="729"/>
                  </a:lnTo>
                  <a:lnTo>
                    <a:pt x="44" y="727"/>
                  </a:lnTo>
                  <a:lnTo>
                    <a:pt x="42" y="725"/>
                  </a:lnTo>
                  <a:lnTo>
                    <a:pt x="41" y="723"/>
                  </a:lnTo>
                  <a:lnTo>
                    <a:pt x="40" y="720"/>
                  </a:lnTo>
                  <a:lnTo>
                    <a:pt x="40" y="717"/>
                  </a:lnTo>
                  <a:lnTo>
                    <a:pt x="40" y="561"/>
                  </a:lnTo>
                  <a:lnTo>
                    <a:pt x="40" y="558"/>
                  </a:lnTo>
                  <a:lnTo>
                    <a:pt x="41" y="555"/>
                  </a:lnTo>
                  <a:lnTo>
                    <a:pt x="42" y="552"/>
                  </a:lnTo>
                  <a:lnTo>
                    <a:pt x="44" y="550"/>
                  </a:lnTo>
                  <a:lnTo>
                    <a:pt x="46" y="548"/>
                  </a:lnTo>
                  <a:lnTo>
                    <a:pt x="48" y="547"/>
                  </a:lnTo>
                  <a:lnTo>
                    <a:pt x="52" y="546"/>
                  </a:lnTo>
                  <a:lnTo>
                    <a:pt x="55" y="546"/>
                  </a:lnTo>
                  <a:lnTo>
                    <a:pt x="133" y="546"/>
                  </a:lnTo>
                  <a:lnTo>
                    <a:pt x="136" y="546"/>
                  </a:lnTo>
                  <a:lnTo>
                    <a:pt x="139" y="547"/>
                  </a:lnTo>
                  <a:lnTo>
                    <a:pt x="142" y="548"/>
                  </a:lnTo>
                  <a:lnTo>
                    <a:pt x="144" y="550"/>
                  </a:lnTo>
                  <a:lnTo>
                    <a:pt x="145" y="552"/>
                  </a:lnTo>
                  <a:lnTo>
                    <a:pt x="147" y="555"/>
                  </a:lnTo>
                  <a:lnTo>
                    <a:pt x="147" y="558"/>
                  </a:lnTo>
                  <a:lnTo>
                    <a:pt x="148" y="561"/>
                  </a:lnTo>
                  <a:lnTo>
                    <a:pt x="148" y="717"/>
                  </a:lnTo>
                  <a:close/>
                  <a:moveTo>
                    <a:pt x="66" y="91"/>
                  </a:moveTo>
                  <a:lnTo>
                    <a:pt x="66" y="88"/>
                  </a:lnTo>
                  <a:lnTo>
                    <a:pt x="67" y="85"/>
                  </a:lnTo>
                  <a:lnTo>
                    <a:pt x="68" y="83"/>
                  </a:lnTo>
                  <a:lnTo>
                    <a:pt x="70" y="81"/>
                  </a:lnTo>
                  <a:lnTo>
                    <a:pt x="72" y="78"/>
                  </a:lnTo>
                  <a:lnTo>
                    <a:pt x="75" y="77"/>
                  </a:lnTo>
                  <a:lnTo>
                    <a:pt x="77" y="76"/>
                  </a:lnTo>
                  <a:lnTo>
                    <a:pt x="81" y="76"/>
                  </a:lnTo>
                  <a:lnTo>
                    <a:pt x="84" y="76"/>
                  </a:lnTo>
                  <a:lnTo>
                    <a:pt x="87" y="77"/>
                  </a:lnTo>
                  <a:lnTo>
                    <a:pt x="89" y="78"/>
                  </a:lnTo>
                  <a:lnTo>
                    <a:pt x="91" y="81"/>
                  </a:lnTo>
                  <a:lnTo>
                    <a:pt x="93" y="83"/>
                  </a:lnTo>
                  <a:lnTo>
                    <a:pt x="95" y="85"/>
                  </a:lnTo>
                  <a:lnTo>
                    <a:pt x="96" y="88"/>
                  </a:lnTo>
                  <a:lnTo>
                    <a:pt x="96" y="91"/>
                  </a:lnTo>
                  <a:lnTo>
                    <a:pt x="96" y="509"/>
                  </a:lnTo>
                  <a:lnTo>
                    <a:pt x="96" y="512"/>
                  </a:lnTo>
                  <a:lnTo>
                    <a:pt x="95" y="514"/>
                  </a:lnTo>
                  <a:lnTo>
                    <a:pt x="93" y="517"/>
                  </a:lnTo>
                  <a:lnTo>
                    <a:pt x="91" y="519"/>
                  </a:lnTo>
                  <a:lnTo>
                    <a:pt x="89" y="521"/>
                  </a:lnTo>
                  <a:lnTo>
                    <a:pt x="87" y="522"/>
                  </a:lnTo>
                  <a:lnTo>
                    <a:pt x="84" y="524"/>
                  </a:lnTo>
                  <a:lnTo>
                    <a:pt x="81" y="524"/>
                  </a:lnTo>
                  <a:lnTo>
                    <a:pt x="77" y="524"/>
                  </a:lnTo>
                  <a:lnTo>
                    <a:pt x="75" y="522"/>
                  </a:lnTo>
                  <a:lnTo>
                    <a:pt x="72" y="521"/>
                  </a:lnTo>
                  <a:lnTo>
                    <a:pt x="70" y="519"/>
                  </a:lnTo>
                  <a:lnTo>
                    <a:pt x="68" y="517"/>
                  </a:lnTo>
                  <a:lnTo>
                    <a:pt x="67" y="514"/>
                  </a:lnTo>
                  <a:lnTo>
                    <a:pt x="66" y="512"/>
                  </a:lnTo>
                  <a:lnTo>
                    <a:pt x="66" y="509"/>
                  </a:lnTo>
                  <a:lnTo>
                    <a:pt x="66" y="91"/>
                  </a:lnTo>
                  <a:close/>
                  <a:moveTo>
                    <a:pt x="181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67"/>
                  </a:lnTo>
                  <a:lnTo>
                    <a:pt x="1" y="770"/>
                  </a:lnTo>
                  <a:lnTo>
                    <a:pt x="1" y="773"/>
                  </a:lnTo>
                  <a:lnTo>
                    <a:pt x="3" y="776"/>
                  </a:lnTo>
                  <a:lnTo>
                    <a:pt x="4" y="778"/>
                  </a:lnTo>
                  <a:lnTo>
                    <a:pt x="8" y="780"/>
                  </a:lnTo>
                  <a:lnTo>
                    <a:pt x="10" y="781"/>
                  </a:lnTo>
                  <a:lnTo>
                    <a:pt x="13" y="782"/>
                  </a:lnTo>
                  <a:lnTo>
                    <a:pt x="15" y="782"/>
                  </a:lnTo>
                  <a:lnTo>
                    <a:pt x="181" y="782"/>
                  </a:lnTo>
                  <a:lnTo>
                    <a:pt x="185" y="782"/>
                  </a:lnTo>
                  <a:lnTo>
                    <a:pt x="187" y="781"/>
                  </a:lnTo>
                  <a:lnTo>
                    <a:pt x="190" y="780"/>
                  </a:lnTo>
                  <a:lnTo>
                    <a:pt x="192" y="778"/>
                  </a:lnTo>
                  <a:lnTo>
                    <a:pt x="193" y="776"/>
                  </a:lnTo>
                  <a:lnTo>
                    <a:pt x="195" y="773"/>
                  </a:lnTo>
                  <a:lnTo>
                    <a:pt x="196" y="770"/>
                  </a:lnTo>
                  <a:lnTo>
                    <a:pt x="196" y="767"/>
                  </a:lnTo>
                  <a:lnTo>
                    <a:pt x="196" y="15"/>
                  </a:lnTo>
                  <a:lnTo>
                    <a:pt x="196" y="12"/>
                  </a:lnTo>
                  <a:lnTo>
                    <a:pt x="195" y="9"/>
                  </a:lnTo>
                  <a:lnTo>
                    <a:pt x="193" y="7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7" y="1"/>
                  </a:lnTo>
                  <a:lnTo>
                    <a:pt x="18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600700" y="844550"/>
              <a:ext cx="147638" cy="217488"/>
            </a:xfrm>
            <a:custGeom>
              <a:rect b="b" l="l" r="r" t="t"/>
              <a:pathLst>
                <a:path extrusionOk="0" h="684" w="469">
                  <a:moveTo>
                    <a:pt x="142" y="632"/>
                  </a:moveTo>
                  <a:lnTo>
                    <a:pt x="64" y="632"/>
                  </a:lnTo>
                  <a:lnTo>
                    <a:pt x="61" y="632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3" y="627"/>
                  </a:lnTo>
                  <a:lnTo>
                    <a:pt x="51" y="625"/>
                  </a:lnTo>
                  <a:lnTo>
                    <a:pt x="50" y="623"/>
                  </a:lnTo>
                  <a:lnTo>
                    <a:pt x="49" y="620"/>
                  </a:lnTo>
                  <a:lnTo>
                    <a:pt x="48" y="617"/>
                  </a:lnTo>
                  <a:lnTo>
                    <a:pt x="49" y="614"/>
                  </a:lnTo>
                  <a:lnTo>
                    <a:pt x="50" y="611"/>
                  </a:lnTo>
                  <a:lnTo>
                    <a:pt x="51" y="609"/>
                  </a:lnTo>
                  <a:lnTo>
                    <a:pt x="53" y="606"/>
                  </a:lnTo>
                  <a:lnTo>
                    <a:pt x="55" y="605"/>
                  </a:lnTo>
                  <a:lnTo>
                    <a:pt x="57" y="603"/>
                  </a:lnTo>
                  <a:lnTo>
                    <a:pt x="61" y="603"/>
                  </a:lnTo>
                  <a:lnTo>
                    <a:pt x="64" y="602"/>
                  </a:lnTo>
                  <a:lnTo>
                    <a:pt x="142" y="602"/>
                  </a:lnTo>
                  <a:lnTo>
                    <a:pt x="144" y="603"/>
                  </a:lnTo>
                  <a:lnTo>
                    <a:pt x="147" y="603"/>
                  </a:lnTo>
                  <a:lnTo>
                    <a:pt x="150" y="605"/>
                  </a:lnTo>
                  <a:lnTo>
                    <a:pt x="152" y="606"/>
                  </a:lnTo>
                  <a:lnTo>
                    <a:pt x="154" y="609"/>
                  </a:lnTo>
                  <a:lnTo>
                    <a:pt x="155" y="611"/>
                  </a:lnTo>
                  <a:lnTo>
                    <a:pt x="156" y="614"/>
                  </a:lnTo>
                  <a:lnTo>
                    <a:pt x="157" y="617"/>
                  </a:lnTo>
                  <a:lnTo>
                    <a:pt x="156" y="620"/>
                  </a:lnTo>
                  <a:lnTo>
                    <a:pt x="155" y="623"/>
                  </a:lnTo>
                  <a:lnTo>
                    <a:pt x="154" y="625"/>
                  </a:lnTo>
                  <a:lnTo>
                    <a:pt x="152" y="627"/>
                  </a:lnTo>
                  <a:lnTo>
                    <a:pt x="150" y="629"/>
                  </a:lnTo>
                  <a:lnTo>
                    <a:pt x="147" y="631"/>
                  </a:lnTo>
                  <a:lnTo>
                    <a:pt x="144" y="632"/>
                  </a:lnTo>
                  <a:lnTo>
                    <a:pt x="142" y="632"/>
                  </a:lnTo>
                  <a:close/>
                  <a:moveTo>
                    <a:pt x="74" y="252"/>
                  </a:moveTo>
                  <a:lnTo>
                    <a:pt x="74" y="249"/>
                  </a:lnTo>
                  <a:lnTo>
                    <a:pt x="76" y="247"/>
                  </a:lnTo>
                  <a:lnTo>
                    <a:pt x="77" y="243"/>
                  </a:lnTo>
                  <a:lnTo>
                    <a:pt x="79" y="241"/>
                  </a:lnTo>
                  <a:lnTo>
                    <a:pt x="81" y="239"/>
                  </a:lnTo>
                  <a:lnTo>
                    <a:pt x="83" y="238"/>
                  </a:lnTo>
                  <a:lnTo>
                    <a:pt x="86" y="237"/>
                  </a:lnTo>
                  <a:lnTo>
                    <a:pt x="89" y="237"/>
                  </a:lnTo>
                  <a:lnTo>
                    <a:pt x="93" y="237"/>
                  </a:lnTo>
                  <a:lnTo>
                    <a:pt x="95" y="238"/>
                  </a:lnTo>
                  <a:lnTo>
                    <a:pt x="98" y="239"/>
                  </a:lnTo>
                  <a:lnTo>
                    <a:pt x="100" y="241"/>
                  </a:lnTo>
                  <a:lnTo>
                    <a:pt x="102" y="243"/>
                  </a:lnTo>
                  <a:lnTo>
                    <a:pt x="103" y="247"/>
                  </a:lnTo>
                  <a:lnTo>
                    <a:pt x="104" y="249"/>
                  </a:lnTo>
                  <a:lnTo>
                    <a:pt x="104" y="252"/>
                  </a:lnTo>
                  <a:lnTo>
                    <a:pt x="104" y="539"/>
                  </a:lnTo>
                  <a:lnTo>
                    <a:pt x="104" y="542"/>
                  </a:lnTo>
                  <a:lnTo>
                    <a:pt x="103" y="545"/>
                  </a:lnTo>
                  <a:lnTo>
                    <a:pt x="102" y="547"/>
                  </a:lnTo>
                  <a:lnTo>
                    <a:pt x="100" y="549"/>
                  </a:lnTo>
                  <a:lnTo>
                    <a:pt x="98" y="551"/>
                  </a:lnTo>
                  <a:lnTo>
                    <a:pt x="95" y="553"/>
                  </a:lnTo>
                  <a:lnTo>
                    <a:pt x="93" y="553"/>
                  </a:lnTo>
                  <a:lnTo>
                    <a:pt x="89" y="554"/>
                  </a:lnTo>
                  <a:lnTo>
                    <a:pt x="86" y="553"/>
                  </a:lnTo>
                  <a:lnTo>
                    <a:pt x="83" y="553"/>
                  </a:lnTo>
                  <a:lnTo>
                    <a:pt x="81" y="551"/>
                  </a:lnTo>
                  <a:lnTo>
                    <a:pt x="79" y="549"/>
                  </a:lnTo>
                  <a:lnTo>
                    <a:pt x="77" y="547"/>
                  </a:lnTo>
                  <a:lnTo>
                    <a:pt x="76" y="545"/>
                  </a:lnTo>
                  <a:lnTo>
                    <a:pt x="74" y="542"/>
                  </a:lnTo>
                  <a:lnTo>
                    <a:pt x="74" y="539"/>
                  </a:lnTo>
                  <a:lnTo>
                    <a:pt x="74" y="252"/>
                  </a:lnTo>
                  <a:close/>
                  <a:moveTo>
                    <a:pt x="469" y="633"/>
                  </a:moveTo>
                  <a:lnTo>
                    <a:pt x="260" y="11"/>
                  </a:lnTo>
                  <a:lnTo>
                    <a:pt x="259" y="7"/>
                  </a:lnTo>
                  <a:lnTo>
                    <a:pt x="257" y="5"/>
                  </a:lnTo>
                  <a:lnTo>
                    <a:pt x="255" y="3"/>
                  </a:lnTo>
                  <a:lnTo>
                    <a:pt x="252" y="2"/>
                  </a:lnTo>
                  <a:lnTo>
                    <a:pt x="249" y="1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1" y="1"/>
                  </a:lnTo>
                  <a:lnTo>
                    <a:pt x="150" y="33"/>
                  </a:lnTo>
                  <a:lnTo>
                    <a:pt x="147" y="34"/>
                  </a:lnTo>
                  <a:lnTo>
                    <a:pt x="144" y="36"/>
                  </a:lnTo>
                  <a:lnTo>
                    <a:pt x="143" y="38"/>
                  </a:lnTo>
                  <a:lnTo>
                    <a:pt x="141" y="41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9"/>
                  </a:lnTo>
                  <a:lnTo>
                    <a:pt x="140" y="52"/>
                  </a:lnTo>
                  <a:lnTo>
                    <a:pt x="180" y="170"/>
                  </a:lnTo>
                  <a:lnTo>
                    <a:pt x="15" y="170"/>
                  </a:lnTo>
                  <a:lnTo>
                    <a:pt x="12" y="171"/>
                  </a:lnTo>
                  <a:lnTo>
                    <a:pt x="9" y="171"/>
                  </a:lnTo>
                  <a:lnTo>
                    <a:pt x="7" y="174"/>
                  </a:lnTo>
                  <a:lnTo>
                    <a:pt x="5" y="175"/>
                  </a:lnTo>
                  <a:lnTo>
                    <a:pt x="3" y="177"/>
                  </a:lnTo>
                  <a:lnTo>
                    <a:pt x="2" y="180"/>
                  </a:lnTo>
                  <a:lnTo>
                    <a:pt x="0" y="183"/>
                  </a:lnTo>
                  <a:lnTo>
                    <a:pt x="0" y="185"/>
                  </a:lnTo>
                  <a:lnTo>
                    <a:pt x="0" y="667"/>
                  </a:lnTo>
                  <a:lnTo>
                    <a:pt x="0" y="670"/>
                  </a:lnTo>
                  <a:lnTo>
                    <a:pt x="2" y="673"/>
                  </a:lnTo>
                  <a:lnTo>
                    <a:pt x="3" y="676"/>
                  </a:lnTo>
                  <a:lnTo>
                    <a:pt x="5" y="678"/>
                  </a:lnTo>
                  <a:lnTo>
                    <a:pt x="7" y="680"/>
                  </a:lnTo>
                  <a:lnTo>
                    <a:pt x="9" y="681"/>
                  </a:lnTo>
                  <a:lnTo>
                    <a:pt x="12" y="682"/>
                  </a:lnTo>
                  <a:lnTo>
                    <a:pt x="15" y="682"/>
                  </a:lnTo>
                  <a:lnTo>
                    <a:pt x="196" y="682"/>
                  </a:lnTo>
                  <a:lnTo>
                    <a:pt x="199" y="682"/>
                  </a:lnTo>
                  <a:lnTo>
                    <a:pt x="202" y="681"/>
                  </a:lnTo>
                  <a:lnTo>
                    <a:pt x="204" y="680"/>
                  </a:lnTo>
                  <a:lnTo>
                    <a:pt x="206" y="678"/>
                  </a:lnTo>
                  <a:lnTo>
                    <a:pt x="209" y="676"/>
                  </a:lnTo>
                  <a:lnTo>
                    <a:pt x="210" y="673"/>
                  </a:lnTo>
                  <a:lnTo>
                    <a:pt x="211" y="670"/>
                  </a:lnTo>
                  <a:lnTo>
                    <a:pt x="211" y="667"/>
                  </a:lnTo>
                  <a:lnTo>
                    <a:pt x="211" y="263"/>
                  </a:lnTo>
                  <a:lnTo>
                    <a:pt x="349" y="675"/>
                  </a:lnTo>
                  <a:lnTo>
                    <a:pt x="350" y="677"/>
                  </a:lnTo>
                  <a:lnTo>
                    <a:pt x="352" y="679"/>
                  </a:lnTo>
                  <a:lnTo>
                    <a:pt x="354" y="681"/>
                  </a:lnTo>
                  <a:lnTo>
                    <a:pt x="357" y="683"/>
                  </a:lnTo>
                  <a:lnTo>
                    <a:pt x="360" y="684"/>
                  </a:lnTo>
                  <a:lnTo>
                    <a:pt x="363" y="684"/>
                  </a:lnTo>
                  <a:lnTo>
                    <a:pt x="366" y="684"/>
                  </a:lnTo>
                  <a:lnTo>
                    <a:pt x="368" y="683"/>
                  </a:lnTo>
                  <a:lnTo>
                    <a:pt x="459" y="651"/>
                  </a:lnTo>
                  <a:lnTo>
                    <a:pt x="463" y="650"/>
                  </a:lnTo>
                  <a:lnTo>
                    <a:pt x="465" y="649"/>
                  </a:lnTo>
                  <a:lnTo>
                    <a:pt x="467" y="647"/>
                  </a:lnTo>
                  <a:lnTo>
                    <a:pt x="468" y="643"/>
                  </a:lnTo>
                  <a:lnTo>
                    <a:pt x="469" y="641"/>
                  </a:lnTo>
                  <a:lnTo>
                    <a:pt x="469" y="638"/>
                  </a:lnTo>
                  <a:lnTo>
                    <a:pt x="469" y="635"/>
                  </a:lnTo>
                  <a:lnTo>
                    <a:pt x="469" y="633"/>
                  </a:lnTo>
                  <a:lnTo>
                    <a:pt x="469" y="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465763" y="846138"/>
              <a:ext cx="52388" cy="214313"/>
            </a:xfrm>
            <a:custGeom>
              <a:rect b="b" l="l" r="r" t="t"/>
              <a:pathLst>
                <a:path extrusionOk="0" h="677" w="165">
                  <a:moveTo>
                    <a:pt x="83" y="560"/>
                  </a:moveTo>
                  <a:lnTo>
                    <a:pt x="81" y="563"/>
                  </a:lnTo>
                  <a:lnTo>
                    <a:pt x="80" y="565"/>
                  </a:lnTo>
                  <a:lnTo>
                    <a:pt x="79" y="569"/>
                  </a:lnTo>
                  <a:lnTo>
                    <a:pt x="77" y="571"/>
                  </a:lnTo>
                  <a:lnTo>
                    <a:pt x="75" y="572"/>
                  </a:lnTo>
                  <a:lnTo>
                    <a:pt x="73" y="574"/>
                  </a:lnTo>
                  <a:lnTo>
                    <a:pt x="70" y="575"/>
                  </a:lnTo>
                  <a:lnTo>
                    <a:pt x="66" y="575"/>
                  </a:lnTo>
                  <a:lnTo>
                    <a:pt x="64" y="575"/>
                  </a:lnTo>
                  <a:lnTo>
                    <a:pt x="61" y="574"/>
                  </a:lnTo>
                  <a:lnTo>
                    <a:pt x="59" y="572"/>
                  </a:lnTo>
                  <a:lnTo>
                    <a:pt x="57" y="571"/>
                  </a:lnTo>
                  <a:lnTo>
                    <a:pt x="55" y="569"/>
                  </a:lnTo>
                  <a:lnTo>
                    <a:pt x="54" y="565"/>
                  </a:lnTo>
                  <a:lnTo>
                    <a:pt x="53" y="563"/>
                  </a:lnTo>
                  <a:lnTo>
                    <a:pt x="51" y="560"/>
                  </a:lnTo>
                  <a:lnTo>
                    <a:pt x="51" y="116"/>
                  </a:lnTo>
                  <a:lnTo>
                    <a:pt x="53" y="114"/>
                  </a:lnTo>
                  <a:lnTo>
                    <a:pt x="54" y="111"/>
                  </a:lnTo>
                  <a:lnTo>
                    <a:pt x="55" y="109"/>
                  </a:lnTo>
                  <a:lnTo>
                    <a:pt x="57" y="106"/>
                  </a:lnTo>
                  <a:lnTo>
                    <a:pt x="59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6" y="102"/>
                  </a:lnTo>
                  <a:lnTo>
                    <a:pt x="70" y="102"/>
                  </a:lnTo>
                  <a:lnTo>
                    <a:pt x="73" y="103"/>
                  </a:lnTo>
                  <a:lnTo>
                    <a:pt x="75" y="104"/>
                  </a:lnTo>
                  <a:lnTo>
                    <a:pt x="77" y="106"/>
                  </a:lnTo>
                  <a:lnTo>
                    <a:pt x="79" y="109"/>
                  </a:lnTo>
                  <a:lnTo>
                    <a:pt x="80" y="111"/>
                  </a:lnTo>
                  <a:lnTo>
                    <a:pt x="81" y="114"/>
                  </a:lnTo>
                  <a:lnTo>
                    <a:pt x="83" y="117"/>
                  </a:lnTo>
                  <a:lnTo>
                    <a:pt x="83" y="560"/>
                  </a:lnTo>
                  <a:close/>
                  <a:moveTo>
                    <a:pt x="150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662"/>
                  </a:lnTo>
                  <a:lnTo>
                    <a:pt x="0" y="665"/>
                  </a:lnTo>
                  <a:lnTo>
                    <a:pt x="1" y="668"/>
                  </a:lnTo>
                  <a:lnTo>
                    <a:pt x="2" y="671"/>
                  </a:lnTo>
                  <a:lnTo>
                    <a:pt x="4" y="673"/>
                  </a:lnTo>
                  <a:lnTo>
                    <a:pt x="6" y="675"/>
                  </a:lnTo>
                  <a:lnTo>
                    <a:pt x="9" y="676"/>
                  </a:lnTo>
                  <a:lnTo>
                    <a:pt x="12" y="677"/>
                  </a:lnTo>
                  <a:lnTo>
                    <a:pt x="15" y="677"/>
                  </a:lnTo>
                  <a:lnTo>
                    <a:pt x="150" y="677"/>
                  </a:lnTo>
                  <a:lnTo>
                    <a:pt x="153" y="677"/>
                  </a:lnTo>
                  <a:lnTo>
                    <a:pt x="157" y="676"/>
                  </a:lnTo>
                  <a:lnTo>
                    <a:pt x="159" y="675"/>
                  </a:lnTo>
                  <a:lnTo>
                    <a:pt x="161" y="673"/>
                  </a:lnTo>
                  <a:lnTo>
                    <a:pt x="163" y="671"/>
                  </a:lnTo>
                  <a:lnTo>
                    <a:pt x="164" y="668"/>
                  </a:lnTo>
                  <a:lnTo>
                    <a:pt x="165" y="665"/>
                  </a:lnTo>
                  <a:lnTo>
                    <a:pt x="165" y="662"/>
                  </a:lnTo>
                  <a:lnTo>
                    <a:pt x="165" y="15"/>
                  </a:lnTo>
                  <a:lnTo>
                    <a:pt x="165" y="12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5"/>
                  </a:lnTo>
                  <a:lnTo>
                    <a:pt x="159" y="2"/>
                  </a:lnTo>
                  <a:lnTo>
                    <a:pt x="157" y="1"/>
                  </a:lnTo>
                  <a:lnTo>
                    <a:pt x="153" y="0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211" name="Google Shape;211;p15"/>
          <p:cNvGrpSpPr/>
          <p:nvPr/>
        </p:nvGrpSpPr>
        <p:grpSpPr>
          <a:xfrm>
            <a:off x="9410035" y="4665161"/>
            <a:ext cx="285750" cy="276225"/>
            <a:chOff x="3741701" y="1930400"/>
            <a:chExt cx="285750" cy="276225"/>
          </a:xfrm>
        </p:grpSpPr>
        <p:sp>
          <p:nvSpPr>
            <p:cNvPr id="212" name="Google Shape;212;p15"/>
            <p:cNvSpPr/>
            <p:nvPr/>
          </p:nvSpPr>
          <p:spPr>
            <a:xfrm>
              <a:off x="3741701" y="2063750"/>
              <a:ext cx="285750" cy="142875"/>
            </a:xfrm>
            <a:custGeom>
              <a:rect b="b" l="l" r="r" t="t"/>
              <a:pathLst>
                <a:path extrusionOk="0" h="359" w="718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741701" y="1930400"/>
              <a:ext cx="285750" cy="152400"/>
            </a:xfrm>
            <a:custGeom>
              <a:rect b="b" l="l" r="r" t="t"/>
              <a:pathLst>
                <a:path extrusionOk="0" h="383" w="718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5" y="226550"/>
            <a:ext cx="7863050" cy="64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8379000" y="662025"/>
            <a:ext cx="35082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vs Effort Index</a:t>
            </a:r>
            <a:endParaRPr b="1"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effort than necessary is being invested in transactions, but an adequate completion rate is not being achieved.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Analysis: check the cost per transaction, possible bad data, problems with the fees request system, bad process...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3546575" y="2422925"/>
            <a:ext cx="4442400" cy="48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20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/>
        </p:nvSpPr>
        <p:spPr>
          <a:xfrm>
            <a:off x="7392800" y="240200"/>
            <a:ext cx="4237500" cy="4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Incidence</a:t>
            </a:r>
            <a:r>
              <a:rPr b="1" lang="en-US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</a:t>
            </a:r>
            <a:endParaRPr b="1"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month with the highest notable incident rate is July.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incident rate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diminished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was an increment in the total of services and clients.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correlation between the increment of incidents and the reduced revenue generated in the cohort month.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816563" y="357050"/>
            <a:ext cx="91488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Seasonal Pattern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CRs are grouped nearest to end of year holidays, peaking significantly in October and November.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yearly average on CRs of all status does peak nearer to August, suggesting a prognosis of the peak months may be possible if some external factors come into consideration.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26" y="2071950"/>
            <a:ext cx="9010426" cy="47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434400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875" y="152400"/>
            <a:ext cx="18954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 txBox="1"/>
          <p:nvPr/>
        </p:nvSpPr>
        <p:spPr>
          <a:xfrm>
            <a:off x="7516175" y="1842050"/>
            <a:ext cx="42375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rate </a:t>
            </a:r>
            <a:endParaRPr b="1"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 increment in the acceptance rate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throughout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months during the cohort.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Observable difference in the rate of acceptance and cancellation.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/>
        </p:nvSpPr>
        <p:spPr>
          <a:xfrm>
            <a:off x="793150" y="5740000"/>
            <a:ext cx="5822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Dashboard Publication in Tableau Public</a:t>
            </a:r>
            <a:endParaRPr sz="1900">
              <a:solidFill>
                <a:srgbClr val="666666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793150" y="6145300"/>
            <a:ext cx="973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https://public.tableau.com/views/DSMLBootcampProjectI-DemoData/Dashboard1?:language=en-US&amp;publish=yes&amp;:sid=&amp;:redirect=auth&amp;:display_count=n&amp;:origin=viz_share_link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0" y="304800"/>
            <a:ext cx="10621460" cy="5435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/>
        </p:nvSpPr>
        <p:spPr>
          <a:xfrm>
            <a:off x="1395775" y="6222750"/>
            <a:ext cx="5822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Streamlit - Analysis Dashboard</a:t>
            </a:r>
            <a:endParaRPr sz="1900">
              <a:solidFill>
                <a:srgbClr val="666666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8054750" y="62253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http://dsmlbootcamp.org/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5" y="355725"/>
            <a:ext cx="10840755" cy="59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