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9144000" cy="5143500" type="screen16x9"/>
  <p:notesSz cx="6858000" cy="9144000"/>
  <p:embeddedFontLst>
    <p:embeddedFont>
      <p:font typeface="Berlin Sans FB Demi" panose="020E0802020502020306" pitchFamily="34" charset="0"/>
      <p:bold r:id="rId27"/>
    </p:embeddedFont>
    <p:embeddedFont>
      <p:font typeface="Calibri" panose="020F0502020204030204" pitchFamily="34" charset="0"/>
      <p:regular r:id="rId28"/>
      <p:bold r:id="rId29"/>
      <p:italic r:id="rId30"/>
      <p:boldItalic r:id="rId31"/>
    </p:embeddedFont>
    <p:embeddedFont>
      <p:font typeface="Footlight MT Light" panose="0204060206030A020304" pitchFamily="18" charset="0"/>
      <p:regular r:id="rId32"/>
    </p:embeddedFont>
    <p:embeddedFont>
      <p:font typeface="Georgia" panose="02040502050405020303" pitchFamily="18" charset="0"/>
      <p:regular r:id="rId33"/>
      <p:bold r:id="rId34"/>
      <p:italic r:id="rId35"/>
      <p:boldItalic r:id="rId36"/>
    </p:embeddedFont>
    <p:embeddedFont>
      <p:font typeface="Gill Sans" panose="020B0604020202020204" charset="0"/>
      <p:regular r:id="rId37"/>
      <p:bold r:id="rId38"/>
    </p:embeddedFont>
    <p:embeddedFont>
      <p:font typeface="Verdana" panose="020B0604030504040204" pitchFamily="34"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000000"/>
          </p15:clr>
        </p15:guide>
        <p15:guide id="2" pos="2880">
          <p15:clr>
            <a:srgbClr val="000000"/>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3" roundtripDataSignature="AMtx7mjXWPHH2I+g49tL9LNBUAH6k8tYn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0" d="100"/>
          <a:sy n="130" d="100"/>
        </p:scale>
        <p:origin x="82" y="91"/>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font" Target="fonts/font13.fntdata"/><Relationship Id="rId21" Type="http://schemas.openxmlformats.org/officeDocument/2006/relationships/slide" Target="slides/slide20.xml"/><Relationship Id="rId34" Type="http://schemas.openxmlformats.org/officeDocument/2006/relationships/font" Target="fonts/font8.fntdata"/><Relationship Id="rId42" Type="http://schemas.openxmlformats.org/officeDocument/2006/relationships/font" Target="fonts/font16.fntdata"/><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font" Target="fonts/font14.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43" Type="http://customschemas.google.com/relationships/presentationmetadata" Target="meta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font" Target="fonts/font12.fntdata"/><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1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2" name="Google Shape;102;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03" name="Google Shape;103;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5" name="Google Shape;185;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3" name="Google Shape;193;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3" name="Google Shape;223;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0" name="Google Shape;230;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6" name="Google Shape;236;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2" name="Google Shape;242;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4" name="Google Shape;254;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5" name="Google Shape;265;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8" name="Google Shape;278;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1" name="Google Shape;291;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 name="Google Shape;11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9" name="Google Shape;299;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p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9" name="Google Shape;309;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p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2" name="Google Shape;322;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p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5" name="Google Shape;335;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4" name="Google Shape;344;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9" name="Google Shape;11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7" name="Google Shape;147;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48" name="Google Shape;148;p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0" name="Google Shape;16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9" name="Google Shape;169;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 name="Google Shape;177;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0"/>
        <p:cNvGrpSpPr/>
        <p:nvPr/>
      </p:nvGrpSpPr>
      <p:grpSpPr>
        <a:xfrm>
          <a:off x="0" y="0"/>
          <a:ext cx="0" cy="0"/>
          <a:chOff x="0" y="0"/>
          <a:chExt cx="0" cy="0"/>
        </a:xfrm>
      </p:grpSpPr>
      <p:sp>
        <p:nvSpPr>
          <p:cNvPr id="21" name="Google Shape;21;p26"/>
          <p:cNvSpPr txBox="1">
            <a:spLocks noGrp="1"/>
          </p:cNvSpPr>
          <p:nvPr>
            <p:ph type="ctrTitle"/>
          </p:nvPr>
        </p:nvSpPr>
        <p:spPr>
          <a:xfrm>
            <a:off x="1432560" y="269923"/>
            <a:ext cx="7406640" cy="11041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562214"/>
              </a:buClr>
              <a:buSzPts val="4300"/>
              <a:buFont typeface="Gill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 name="Google Shape;22;p26"/>
          <p:cNvSpPr txBox="1">
            <a:spLocks noGrp="1"/>
          </p:cNvSpPr>
          <p:nvPr>
            <p:ph type="subTitle" idx="1"/>
          </p:nvPr>
        </p:nvSpPr>
        <p:spPr>
          <a:xfrm>
            <a:off x="1432560" y="1387548"/>
            <a:ext cx="7406640" cy="1314450"/>
          </a:xfrm>
          <a:prstGeom prst="rect">
            <a:avLst/>
          </a:prstGeom>
          <a:noFill/>
          <a:ln>
            <a:noFill/>
          </a:ln>
        </p:spPr>
        <p:txBody>
          <a:bodyPr spcFirstLastPara="1" wrap="square" lIns="91425" tIns="0" rIns="91425" bIns="45700" anchor="t" anchorCtr="0">
            <a:normAutofit/>
          </a:bodyPr>
          <a:lstStyle>
            <a:lvl1pPr lvl="0" algn="l">
              <a:lnSpc>
                <a:spcPct val="100000"/>
              </a:lnSpc>
              <a:spcBef>
                <a:spcPts val="600"/>
              </a:spcBef>
              <a:spcAft>
                <a:spcPts val="0"/>
              </a:spcAft>
              <a:buSzPts val="2080"/>
              <a:buNone/>
              <a:defRPr sz="2600">
                <a:solidFill>
                  <a:srgbClr val="341108"/>
                </a:solidFill>
              </a:defRPr>
            </a:lvl1pPr>
            <a:lvl2pPr lvl="1" algn="ctr">
              <a:lnSpc>
                <a:spcPct val="100000"/>
              </a:lnSpc>
              <a:spcBef>
                <a:spcPts val="550"/>
              </a:spcBef>
              <a:spcAft>
                <a:spcPts val="0"/>
              </a:spcAft>
              <a:buSzPts val="1800"/>
              <a:buNone/>
              <a:defRPr/>
            </a:lvl2pPr>
            <a:lvl3pPr lvl="2" algn="ctr">
              <a:lnSpc>
                <a:spcPct val="100000"/>
              </a:lnSpc>
              <a:spcBef>
                <a:spcPts val="360"/>
              </a:spcBef>
              <a:spcAft>
                <a:spcPts val="0"/>
              </a:spcAft>
              <a:buSzPts val="1800"/>
              <a:buNone/>
              <a:defRPr/>
            </a:lvl3pPr>
            <a:lvl4pPr lvl="3" algn="ctr">
              <a:lnSpc>
                <a:spcPct val="100000"/>
              </a:lnSpc>
              <a:spcBef>
                <a:spcPts val="360"/>
              </a:spcBef>
              <a:spcAft>
                <a:spcPts val="0"/>
              </a:spcAft>
              <a:buSzPts val="1800"/>
              <a:buNone/>
              <a:defRPr/>
            </a:lvl4pPr>
            <a:lvl5pPr lvl="4" algn="ctr">
              <a:lnSpc>
                <a:spcPct val="100000"/>
              </a:lnSpc>
              <a:spcBef>
                <a:spcPts val="360"/>
              </a:spcBef>
              <a:spcAft>
                <a:spcPts val="0"/>
              </a:spcAft>
              <a:buSzPts val="1800"/>
              <a:buNone/>
              <a:defRPr/>
            </a:lvl5pPr>
            <a:lvl6pPr lvl="5" algn="ctr">
              <a:lnSpc>
                <a:spcPct val="100000"/>
              </a:lnSpc>
              <a:spcBef>
                <a:spcPts val="360"/>
              </a:spcBef>
              <a:spcAft>
                <a:spcPts val="0"/>
              </a:spcAft>
              <a:buSzPts val="1800"/>
              <a:buNone/>
              <a:defRPr/>
            </a:lvl6pPr>
            <a:lvl7pPr lvl="6" algn="ctr">
              <a:lnSpc>
                <a:spcPct val="100000"/>
              </a:lnSpc>
              <a:spcBef>
                <a:spcPts val="360"/>
              </a:spcBef>
              <a:spcAft>
                <a:spcPts val="0"/>
              </a:spcAft>
              <a:buSzPts val="1800"/>
              <a:buNone/>
              <a:defRPr/>
            </a:lvl7pPr>
            <a:lvl8pPr lvl="7" algn="ctr">
              <a:lnSpc>
                <a:spcPct val="100000"/>
              </a:lnSpc>
              <a:spcBef>
                <a:spcPts val="360"/>
              </a:spcBef>
              <a:spcAft>
                <a:spcPts val="0"/>
              </a:spcAft>
              <a:buSzPts val="1800"/>
              <a:buNone/>
              <a:defRPr/>
            </a:lvl8pPr>
            <a:lvl9pPr lvl="8" algn="ctr">
              <a:lnSpc>
                <a:spcPct val="100000"/>
              </a:lnSpc>
              <a:spcBef>
                <a:spcPts val="360"/>
              </a:spcBef>
              <a:spcAft>
                <a:spcPts val="0"/>
              </a:spcAft>
              <a:buSzPts val="1800"/>
              <a:buNone/>
              <a:defRPr/>
            </a:lvl9pPr>
          </a:lstStyle>
          <a:p>
            <a:endParaRPr/>
          </a:p>
        </p:txBody>
      </p:sp>
      <p:sp>
        <p:nvSpPr>
          <p:cNvPr id="23" name="Google Shape;23;p26"/>
          <p:cNvSpPr txBox="1">
            <a:spLocks noGrp="1"/>
          </p:cNvSpPr>
          <p:nvPr>
            <p:ph type="dt" idx="10"/>
          </p:nvPr>
        </p:nvSpPr>
        <p:spPr>
          <a:xfrm>
            <a:off x="3581400" y="4729162"/>
            <a:ext cx="2133600" cy="357188"/>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26"/>
          <p:cNvSpPr txBox="1">
            <a:spLocks noGrp="1"/>
          </p:cNvSpPr>
          <p:nvPr>
            <p:ph type="ftr" idx="11"/>
          </p:nvPr>
        </p:nvSpPr>
        <p:spPr>
          <a:xfrm>
            <a:off x="5715000" y="4729162"/>
            <a:ext cx="2895600" cy="35718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26"/>
          <p:cNvSpPr txBox="1">
            <a:spLocks noGrp="1"/>
          </p:cNvSpPr>
          <p:nvPr>
            <p:ph type="sldNum" idx="12"/>
          </p:nvPr>
        </p:nvSpPr>
        <p:spPr>
          <a:xfrm>
            <a:off x="8613648" y="4729162"/>
            <a:ext cx="457200" cy="357188"/>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26" name="Google Shape;26;p26"/>
          <p:cNvSpPr/>
          <p:nvPr/>
        </p:nvSpPr>
        <p:spPr>
          <a:xfrm>
            <a:off x="921433" y="1060352"/>
            <a:ext cx="210312" cy="157734"/>
          </a:xfrm>
          <a:prstGeom prst="ellipse">
            <a:avLst/>
          </a:prstGeom>
          <a:gradFill>
            <a:gsLst>
              <a:gs pos="0">
                <a:srgbClr val="D7F6FF">
                  <a:alpha val="94901"/>
                </a:srgbClr>
              </a:gs>
              <a:gs pos="50000">
                <a:srgbClr val="C0E3F0">
                  <a:alpha val="89803"/>
                </a:srgbClr>
              </a:gs>
              <a:gs pos="95000">
                <a:srgbClr val="65C6EA">
                  <a:alpha val="87843"/>
                </a:srgbClr>
              </a:gs>
              <a:gs pos="100000">
                <a:srgbClr val="00BBF1">
                  <a:alpha val="84705"/>
                </a:srgbClr>
              </a:gs>
            </a:gsLst>
            <a:path path="circle">
              <a:fillToRect r="100000" b="100000"/>
            </a:path>
            <a:tileRect l="-100000" t="-100000"/>
          </a:gradFill>
          <a:ln w="9525" cap="rnd" cmpd="sng">
            <a:solidFill>
              <a:srgbClr val="2F8DA4">
                <a:alpha val="60000"/>
              </a:srgb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Gill Sans"/>
              <a:ea typeface="Gill Sans"/>
              <a:cs typeface="Gill Sans"/>
              <a:sym typeface="Gill Sans"/>
            </a:endParaRPr>
          </a:p>
        </p:txBody>
      </p:sp>
      <p:sp>
        <p:nvSpPr>
          <p:cNvPr id="27" name="Google Shape;27;p26"/>
          <p:cNvSpPr/>
          <p:nvPr/>
        </p:nvSpPr>
        <p:spPr>
          <a:xfrm>
            <a:off x="1157176" y="1008762"/>
            <a:ext cx="64008" cy="48006"/>
          </a:xfrm>
          <a:prstGeom prst="ellipse">
            <a:avLst/>
          </a:prstGeom>
          <a:noFill/>
          <a:ln w="12700" cap="rnd" cmpd="sng">
            <a:solidFill>
              <a:srgbClr val="317F92">
                <a:alpha val="60000"/>
              </a:srgb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Gill Sans"/>
              <a:ea typeface="Gill Sans"/>
              <a:cs typeface="Gill Sans"/>
              <a:sym typeface="Gill San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8"/>
        <p:cNvGrpSpPr/>
        <p:nvPr/>
      </p:nvGrpSpPr>
      <p:grpSpPr>
        <a:xfrm>
          <a:off x="0" y="0"/>
          <a:ext cx="0" cy="0"/>
          <a:chOff x="0" y="0"/>
          <a:chExt cx="0" cy="0"/>
        </a:xfrm>
      </p:grpSpPr>
      <p:sp>
        <p:nvSpPr>
          <p:cNvPr id="89" name="Google Shape;89;p35"/>
          <p:cNvSpPr txBox="1">
            <a:spLocks noGrp="1"/>
          </p:cNvSpPr>
          <p:nvPr>
            <p:ph type="title"/>
          </p:nvPr>
        </p:nvSpPr>
        <p:spPr>
          <a:xfrm>
            <a:off x="1435608" y="205979"/>
            <a:ext cx="7498080" cy="85725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56221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35"/>
          <p:cNvSpPr txBox="1">
            <a:spLocks noGrp="1"/>
          </p:cNvSpPr>
          <p:nvPr>
            <p:ph type="body" idx="1"/>
          </p:nvPr>
        </p:nvSpPr>
        <p:spPr>
          <a:xfrm rot="5400000">
            <a:off x="3384423" y="-862965"/>
            <a:ext cx="3600450" cy="7498080"/>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600"/>
              </a:spcBef>
              <a:spcAft>
                <a:spcPts val="0"/>
              </a:spcAft>
              <a:buSzPts val="1440"/>
              <a:buChar char="⚫"/>
              <a:defRPr/>
            </a:lvl1pPr>
            <a:lvl2pPr marL="914400" lvl="1" indent="-342900" algn="l">
              <a:lnSpc>
                <a:spcPct val="100000"/>
              </a:lnSpc>
              <a:spcBef>
                <a:spcPts val="55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91" name="Google Shape;91;p35"/>
          <p:cNvSpPr txBox="1">
            <a:spLocks noGrp="1"/>
          </p:cNvSpPr>
          <p:nvPr>
            <p:ph type="dt" idx="10"/>
          </p:nvPr>
        </p:nvSpPr>
        <p:spPr>
          <a:xfrm>
            <a:off x="3581400" y="4729162"/>
            <a:ext cx="2133600" cy="357188"/>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35"/>
          <p:cNvSpPr txBox="1">
            <a:spLocks noGrp="1"/>
          </p:cNvSpPr>
          <p:nvPr>
            <p:ph type="ftr" idx="11"/>
          </p:nvPr>
        </p:nvSpPr>
        <p:spPr>
          <a:xfrm>
            <a:off x="5715000" y="4729162"/>
            <a:ext cx="2895600" cy="35718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35"/>
          <p:cNvSpPr txBox="1">
            <a:spLocks noGrp="1"/>
          </p:cNvSpPr>
          <p:nvPr>
            <p:ph type="sldNum" idx="12"/>
          </p:nvPr>
        </p:nvSpPr>
        <p:spPr>
          <a:xfrm>
            <a:off x="8613648" y="4729162"/>
            <a:ext cx="457200" cy="357188"/>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4"/>
        <p:cNvGrpSpPr/>
        <p:nvPr/>
      </p:nvGrpSpPr>
      <p:grpSpPr>
        <a:xfrm>
          <a:off x="0" y="0"/>
          <a:ext cx="0" cy="0"/>
          <a:chOff x="0" y="0"/>
          <a:chExt cx="0" cy="0"/>
        </a:xfrm>
      </p:grpSpPr>
      <p:sp>
        <p:nvSpPr>
          <p:cNvPr id="95" name="Google Shape;95;p36"/>
          <p:cNvSpPr txBox="1">
            <a:spLocks noGrp="1"/>
          </p:cNvSpPr>
          <p:nvPr>
            <p:ph type="title"/>
          </p:nvPr>
        </p:nvSpPr>
        <p:spPr>
          <a:xfrm rot="5400000">
            <a:off x="5578078" y="1485902"/>
            <a:ext cx="4388644" cy="18288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56221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6" name="Google Shape;96;p36"/>
          <p:cNvSpPr txBox="1">
            <a:spLocks noGrp="1"/>
          </p:cNvSpPr>
          <p:nvPr>
            <p:ph type="body" idx="1"/>
          </p:nvPr>
        </p:nvSpPr>
        <p:spPr>
          <a:xfrm rot="5400000">
            <a:off x="1729978" y="-380998"/>
            <a:ext cx="4388644" cy="5562600"/>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600"/>
              </a:spcBef>
              <a:spcAft>
                <a:spcPts val="0"/>
              </a:spcAft>
              <a:buSzPts val="1440"/>
              <a:buChar char="⚫"/>
              <a:defRPr/>
            </a:lvl1pPr>
            <a:lvl2pPr marL="914400" lvl="1" indent="-342900" algn="l">
              <a:lnSpc>
                <a:spcPct val="100000"/>
              </a:lnSpc>
              <a:spcBef>
                <a:spcPts val="55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97" name="Google Shape;97;p36"/>
          <p:cNvSpPr txBox="1">
            <a:spLocks noGrp="1"/>
          </p:cNvSpPr>
          <p:nvPr>
            <p:ph type="dt" idx="10"/>
          </p:nvPr>
        </p:nvSpPr>
        <p:spPr>
          <a:xfrm>
            <a:off x="3581400" y="4729162"/>
            <a:ext cx="2133600" cy="357188"/>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36"/>
          <p:cNvSpPr txBox="1">
            <a:spLocks noGrp="1"/>
          </p:cNvSpPr>
          <p:nvPr>
            <p:ph type="ftr" idx="11"/>
          </p:nvPr>
        </p:nvSpPr>
        <p:spPr>
          <a:xfrm>
            <a:off x="5715000" y="4729162"/>
            <a:ext cx="2895600" cy="35718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36"/>
          <p:cNvSpPr txBox="1">
            <a:spLocks noGrp="1"/>
          </p:cNvSpPr>
          <p:nvPr>
            <p:ph type="sldNum" idx="12"/>
          </p:nvPr>
        </p:nvSpPr>
        <p:spPr>
          <a:xfrm>
            <a:off x="8613648" y="4729162"/>
            <a:ext cx="457200" cy="357188"/>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8"/>
        <p:cNvGrpSpPr/>
        <p:nvPr/>
      </p:nvGrpSpPr>
      <p:grpSpPr>
        <a:xfrm>
          <a:off x="0" y="0"/>
          <a:ext cx="0" cy="0"/>
          <a:chOff x="0" y="0"/>
          <a:chExt cx="0" cy="0"/>
        </a:xfrm>
      </p:grpSpPr>
      <p:sp>
        <p:nvSpPr>
          <p:cNvPr id="29" name="Google Shape;29;p27"/>
          <p:cNvSpPr txBox="1">
            <a:spLocks noGrp="1"/>
          </p:cNvSpPr>
          <p:nvPr>
            <p:ph type="title"/>
          </p:nvPr>
        </p:nvSpPr>
        <p:spPr>
          <a:xfrm>
            <a:off x="1435608" y="205979"/>
            <a:ext cx="7498080" cy="85725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56221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27"/>
          <p:cNvSpPr txBox="1">
            <a:spLocks noGrp="1"/>
          </p:cNvSpPr>
          <p:nvPr>
            <p:ph type="body" idx="1"/>
          </p:nvPr>
        </p:nvSpPr>
        <p:spPr>
          <a:xfrm>
            <a:off x="1435608" y="1085850"/>
            <a:ext cx="7498080" cy="3600450"/>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600"/>
              </a:spcBef>
              <a:spcAft>
                <a:spcPts val="0"/>
              </a:spcAft>
              <a:buSzPts val="1440"/>
              <a:buChar char="⚫"/>
              <a:defRPr/>
            </a:lvl1pPr>
            <a:lvl2pPr marL="914400" lvl="1" indent="-342900" algn="l">
              <a:lnSpc>
                <a:spcPct val="100000"/>
              </a:lnSpc>
              <a:spcBef>
                <a:spcPts val="55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31" name="Google Shape;31;p27"/>
          <p:cNvSpPr txBox="1">
            <a:spLocks noGrp="1"/>
          </p:cNvSpPr>
          <p:nvPr>
            <p:ph type="dt" idx="10"/>
          </p:nvPr>
        </p:nvSpPr>
        <p:spPr>
          <a:xfrm>
            <a:off x="3581400" y="4729162"/>
            <a:ext cx="2133600" cy="357188"/>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27"/>
          <p:cNvSpPr txBox="1">
            <a:spLocks noGrp="1"/>
          </p:cNvSpPr>
          <p:nvPr>
            <p:ph type="ftr" idx="11"/>
          </p:nvPr>
        </p:nvSpPr>
        <p:spPr>
          <a:xfrm>
            <a:off x="5715000" y="4729162"/>
            <a:ext cx="2895600" cy="35718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27"/>
          <p:cNvSpPr txBox="1">
            <a:spLocks noGrp="1"/>
          </p:cNvSpPr>
          <p:nvPr>
            <p:ph type="sldNum" idx="12"/>
          </p:nvPr>
        </p:nvSpPr>
        <p:spPr>
          <a:xfrm>
            <a:off x="8613648" y="4729162"/>
            <a:ext cx="457200" cy="357188"/>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34"/>
        <p:cNvGrpSpPr/>
        <p:nvPr/>
      </p:nvGrpSpPr>
      <p:grpSpPr>
        <a:xfrm>
          <a:off x="0" y="0"/>
          <a:ext cx="0" cy="0"/>
          <a:chOff x="0" y="0"/>
          <a:chExt cx="0" cy="0"/>
        </a:xfrm>
      </p:grpSpPr>
      <p:sp>
        <p:nvSpPr>
          <p:cNvPr id="35" name="Google Shape;35;p28"/>
          <p:cNvSpPr/>
          <p:nvPr/>
        </p:nvSpPr>
        <p:spPr>
          <a:xfrm>
            <a:off x="2282890" y="-41"/>
            <a:ext cx="6858000" cy="5143541"/>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sp>
        <p:nvSpPr>
          <p:cNvPr id="36" name="Google Shape;36;p28"/>
          <p:cNvSpPr txBox="1">
            <a:spLocks noGrp="1"/>
          </p:cNvSpPr>
          <p:nvPr>
            <p:ph type="title"/>
          </p:nvPr>
        </p:nvSpPr>
        <p:spPr>
          <a:xfrm>
            <a:off x="2578392" y="1950244"/>
            <a:ext cx="6400800" cy="1714500"/>
          </a:xfrm>
          <a:prstGeom prst="rect">
            <a:avLst/>
          </a:prstGeom>
          <a:noFill/>
          <a:ln>
            <a:noFill/>
          </a:ln>
        </p:spPr>
        <p:txBody>
          <a:bodyPr spcFirstLastPara="1" wrap="square" lIns="91425" tIns="45700" rIns="91425" bIns="45700" anchor="t" anchorCtr="0">
            <a:normAutofit/>
          </a:bodyPr>
          <a:lstStyle>
            <a:lvl1pPr lvl="0" algn="l">
              <a:lnSpc>
                <a:spcPct val="112500"/>
              </a:lnSpc>
              <a:spcBef>
                <a:spcPts val="0"/>
              </a:spcBef>
              <a:spcAft>
                <a:spcPts val="0"/>
              </a:spcAft>
              <a:buClr>
                <a:srgbClr val="562214"/>
              </a:buClr>
              <a:buSzPts val="4000"/>
              <a:buFont typeface="Gill Sans"/>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28"/>
          <p:cNvSpPr txBox="1">
            <a:spLocks noGrp="1"/>
          </p:cNvSpPr>
          <p:nvPr>
            <p:ph type="body" idx="1"/>
          </p:nvPr>
        </p:nvSpPr>
        <p:spPr>
          <a:xfrm>
            <a:off x="2578392" y="800100"/>
            <a:ext cx="6400800" cy="1132284"/>
          </a:xfrm>
          <a:prstGeom prst="rect">
            <a:avLst/>
          </a:prstGeom>
          <a:noFill/>
          <a:ln>
            <a:noFill/>
          </a:ln>
        </p:spPr>
        <p:txBody>
          <a:bodyPr spcFirstLastPara="1" wrap="square" lIns="91425" tIns="45700" rIns="91425" bIns="45700" anchor="b" anchorCtr="0">
            <a:normAutofit/>
          </a:bodyPr>
          <a:lstStyle>
            <a:lvl1pPr marL="457200" lvl="0" indent="-228600" algn="l">
              <a:lnSpc>
                <a:spcPct val="115000"/>
              </a:lnSpc>
              <a:spcBef>
                <a:spcPts val="0"/>
              </a:spcBef>
              <a:spcAft>
                <a:spcPts val="0"/>
              </a:spcAft>
              <a:buSzPts val="1600"/>
              <a:buNone/>
              <a:defRPr sz="2000">
                <a:solidFill>
                  <a:srgbClr val="341108"/>
                </a:solidFill>
              </a:defRPr>
            </a:lvl1pPr>
            <a:lvl2pPr marL="914400" lvl="1" indent="-228600" algn="l">
              <a:lnSpc>
                <a:spcPct val="100000"/>
              </a:lnSpc>
              <a:spcBef>
                <a:spcPts val="550"/>
              </a:spcBef>
              <a:spcAft>
                <a:spcPts val="0"/>
              </a:spcAft>
              <a:buSzPts val="1800"/>
              <a:buNone/>
              <a:defRPr sz="1800">
                <a:solidFill>
                  <a:srgbClr val="888888"/>
                </a:solidFill>
              </a:defRPr>
            </a:lvl2pPr>
            <a:lvl3pPr marL="1371600" lvl="2" indent="-228600" algn="l">
              <a:lnSpc>
                <a:spcPct val="100000"/>
              </a:lnSpc>
              <a:spcBef>
                <a:spcPts val="320"/>
              </a:spcBef>
              <a:spcAft>
                <a:spcPts val="0"/>
              </a:spcAft>
              <a:buSzPts val="1600"/>
              <a:buNone/>
              <a:defRPr sz="1600">
                <a:solidFill>
                  <a:srgbClr val="888888"/>
                </a:solidFill>
              </a:defRPr>
            </a:lvl3pPr>
            <a:lvl4pPr marL="1828800" lvl="3" indent="-228600" algn="l">
              <a:lnSpc>
                <a:spcPct val="100000"/>
              </a:lnSpc>
              <a:spcBef>
                <a:spcPts val="280"/>
              </a:spcBef>
              <a:spcAft>
                <a:spcPts val="0"/>
              </a:spcAft>
              <a:buSzPts val="1400"/>
              <a:buNone/>
              <a:defRPr sz="1400">
                <a:solidFill>
                  <a:srgbClr val="888888"/>
                </a:solidFill>
              </a:defRPr>
            </a:lvl4pPr>
            <a:lvl5pPr marL="2286000" lvl="4" indent="-228600" algn="l">
              <a:lnSpc>
                <a:spcPct val="100000"/>
              </a:lnSpc>
              <a:spcBef>
                <a:spcPts val="280"/>
              </a:spcBef>
              <a:spcAft>
                <a:spcPts val="0"/>
              </a:spcAft>
              <a:buSzPts val="1400"/>
              <a:buNone/>
              <a:defRPr sz="1400">
                <a:solidFill>
                  <a:srgbClr val="888888"/>
                </a:solidFill>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38" name="Google Shape;38;p28"/>
          <p:cNvSpPr txBox="1">
            <a:spLocks noGrp="1"/>
          </p:cNvSpPr>
          <p:nvPr>
            <p:ph type="dt" idx="10"/>
          </p:nvPr>
        </p:nvSpPr>
        <p:spPr>
          <a:xfrm>
            <a:off x="3581400" y="4729162"/>
            <a:ext cx="2133600" cy="357188"/>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28"/>
          <p:cNvSpPr txBox="1">
            <a:spLocks noGrp="1"/>
          </p:cNvSpPr>
          <p:nvPr>
            <p:ph type="ftr" idx="11"/>
          </p:nvPr>
        </p:nvSpPr>
        <p:spPr>
          <a:xfrm>
            <a:off x="5715000" y="4729162"/>
            <a:ext cx="2895600" cy="35718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28"/>
          <p:cNvSpPr txBox="1">
            <a:spLocks noGrp="1"/>
          </p:cNvSpPr>
          <p:nvPr>
            <p:ph type="sldNum" idx="12"/>
          </p:nvPr>
        </p:nvSpPr>
        <p:spPr>
          <a:xfrm>
            <a:off x="8613648" y="4729162"/>
            <a:ext cx="457200" cy="357188"/>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41" name="Google Shape;41;p28"/>
          <p:cNvSpPr/>
          <p:nvPr/>
        </p:nvSpPr>
        <p:spPr>
          <a:xfrm>
            <a:off x="2286000" y="0"/>
            <a:ext cx="76200" cy="5143541"/>
          </a:xfrm>
          <a:prstGeom prst="rect">
            <a:avLst/>
          </a:prstGeom>
          <a:solidFill>
            <a:schemeClr val="lt1"/>
          </a:solidFill>
          <a:ln>
            <a:noFill/>
          </a:ln>
          <a:effectLst>
            <a:outerShdw blurRad="38550" dist="38000" dir="10800000" algn="tl" rotWithShape="0">
              <a:srgbClr val="6F6A5F">
                <a:alpha val="2470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sp>
        <p:nvSpPr>
          <p:cNvPr id="42" name="Google Shape;42;p28"/>
          <p:cNvSpPr/>
          <p:nvPr/>
        </p:nvSpPr>
        <p:spPr>
          <a:xfrm>
            <a:off x="2172321" y="2110992"/>
            <a:ext cx="210312" cy="157734"/>
          </a:xfrm>
          <a:prstGeom prst="ellipse">
            <a:avLst/>
          </a:prstGeom>
          <a:gradFill>
            <a:gsLst>
              <a:gs pos="0">
                <a:srgbClr val="D7F6FF">
                  <a:alpha val="94901"/>
                </a:srgbClr>
              </a:gs>
              <a:gs pos="50000">
                <a:srgbClr val="C0E3F0">
                  <a:alpha val="89803"/>
                </a:srgbClr>
              </a:gs>
              <a:gs pos="95000">
                <a:srgbClr val="65C6EA">
                  <a:alpha val="87843"/>
                </a:srgbClr>
              </a:gs>
              <a:gs pos="100000">
                <a:srgbClr val="00BBF1">
                  <a:alpha val="84705"/>
                </a:srgbClr>
              </a:gs>
            </a:gsLst>
            <a:path path="circle">
              <a:fillToRect r="100000" b="100000"/>
            </a:path>
            <a:tileRect l="-100000" t="-100000"/>
          </a:gradFill>
          <a:ln w="9525" cap="rnd" cmpd="sng">
            <a:solidFill>
              <a:srgbClr val="2F8DA4">
                <a:alpha val="60000"/>
              </a:srgb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Gill Sans"/>
              <a:ea typeface="Gill Sans"/>
              <a:cs typeface="Gill Sans"/>
              <a:sym typeface="Gill Sans"/>
            </a:endParaRPr>
          </a:p>
        </p:txBody>
      </p:sp>
      <p:sp>
        <p:nvSpPr>
          <p:cNvPr id="43" name="Google Shape;43;p28"/>
          <p:cNvSpPr/>
          <p:nvPr/>
        </p:nvSpPr>
        <p:spPr>
          <a:xfrm>
            <a:off x="2408064" y="2059403"/>
            <a:ext cx="64008" cy="48006"/>
          </a:xfrm>
          <a:prstGeom prst="ellipse">
            <a:avLst/>
          </a:prstGeom>
          <a:noFill/>
          <a:ln w="12700" cap="rnd" cmpd="sng">
            <a:solidFill>
              <a:srgbClr val="317F92">
                <a:alpha val="60000"/>
              </a:srgb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Gill Sans"/>
              <a:ea typeface="Gill Sans"/>
              <a:cs typeface="Gill Sans"/>
              <a:sym typeface="Gill San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4"/>
        <p:cNvGrpSpPr/>
        <p:nvPr/>
      </p:nvGrpSpPr>
      <p:grpSpPr>
        <a:xfrm>
          <a:off x="0" y="0"/>
          <a:ext cx="0" cy="0"/>
          <a:chOff x="0" y="0"/>
          <a:chExt cx="0" cy="0"/>
        </a:xfrm>
      </p:grpSpPr>
      <p:sp>
        <p:nvSpPr>
          <p:cNvPr id="45" name="Google Shape;45;p29"/>
          <p:cNvSpPr txBox="1">
            <a:spLocks noGrp="1"/>
          </p:cNvSpPr>
          <p:nvPr>
            <p:ph type="title"/>
          </p:nvPr>
        </p:nvSpPr>
        <p:spPr>
          <a:xfrm>
            <a:off x="1435608" y="205740"/>
            <a:ext cx="7498080" cy="85725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56221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29"/>
          <p:cNvSpPr txBox="1">
            <a:spLocks noGrp="1"/>
          </p:cNvSpPr>
          <p:nvPr>
            <p:ph type="body" idx="1"/>
          </p:nvPr>
        </p:nvSpPr>
        <p:spPr>
          <a:xfrm>
            <a:off x="1435608" y="1143000"/>
            <a:ext cx="3657600" cy="3497580"/>
          </a:xfrm>
          <a:prstGeom prst="rect">
            <a:avLst/>
          </a:prstGeom>
          <a:noFill/>
          <a:ln>
            <a:noFill/>
          </a:ln>
        </p:spPr>
        <p:txBody>
          <a:bodyPr spcFirstLastPara="1" wrap="square" lIns="91425" tIns="45700" rIns="91425" bIns="45700" anchor="t" anchorCtr="0">
            <a:normAutofit/>
          </a:bodyPr>
          <a:lstStyle>
            <a:lvl1pPr marL="457200" lvl="0" indent="-370840" algn="l">
              <a:lnSpc>
                <a:spcPct val="100000"/>
              </a:lnSpc>
              <a:spcBef>
                <a:spcPts val="600"/>
              </a:spcBef>
              <a:spcAft>
                <a:spcPts val="0"/>
              </a:spcAft>
              <a:buSzPts val="2240"/>
              <a:buChar char="⚫"/>
              <a:defRPr sz="2800"/>
            </a:lvl1pPr>
            <a:lvl2pPr marL="914400" lvl="1" indent="-381000" algn="l">
              <a:lnSpc>
                <a:spcPct val="100000"/>
              </a:lnSpc>
              <a:spcBef>
                <a:spcPts val="550"/>
              </a:spcBef>
              <a:spcAft>
                <a:spcPts val="0"/>
              </a:spcAft>
              <a:buSzPts val="2400"/>
              <a:buChar char="◦"/>
              <a:defRPr sz="2400"/>
            </a:lvl2pPr>
            <a:lvl3pPr marL="1371600" lvl="2" indent="-355600" algn="l">
              <a:lnSpc>
                <a:spcPct val="100000"/>
              </a:lnSpc>
              <a:spcBef>
                <a:spcPts val="400"/>
              </a:spcBef>
              <a:spcAft>
                <a:spcPts val="0"/>
              </a:spcAft>
              <a:buSzPts val="2000"/>
              <a:buChar char="●"/>
              <a:defRPr sz="2000"/>
            </a:lvl3pPr>
            <a:lvl4pPr marL="1828800" lvl="3" indent="-342900" algn="l">
              <a:lnSpc>
                <a:spcPct val="100000"/>
              </a:lnSpc>
              <a:spcBef>
                <a:spcPts val="360"/>
              </a:spcBef>
              <a:spcAft>
                <a:spcPts val="0"/>
              </a:spcAft>
              <a:buSzPts val="1800"/>
              <a:buChar char="●"/>
              <a:defRPr sz="1800"/>
            </a:lvl4pPr>
            <a:lvl5pPr marL="2286000" lvl="4" indent="-342900" algn="l">
              <a:lnSpc>
                <a:spcPct val="100000"/>
              </a:lnSpc>
              <a:spcBef>
                <a:spcPts val="360"/>
              </a:spcBef>
              <a:spcAft>
                <a:spcPts val="0"/>
              </a:spcAft>
              <a:buSzPts val="1800"/>
              <a:buChar char="●"/>
              <a:defRPr sz="1800"/>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47" name="Google Shape;47;p29"/>
          <p:cNvSpPr txBox="1">
            <a:spLocks noGrp="1"/>
          </p:cNvSpPr>
          <p:nvPr>
            <p:ph type="body" idx="2"/>
          </p:nvPr>
        </p:nvSpPr>
        <p:spPr>
          <a:xfrm>
            <a:off x="5276088" y="1143000"/>
            <a:ext cx="3657600" cy="3497580"/>
          </a:xfrm>
          <a:prstGeom prst="rect">
            <a:avLst/>
          </a:prstGeom>
          <a:noFill/>
          <a:ln>
            <a:noFill/>
          </a:ln>
        </p:spPr>
        <p:txBody>
          <a:bodyPr spcFirstLastPara="1" wrap="square" lIns="91425" tIns="45700" rIns="91425" bIns="45700" anchor="t" anchorCtr="0">
            <a:normAutofit/>
          </a:bodyPr>
          <a:lstStyle>
            <a:lvl1pPr marL="457200" lvl="0" indent="-370840" algn="l">
              <a:lnSpc>
                <a:spcPct val="100000"/>
              </a:lnSpc>
              <a:spcBef>
                <a:spcPts val="600"/>
              </a:spcBef>
              <a:spcAft>
                <a:spcPts val="0"/>
              </a:spcAft>
              <a:buSzPts val="2240"/>
              <a:buChar char="⚫"/>
              <a:defRPr sz="2800"/>
            </a:lvl1pPr>
            <a:lvl2pPr marL="914400" lvl="1" indent="-381000" algn="l">
              <a:lnSpc>
                <a:spcPct val="100000"/>
              </a:lnSpc>
              <a:spcBef>
                <a:spcPts val="550"/>
              </a:spcBef>
              <a:spcAft>
                <a:spcPts val="0"/>
              </a:spcAft>
              <a:buSzPts val="2400"/>
              <a:buChar char="◦"/>
              <a:defRPr sz="2400"/>
            </a:lvl2pPr>
            <a:lvl3pPr marL="1371600" lvl="2" indent="-355600" algn="l">
              <a:lnSpc>
                <a:spcPct val="100000"/>
              </a:lnSpc>
              <a:spcBef>
                <a:spcPts val="400"/>
              </a:spcBef>
              <a:spcAft>
                <a:spcPts val="0"/>
              </a:spcAft>
              <a:buSzPts val="2000"/>
              <a:buChar char="●"/>
              <a:defRPr sz="2000"/>
            </a:lvl3pPr>
            <a:lvl4pPr marL="1828800" lvl="3" indent="-342900" algn="l">
              <a:lnSpc>
                <a:spcPct val="100000"/>
              </a:lnSpc>
              <a:spcBef>
                <a:spcPts val="360"/>
              </a:spcBef>
              <a:spcAft>
                <a:spcPts val="0"/>
              </a:spcAft>
              <a:buSzPts val="1800"/>
              <a:buChar char="●"/>
              <a:defRPr sz="1800"/>
            </a:lvl4pPr>
            <a:lvl5pPr marL="2286000" lvl="4" indent="-342900" algn="l">
              <a:lnSpc>
                <a:spcPct val="100000"/>
              </a:lnSpc>
              <a:spcBef>
                <a:spcPts val="360"/>
              </a:spcBef>
              <a:spcAft>
                <a:spcPts val="0"/>
              </a:spcAft>
              <a:buSzPts val="1800"/>
              <a:buChar char="●"/>
              <a:defRPr sz="1800"/>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48" name="Google Shape;48;p29"/>
          <p:cNvSpPr txBox="1">
            <a:spLocks noGrp="1"/>
          </p:cNvSpPr>
          <p:nvPr>
            <p:ph type="dt" idx="10"/>
          </p:nvPr>
        </p:nvSpPr>
        <p:spPr>
          <a:xfrm>
            <a:off x="3581400" y="4729162"/>
            <a:ext cx="2133600" cy="357188"/>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29"/>
          <p:cNvSpPr txBox="1">
            <a:spLocks noGrp="1"/>
          </p:cNvSpPr>
          <p:nvPr>
            <p:ph type="ftr" idx="11"/>
          </p:nvPr>
        </p:nvSpPr>
        <p:spPr>
          <a:xfrm>
            <a:off x="5715000" y="4729162"/>
            <a:ext cx="2895600" cy="35718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29"/>
          <p:cNvSpPr txBox="1">
            <a:spLocks noGrp="1"/>
          </p:cNvSpPr>
          <p:nvPr>
            <p:ph type="sldNum" idx="12"/>
          </p:nvPr>
        </p:nvSpPr>
        <p:spPr>
          <a:xfrm>
            <a:off x="8613648" y="4729162"/>
            <a:ext cx="457200" cy="357188"/>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Comparison" type="twoTxTwoObj">
  <p:cSld name="TWO_OBJECTS_WITH_TEXT">
    <p:spTree>
      <p:nvGrpSpPr>
        <p:cNvPr id="1" name="Shape 51"/>
        <p:cNvGrpSpPr/>
        <p:nvPr/>
      </p:nvGrpSpPr>
      <p:grpSpPr>
        <a:xfrm>
          <a:off x="0" y="0"/>
          <a:ext cx="0" cy="0"/>
          <a:chOff x="0" y="0"/>
          <a:chExt cx="0" cy="0"/>
        </a:xfrm>
      </p:grpSpPr>
      <p:sp>
        <p:nvSpPr>
          <p:cNvPr id="52" name="Google Shape;52;p30"/>
          <p:cNvSpPr txBox="1">
            <a:spLocks noGrp="1"/>
          </p:cNvSpPr>
          <p:nvPr>
            <p:ph type="title"/>
          </p:nvPr>
        </p:nvSpPr>
        <p:spPr>
          <a:xfrm>
            <a:off x="457200" y="3870252"/>
            <a:ext cx="8229600" cy="85725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rgbClr val="562214"/>
              </a:buClr>
              <a:buSzPts val="4500"/>
              <a:buFont typeface="Gill Sans"/>
              <a:buNone/>
              <a:defRPr sz="45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 name="Google Shape;53;p30"/>
          <p:cNvSpPr txBox="1">
            <a:spLocks noGrp="1"/>
          </p:cNvSpPr>
          <p:nvPr>
            <p:ph type="body" idx="1"/>
          </p:nvPr>
        </p:nvSpPr>
        <p:spPr>
          <a:xfrm>
            <a:off x="457200" y="246209"/>
            <a:ext cx="4023360" cy="480060"/>
          </a:xfrm>
          <a:prstGeom prst="rect">
            <a:avLst/>
          </a:prstGeom>
          <a:solidFill>
            <a:schemeClr val="lt1"/>
          </a:solidFill>
          <a:ln w="10775" cap="flat" cmpd="sng">
            <a:solidFill>
              <a:schemeClr val="lt1"/>
            </a:solidFill>
            <a:prstDash val="solid"/>
            <a:miter lim="800000"/>
            <a:headEnd type="none" w="sm" len="sm"/>
            <a:tailEnd type="none" w="sm" len="sm"/>
          </a:ln>
        </p:spPr>
        <p:txBody>
          <a:bodyPr spcFirstLastPara="1" wrap="square" lIns="91425" tIns="45700" rIns="91425" bIns="45700" anchor="ctr" anchorCtr="0">
            <a:normAutofit/>
          </a:bodyPr>
          <a:lstStyle>
            <a:lvl1pPr marL="457200" lvl="0" indent="-228600" algn="l">
              <a:lnSpc>
                <a:spcPct val="100000"/>
              </a:lnSpc>
              <a:spcBef>
                <a:spcPts val="100"/>
              </a:spcBef>
              <a:spcAft>
                <a:spcPts val="0"/>
              </a:spcAft>
              <a:buSzPts val="1520"/>
              <a:buNone/>
              <a:defRPr sz="1900" b="0">
                <a:solidFill>
                  <a:schemeClr val="dk1"/>
                </a:solidFill>
              </a:defRPr>
            </a:lvl1pPr>
            <a:lvl2pPr marL="914400" lvl="1" indent="-228600" algn="l">
              <a:lnSpc>
                <a:spcPct val="100000"/>
              </a:lnSpc>
              <a:spcBef>
                <a:spcPts val="550"/>
              </a:spcBef>
              <a:spcAft>
                <a:spcPts val="0"/>
              </a:spcAft>
              <a:buSzPts val="2000"/>
              <a:buNone/>
              <a:defRPr sz="2000" b="1"/>
            </a:lvl2pPr>
            <a:lvl3pPr marL="1371600" lvl="2" indent="-228600" algn="l">
              <a:lnSpc>
                <a:spcPct val="100000"/>
              </a:lnSpc>
              <a:spcBef>
                <a:spcPts val="360"/>
              </a:spcBef>
              <a:spcAft>
                <a:spcPts val="0"/>
              </a:spcAft>
              <a:buSzPts val="1800"/>
              <a:buNone/>
              <a:defRPr sz="1800" b="1"/>
            </a:lvl3pPr>
            <a:lvl4pPr marL="1828800" lvl="3" indent="-228600" algn="l">
              <a:lnSpc>
                <a:spcPct val="100000"/>
              </a:lnSpc>
              <a:spcBef>
                <a:spcPts val="320"/>
              </a:spcBef>
              <a:spcAft>
                <a:spcPts val="0"/>
              </a:spcAft>
              <a:buSzPts val="1600"/>
              <a:buNone/>
              <a:defRPr sz="1600" b="1"/>
            </a:lvl4pPr>
            <a:lvl5pPr marL="2286000" lvl="4" indent="-228600" algn="l">
              <a:lnSpc>
                <a:spcPct val="100000"/>
              </a:lnSpc>
              <a:spcBef>
                <a:spcPts val="320"/>
              </a:spcBef>
              <a:spcAft>
                <a:spcPts val="0"/>
              </a:spcAft>
              <a:buSzPts val="1600"/>
              <a:buNone/>
              <a:defRPr sz="1600" b="1"/>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54" name="Google Shape;54;p30"/>
          <p:cNvSpPr txBox="1">
            <a:spLocks noGrp="1"/>
          </p:cNvSpPr>
          <p:nvPr>
            <p:ph type="body" idx="2"/>
          </p:nvPr>
        </p:nvSpPr>
        <p:spPr>
          <a:xfrm>
            <a:off x="4663440" y="246209"/>
            <a:ext cx="4023360" cy="480060"/>
          </a:xfrm>
          <a:prstGeom prst="rect">
            <a:avLst/>
          </a:prstGeom>
          <a:solidFill>
            <a:schemeClr val="lt1"/>
          </a:solidFill>
          <a:ln w="10775" cap="flat" cmpd="sng">
            <a:solidFill>
              <a:schemeClr val="lt1"/>
            </a:solidFill>
            <a:prstDash val="solid"/>
            <a:miter lim="800000"/>
            <a:headEnd type="none" w="sm" len="sm"/>
            <a:tailEnd type="none" w="sm" len="sm"/>
          </a:ln>
        </p:spPr>
        <p:txBody>
          <a:bodyPr spcFirstLastPara="1" wrap="square" lIns="91425" tIns="45700" rIns="91425" bIns="45700" anchor="ctr" anchorCtr="0">
            <a:normAutofit/>
          </a:bodyPr>
          <a:lstStyle>
            <a:lvl1pPr marL="457200" lvl="0" indent="-228600" algn="l">
              <a:lnSpc>
                <a:spcPct val="100000"/>
              </a:lnSpc>
              <a:spcBef>
                <a:spcPts val="100"/>
              </a:spcBef>
              <a:spcAft>
                <a:spcPts val="0"/>
              </a:spcAft>
              <a:buSzPts val="1520"/>
              <a:buNone/>
              <a:defRPr sz="1900" b="0">
                <a:solidFill>
                  <a:schemeClr val="dk1"/>
                </a:solidFill>
              </a:defRPr>
            </a:lvl1pPr>
            <a:lvl2pPr marL="914400" lvl="1" indent="-228600" algn="l">
              <a:lnSpc>
                <a:spcPct val="100000"/>
              </a:lnSpc>
              <a:spcBef>
                <a:spcPts val="550"/>
              </a:spcBef>
              <a:spcAft>
                <a:spcPts val="0"/>
              </a:spcAft>
              <a:buSzPts val="2000"/>
              <a:buNone/>
              <a:defRPr sz="2000" b="1"/>
            </a:lvl2pPr>
            <a:lvl3pPr marL="1371600" lvl="2" indent="-228600" algn="l">
              <a:lnSpc>
                <a:spcPct val="100000"/>
              </a:lnSpc>
              <a:spcBef>
                <a:spcPts val="360"/>
              </a:spcBef>
              <a:spcAft>
                <a:spcPts val="0"/>
              </a:spcAft>
              <a:buSzPts val="1800"/>
              <a:buNone/>
              <a:defRPr sz="1800" b="1"/>
            </a:lvl3pPr>
            <a:lvl4pPr marL="1828800" lvl="3" indent="-228600" algn="l">
              <a:lnSpc>
                <a:spcPct val="100000"/>
              </a:lnSpc>
              <a:spcBef>
                <a:spcPts val="320"/>
              </a:spcBef>
              <a:spcAft>
                <a:spcPts val="0"/>
              </a:spcAft>
              <a:buSzPts val="1600"/>
              <a:buNone/>
              <a:defRPr sz="1600" b="1"/>
            </a:lvl4pPr>
            <a:lvl5pPr marL="2286000" lvl="4" indent="-228600" algn="l">
              <a:lnSpc>
                <a:spcPct val="100000"/>
              </a:lnSpc>
              <a:spcBef>
                <a:spcPts val="320"/>
              </a:spcBef>
              <a:spcAft>
                <a:spcPts val="0"/>
              </a:spcAft>
              <a:buSzPts val="1600"/>
              <a:buNone/>
              <a:defRPr sz="1600" b="1"/>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55" name="Google Shape;55;p30"/>
          <p:cNvSpPr txBox="1">
            <a:spLocks noGrp="1"/>
          </p:cNvSpPr>
          <p:nvPr>
            <p:ph type="body" idx="3"/>
          </p:nvPr>
        </p:nvSpPr>
        <p:spPr>
          <a:xfrm>
            <a:off x="457200" y="727002"/>
            <a:ext cx="4023360" cy="3086100"/>
          </a:xfrm>
          <a:prstGeom prst="rect">
            <a:avLst/>
          </a:prstGeom>
          <a:noFill/>
          <a:ln w="10775" cap="flat" cmpd="sng">
            <a:solidFill>
              <a:schemeClr val="lt1"/>
            </a:solidFill>
            <a:prstDash val="dash"/>
            <a:miter lim="800000"/>
            <a:headEnd type="none" w="sm" len="sm"/>
            <a:tailEnd type="none" w="sm" len="sm"/>
          </a:ln>
        </p:spPr>
        <p:txBody>
          <a:bodyPr spcFirstLastPara="1" wrap="square" lIns="91425" tIns="45700" rIns="91425" bIns="45700" anchor="t" anchorCtr="0">
            <a:normAutofit/>
          </a:bodyPr>
          <a:lstStyle>
            <a:lvl1pPr marL="457200" lvl="0" indent="-350520" algn="l">
              <a:lnSpc>
                <a:spcPct val="100000"/>
              </a:lnSpc>
              <a:spcBef>
                <a:spcPts val="700"/>
              </a:spcBef>
              <a:spcAft>
                <a:spcPts val="0"/>
              </a:spcAft>
              <a:buSzPts val="1920"/>
              <a:buChar char="⚫"/>
              <a:defRPr sz="2400"/>
            </a:lvl1pPr>
            <a:lvl2pPr marL="914400" lvl="1" indent="-355600" algn="l">
              <a:lnSpc>
                <a:spcPct val="100000"/>
              </a:lnSpc>
              <a:spcBef>
                <a:spcPts val="700"/>
              </a:spcBef>
              <a:spcAft>
                <a:spcPts val="0"/>
              </a:spcAft>
              <a:buSzPts val="2000"/>
              <a:buChar char="◦"/>
              <a:defRPr sz="2000"/>
            </a:lvl2pPr>
            <a:lvl3pPr marL="1371600" lvl="2" indent="-342900" algn="l">
              <a:lnSpc>
                <a:spcPct val="100000"/>
              </a:lnSpc>
              <a:spcBef>
                <a:spcPts val="700"/>
              </a:spcBef>
              <a:spcAft>
                <a:spcPts val="0"/>
              </a:spcAft>
              <a:buSzPts val="1800"/>
              <a:buChar char="●"/>
              <a:defRPr sz="1800"/>
            </a:lvl3pPr>
            <a:lvl4pPr marL="1828800" lvl="3" indent="-330200" algn="l">
              <a:lnSpc>
                <a:spcPct val="100000"/>
              </a:lnSpc>
              <a:spcBef>
                <a:spcPts val="700"/>
              </a:spcBef>
              <a:spcAft>
                <a:spcPts val="0"/>
              </a:spcAft>
              <a:buSzPts val="1600"/>
              <a:buChar char="●"/>
              <a:defRPr sz="1600"/>
            </a:lvl4pPr>
            <a:lvl5pPr marL="2286000" lvl="4" indent="-330200" algn="l">
              <a:lnSpc>
                <a:spcPct val="100000"/>
              </a:lnSpc>
              <a:spcBef>
                <a:spcPts val="700"/>
              </a:spcBef>
              <a:spcAft>
                <a:spcPts val="0"/>
              </a:spcAft>
              <a:buSzPts val="1600"/>
              <a:buChar char="●"/>
              <a:defRPr sz="1600"/>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56" name="Google Shape;56;p30"/>
          <p:cNvSpPr txBox="1">
            <a:spLocks noGrp="1"/>
          </p:cNvSpPr>
          <p:nvPr>
            <p:ph type="body" idx="4"/>
          </p:nvPr>
        </p:nvSpPr>
        <p:spPr>
          <a:xfrm>
            <a:off x="4663440" y="727002"/>
            <a:ext cx="4023360" cy="3086100"/>
          </a:xfrm>
          <a:prstGeom prst="rect">
            <a:avLst/>
          </a:prstGeom>
          <a:noFill/>
          <a:ln w="10775" cap="flat" cmpd="sng">
            <a:solidFill>
              <a:schemeClr val="lt1"/>
            </a:solidFill>
            <a:prstDash val="dash"/>
            <a:miter lim="800000"/>
            <a:headEnd type="none" w="sm" len="sm"/>
            <a:tailEnd type="none" w="sm" len="sm"/>
          </a:ln>
        </p:spPr>
        <p:txBody>
          <a:bodyPr spcFirstLastPara="1" wrap="square" lIns="91425" tIns="45700" rIns="91425" bIns="45700" anchor="t" anchorCtr="0">
            <a:normAutofit/>
          </a:bodyPr>
          <a:lstStyle>
            <a:lvl1pPr marL="457200" lvl="0" indent="-350520" algn="l">
              <a:lnSpc>
                <a:spcPct val="100000"/>
              </a:lnSpc>
              <a:spcBef>
                <a:spcPts val="700"/>
              </a:spcBef>
              <a:spcAft>
                <a:spcPts val="0"/>
              </a:spcAft>
              <a:buSzPts val="1920"/>
              <a:buChar char="⚫"/>
              <a:defRPr sz="2400"/>
            </a:lvl1pPr>
            <a:lvl2pPr marL="914400" lvl="1" indent="-355600" algn="l">
              <a:lnSpc>
                <a:spcPct val="100000"/>
              </a:lnSpc>
              <a:spcBef>
                <a:spcPts val="700"/>
              </a:spcBef>
              <a:spcAft>
                <a:spcPts val="0"/>
              </a:spcAft>
              <a:buSzPts val="2000"/>
              <a:buChar char="◦"/>
              <a:defRPr sz="2000"/>
            </a:lvl2pPr>
            <a:lvl3pPr marL="1371600" lvl="2" indent="-342900" algn="l">
              <a:lnSpc>
                <a:spcPct val="100000"/>
              </a:lnSpc>
              <a:spcBef>
                <a:spcPts val="700"/>
              </a:spcBef>
              <a:spcAft>
                <a:spcPts val="0"/>
              </a:spcAft>
              <a:buSzPts val="1800"/>
              <a:buChar char="●"/>
              <a:defRPr sz="1800"/>
            </a:lvl3pPr>
            <a:lvl4pPr marL="1828800" lvl="3" indent="-330200" algn="l">
              <a:lnSpc>
                <a:spcPct val="100000"/>
              </a:lnSpc>
              <a:spcBef>
                <a:spcPts val="700"/>
              </a:spcBef>
              <a:spcAft>
                <a:spcPts val="0"/>
              </a:spcAft>
              <a:buSzPts val="1600"/>
              <a:buChar char="●"/>
              <a:defRPr sz="1600"/>
            </a:lvl4pPr>
            <a:lvl5pPr marL="2286000" lvl="4" indent="-330200" algn="l">
              <a:lnSpc>
                <a:spcPct val="100000"/>
              </a:lnSpc>
              <a:spcBef>
                <a:spcPts val="700"/>
              </a:spcBef>
              <a:spcAft>
                <a:spcPts val="0"/>
              </a:spcAft>
              <a:buSzPts val="1600"/>
              <a:buChar char="●"/>
              <a:defRPr sz="1600"/>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57" name="Google Shape;57;p30"/>
          <p:cNvSpPr txBox="1">
            <a:spLocks noGrp="1"/>
          </p:cNvSpPr>
          <p:nvPr>
            <p:ph type="dt" idx="10"/>
          </p:nvPr>
        </p:nvSpPr>
        <p:spPr>
          <a:xfrm>
            <a:off x="3581400" y="4729162"/>
            <a:ext cx="2133600" cy="357188"/>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30"/>
          <p:cNvSpPr txBox="1">
            <a:spLocks noGrp="1"/>
          </p:cNvSpPr>
          <p:nvPr>
            <p:ph type="ftr" idx="11"/>
          </p:nvPr>
        </p:nvSpPr>
        <p:spPr>
          <a:xfrm>
            <a:off x="5715000" y="4729162"/>
            <a:ext cx="2895600" cy="35718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30"/>
          <p:cNvSpPr txBox="1">
            <a:spLocks noGrp="1"/>
          </p:cNvSpPr>
          <p:nvPr>
            <p:ph type="sldNum" idx="12"/>
          </p:nvPr>
        </p:nvSpPr>
        <p:spPr>
          <a:xfrm>
            <a:off x="8613648" y="4729162"/>
            <a:ext cx="457200" cy="357188"/>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0"/>
        <p:cNvGrpSpPr/>
        <p:nvPr/>
      </p:nvGrpSpPr>
      <p:grpSpPr>
        <a:xfrm>
          <a:off x="0" y="0"/>
          <a:ext cx="0" cy="0"/>
          <a:chOff x="0" y="0"/>
          <a:chExt cx="0" cy="0"/>
        </a:xfrm>
      </p:grpSpPr>
      <p:sp>
        <p:nvSpPr>
          <p:cNvPr id="61" name="Google Shape;61;p31"/>
          <p:cNvSpPr txBox="1">
            <a:spLocks noGrp="1"/>
          </p:cNvSpPr>
          <p:nvPr>
            <p:ph type="title"/>
          </p:nvPr>
        </p:nvSpPr>
        <p:spPr>
          <a:xfrm>
            <a:off x="1435608" y="205740"/>
            <a:ext cx="7498080" cy="85725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56221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2" name="Google Shape;62;p31"/>
          <p:cNvSpPr txBox="1">
            <a:spLocks noGrp="1"/>
          </p:cNvSpPr>
          <p:nvPr>
            <p:ph type="dt" idx="10"/>
          </p:nvPr>
        </p:nvSpPr>
        <p:spPr>
          <a:xfrm>
            <a:off x="3581400" y="4729162"/>
            <a:ext cx="2133600" cy="357188"/>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31"/>
          <p:cNvSpPr txBox="1">
            <a:spLocks noGrp="1"/>
          </p:cNvSpPr>
          <p:nvPr>
            <p:ph type="ftr" idx="11"/>
          </p:nvPr>
        </p:nvSpPr>
        <p:spPr>
          <a:xfrm>
            <a:off x="5715000" y="4729162"/>
            <a:ext cx="2895600" cy="35718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31"/>
          <p:cNvSpPr txBox="1">
            <a:spLocks noGrp="1"/>
          </p:cNvSpPr>
          <p:nvPr>
            <p:ph type="sldNum" idx="12"/>
          </p:nvPr>
        </p:nvSpPr>
        <p:spPr>
          <a:xfrm>
            <a:off x="8613648" y="4729162"/>
            <a:ext cx="457200" cy="357188"/>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65"/>
        <p:cNvGrpSpPr/>
        <p:nvPr/>
      </p:nvGrpSpPr>
      <p:grpSpPr>
        <a:xfrm>
          <a:off x="0" y="0"/>
          <a:ext cx="0" cy="0"/>
          <a:chOff x="0" y="0"/>
          <a:chExt cx="0" cy="0"/>
        </a:xfrm>
      </p:grpSpPr>
      <p:sp>
        <p:nvSpPr>
          <p:cNvPr id="66" name="Google Shape;66;p32"/>
          <p:cNvSpPr/>
          <p:nvPr/>
        </p:nvSpPr>
        <p:spPr>
          <a:xfrm>
            <a:off x="1014984" y="0"/>
            <a:ext cx="8129016" cy="51435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sp>
        <p:nvSpPr>
          <p:cNvPr id="67" name="Google Shape;67;p32"/>
          <p:cNvSpPr txBox="1">
            <a:spLocks noGrp="1"/>
          </p:cNvSpPr>
          <p:nvPr>
            <p:ph type="dt" idx="10"/>
          </p:nvPr>
        </p:nvSpPr>
        <p:spPr>
          <a:xfrm>
            <a:off x="3581400" y="4729162"/>
            <a:ext cx="2133600" cy="357188"/>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32"/>
          <p:cNvSpPr txBox="1">
            <a:spLocks noGrp="1"/>
          </p:cNvSpPr>
          <p:nvPr>
            <p:ph type="ftr" idx="11"/>
          </p:nvPr>
        </p:nvSpPr>
        <p:spPr>
          <a:xfrm>
            <a:off x="5715000" y="4729162"/>
            <a:ext cx="2895600" cy="35718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32"/>
          <p:cNvSpPr txBox="1">
            <a:spLocks noGrp="1"/>
          </p:cNvSpPr>
          <p:nvPr>
            <p:ph type="sldNum" idx="12"/>
          </p:nvPr>
        </p:nvSpPr>
        <p:spPr>
          <a:xfrm>
            <a:off x="8613648" y="4729162"/>
            <a:ext cx="457200" cy="357188"/>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70" name="Google Shape;70;p32"/>
          <p:cNvSpPr/>
          <p:nvPr/>
        </p:nvSpPr>
        <p:spPr>
          <a:xfrm>
            <a:off x="1014984" y="-41"/>
            <a:ext cx="73152" cy="5143541"/>
          </a:xfrm>
          <a:prstGeom prst="rect">
            <a:avLst/>
          </a:prstGeom>
          <a:solidFill>
            <a:schemeClr val="lt1"/>
          </a:solidFill>
          <a:ln>
            <a:noFill/>
          </a:ln>
          <a:effectLst>
            <a:outerShdw blurRad="38550" dist="38000" dir="10800000" algn="tl" rotWithShape="0">
              <a:srgbClr val="6F6A5F">
                <a:alpha val="2470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71"/>
        <p:cNvGrpSpPr/>
        <p:nvPr/>
      </p:nvGrpSpPr>
      <p:grpSpPr>
        <a:xfrm>
          <a:off x="0" y="0"/>
          <a:ext cx="0" cy="0"/>
          <a:chOff x="0" y="0"/>
          <a:chExt cx="0" cy="0"/>
        </a:xfrm>
      </p:grpSpPr>
      <p:sp>
        <p:nvSpPr>
          <p:cNvPr id="72" name="Google Shape;72;p33"/>
          <p:cNvSpPr txBox="1">
            <a:spLocks noGrp="1"/>
          </p:cNvSpPr>
          <p:nvPr>
            <p:ph type="title"/>
          </p:nvPr>
        </p:nvSpPr>
        <p:spPr>
          <a:xfrm>
            <a:off x="457200" y="162583"/>
            <a:ext cx="3810000" cy="871538"/>
          </a:xfrm>
          <a:prstGeom prst="rect">
            <a:avLst/>
          </a:prstGeom>
          <a:noFill/>
          <a:ln>
            <a:noFill/>
          </a:ln>
        </p:spPr>
        <p:txBody>
          <a:bodyPr spcFirstLastPara="1" wrap="square" lIns="91425" tIns="45700" rIns="91425" bIns="45700" anchor="b" anchorCtr="0">
            <a:normAutofit/>
          </a:bodyPr>
          <a:lstStyle>
            <a:lvl1pPr lvl="0" algn="l">
              <a:lnSpc>
                <a:spcPct val="90909"/>
              </a:lnSpc>
              <a:spcBef>
                <a:spcPts val="0"/>
              </a:spcBef>
              <a:spcAft>
                <a:spcPts val="0"/>
              </a:spcAft>
              <a:buClr>
                <a:srgbClr val="562214"/>
              </a:buClr>
              <a:buSzPts val="2200"/>
              <a:buFont typeface="Gill Sans"/>
              <a:buNone/>
              <a:defRPr sz="22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33"/>
          <p:cNvSpPr txBox="1">
            <a:spLocks noGrp="1"/>
          </p:cNvSpPr>
          <p:nvPr>
            <p:ph type="body" idx="1"/>
          </p:nvPr>
        </p:nvSpPr>
        <p:spPr>
          <a:xfrm>
            <a:off x="457200" y="1055223"/>
            <a:ext cx="3810000" cy="523875"/>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0"/>
              </a:spcBef>
              <a:spcAft>
                <a:spcPts val="0"/>
              </a:spcAft>
              <a:buSzPts val="1120"/>
              <a:buNone/>
              <a:defRPr sz="1400"/>
            </a:lvl1pPr>
            <a:lvl2pPr marL="914400" lvl="1" indent="-228600" algn="l">
              <a:lnSpc>
                <a:spcPct val="100000"/>
              </a:lnSpc>
              <a:spcBef>
                <a:spcPts val="550"/>
              </a:spcBef>
              <a:spcAft>
                <a:spcPts val="0"/>
              </a:spcAft>
              <a:buSzPts val="1200"/>
              <a:buNone/>
              <a:defRPr sz="1200"/>
            </a:lvl2pPr>
            <a:lvl3pPr marL="1371600" lvl="2" indent="-228600" algn="l">
              <a:lnSpc>
                <a:spcPct val="100000"/>
              </a:lnSpc>
              <a:spcBef>
                <a:spcPts val="200"/>
              </a:spcBef>
              <a:spcAft>
                <a:spcPts val="0"/>
              </a:spcAft>
              <a:buSzPts val="1000"/>
              <a:buNone/>
              <a:defRPr sz="1000"/>
            </a:lvl3pPr>
            <a:lvl4pPr marL="1828800" lvl="3" indent="-228600" algn="l">
              <a:lnSpc>
                <a:spcPct val="100000"/>
              </a:lnSpc>
              <a:spcBef>
                <a:spcPts val="180"/>
              </a:spcBef>
              <a:spcAft>
                <a:spcPts val="0"/>
              </a:spcAft>
              <a:buSzPts val="900"/>
              <a:buNone/>
              <a:defRPr sz="900"/>
            </a:lvl4pPr>
            <a:lvl5pPr marL="2286000" lvl="4" indent="-228600" algn="l">
              <a:lnSpc>
                <a:spcPct val="100000"/>
              </a:lnSpc>
              <a:spcBef>
                <a:spcPts val="180"/>
              </a:spcBef>
              <a:spcAft>
                <a:spcPts val="0"/>
              </a:spcAft>
              <a:buSzPts val="900"/>
              <a:buNone/>
              <a:defRPr sz="900"/>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74" name="Google Shape;74;p33"/>
          <p:cNvSpPr txBox="1">
            <a:spLocks noGrp="1"/>
          </p:cNvSpPr>
          <p:nvPr>
            <p:ph type="body" idx="2"/>
          </p:nvPr>
        </p:nvSpPr>
        <p:spPr>
          <a:xfrm>
            <a:off x="457200" y="1600201"/>
            <a:ext cx="8153400" cy="2994422"/>
          </a:xfrm>
          <a:prstGeom prst="rect">
            <a:avLst/>
          </a:prstGeom>
          <a:noFill/>
          <a:ln>
            <a:noFill/>
          </a:ln>
        </p:spPr>
        <p:txBody>
          <a:bodyPr spcFirstLastPara="1" wrap="square" lIns="91425" tIns="45700" rIns="91425" bIns="45700" anchor="t" anchorCtr="0">
            <a:normAutofit/>
          </a:bodyPr>
          <a:lstStyle>
            <a:lvl1pPr marL="457200" lvl="0" indent="-391160" algn="l">
              <a:lnSpc>
                <a:spcPct val="100000"/>
              </a:lnSpc>
              <a:spcBef>
                <a:spcPts val="600"/>
              </a:spcBef>
              <a:spcAft>
                <a:spcPts val="0"/>
              </a:spcAft>
              <a:buSzPts val="2560"/>
              <a:buChar char="⚫"/>
              <a:defRPr sz="3200"/>
            </a:lvl1pPr>
            <a:lvl2pPr marL="914400" lvl="1" indent="-406400" algn="l">
              <a:lnSpc>
                <a:spcPct val="100000"/>
              </a:lnSpc>
              <a:spcBef>
                <a:spcPts val="550"/>
              </a:spcBef>
              <a:spcAft>
                <a:spcPts val="0"/>
              </a:spcAft>
              <a:buSzPts val="2800"/>
              <a:buChar char="◦"/>
              <a:defRPr sz="2800"/>
            </a:lvl2pPr>
            <a:lvl3pPr marL="1371600" lvl="2" indent="-381000" algn="l">
              <a:lnSpc>
                <a:spcPct val="100000"/>
              </a:lnSpc>
              <a:spcBef>
                <a:spcPts val="480"/>
              </a:spcBef>
              <a:spcAft>
                <a:spcPts val="0"/>
              </a:spcAft>
              <a:buSzPts val="2400"/>
              <a:buChar char="●"/>
              <a:defRPr sz="2400"/>
            </a:lvl3pPr>
            <a:lvl4pPr marL="1828800" lvl="3" indent="-355600" algn="l">
              <a:lnSpc>
                <a:spcPct val="100000"/>
              </a:lnSpc>
              <a:spcBef>
                <a:spcPts val="400"/>
              </a:spcBef>
              <a:spcAft>
                <a:spcPts val="0"/>
              </a:spcAft>
              <a:buSzPts val="2000"/>
              <a:buChar char="●"/>
              <a:defRPr sz="2000"/>
            </a:lvl4pPr>
            <a:lvl5pPr marL="2286000" lvl="4" indent="-355600" algn="l">
              <a:lnSpc>
                <a:spcPct val="100000"/>
              </a:lnSpc>
              <a:spcBef>
                <a:spcPts val="400"/>
              </a:spcBef>
              <a:spcAft>
                <a:spcPts val="0"/>
              </a:spcAft>
              <a:buSzPts val="2000"/>
              <a:buChar char="●"/>
              <a:defRPr sz="2000"/>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75" name="Google Shape;75;p33"/>
          <p:cNvSpPr txBox="1">
            <a:spLocks noGrp="1"/>
          </p:cNvSpPr>
          <p:nvPr>
            <p:ph type="dt" idx="10"/>
          </p:nvPr>
        </p:nvSpPr>
        <p:spPr>
          <a:xfrm>
            <a:off x="3581400" y="4729162"/>
            <a:ext cx="2133600" cy="357188"/>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33"/>
          <p:cNvSpPr txBox="1">
            <a:spLocks noGrp="1"/>
          </p:cNvSpPr>
          <p:nvPr>
            <p:ph type="ftr" idx="11"/>
          </p:nvPr>
        </p:nvSpPr>
        <p:spPr>
          <a:xfrm>
            <a:off x="5715000" y="4729162"/>
            <a:ext cx="2895600" cy="35718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33"/>
          <p:cNvSpPr txBox="1">
            <a:spLocks noGrp="1"/>
          </p:cNvSpPr>
          <p:nvPr>
            <p:ph type="sldNum" idx="12"/>
          </p:nvPr>
        </p:nvSpPr>
        <p:spPr>
          <a:xfrm>
            <a:off x="8613648" y="4729162"/>
            <a:ext cx="457200" cy="357188"/>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78"/>
        <p:cNvGrpSpPr/>
        <p:nvPr/>
      </p:nvGrpSpPr>
      <p:grpSpPr>
        <a:xfrm>
          <a:off x="0" y="0"/>
          <a:ext cx="0" cy="0"/>
          <a:chOff x="0" y="0"/>
          <a:chExt cx="0" cy="0"/>
        </a:xfrm>
      </p:grpSpPr>
      <p:sp>
        <p:nvSpPr>
          <p:cNvPr id="79" name="Google Shape;79;p34"/>
          <p:cNvSpPr txBox="1">
            <a:spLocks noGrp="1"/>
          </p:cNvSpPr>
          <p:nvPr>
            <p:ph type="title"/>
          </p:nvPr>
        </p:nvSpPr>
        <p:spPr>
          <a:xfrm>
            <a:off x="5886896" y="800100"/>
            <a:ext cx="2743200" cy="14859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rgbClr val="562214"/>
              </a:buClr>
              <a:buSzPts val="2100"/>
              <a:buFont typeface="Gill Sans"/>
              <a:buNone/>
              <a:defRPr sz="21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34"/>
          <p:cNvSpPr txBox="1">
            <a:spLocks noGrp="1"/>
          </p:cNvSpPr>
          <p:nvPr>
            <p:ph type="dt" idx="10"/>
          </p:nvPr>
        </p:nvSpPr>
        <p:spPr>
          <a:xfrm>
            <a:off x="3581400" y="4729162"/>
            <a:ext cx="2133600" cy="357188"/>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34"/>
          <p:cNvSpPr txBox="1">
            <a:spLocks noGrp="1"/>
          </p:cNvSpPr>
          <p:nvPr>
            <p:ph type="ftr" idx="11"/>
          </p:nvPr>
        </p:nvSpPr>
        <p:spPr>
          <a:xfrm>
            <a:off x="5715000" y="4729162"/>
            <a:ext cx="2895600" cy="35718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34"/>
          <p:cNvSpPr txBox="1">
            <a:spLocks noGrp="1"/>
          </p:cNvSpPr>
          <p:nvPr>
            <p:ph type="sldNum" idx="12"/>
          </p:nvPr>
        </p:nvSpPr>
        <p:spPr>
          <a:xfrm>
            <a:off x="8613648" y="4729162"/>
            <a:ext cx="457200" cy="357188"/>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83" name="Google Shape;83;p34"/>
          <p:cNvSpPr/>
          <p:nvPr/>
        </p:nvSpPr>
        <p:spPr>
          <a:xfrm>
            <a:off x="762000" y="800100"/>
            <a:ext cx="4572000" cy="3429000"/>
          </a:xfrm>
          <a:prstGeom prst="rect">
            <a:avLst/>
          </a:prstGeom>
          <a:solidFill>
            <a:srgbClr val="FFFFFF"/>
          </a:solidFill>
          <a:ln w="88900" cap="sq" cmpd="sng">
            <a:solidFill>
              <a:srgbClr val="FFFFFF"/>
            </a:solidFill>
            <a:prstDash val="solid"/>
            <a:miter lim="800000"/>
            <a:headEnd type="none" w="sm" len="sm"/>
            <a:tailEnd type="none" w="sm" len="sm"/>
          </a:ln>
          <a:effectLst>
            <a:outerShdw blurRad="55500" dist="18500" dir="5400000" algn="tl" rotWithShape="0">
              <a:srgbClr val="000000">
                <a:alpha val="34901"/>
              </a:srgbClr>
            </a:outerShdw>
          </a:effectLst>
        </p:spPr>
        <p:txBody>
          <a:bodyPr spcFirstLastPara="1" wrap="square" lIns="91425" tIns="274300" rIns="91425" bIns="45700" anchor="t" anchorCtr="0">
            <a:normAutofit/>
          </a:bodyPr>
          <a:lstStyle/>
          <a:p>
            <a:pPr marL="0" marR="0" lvl="0" indent="0" algn="l" rtl="0">
              <a:lnSpc>
                <a:spcPct val="93750"/>
              </a:lnSpc>
              <a:spcBef>
                <a:spcPts val="0"/>
              </a:spcBef>
              <a:spcAft>
                <a:spcPts val="0"/>
              </a:spcAft>
              <a:buClr>
                <a:schemeClr val="accent1"/>
              </a:buClr>
              <a:buSzPts val="2560"/>
              <a:buFont typeface="Noto Sans Symbols"/>
              <a:buNone/>
            </a:pPr>
            <a:endParaRPr sz="3200">
              <a:solidFill>
                <a:schemeClr val="dk1"/>
              </a:solidFill>
              <a:latin typeface="Gill Sans"/>
              <a:ea typeface="Gill Sans"/>
              <a:cs typeface="Gill Sans"/>
              <a:sym typeface="Gill Sans"/>
            </a:endParaRPr>
          </a:p>
        </p:txBody>
      </p:sp>
      <p:sp>
        <p:nvSpPr>
          <p:cNvPr id="84" name="Google Shape;84;p34"/>
          <p:cNvSpPr>
            <a:spLocks noGrp="1"/>
          </p:cNvSpPr>
          <p:nvPr>
            <p:ph type="pic" idx="2"/>
          </p:nvPr>
        </p:nvSpPr>
        <p:spPr>
          <a:xfrm>
            <a:off x="838200" y="857253"/>
            <a:ext cx="4419600" cy="2635898"/>
          </a:xfrm>
          <a:prstGeom prst="roundRect">
            <a:avLst>
              <a:gd name="adj" fmla="val 783"/>
            </a:avLst>
          </a:prstGeom>
          <a:solidFill>
            <a:schemeClr val="lt2"/>
          </a:solidFill>
          <a:ln>
            <a:noFill/>
          </a:ln>
        </p:spPr>
      </p:sp>
      <p:sp>
        <p:nvSpPr>
          <p:cNvPr id="85" name="Google Shape;85;p34"/>
          <p:cNvSpPr/>
          <p:nvPr/>
        </p:nvSpPr>
        <p:spPr>
          <a:xfrm rot="-2131329">
            <a:off x="396725" y="715756"/>
            <a:ext cx="685800" cy="153233"/>
          </a:xfrm>
          <a:prstGeom prst="flowChartProcess">
            <a:avLst/>
          </a:prstGeom>
          <a:solidFill>
            <a:srgbClr val="FBFBFB">
              <a:alpha val="44705"/>
            </a:srgbClr>
          </a:solidFill>
          <a:ln w="9525" cap="rnd" cmpd="sng">
            <a:solidFill>
              <a:srgbClr val="FFFFFF"/>
            </a:solidFill>
            <a:prstDash val="solid"/>
            <a:round/>
            <a:headEnd type="none" w="sm" len="sm"/>
            <a:tailEnd type="none" w="sm" len="sm"/>
          </a:ln>
          <a:effectLst>
            <a:outerShdw blurRad="25400" dist="25400" dir="3300000" sx="96000" sy="96000" algn="tl" rotWithShape="0">
              <a:srgbClr val="EAD8B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sp>
        <p:nvSpPr>
          <p:cNvPr id="86" name="Google Shape;86;p34"/>
          <p:cNvSpPr/>
          <p:nvPr/>
        </p:nvSpPr>
        <p:spPr>
          <a:xfrm rot="2103354" flipH="1">
            <a:off x="5003667" y="702589"/>
            <a:ext cx="649224" cy="153233"/>
          </a:xfrm>
          <a:prstGeom prst="flowChartProcess">
            <a:avLst/>
          </a:prstGeom>
          <a:solidFill>
            <a:srgbClr val="FBFBFB">
              <a:alpha val="44705"/>
            </a:srgbClr>
          </a:solidFill>
          <a:ln w="9525" cap="rnd" cmpd="sng">
            <a:solidFill>
              <a:srgbClr val="FFFFFF"/>
            </a:solidFill>
            <a:prstDash val="solid"/>
            <a:round/>
            <a:headEnd type="none" w="sm" len="sm"/>
            <a:tailEnd type="none" w="sm" len="sm"/>
          </a:ln>
          <a:effectLst>
            <a:outerShdw blurRad="25400" dist="25400" dir="3300000" sx="96000" sy="96000" algn="tl" rotWithShape="0">
              <a:schemeClr val="lt2">
                <a:alpha val="20000"/>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sp>
        <p:nvSpPr>
          <p:cNvPr id="87" name="Google Shape;87;p34"/>
          <p:cNvSpPr txBox="1">
            <a:spLocks noGrp="1"/>
          </p:cNvSpPr>
          <p:nvPr>
            <p:ph type="body" idx="1"/>
          </p:nvPr>
        </p:nvSpPr>
        <p:spPr>
          <a:xfrm>
            <a:off x="838200" y="3600450"/>
            <a:ext cx="4419600" cy="571500"/>
          </a:xfrm>
          <a:prstGeom prst="rect">
            <a:avLst/>
          </a:prstGeom>
          <a:noFill/>
          <a:ln>
            <a:noFill/>
          </a:ln>
        </p:spPr>
        <p:txBody>
          <a:bodyPr spcFirstLastPara="1" wrap="square" lIns="91425" tIns="45700" rIns="91425" bIns="45700" anchor="ctr" anchorCtr="0">
            <a:normAutofit/>
          </a:bodyPr>
          <a:lstStyle>
            <a:lvl1pPr marL="457200" lvl="0" indent="-228600" algn="l">
              <a:lnSpc>
                <a:spcPct val="114285"/>
              </a:lnSpc>
              <a:spcBef>
                <a:spcPts val="0"/>
              </a:spcBef>
              <a:spcAft>
                <a:spcPts val="0"/>
              </a:spcAft>
              <a:buSzPts val="1120"/>
              <a:buNone/>
              <a:defRPr sz="1400">
                <a:solidFill>
                  <a:srgbClr val="777777"/>
                </a:solidFill>
              </a:defRPr>
            </a:lvl1pPr>
            <a:lvl2pPr marL="914400" lvl="1" indent="-304800" algn="l">
              <a:lnSpc>
                <a:spcPct val="100000"/>
              </a:lnSpc>
              <a:spcBef>
                <a:spcPts val="550"/>
              </a:spcBef>
              <a:spcAft>
                <a:spcPts val="0"/>
              </a:spcAft>
              <a:buSzPts val="1200"/>
              <a:buChar char="◦"/>
              <a:defRPr sz="1200"/>
            </a:lvl2pPr>
            <a:lvl3pPr marL="1371600" lvl="2" indent="-292100" algn="l">
              <a:lnSpc>
                <a:spcPct val="100000"/>
              </a:lnSpc>
              <a:spcBef>
                <a:spcPts val="200"/>
              </a:spcBef>
              <a:spcAft>
                <a:spcPts val="0"/>
              </a:spcAft>
              <a:buSzPts val="1000"/>
              <a:buChar char="●"/>
              <a:defRPr sz="1000"/>
            </a:lvl3pPr>
            <a:lvl4pPr marL="1828800" lvl="3" indent="-285750" algn="l">
              <a:lnSpc>
                <a:spcPct val="100000"/>
              </a:lnSpc>
              <a:spcBef>
                <a:spcPts val="180"/>
              </a:spcBef>
              <a:spcAft>
                <a:spcPts val="0"/>
              </a:spcAft>
              <a:buSzPts val="900"/>
              <a:buChar char="●"/>
              <a:defRPr sz="900"/>
            </a:lvl4pPr>
            <a:lvl5pPr marL="2286000" lvl="4" indent="-285750" algn="l">
              <a:lnSpc>
                <a:spcPct val="100000"/>
              </a:lnSpc>
              <a:spcBef>
                <a:spcPts val="180"/>
              </a:spcBef>
              <a:spcAft>
                <a:spcPts val="0"/>
              </a:spcAft>
              <a:buSzPts val="900"/>
              <a:buChar char="●"/>
              <a:defRPr sz="900"/>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3">
            <a:alphaModFix/>
          </a:blip>
          <a:tile tx="0" ty="0" sx="90000" sy="90000" flip="xy" algn="tl"/>
        </a:blipFill>
        <a:effectLst/>
      </p:bgPr>
    </p:bg>
    <p:spTree>
      <p:nvGrpSpPr>
        <p:cNvPr id="1" name="Shape 9"/>
        <p:cNvGrpSpPr/>
        <p:nvPr/>
      </p:nvGrpSpPr>
      <p:grpSpPr>
        <a:xfrm>
          <a:off x="0" y="0"/>
          <a:ext cx="0" cy="0"/>
          <a:chOff x="0" y="0"/>
          <a:chExt cx="0" cy="0"/>
        </a:xfrm>
      </p:grpSpPr>
      <p:sp>
        <p:nvSpPr>
          <p:cNvPr id="10" name="Google Shape;10;p25"/>
          <p:cNvSpPr/>
          <p:nvPr/>
        </p:nvSpPr>
        <p:spPr>
          <a:xfrm>
            <a:off x="-815927" y="-611941"/>
            <a:ext cx="1638887" cy="1229165"/>
          </a:xfrm>
          <a:prstGeom prst="pie">
            <a:avLst>
              <a:gd name="adj1" fmla="val 0"/>
              <a:gd name="adj2" fmla="val 5402120"/>
            </a:avLst>
          </a:prstGeom>
          <a:solidFill>
            <a:srgbClr val="FEF9F3">
              <a:alpha val="32941"/>
            </a:srgbClr>
          </a:solidFill>
          <a:ln w="9525" cap="rnd" cmpd="sng">
            <a:solidFill>
              <a:srgbClr val="D1C19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11" name="Google Shape;11;p25"/>
          <p:cNvSpPr/>
          <p:nvPr/>
        </p:nvSpPr>
        <p:spPr>
          <a:xfrm>
            <a:off x="168817" y="15827"/>
            <a:ext cx="1702191" cy="1276643"/>
          </a:xfrm>
          <a:prstGeom prst="ellipse">
            <a:avLst/>
          </a:prstGeom>
          <a:noFill/>
          <a:ln w="27300" cap="rnd" cmpd="sng">
            <a:solidFill>
              <a:srgbClr val="FFF5DB"/>
            </a:solidFill>
            <a:prstDash val="solid"/>
            <a:round/>
            <a:headEnd type="none" w="sm" len="sm"/>
            <a:tailEnd type="none" w="sm" len="sm"/>
          </a:ln>
          <a:effectLst>
            <a:outerShdw blurRad="25400" dist="25400" dir="5400000" algn="tl" rotWithShape="0">
              <a:srgbClr val="ADA48C">
                <a:alpha val="8470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12" name="Google Shape;12;p25"/>
          <p:cNvSpPr/>
          <p:nvPr/>
        </p:nvSpPr>
        <p:spPr>
          <a:xfrm rot="2315675">
            <a:off x="182882" y="791308"/>
            <a:ext cx="1125717" cy="826968"/>
          </a:xfrm>
          <a:prstGeom prst="donut">
            <a:avLst>
              <a:gd name="adj" fmla="val 11833"/>
            </a:avLst>
          </a:prstGeom>
          <a:gradFill>
            <a:gsLst>
              <a:gs pos="0">
                <a:srgbClr val="FEFBF4">
                  <a:alpha val="69803"/>
                </a:srgbClr>
              </a:gs>
              <a:gs pos="70000">
                <a:srgbClr val="FFFDF8">
                  <a:alpha val="54901"/>
                </a:srgbClr>
              </a:gs>
              <a:gs pos="100000">
                <a:srgbClr val="EDCF8C">
                  <a:alpha val="60000"/>
                </a:srgbClr>
              </a:gs>
            </a:gsLst>
            <a:path path="circle">
              <a:fillToRect r="100000" b="100000"/>
            </a:path>
            <a:tileRect l="-100000" t="-100000"/>
          </a:gradFill>
          <a:ln w="9525" cap="rnd" cmpd="sng">
            <a:solidFill>
              <a:srgbClr val="C5B390"/>
            </a:solidFill>
            <a:prstDash val="solid"/>
            <a:round/>
            <a:headEnd type="none" w="sm" len="sm"/>
            <a:tailEnd type="none" w="sm" len="sm"/>
          </a:ln>
          <a:effectLst>
            <a:outerShdw blurRad="12700" dist="15000" dir="4500000" algn="tl" rotWithShape="0">
              <a:srgbClr val="564E4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13" name="Google Shape;13;p25"/>
          <p:cNvSpPr/>
          <p:nvPr/>
        </p:nvSpPr>
        <p:spPr>
          <a:xfrm>
            <a:off x="1012874" y="-41"/>
            <a:ext cx="8131127" cy="5143541"/>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14" name="Google Shape;14;p25"/>
          <p:cNvSpPr txBox="1">
            <a:spLocks noGrp="1"/>
          </p:cNvSpPr>
          <p:nvPr>
            <p:ph type="title"/>
          </p:nvPr>
        </p:nvSpPr>
        <p:spPr>
          <a:xfrm>
            <a:off x="1435608" y="205979"/>
            <a:ext cx="7498080" cy="857250"/>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Clr>
                <a:srgbClr val="562214"/>
              </a:buClr>
              <a:buSzPts val="4300"/>
              <a:buFont typeface="Gill Sans"/>
              <a:buNone/>
              <a:defRPr sz="4300" b="0" i="0" u="none" strike="noStrike" cap="none">
                <a:solidFill>
                  <a:srgbClr val="562214"/>
                </a:solidFill>
                <a:latin typeface="Gill Sans"/>
                <a:ea typeface="Gill Sans"/>
                <a:cs typeface="Gill Sans"/>
                <a:sym typeface="Gill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5" name="Google Shape;15;p25"/>
          <p:cNvSpPr txBox="1">
            <a:spLocks noGrp="1"/>
          </p:cNvSpPr>
          <p:nvPr>
            <p:ph type="body" idx="1"/>
          </p:nvPr>
        </p:nvSpPr>
        <p:spPr>
          <a:xfrm>
            <a:off x="1435608" y="1085850"/>
            <a:ext cx="7498080" cy="3600450"/>
          </a:xfrm>
          <a:prstGeom prst="rect">
            <a:avLst/>
          </a:prstGeom>
          <a:noFill/>
          <a:ln>
            <a:noFill/>
          </a:ln>
        </p:spPr>
        <p:txBody>
          <a:bodyPr spcFirstLastPara="1" wrap="square" lIns="91425" tIns="45700" rIns="91425" bIns="45700" anchor="t" anchorCtr="0">
            <a:normAutofit/>
          </a:bodyPr>
          <a:lstStyle>
            <a:lvl1pPr marL="457200" marR="0" lvl="0" indent="-391160" algn="l" rtl="0">
              <a:lnSpc>
                <a:spcPct val="100000"/>
              </a:lnSpc>
              <a:spcBef>
                <a:spcPts val="600"/>
              </a:spcBef>
              <a:spcAft>
                <a:spcPts val="0"/>
              </a:spcAft>
              <a:buClr>
                <a:schemeClr val="accent1"/>
              </a:buClr>
              <a:buSzPts val="2560"/>
              <a:buFont typeface="Noto Sans Symbols"/>
              <a:buChar char="⚫"/>
              <a:defRPr sz="3200" b="0" i="0" u="none" strike="noStrike" cap="none">
                <a:solidFill>
                  <a:schemeClr val="dk1"/>
                </a:solidFill>
                <a:latin typeface="Gill Sans"/>
                <a:ea typeface="Gill Sans"/>
                <a:cs typeface="Gill Sans"/>
                <a:sym typeface="Gill Sans"/>
              </a:defRPr>
            </a:lvl1pPr>
            <a:lvl2pPr marL="914400" marR="0" lvl="1" indent="-406400" algn="l" rtl="0">
              <a:lnSpc>
                <a:spcPct val="100000"/>
              </a:lnSpc>
              <a:spcBef>
                <a:spcPts val="550"/>
              </a:spcBef>
              <a:spcAft>
                <a:spcPts val="0"/>
              </a:spcAft>
              <a:buClr>
                <a:schemeClr val="accent1"/>
              </a:buClr>
              <a:buSzPts val="2800"/>
              <a:buFont typeface="Verdana"/>
              <a:buChar char="◦"/>
              <a:defRPr sz="2800" b="0" i="0" u="none" strike="noStrike" cap="none">
                <a:solidFill>
                  <a:schemeClr val="dk1"/>
                </a:solidFill>
                <a:latin typeface="Gill Sans"/>
                <a:ea typeface="Gill Sans"/>
                <a:cs typeface="Gill Sans"/>
                <a:sym typeface="Gill Sans"/>
              </a:defRPr>
            </a:lvl2pPr>
            <a:lvl3pPr marL="1371600" marR="0" lvl="2" indent="-381000" algn="l" rtl="0">
              <a:lnSpc>
                <a:spcPct val="100000"/>
              </a:lnSpc>
              <a:spcBef>
                <a:spcPts val="480"/>
              </a:spcBef>
              <a:spcAft>
                <a:spcPts val="0"/>
              </a:spcAft>
              <a:buClr>
                <a:schemeClr val="accent2"/>
              </a:buClr>
              <a:buSzPts val="2400"/>
              <a:buFont typeface="Noto Sans Symbols"/>
              <a:buChar char="●"/>
              <a:defRPr sz="2400" b="0" i="0" u="none" strike="noStrike" cap="none">
                <a:solidFill>
                  <a:schemeClr val="dk1"/>
                </a:solidFill>
                <a:latin typeface="Gill Sans"/>
                <a:ea typeface="Gill Sans"/>
                <a:cs typeface="Gill Sans"/>
                <a:sym typeface="Gill Sans"/>
              </a:defRPr>
            </a:lvl3pPr>
            <a:lvl4pPr marL="1828800" marR="0" lvl="3" indent="-355600" algn="l" rtl="0">
              <a:lnSpc>
                <a:spcPct val="100000"/>
              </a:lnSpc>
              <a:spcBef>
                <a:spcPts val="400"/>
              </a:spcBef>
              <a:spcAft>
                <a:spcPts val="0"/>
              </a:spcAft>
              <a:buClr>
                <a:schemeClr val="accent3"/>
              </a:buClr>
              <a:buSzPts val="2000"/>
              <a:buFont typeface="Noto Sans Symbols"/>
              <a:buChar char="●"/>
              <a:defRPr sz="2000" b="0" i="0" u="none" strike="noStrike" cap="none">
                <a:solidFill>
                  <a:schemeClr val="dk1"/>
                </a:solidFill>
                <a:latin typeface="Gill Sans"/>
                <a:ea typeface="Gill Sans"/>
                <a:cs typeface="Gill Sans"/>
                <a:sym typeface="Gill Sans"/>
              </a:defRPr>
            </a:lvl4pPr>
            <a:lvl5pPr marL="2286000" marR="0" lvl="4" indent="-355600" algn="l" rtl="0">
              <a:lnSpc>
                <a:spcPct val="100000"/>
              </a:lnSpc>
              <a:spcBef>
                <a:spcPts val="400"/>
              </a:spcBef>
              <a:spcAft>
                <a:spcPts val="0"/>
              </a:spcAft>
              <a:buClr>
                <a:schemeClr val="accent4"/>
              </a:buClr>
              <a:buSzPts val="2000"/>
              <a:buFont typeface="Noto Sans Symbols"/>
              <a:buChar char="●"/>
              <a:defRPr sz="2000" b="0" i="0" u="none" strike="noStrike" cap="none">
                <a:solidFill>
                  <a:schemeClr val="dk1"/>
                </a:solidFill>
                <a:latin typeface="Gill Sans"/>
                <a:ea typeface="Gill Sans"/>
                <a:cs typeface="Gill Sans"/>
                <a:sym typeface="Gill Sans"/>
              </a:defRPr>
            </a:lvl5pPr>
            <a:lvl6pPr marL="2743200" marR="0" lvl="5" indent="-355600" algn="l" rtl="0">
              <a:lnSpc>
                <a:spcPct val="100000"/>
              </a:lnSpc>
              <a:spcBef>
                <a:spcPts val="400"/>
              </a:spcBef>
              <a:spcAft>
                <a:spcPts val="0"/>
              </a:spcAft>
              <a:buClr>
                <a:schemeClr val="accent5"/>
              </a:buClr>
              <a:buSzPts val="2000"/>
              <a:buFont typeface="Noto Sans Symbols"/>
              <a:buChar char="●"/>
              <a:defRPr sz="2000" b="0" i="0" u="none" strike="noStrike" cap="none">
                <a:solidFill>
                  <a:schemeClr val="dk1"/>
                </a:solidFill>
                <a:latin typeface="Gill Sans"/>
                <a:ea typeface="Gill Sans"/>
                <a:cs typeface="Gill Sans"/>
                <a:sym typeface="Gill Sans"/>
              </a:defRPr>
            </a:lvl6pPr>
            <a:lvl7pPr marL="3200400" marR="0" lvl="6" indent="-355600" algn="l" rtl="0">
              <a:lnSpc>
                <a:spcPct val="100000"/>
              </a:lnSpc>
              <a:spcBef>
                <a:spcPts val="400"/>
              </a:spcBef>
              <a:spcAft>
                <a:spcPts val="0"/>
              </a:spcAft>
              <a:buClr>
                <a:schemeClr val="accent6"/>
              </a:buClr>
              <a:buSzPts val="2000"/>
              <a:buFont typeface="Noto Sans Symbols"/>
              <a:buChar char="●"/>
              <a:defRPr sz="2000" b="0" i="0" u="none" strike="noStrike" cap="none">
                <a:solidFill>
                  <a:schemeClr val="dk1"/>
                </a:solidFill>
                <a:latin typeface="Gill Sans"/>
                <a:ea typeface="Gill Sans"/>
                <a:cs typeface="Gill Sans"/>
                <a:sym typeface="Gill Sans"/>
              </a:defRPr>
            </a:lvl7pPr>
            <a:lvl8pPr marL="3657600" marR="0" lvl="7" indent="-355600" algn="l" rtl="0">
              <a:lnSpc>
                <a:spcPct val="100000"/>
              </a:lnSpc>
              <a:spcBef>
                <a:spcPts val="400"/>
              </a:spcBef>
              <a:spcAft>
                <a:spcPts val="0"/>
              </a:spcAft>
              <a:buClr>
                <a:schemeClr val="accent6"/>
              </a:buClr>
              <a:buSzPts val="2000"/>
              <a:buFont typeface="Noto Sans Symbols"/>
              <a:buChar char="●"/>
              <a:defRPr sz="2000" b="0" i="0" u="none" strike="noStrike" cap="none">
                <a:solidFill>
                  <a:schemeClr val="dk1"/>
                </a:solidFill>
                <a:latin typeface="Gill Sans"/>
                <a:ea typeface="Gill Sans"/>
                <a:cs typeface="Gill Sans"/>
                <a:sym typeface="Gill Sans"/>
              </a:defRPr>
            </a:lvl8pPr>
            <a:lvl9pPr marL="4114800" marR="0" lvl="8" indent="-355600" algn="l" rtl="0">
              <a:lnSpc>
                <a:spcPct val="100000"/>
              </a:lnSpc>
              <a:spcBef>
                <a:spcPts val="400"/>
              </a:spcBef>
              <a:spcAft>
                <a:spcPts val="0"/>
              </a:spcAft>
              <a:buClr>
                <a:schemeClr val="accent6"/>
              </a:buClr>
              <a:buSzPts val="2000"/>
              <a:buFont typeface="Noto Sans Symbols"/>
              <a:buChar char="●"/>
              <a:defRPr sz="2000" b="0" i="0" u="none" strike="noStrike" cap="none">
                <a:solidFill>
                  <a:schemeClr val="dk1"/>
                </a:solidFill>
                <a:latin typeface="Gill Sans"/>
                <a:ea typeface="Gill Sans"/>
                <a:cs typeface="Gill Sans"/>
                <a:sym typeface="Gill Sans"/>
              </a:defRPr>
            </a:lvl9pPr>
          </a:lstStyle>
          <a:p>
            <a:endParaRPr/>
          </a:p>
        </p:txBody>
      </p:sp>
      <p:sp>
        <p:nvSpPr>
          <p:cNvPr id="16" name="Google Shape;16;p25"/>
          <p:cNvSpPr txBox="1">
            <a:spLocks noGrp="1"/>
          </p:cNvSpPr>
          <p:nvPr>
            <p:ph type="dt" idx="10"/>
          </p:nvPr>
        </p:nvSpPr>
        <p:spPr>
          <a:xfrm>
            <a:off x="3581400" y="4729162"/>
            <a:ext cx="2133600" cy="357188"/>
          </a:xfrm>
          <a:prstGeom prst="rect">
            <a:avLst/>
          </a:prstGeom>
          <a:noFill/>
          <a:ln>
            <a:noFill/>
          </a:ln>
        </p:spPr>
        <p:txBody>
          <a:bodyPr spcFirstLastPara="1" wrap="square" lIns="91425" tIns="45700" rIns="91425" bIns="45700" anchor="b" anchorCtr="0">
            <a:noAutofit/>
          </a:bodyPr>
          <a:lstStyle>
            <a:lvl1pPr marR="0" lvl="0" algn="r" rtl="0">
              <a:spcBef>
                <a:spcPts val="0"/>
              </a:spcBef>
              <a:spcAft>
                <a:spcPts val="0"/>
              </a:spcAft>
              <a:buSzPts val="1400"/>
              <a:buNone/>
              <a:defRPr sz="1200" b="0" i="0" u="none" strike="noStrike" cap="none">
                <a:solidFill>
                  <a:srgbClr val="B3A787"/>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9pPr>
          </a:lstStyle>
          <a:p>
            <a:endParaRPr/>
          </a:p>
        </p:txBody>
      </p:sp>
      <p:sp>
        <p:nvSpPr>
          <p:cNvPr id="17" name="Google Shape;17;p25"/>
          <p:cNvSpPr txBox="1">
            <a:spLocks noGrp="1"/>
          </p:cNvSpPr>
          <p:nvPr>
            <p:ph type="ftr" idx="11"/>
          </p:nvPr>
        </p:nvSpPr>
        <p:spPr>
          <a:xfrm>
            <a:off x="5715000" y="4729162"/>
            <a:ext cx="2895600" cy="357188"/>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rgbClr val="B3A787"/>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9pPr>
          </a:lstStyle>
          <a:p>
            <a:endParaRPr/>
          </a:p>
        </p:txBody>
      </p:sp>
      <p:sp>
        <p:nvSpPr>
          <p:cNvPr id="18" name="Google Shape;18;p25"/>
          <p:cNvSpPr txBox="1">
            <a:spLocks noGrp="1"/>
          </p:cNvSpPr>
          <p:nvPr>
            <p:ph type="sldNum" idx="12"/>
          </p:nvPr>
        </p:nvSpPr>
        <p:spPr>
          <a:xfrm>
            <a:off x="8613648" y="4729162"/>
            <a:ext cx="457200" cy="357188"/>
          </a:xfrm>
          <a:prstGeom prst="rect">
            <a:avLst/>
          </a:prstGeom>
          <a:noFill/>
          <a:ln>
            <a:noFill/>
          </a:ln>
        </p:spPr>
        <p:txBody>
          <a:bodyPr spcFirstLastPara="1" wrap="square" lIns="91425" tIns="45700" rIns="91425" bIns="45700" anchor="b" anchorCtr="0">
            <a:noAutofit/>
          </a:bodyPr>
          <a:lstStyle>
            <a:lvl1pPr marL="0" marR="0" lvl="0" indent="0" algn="ctr" rtl="0">
              <a:spcBef>
                <a:spcPts val="0"/>
              </a:spcBef>
              <a:buNone/>
              <a:defRPr sz="1200" b="0" i="0" u="none" strike="noStrike" cap="none">
                <a:solidFill>
                  <a:srgbClr val="B3A787"/>
                </a:solidFill>
                <a:latin typeface="Gill Sans"/>
                <a:ea typeface="Gill Sans"/>
                <a:cs typeface="Gill Sans"/>
                <a:sym typeface="Gill Sans"/>
              </a:defRPr>
            </a:lvl1pPr>
            <a:lvl2pPr marL="0" marR="0" lvl="1" indent="0" algn="ctr" rtl="0">
              <a:spcBef>
                <a:spcPts val="0"/>
              </a:spcBef>
              <a:buNone/>
              <a:defRPr sz="1200" b="0" i="0" u="none" strike="noStrike" cap="none">
                <a:solidFill>
                  <a:srgbClr val="B3A787"/>
                </a:solidFill>
                <a:latin typeface="Gill Sans"/>
                <a:ea typeface="Gill Sans"/>
                <a:cs typeface="Gill Sans"/>
                <a:sym typeface="Gill Sans"/>
              </a:defRPr>
            </a:lvl2pPr>
            <a:lvl3pPr marL="0" marR="0" lvl="2" indent="0" algn="ctr" rtl="0">
              <a:spcBef>
                <a:spcPts val="0"/>
              </a:spcBef>
              <a:buNone/>
              <a:defRPr sz="1200" b="0" i="0" u="none" strike="noStrike" cap="none">
                <a:solidFill>
                  <a:srgbClr val="B3A787"/>
                </a:solidFill>
                <a:latin typeface="Gill Sans"/>
                <a:ea typeface="Gill Sans"/>
                <a:cs typeface="Gill Sans"/>
                <a:sym typeface="Gill Sans"/>
              </a:defRPr>
            </a:lvl3pPr>
            <a:lvl4pPr marL="0" marR="0" lvl="3" indent="0" algn="ctr" rtl="0">
              <a:spcBef>
                <a:spcPts val="0"/>
              </a:spcBef>
              <a:buNone/>
              <a:defRPr sz="1200" b="0" i="0" u="none" strike="noStrike" cap="none">
                <a:solidFill>
                  <a:srgbClr val="B3A787"/>
                </a:solidFill>
                <a:latin typeface="Gill Sans"/>
                <a:ea typeface="Gill Sans"/>
                <a:cs typeface="Gill Sans"/>
                <a:sym typeface="Gill Sans"/>
              </a:defRPr>
            </a:lvl4pPr>
            <a:lvl5pPr marL="0" marR="0" lvl="4" indent="0" algn="ctr" rtl="0">
              <a:spcBef>
                <a:spcPts val="0"/>
              </a:spcBef>
              <a:buNone/>
              <a:defRPr sz="1200" b="0" i="0" u="none" strike="noStrike" cap="none">
                <a:solidFill>
                  <a:srgbClr val="B3A787"/>
                </a:solidFill>
                <a:latin typeface="Gill Sans"/>
                <a:ea typeface="Gill Sans"/>
                <a:cs typeface="Gill Sans"/>
                <a:sym typeface="Gill Sans"/>
              </a:defRPr>
            </a:lvl5pPr>
            <a:lvl6pPr marL="0" marR="0" lvl="5" indent="0" algn="ctr" rtl="0">
              <a:spcBef>
                <a:spcPts val="0"/>
              </a:spcBef>
              <a:buNone/>
              <a:defRPr sz="1200" b="0" i="0" u="none" strike="noStrike" cap="none">
                <a:solidFill>
                  <a:srgbClr val="B3A787"/>
                </a:solidFill>
                <a:latin typeface="Gill Sans"/>
                <a:ea typeface="Gill Sans"/>
                <a:cs typeface="Gill Sans"/>
                <a:sym typeface="Gill Sans"/>
              </a:defRPr>
            </a:lvl6pPr>
            <a:lvl7pPr marL="0" marR="0" lvl="6" indent="0" algn="ctr" rtl="0">
              <a:spcBef>
                <a:spcPts val="0"/>
              </a:spcBef>
              <a:buNone/>
              <a:defRPr sz="1200" b="0" i="0" u="none" strike="noStrike" cap="none">
                <a:solidFill>
                  <a:srgbClr val="B3A787"/>
                </a:solidFill>
                <a:latin typeface="Gill Sans"/>
                <a:ea typeface="Gill Sans"/>
                <a:cs typeface="Gill Sans"/>
                <a:sym typeface="Gill Sans"/>
              </a:defRPr>
            </a:lvl7pPr>
            <a:lvl8pPr marL="0" marR="0" lvl="7" indent="0" algn="ctr" rtl="0">
              <a:spcBef>
                <a:spcPts val="0"/>
              </a:spcBef>
              <a:buNone/>
              <a:defRPr sz="1200" b="0" i="0" u="none" strike="noStrike" cap="none">
                <a:solidFill>
                  <a:srgbClr val="B3A787"/>
                </a:solidFill>
                <a:latin typeface="Gill Sans"/>
                <a:ea typeface="Gill Sans"/>
                <a:cs typeface="Gill Sans"/>
                <a:sym typeface="Gill Sans"/>
              </a:defRPr>
            </a:lvl8pPr>
            <a:lvl9pPr marL="0" marR="0" lvl="8" indent="0" algn="ctr" rtl="0">
              <a:spcBef>
                <a:spcPts val="0"/>
              </a:spcBef>
              <a:buNone/>
              <a:defRPr sz="1200" b="0" i="0" u="none" strike="noStrike" cap="none">
                <a:solidFill>
                  <a:srgbClr val="B3A787"/>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en-US"/>
              <a:t>‹#›</a:t>
            </a:fld>
            <a:endParaRPr/>
          </a:p>
        </p:txBody>
      </p:sp>
      <p:sp>
        <p:nvSpPr>
          <p:cNvPr id="19" name="Google Shape;19;p25"/>
          <p:cNvSpPr/>
          <p:nvPr/>
        </p:nvSpPr>
        <p:spPr>
          <a:xfrm>
            <a:off x="1014984" y="-41"/>
            <a:ext cx="73152" cy="5143541"/>
          </a:xfrm>
          <a:prstGeom prst="rect">
            <a:avLst/>
          </a:prstGeom>
          <a:solidFill>
            <a:schemeClr val="lt1"/>
          </a:solidFill>
          <a:ln>
            <a:noFill/>
          </a:ln>
          <a:effectLst>
            <a:outerShdw blurRad="38550" dist="38000" dir="10800000" algn="tl" rotWithShape="0">
              <a:srgbClr val="6F6A5F">
                <a:alpha val="2470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
          <p:cNvSpPr txBox="1">
            <a:spLocks noGrp="1"/>
          </p:cNvSpPr>
          <p:nvPr>
            <p:ph type="ctrTitle"/>
          </p:nvPr>
        </p:nvSpPr>
        <p:spPr>
          <a:xfrm>
            <a:off x="190500" y="514350"/>
            <a:ext cx="8763000" cy="762000"/>
          </a:xfrm>
          <a:prstGeom prst="rect">
            <a:avLst/>
          </a:prstGeom>
          <a:noFill/>
          <a:ln>
            <a:noFill/>
          </a:ln>
        </p:spPr>
        <p:txBody>
          <a:bodyPr spcFirstLastPara="1" wrap="square" lIns="91425" tIns="45700" rIns="91425" bIns="45700" anchor="b" anchorCtr="0">
            <a:normAutofit fontScale="90000"/>
          </a:bodyPr>
          <a:lstStyle/>
          <a:p>
            <a:pPr marL="0" lvl="0" indent="0" algn="l" rtl="0">
              <a:spcBef>
                <a:spcPts val="0"/>
              </a:spcBef>
              <a:spcAft>
                <a:spcPts val="0"/>
              </a:spcAft>
              <a:buClr>
                <a:srgbClr val="562214"/>
              </a:buClr>
              <a:buSzPct val="100000"/>
              <a:buFont typeface="Times New Roman"/>
              <a:buNone/>
            </a:pPr>
            <a:r>
              <a:rPr lang="en-US" dirty="0">
                <a:latin typeface="Times New Roman"/>
                <a:ea typeface="Times New Roman"/>
                <a:cs typeface="Times New Roman"/>
                <a:sym typeface="Times New Roman"/>
              </a:rPr>
              <a:t>    </a:t>
            </a:r>
            <a:br>
              <a:rPr lang="en-US" dirty="0">
                <a:latin typeface="Times New Roman"/>
                <a:ea typeface="Times New Roman"/>
                <a:cs typeface="Times New Roman"/>
                <a:sym typeface="Times New Roman"/>
              </a:rPr>
            </a:br>
            <a:br>
              <a:rPr lang="en-US" dirty="0">
                <a:latin typeface="Times New Roman"/>
                <a:ea typeface="Times New Roman"/>
                <a:cs typeface="Times New Roman"/>
                <a:sym typeface="Times New Roman"/>
              </a:rPr>
            </a:br>
            <a:br>
              <a:rPr lang="en-US" dirty="0">
                <a:latin typeface="Times New Roman"/>
                <a:ea typeface="Times New Roman"/>
                <a:cs typeface="Times New Roman"/>
                <a:sym typeface="Times New Roman"/>
              </a:rPr>
            </a:br>
            <a:br>
              <a:rPr lang="en-US" dirty="0">
                <a:latin typeface="Times New Roman"/>
                <a:ea typeface="Times New Roman"/>
                <a:cs typeface="Times New Roman"/>
                <a:sym typeface="Times New Roman"/>
              </a:rPr>
            </a:br>
            <a:br>
              <a:rPr lang="en-US" dirty="0">
                <a:latin typeface="Times New Roman"/>
                <a:ea typeface="Times New Roman"/>
                <a:cs typeface="Times New Roman"/>
                <a:sym typeface="Times New Roman"/>
              </a:rPr>
            </a:br>
            <a:r>
              <a:rPr lang="en-US" dirty="0">
                <a:latin typeface="Times New Roman"/>
                <a:ea typeface="Times New Roman"/>
                <a:cs typeface="Times New Roman"/>
                <a:sym typeface="Times New Roman"/>
              </a:rPr>
              <a:t> </a:t>
            </a:r>
            <a:br>
              <a:rPr lang="en-US" dirty="0">
                <a:latin typeface="Times New Roman"/>
                <a:ea typeface="Times New Roman"/>
                <a:cs typeface="Times New Roman"/>
                <a:sym typeface="Times New Roman"/>
              </a:rPr>
            </a:br>
            <a:br>
              <a:rPr lang="en-US" dirty="0">
                <a:latin typeface="Times New Roman"/>
                <a:ea typeface="Times New Roman"/>
                <a:cs typeface="Times New Roman"/>
                <a:sym typeface="Times New Roman"/>
              </a:rPr>
            </a:br>
            <a:br>
              <a:rPr lang="en-US" dirty="0">
                <a:latin typeface="Times New Roman"/>
                <a:ea typeface="Times New Roman"/>
                <a:cs typeface="Times New Roman"/>
                <a:sym typeface="Times New Roman"/>
              </a:rPr>
            </a:br>
            <a:r>
              <a:rPr lang="en-US" dirty="0">
                <a:latin typeface="Times New Roman"/>
                <a:ea typeface="Times New Roman"/>
                <a:cs typeface="Times New Roman"/>
                <a:sym typeface="Times New Roman"/>
              </a:rPr>
              <a:t> </a:t>
            </a:r>
            <a:br>
              <a:rPr lang="en-US" dirty="0">
                <a:latin typeface="Times New Roman"/>
                <a:ea typeface="Times New Roman"/>
                <a:cs typeface="Times New Roman"/>
                <a:sym typeface="Times New Roman"/>
              </a:rPr>
            </a:br>
            <a:r>
              <a:rPr lang="en-US" dirty="0">
                <a:latin typeface="Times New Roman"/>
                <a:ea typeface="Times New Roman"/>
                <a:cs typeface="Times New Roman"/>
                <a:sym typeface="Times New Roman"/>
              </a:rPr>
              <a:t>             </a:t>
            </a:r>
            <a:br>
              <a:rPr lang="en-US" dirty="0">
                <a:latin typeface="Times New Roman"/>
                <a:ea typeface="Times New Roman"/>
                <a:cs typeface="Times New Roman"/>
                <a:sym typeface="Times New Roman"/>
              </a:rPr>
            </a:br>
            <a:r>
              <a:rPr lang="en-US" dirty="0">
                <a:latin typeface="Times New Roman"/>
                <a:ea typeface="Times New Roman"/>
                <a:cs typeface="Times New Roman"/>
                <a:sym typeface="Times New Roman"/>
              </a:rPr>
              <a:t>           </a:t>
            </a:r>
            <a:r>
              <a:rPr lang="en-US" sz="2200" dirty="0">
                <a:solidFill>
                  <a:schemeClr val="dk1"/>
                </a:solidFill>
                <a:latin typeface="Times New Roman"/>
                <a:ea typeface="Times New Roman"/>
                <a:cs typeface="Times New Roman"/>
                <a:sym typeface="Times New Roman"/>
              </a:rPr>
              <a:t>CUSTOMER ACCOUNT BANK</a:t>
            </a:r>
            <a:r>
              <a:rPr lang="en-US" sz="1600" dirty="0">
                <a:solidFill>
                  <a:schemeClr val="dk1"/>
                </a:solidFill>
                <a:latin typeface="Times New Roman"/>
                <a:ea typeface="Times New Roman"/>
                <a:cs typeface="Times New Roman"/>
                <a:sym typeface="Times New Roman"/>
              </a:rPr>
              <a:t> </a:t>
            </a:r>
            <a:r>
              <a:rPr lang="en-US" sz="2200" dirty="0">
                <a:solidFill>
                  <a:schemeClr val="dk1"/>
                </a:solidFill>
                <a:latin typeface="Times New Roman"/>
                <a:ea typeface="Times New Roman"/>
                <a:cs typeface="Times New Roman"/>
                <a:sym typeface="Times New Roman"/>
              </a:rPr>
              <a:t>MANAGEMENT SYSTEM </a:t>
            </a:r>
            <a:endParaRPr dirty="0">
              <a:solidFill>
                <a:schemeClr val="dk1"/>
              </a:solidFill>
              <a:latin typeface="Times New Roman"/>
              <a:ea typeface="Times New Roman"/>
              <a:cs typeface="Times New Roman"/>
              <a:sym typeface="Times New Roman"/>
            </a:endParaRPr>
          </a:p>
        </p:txBody>
      </p:sp>
      <p:sp>
        <p:nvSpPr>
          <p:cNvPr id="106" name="Google Shape;106;p1"/>
          <p:cNvSpPr txBox="1">
            <a:spLocks noGrp="1"/>
          </p:cNvSpPr>
          <p:nvPr>
            <p:ph type="subTitle" idx="1"/>
          </p:nvPr>
        </p:nvSpPr>
        <p:spPr>
          <a:xfrm>
            <a:off x="1972407" y="3890962"/>
            <a:ext cx="5199185" cy="838200"/>
          </a:xfrm>
          <a:prstGeom prst="rect">
            <a:avLst/>
          </a:prstGeom>
          <a:noFill/>
          <a:ln>
            <a:noFill/>
          </a:ln>
        </p:spPr>
        <p:txBody>
          <a:bodyPr spcFirstLastPara="1" wrap="square" lIns="91425" tIns="0" rIns="91425" bIns="45700" anchor="t" anchorCtr="0">
            <a:normAutofit fontScale="85000" lnSpcReduction="20000"/>
          </a:bodyPr>
          <a:lstStyle/>
          <a:p>
            <a:pPr marL="27432" lvl="0" indent="0" algn="ctr" rtl="0">
              <a:lnSpc>
                <a:spcPct val="100000"/>
              </a:lnSpc>
              <a:spcBef>
                <a:spcPts val="600"/>
              </a:spcBef>
              <a:spcAft>
                <a:spcPts val="0"/>
              </a:spcAft>
              <a:buSzPct val="80000"/>
              <a:buNone/>
            </a:pPr>
            <a:br>
              <a:rPr lang="en-US" sz="3200" dirty="0">
                <a:latin typeface="Times New Roman"/>
                <a:ea typeface="Times New Roman"/>
                <a:cs typeface="Times New Roman"/>
                <a:sym typeface="Times New Roman"/>
              </a:rPr>
            </a:br>
            <a:r>
              <a:rPr lang="en-US" sz="3200" dirty="0">
                <a:latin typeface="Times New Roman"/>
                <a:ea typeface="Times New Roman"/>
                <a:cs typeface="Times New Roman"/>
                <a:sym typeface="Times New Roman"/>
              </a:rPr>
              <a:t>By Darshan</a:t>
            </a:r>
            <a:endParaRPr sz="3200" dirty="0">
              <a:latin typeface="Times New Roman"/>
              <a:ea typeface="Times New Roman"/>
              <a:cs typeface="Times New Roman"/>
              <a:sym typeface="Times New Roman"/>
            </a:endParaRPr>
          </a:p>
          <a:p>
            <a:pPr marL="27432" lvl="0" indent="0" algn="r" rtl="0">
              <a:lnSpc>
                <a:spcPct val="100000"/>
              </a:lnSpc>
              <a:spcBef>
                <a:spcPts val="600"/>
              </a:spcBef>
              <a:spcAft>
                <a:spcPts val="0"/>
              </a:spcAft>
              <a:buSzPct val="80000"/>
              <a:buNone/>
            </a:pPr>
            <a:endParaRPr sz="3200" dirty="0">
              <a:latin typeface="Times New Roman"/>
              <a:ea typeface="Times New Roman"/>
              <a:cs typeface="Times New Roman"/>
              <a:sym typeface="Times New Roman"/>
            </a:endParaRPr>
          </a:p>
          <a:p>
            <a:pPr marL="27432" lvl="0" indent="0" algn="l" rtl="0">
              <a:lnSpc>
                <a:spcPct val="100000"/>
              </a:lnSpc>
              <a:spcBef>
                <a:spcPts val="600"/>
              </a:spcBef>
              <a:spcAft>
                <a:spcPts val="0"/>
              </a:spcAft>
              <a:buSzPct val="79999"/>
              <a:buNone/>
            </a:pPr>
            <a:endParaRPr dirty="0">
              <a:latin typeface="Times New Roman"/>
              <a:ea typeface="Times New Roman"/>
              <a:cs typeface="Times New Roman"/>
              <a:sym typeface="Times New Roman"/>
            </a:endParaRPr>
          </a:p>
        </p:txBody>
      </p:sp>
      <p:pic>
        <p:nvPicPr>
          <p:cNvPr id="107" name="Google Shape;107;p1" descr="bank-exterior-with-columns-street-cityscape_53562-11323.jpg"/>
          <p:cNvPicPr preferRelativeResize="0"/>
          <p:nvPr/>
        </p:nvPicPr>
        <p:blipFill rotWithShape="1">
          <a:blip r:embed="rId3">
            <a:alphaModFix/>
          </a:blip>
          <a:srcRect/>
          <a:stretch/>
        </p:blipFill>
        <p:spPr>
          <a:xfrm>
            <a:off x="2280138" y="1259491"/>
            <a:ext cx="4800600" cy="2624517"/>
          </a:xfrm>
          <a:prstGeom prst="rect">
            <a:avLst/>
          </a:prstGeom>
          <a:noFill/>
          <a:ln>
            <a:noFill/>
          </a:ln>
        </p:spPr>
      </p:pic>
      <p:sp>
        <p:nvSpPr>
          <p:cNvPr id="108" name="Google Shape;108;p1"/>
          <p:cNvSpPr txBox="1">
            <a:spLocks noGrp="1"/>
          </p:cNvSpPr>
          <p:nvPr>
            <p:ph type="sldNum" idx="12"/>
          </p:nvPr>
        </p:nvSpPr>
        <p:spPr>
          <a:xfrm>
            <a:off x="8613648" y="4729162"/>
            <a:ext cx="457200" cy="357188"/>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fld id="{00000000-1234-1234-1234-123412341234}" type="slidenum">
              <a:rPr lang="en-US"/>
              <a:t>1</a:t>
            </a:fld>
            <a:endParaRPr/>
          </a:p>
        </p:txBody>
      </p:sp>
      <p:sp>
        <p:nvSpPr>
          <p:cNvPr id="109" name="Google Shape;109;p1"/>
          <p:cNvSpPr txBox="1"/>
          <p:nvPr/>
        </p:nvSpPr>
        <p:spPr>
          <a:xfrm>
            <a:off x="3071446" y="252760"/>
            <a:ext cx="4009292" cy="52318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0" i="0" u="none" strike="noStrike" cap="none" dirty="0">
                <a:solidFill>
                  <a:schemeClr val="dk1"/>
                </a:solidFill>
                <a:latin typeface="Times New Roman"/>
                <a:ea typeface="Times New Roman"/>
                <a:cs typeface="Times New Roman"/>
                <a:sym typeface="Times New Roman"/>
              </a:rPr>
              <a:t>WELCOME TO THE</a:t>
            </a:r>
            <a:endParaRPr sz="2800" dirty="0">
              <a:solidFill>
                <a:schemeClr val="dk1"/>
              </a:solidFill>
              <a:latin typeface="Gill Sans"/>
              <a:ea typeface="Gill Sans"/>
              <a:cs typeface="Gill Sans"/>
              <a:sym typeface="Gill Sans"/>
            </a:endParaRPr>
          </a:p>
        </p:txBody>
      </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10"/>
          <p:cNvSpPr txBox="1">
            <a:spLocks noGrp="1"/>
          </p:cNvSpPr>
          <p:nvPr>
            <p:ph type="sldNum" idx="12"/>
          </p:nvPr>
        </p:nvSpPr>
        <p:spPr>
          <a:xfrm>
            <a:off x="8613648" y="4729162"/>
            <a:ext cx="457200" cy="357188"/>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fld id="{00000000-1234-1234-1234-123412341234}" type="slidenum">
              <a:rPr lang="en-US"/>
              <a:t>10</a:t>
            </a:fld>
            <a:endParaRPr/>
          </a:p>
        </p:txBody>
      </p:sp>
      <p:sp>
        <p:nvSpPr>
          <p:cNvPr id="188" name="Google Shape;188;p10"/>
          <p:cNvSpPr/>
          <p:nvPr/>
        </p:nvSpPr>
        <p:spPr>
          <a:xfrm>
            <a:off x="1295400" y="361950"/>
            <a:ext cx="6934200" cy="1295400"/>
          </a:xfrm>
          <a:prstGeom prst="roundRect">
            <a:avLst>
              <a:gd name="adj" fmla="val 16667"/>
            </a:avLst>
          </a:prstGeom>
          <a:solidFill>
            <a:schemeClr val="lt1"/>
          </a:solidFill>
          <a:ln w="381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400">
                <a:solidFill>
                  <a:schemeClr val="dk1"/>
                </a:solidFill>
                <a:latin typeface="Times New Roman"/>
                <a:ea typeface="Times New Roman"/>
                <a:cs typeface="Times New Roman"/>
                <a:sym typeface="Times New Roman"/>
              </a:rPr>
              <a:t>Step 17.   If ch = 8 then function trans_amount() is called.</a:t>
            </a:r>
            <a:endParaRPr/>
          </a:p>
          <a:p>
            <a:pPr marL="0" marR="0" lvl="0" indent="0" algn="l" rtl="0">
              <a:spcBef>
                <a:spcPts val="0"/>
              </a:spcBef>
              <a:spcAft>
                <a:spcPts val="0"/>
              </a:spcAft>
              <a:buNone/>
            </a:pPr>
            <a:r>
              <a:rPr lang="en-US" sz="1400">
                <a:solidFill>
                  <a:schemeClr val="dk1"/>
                </a:solidFill>
                <a:latin typeface="Times New Roman"/>
                <a:ea typeface="Times New Roman"/>
                <a:cs typeface="Times New Roman"/>
                <a:sym typeface="Times New Roman"/>
              </a:rPr>
              <a:t>Read name and password, open file using  fopen()  function, read file using fread() function, read ad.transact_amount anf if ad.transact_amount&lt;ad.amount then read rec_name and password,  open file and add transfer amount into ad.amount , close file using fclose() function.</a:t>
            </a:r>
            <a:endParaRPr/>
          </a:p>
          <a:p>
            <a:pPr marL="0" marR="0" lvl="0" indent="0" algn="l" rtl="0">
              <a:spcBef>
                <a:spcPts val="0"/>
              </a:spcBef>
              <a:spcAft>
                <a:spcPts val="0"/>
              </a:spcAft>
              <a:buNone/>
            </a:pPr>
            <a:endParaRPr sz="1400">
              <a:solidFill>
                <a:schemeClr val="dk1"/>
              </a:solidFill>
              <a:latin typeface="Gill Sans"/>
              <a:ea typeface="Gill Sans"/>
              <a:cs typeface="Gill Sans"/>
              <a:sym typeface="Gill Sans"/>
            </a:endParaRPr>
          </a:p>
        </p:txBody>
      </p:sp>
      <p:sp>
        <p:nvSpPr>
          <p:cNvPr id="189" name="Google Shape;189;p10"/>
          <p:cNvSpPr/>
          <p:nvPr/>
        </p:nvSpPr>
        <p:spPr>
          <a:xfrm>
            <a:off x="1295400" y="2038350"/>
            <a:ext cx="6934200" cy="1143000"/>
          </a:xfrm>
          <a:prstGeom prst="roundRect">
            <a:avLst>
              <a:gd name="adj" fmla="val 16667"/>
            </a:avLst>
          </a:prstGeom>
          <a:solidFill>
            <a:schemeClr val="lt1"/>
          </a:solidFill>
          <a:ln w="381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400">
                <a:solidFill>
                  <a:schemeClr val="dk1"/>
                </a:solidFill>
                <a:latin typeface="Times New Roman"/>
                <a:ea typeface="Times New Roman"/>
                <a:cs typeface="Times New Roman"/>
                <a:sym typeface="Times New Roman"/>
              </a:rPr>
              <a:t>Step 18.   If ch = 9 then function exit()is called.</a:t>
            </a:r>
            <a:endParaRPr/>
          </a:p>
          <a:p>
            <a:pPr marL="0" marR="0" lvl="0" indent="0" algn="l" rtl="0">
              <a:spcBef>
                <a:spcPts val="0"/>
              </a:spcBef>
              <a:spcAft>
                <a:spcPts val="0"/>
              </a:spcAft>
              <a:buNone/>
            </a:pPr>
            <a:r>
              <a:rPr lang="en-US" sz="1400">
                <a:solidFill>
                  <a:schemeClr val="dk1"/>
                </a:solidFill>
                <a:latin typeface="Times New Roman"/>
                <a:ea typeface="Times New Roman"/>
                <a:cs typeface="Times New Roman"/>
                <a:sym typeface="Times New Roman"/>
              </a:rPr>
              <a:t>Initialize choice = false, while loop terminates, exit the program. </a:t>
            </a:r>
            <a:endParaRPr/>
          </a:p>
        </p:txBody>
      </p:sp>
      <p:sp>
        <p:nvSpPr>
          <p:cNvPr id="190" name="Google Shape;190;p10"/>
          <p:cNvSpPr/>
          <p:nvPr/>
        </p:nvSpPr>
        <p:spPr>
          <a:xfrm>
            <a:off x="1371600" y="3562350"/>
            <a:ext cx="6934200" cy="704850"/>
          </a:xfrm>
          <a:prstGeom prst="roundRect">
            <a:avLst>
              <a:gd name="adj" fmla="val 16667"/>
            </a:avLst>
          </a:prstGeom>
          <a:solidFill>
            <a:schemeClr val="lt1"/>
          </a:solidFill>
          <a:ln w="381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400">
                <a:solidFill>
                  <a:schemeClr val="dk1"/>
                </a:solidFill>
                <a:latin typeface="Times New Roman"/>
                <a:ea typeface="Times New Roman"/>
                <a:cs typeface="Times New Roman"/>
                <a:sym typeface="Times New Roman"/>
              </a:rPr>
              <a:t>Step 19.   End </a:t>
            </a:r>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88"/>
                                        </p:tgtEl>
                                        <p:attrNameLst>
                                          <p:attrName>style.visibility</p:attrName>
                                        </p:attrNameLst>
                                      </p:cBhvr>
                                      <p:to>
                                        <p:strVal val="visible"/>
                                      </p:to>
                                    </p:set>
                                    <p:animEffect transition="in" filter="fade">
                                      <p:cBhvr>
                                        <p:cTn id="7" dur="500"/>
                                        <p:tgtEl>
                                          <p:spTgt spid="18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89"/>
                                        </p:tgtEl>
                                        <p:attrNameLst>
                                          <p:attrName>style.visibility</p:attrName>
                                        </p:attrNameLst>
                                      </p:cBhvr>
                                      <p:to>
                                        <p:strVal val="visible"/>
                                      </p:to>
                                    </p:set>
                                    <p:animEffect transition="in" filter="fade">
                                      <p:cBhvr>
                                        <p:cTn id="11" dur="500"/>
                                        <p:tgtEl>
                                          <p:spTgt spid="189"/>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90"/>
                                        </p:tgtEl>
                                        <p:attrNameLst>
                                          <p:attrName>style.visibility</p:attrName>
                                        </p:attrNameLst>
                                      </p:cBhvr>
                                      <p:to>
                                        <p:strVal val="visible"/>
                                      </p:to>
                                    </p:set>
                                    <p:animEffect transition="in" filter="fade">
                                      <p:cBhvr>
                                        <p:cTn id="15" dur="500"/>
                                        <p:tgtEl>
                                          <p:spTgt spid="1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11"/>
          <p:cNvSpPr txBox="1">
            <a:spLocks noGrp="1"/>
          </p:cNvSpPr>
          <p:nvPr>
            <p:ph type="sldNum" idx="12"/>
          </p:nvPr>
        </p:nvSpPr>
        <p:spPr>
          <a:xfrm>
            <a:off x="8613648" y="4729162"/>
            <a:ext cx="457200" cy="357188"/>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fld id="{00000000-1234-1234-1234-123412341234}" type="slidenum">
              <a:rPr lang="en-US"/>
              <a:t>11</a:t>
            </a:fld>
            <a:endParaRPr/>
          </a:p>
        </p:txBody>
      </p:sp>
      <p:sp>
        <p:nvSpPr>
          <p:cNvPr id="196" name="Google Shape;196;p11"/>
          <p:cNvSpPr/>
          <p:nvPr/>
        </p:nvSpPr>
        <p:spPr>
          <a:xfrm rot="-5400000">
            <a:off x="-2076450" y="2076450"/>
            <a:ext cx="5143500" cy="9906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Times New Roman"/>
                <a:ea typeface="Times New Roman"/>
                <a:cs typeface="Times New Roman"/>
                <a:sym typeface="Times New Roman"/>
              </a:rPr>
              <a:t>BLOCK DIAGRAM</a:t>
            </a:r>
            <a:endParaRPr sz="1800">
              <a:solidFill>
                <a:schemeClr val="dk1"/>
              </a:solidFill>
              <a:latin typeface="Times New Roman"/>
              <a:ea typeface="Times New Roman"/>
              <a:cs typeface="Times New Roman"/>
              <a:sym typeface="Times New Roman"/>
            </a:endParaRPr>
          </a:p>
        </p:txBody>
      </p:sp>
      <p:pic>
        <p:nvPicPr>
          <p:cNvPr id="197" name="Google Shape;197;p11" descr="ppp111.png"/>
          <p:cNvPicPr preferRelativeResize="0"/>
          <p:nvPr/>
        </p:nvPicPr>
        <p:blipFill rotWithShape="1">
          <a:blip r:embed="rId3">
            <a:alphaModFix/>
          </a:blip>
          <a:srcRect/>
          <a:stretch/>
        </p:blipFill>
        <p:spPr>
          <a:xfrm>
            <a:off x="990601" y="0"/>
            <a:ext cx="8153401" cy="5143500"/>
          </a:xfrm>
          <a:prstGeom prst="rect">
            <a:avLst/>
          </a:prstGeom>
          <a:noFill/>
          <a:ln>
            <a:noFill/>
          </a:ln>
        </p:spPr>
      </p:pic>
      <p:sp>
        <p:nvSpPr>
          <p:cNvPr id="198" name="Google Shape;198;p11"/>
          <p:cNvSpPr txBox="1"/>
          <p:nvPr/>
        </p:nvSpPr>
        <p:spPr>
          <a:xfrm>
            <a:off x="1524000" y="2724150"/>
            <a:ext cx="457200" cy="2308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00" b="1">
                <a:solidFill>
                  <a:schemeClr val="dk1"/>
                </a:solidFill>
                <a:latin typeface="Times New Roman"/>
                <a:ea typeface="Times New Roman"/>
                <a:cs typeface="Times New Roman"/>
                <a:sym typeface="Times New Roman"/>
              </a:rPr>
              <a:t>Yes</a:t>
            </a:r>
            <a:endParaRPr sz="900" b="1">
              <a:solidFill>
                <a:schemeClr val="dk1"/>
              </a:solidFill>
              <a:latin typeface="Times New Roman"/>
              <a:ea typeface="Times New Roman"/>
              <a:cs typeface="Times New Roman"/>
              <a:sym typeface="Times New Roman"/>
            </a:endParaRPr>
          </a:p>
        </p:txBody>
      </p:sp>
      <p:sp>
        <p:nvSpPr>
          <p:cNvPr id="199" name="Google Shape;199;p11"/>
          <p:cNvSpPr txBox="1"/>
          <p:nvPr/>
        </p:nvSpPr>
        <p:spPr>
          <a:xfrm>
            <a:off x="2590800" y="2724150"/>
            <a:ext cx="457200" cy="2308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00" b="1">
                <a:solidFill>
                  <a:schemeClr val="dk1"/>
                </a:solidFill>
                <a:latin typeface="Times New Roman"/>
                <a:ea typeface="Times New Roman"/>
                <a:cs typeface="Times New Roman"/>
                <a:sym typeface="Times New Roman"/>
              </a:rPr>
              <a:t>Yes</a:t>
            </a:r>
            <a:endParaRPr sz="900" b="1">
              <a:solidFill>
                <a:schemeClr val="dk1"/>
              </a:solidFill>
              <a:latin typeface="Times New Roman"/>
              <a:ea typeface="Times New Roman"/>
              <a:cs typeface="Times New Roman"/>
              <a:sym typeface="Times New Roman"/>
            </a:endParaRPr>
          </a:p>
        </p:txBody>
      </p:sp>
      <p:sp>
        <p:nvSpPr>
          <p:cNvPr id="200" name="Google Shape;200;p11"/>
          <p:cNvSpPr txBox="1"/>
          <p:nvPr/>
        </p:nvSpPr>
        <p:spPr>
          <a:xfrm>
            <a:off x="3581400" y="2724150"/>
            <a:ext cx="457200" cy="2308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00" b="1">
                <a:solidFill>
                  <a:schemeClr val="dk1"/>
                </a:solidFill>
                <a:latin typeface="Times New Roman"/>
                <a:ea typeface="Times New Roman"/>
                <a:cs typeface="Times New Roman"/>
                <a:sym typeface="Times New Roman"/>
              </a:rPr>
              <a:t>Yes</a:t>
            </a:r>
            <a:endParaRPr sz="900" b="1">
              <a:solidFill>
                <a:schemeClr val="dk1"/>
              </a:solidFill>
              <a:latin typeface="Times New Roman"/>
              <a:ea typeface="Times New Roman"/>
              <a:cs typeface="Times New Roman"/>
              <a:sym typeface="Times New Roman"/>
            </a:endParaRPr>
          </a:p>
        </p:txBody>
      </p:sp>
      <p:sp>
        <p:nvSpPr>
          <p:cNvPr id="201" name="Google Shape;201;p11"/>
          <p:cNvSpPr txBox="1"/>
          <p:nvPr/>
        </p:nvSpPr>
        <p:spPr>
          <a:xfrm>
            <a:off x="5410200" y="2724150"/>
            <a:ext cx="457200" cy="2308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00" b="1">
                <a:solidFill>
                  <a:schemeClr val="dk1"/>
                </a:solidFill>
                <a:latin typeface="Times New Roman"/>
                <a:ea typeface="Times New Roman"/>
                <a:cs typeface="Times New Roman"/>
                <a:sym typeface="Times New Roman"/>
              </a:rPr>
              <a:t>Yes</a:t>
            </a:r>
            <a:endParaRPr sz="900" b="1">
              <a:solidFill>
                <a:schemeClr val="dk1"/>
              </a:solidFill>
              <a:latin typeface="Times New Roman"/>
              <a:ea typeface="Times New Roman"/>
              <a:cs typeface="Times New Roman"/>
              <a:sym typeface="Times New Roman"/>
            </a:endParaRPr>
          </a:p>
        </p:txBody>
      </p:sp>
      <p:sp>
        <p:nvSpPr>
          <p:cNvPr id="202" name="Google Shape;202;p11"/>
          <p:cNvSpPr txBox="1"/>
          <p:nvPr/>
        </p:nvSpPr>
        <p:spPr>
          <a:xfrm>
            <a:off x="6400800" y="2724150"/>
            <a:ext cx="457200" cy="2308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00" b="1">
                <a:solidFill>
                  <a:schemeClr val="dk1"/>
                </a:solidFill>
                <a:latin typeface="Times New Roman"/>
                <a:ea typeface="Times New Roman"/>
                <a:cs typeface="Times New Roman"/>
                <a:sym typeface="Times New Roman"/>
              </a:rPr>
              <a:t>Yes</a:t>
            </a:r>
            <a:endParaRPr sz="900" b="1">
              <a:solidFill>
                <a:schemeClr val="dk1"/>
              </a:solidFill>
              <a:latin typeface="Times New Roman"/>
              <a:ea typeface="Times New Roman"/>
              <a:cs typeface="Times New Roman"/>
              <a:sym typeface="Times New Roman"/>
            </a:endParaRPr>
          </a:p>
        </p:txBody>
      </p:sp>
      <p:sp>
        <p:nvSpPr>
          <p:cNvPr id="203" name="Google Shape;203;p11"/>
          <p:cNvSpPr txBox="1"/>
          <p:nvPr/>
        </p:nvSpPr>
        <p:spPr>
          <a:xfrm>
            <a:off x="7467600" y="2724150"/>
            <a:ext cx="457200" cy="2308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00" b="1">
                <a:solidFill>
                  <a:schemeClr val="dk1"/>
                </a:solidFill>
                <a:latin typeface="Times New Roman"/>
                <a:ea typeface="Times New Roman"/>
                <a:cs typeface="Times New Roman"/>
                <a:sym typeface="Times New Roman"/>
              </a:rPr>
              <a:t>Yes</a:t>
            </a:r>
            <a:endParaRPr sz="900" b="1">
              <a:solidFill>
                <a:schemeClr val="dk1"/>
              </a:solidFill>
              <a:latin typeface="Times New Roman"/>
              <a:ea typeface="Times New Roman"/>
              <a:cs typeface="Times New Roman"/>
              <a:sym typeface="Times New Roman"/>
            </a:endParaRPr>
          </a:p>
        </p:txBody>
      </p:sp>
      <p:sp>
        <p:nvSpPr>
          <p:cNvPr id="204" name="Google Shape;204;p11"/>
          <p:cNvSpPr txBox="1"/>
          <p:nvPr/>
        </p:nvSpPr>
        <p:spPr>
          <a:xfrm>
            <a:off x="8686800" y="2724150"/>
            <a:ext cx="457200" cy="2308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00" b="1">
                <a:solidFill>
                  <a:schemeClr val="dk1"/>
                </a:solidFill>
                <a:latin typeface="Times New Roman"/>
                <a:ea typeface="Times New Roman"/>
                <a:cs typeface="Times New Roman"/>
                <a:sym typeface="Times New Roman"/>
              </a:rPr>
              <a:t>Yes</a:t>
            </a:r>
            <a:endParaRPr sz="900" b="1">
              <a:solidFill>
                <a:schemeClr val="dk1"/>
              </a:solidFill>
              <a:latin typeface="Times New Roman"/>
              <a:ea typeface="Times New Roman"/>
              <a:cs typeface="Times New Roman"/>
              <a:sym typeface="Times New Roman"/>
            </a:endParaRPr>
          </a:p>
        </p:txBody>
      </p:sp>
      <p:cxnSp>
        <p:nvCxnSpPr>
          <p:cNvPr id="205" name="Google Shape;205;p11"/>
          <p:cNvCxnSpPr/>
          <p:nvPr/>
        </p:nvCxnSpPr>
        <p:spPr>
          <a:xfrm rot="-5400000">
            <a:off x="1637506" y="1924050"/>
            <a:ext cx="991394" cy="794"/>
          </a:xfrm>
          <a:prstGeom prst="straightConnector1">
            <a:avLst/>
          </a:prstGeom>
          <a:noFill/>
          <a:ln w="9525" cap="flat" cmpd="sng">
            <a:solidFill>
              <a:schemeClr val="dk1"/>
            </a:solidFill>
            <a:prstDash val="solid"/>
            <a:round/>
            <a:headEnd type="none" w="sm" len="sm"/>
            <a:tailEnd type="stealth" w="med" len="med"/>
          </a:ln>
        </p:spPr>
      </p:cxnSp>
      <p:cxnSp>
        <p:nvCxnSpPr>
          <p:cNvPr id="206" name="Google Shape;206;p11"/>
          <p:cNvCxnSpPr/>
          <p:nvPr/>
        </p:nvCxnSpPr>
        <p:spPr>
          <a:xfrm rot="-5400000">
            <a:off x="2628900" y="1924050"/>
            <a:ext cx="990600" cy="1588"/>
          </a:xfrm>
          <a:prstGeom prst="straightConnector1">
            <a:avLst/>
          </a:prstGeom>
          <a:noFill/>
          <a:ln w="9525" cap="flat" cmpd="sng">
            <a:solidFill>
              <a:schemeClr val="dk1"/>
            </a:solidFill>
            <a:prstDash val="solid"/>
            <a:round/>
            <a:headEnd type="none" w="sm" len="sm"/>
            <a:tailEnd type="stealth" w="med" len="med"/>
          </a:ln>
        </p:spPr>
      </p:cxnSp>
      <p:cxnSp>
        <p:nvCxnSpPr>
          <p:cNvPr id="207" name="Google Shape;207;p11"/>
          <p:cNvCxnSpPr/>
          <p:nvPr/>
        </p:nvCxnSpPr>
        <p:spPr>
          <a:xfrm rot="-5400000">
            <a:off x="5410200" y="2038350"/>
            <a:ext cx="762000" cy="1588"/>
          </a:xfrm>
          <a:prstGeom prst="straightConnector1">
            <a:avLst/>
          </a:prstGeom>
          <a:noFill/>
          <a:ln w="9525" cap="flat" cmpd="sng">
            <a:solidFill>
              <a:schemeClr val="dk1"/>
            </a:solidFill>
            <a:prstDash val="solid"/>
            <a:round/>
            <a:headEnd type="none" w="sm" len="sm"/>
            <a:tailEnd type="stealth" w="med" len="med"/>
          </a:ln>
        </p:spPr>
      </p:cxnSp>
      <p:cxnSp>
        <p:nvCxnSpPr>
          <p:cNvPr id="208" name="Google Shape;208;p11"/>
          <p:cNvCxnSpPr/>
          <p:nvPr/>
        </p:nvCxnSpPr>
        <p:spPr>
          <a:xfrm rot="-5400000">
            <a:off x="6362700" y="1924050"/>
            <a:ext cx="990600" cy="1588"/>
          </a:xfrm>
          <a:prstGeom prst="straightConnector1">
            <a:avLst/>
          </a:prstGeom>
          <a:noFill/>
          <a:ln w="9525" cap="flat" cmpd="sng">
            <a:solidFill>
              <a:schemeClr val="dk1"/>
            </a:solidFill>
            <a:prstDash val="solid"/>
            <a:round/>
            <a:headEnd type="none" w="sm" len="sm"/>
            <a:tailEnd type="stealth" w="med" len="med"/>
          </a:ln>
        </p:spPr>
      </p:cxnSp>
      <p:cxnSp>
        <p:nvCxnSpPr>
          <p:cNvPr id="209" name="Google Shape;209;p11"/>
          <p:cNvCxnSpPr/>
          <p:nvPr/>
        </p:nvCxnSpPr>
        <p:spPr>
          <a:xfrm rot="-5400000">
            <a:off x="7354094" y="1924050"/>
            <a:ext cx="990600" cy="1588"/>
          </a:xfrm>
          <a:prstGeom prst="straightConnector1">
            <a:avLst/>
          </a:prstGeom>
          <a:noFill/>
          <a:ln w="9525" cap="flat" cmpd="sng">
            <a:solidFill>
              <a:schemeClr val="dk1"/>
            </a:solidFill>
            <a:prstDash val="solid"/>
            <a:round/>
            <a:headEnd type="none" w="sm" len="sm"/>
            <a:tailEnd type="stealth" w="med" len="med"/>
          </a:ln>
        </p:spPr>
      </p:cxnSp>
      <p:cxnSp>
        <p:nvCxnSpPr>
          <p:cNvPr id="210" name="Google Shape;210;p11"/>
          <p:cNvCxnSpPr/>
          <p:nvPr/>
        </p:nvCxnSpPr>
        <p:spPr>
          <a:xfrm rot="-5400000">
            <a:off x="648494" y="1923256"/>
            <a:ext cx="990600" cy="1588"/>
          </a:xfrm>
          <a:prstGeom prst="straightConnector1">
            <a:avLst/>
          </a:prstGeom>
          <a:noFill/>
          <a:ln w="9525" cap="flat" cmpd="sng">
            <a:solidFill>
              <a:schemeClr val="dk1"/>
            </a:solidFill>
            <a:prstDash val="solid"/>
            <a:round/>
            <a:headEnd type="none" w="sm" len="sm"/>
            <a:tailEnd type="stealth" w="med" len="med"/>
          </a:ln>
        </p:spPr>
      </p:cxnSp>
      <p:cxnSp>
        <p:nvCxnSpPr>
          <p:cNvPr id="211" name="Google Shape;211;p11"/>
          <p:cNvCxnSpPr/>
          <p:nvPr/>
        </p:nvCxnSpPr>
        <p:spPr>
          <a:xfrm>
            <a:off x="1143000" y="1428750"/>
            <a:ext cx="3352800" cy="1588"/>
          </a:xfrm>
          <a:prstGeom prst="straightConnector1">
            <a:avLst/>
          </a:prstGeom>
          <a:noFill/>
          <a:ln w="9525" cap="flat" cmpd="sng">
            <a:solidFill>
              <a:schemeClr val="dk1"/>
            </a:solidFill>
            <a:prstDash val="solid"/>
            <a:round/>
            <a:headEnd type="none" w="sm" len="sm"/>
            <a:tailEnd type="stealth" w="med" len="med"/>
          </a:ln>
        </p:spPr>
      </p:cxnSp>
      <p:cxnSp>
        <p:nvCxnSpPr>
          <p:cNvPr id="212" name="Google Shape;212;p11"/>
          <p:cNvCxnSpPr/>
          <p:nvPr/>
        </p:nvCxnSpPr>
        <p:spPr>
          <a:xfrm rot="10800000">
            <a:off x="6019800" y="1428750"/>
            <a:ext cx="3124200" cy="1588"/>
          </a:xfrm>
          <a:prstGeom prst="straightConnector1">
            <a:avLst/>
          </a:prstGeom>
          <a:noFill/>
          <a:ln w="9525" cap="flat" cmpd="sng">
            <a:solidFill>
              <a:schemeClr val="dk1"/>
            </a:solidFill>
            <a:prstDash val="solid"/>
            <a:round/>
            <a:headEnd type="none" w="sm" len="sm"/>
            <a:tailEnd type="stealth" w="med" len="med"/>
          </a:ln>
        </p:spPr>
      </p:cxnSp>
      <p:cxnSp>
        <p:nvCxnSpPr>
          <p:cNvPr id="213" name="Google Shape;213;p11"/>
          <p:cNvCxnSpPr/>
          <p:nvPr/>
        </p:nvCxnSpPr>
        <p:spPr>
          <a:xfrm rot="-5400000">
            <a:off x="8573294" y="1923256"/>
            <a:ext cx="990600" cy="1588"/>
          </a:xfrm>
          <a:prstGeom prst="straightConnector1">
            <a:avLst/>
          </a:prstGeom>
          <a:noFill/>
          <a:ln w="9525" cap="flat" cmpd="sng">
            <a:solidFill>
              <a:schemeClr val="dk1"/>
            </a:solidFill>
            <a:prstDash val="solid"/>
            <a:round/>
            <a:headEnd type="none" w="sm" len="sm"/>
            <a:tailEnd type="stealth" w="med" len="med"/>
          </a:ln>
        </p:spPr>
      </p:cxnSp>
      <p:sp>
        <p:nvSpPr>
          <p:cNvPr id="214" name="Google Shape;214;p11"/>
          <p:cNvSpPr txBox="1"/>
          <p:nvPr/>
        </p:nvSpPr>
        <p:spPr>
          <a:xfrm>
            <a:off x="1524000" y="1962150"/>
            <a:ext cx="457200" cy="2308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00" b="1">
                <a:solidFill>
                  <a:schemeClr val="dk1"/>
                </a:solidFill>
                <a:latin typeface="Times New Roman"/>
                <a:ea typeface="Times New Roman"/>
                <a:cs typeface="Times New Roman"/>
                <a:sym typeface="Times New Roman"/>
              </a:rPr>
              <a:t>No</a:t>
            </a:r>
            <a:endParaRPr sz="900" b="1">
              <a:solidFill>
                <a:schemeClr val="dk1"/>
              </a:solidFill>
              <a:latin typeface="Times New Roman"/>
              <a:ea typeface="Times New Roman"/>
              <a:cs typeface="Times New Roman"/>
              <a:sym typeface="Times New Roman"/>
            </a:endParaRPr>
          </a:p>
        </p:txBody>
      </p:sp>
      <p:sp>
        <p:nvSpPr>
          <p:cNvPr id="215" name="Google Shape;215;p11"/>
          <p:cNvSpPr txBox="1"/>
          <p:nvPr/>
        </p:nvSpPr>
        <p:spPr>
          <a:xfrm>
            <a:off x="8305800" y="1885950"/>
            <a:ext cx="457200" cy="2308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00" b="1">
                <a:solidFill>
                  <a:schemeClr val="dk1"/>
                </a:solidFill>
                <a:latin typeface="Times New Roman"/>
                <a:ea typeface="Times New Roman"/>
                <a:cs typeface="Times New Roman"/>
                <a:sym typeface="Times New Roman"/>
              </a:rPr>
              <a:t>No</a:t>
            </a:r>
            <a:endParaRPr sz="900" b="1">
              <a:solidFill>
                <a:schemeClr val="dk1"/>
              </a:solidFill>
              <a:latin typeface="Times New Roman"/>
              <a:ea typeface="Times New Roman"/>
              <a:cs typeface="Times New Roman"/>
              <a:sym typeface="Times New Roman"/>
            </a:endParaRPr>
          </a:p>
        </p:txBody>
      </p:sp>
      <p:sp>
        <p:nvSpPr>
          <p:cNvPr id="216" name="Google Shape;216;p11"/>
          <p:cNvSpPr txBox="1"/>
          <p:nvPr/>
        </p:nvSpPr>
        <p:spPr>
          <a:xfrm>
            <a:off x="3124200" y="1885950"/>
            <a:ext cx="457200" cy="2308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00" b="1">
                <a:solidFill>
                  <a:schemeClr val="dk1"/>
                </a:solidFill>
                <a:latin typeface="Times New Roman"/>
                <a:ea typeface="Times New Roman"/>
                <a:cs typeface="Times New Roman"/>
                <a:sym typeface="Times New Roman"/>
              </a:rPr>
              <a:t>No</a:t>
            </a:r>
            <a:endParaRPr sz="900" b="1">
              <a:solidFill>
                <a:schemeClr val="dk1"/>
              </a:solidFill>
              <a:latin typeface="Times New Roman"/>
              <a:ea typeface="Times New Roman"/>
              <a:cs typeface="Times New Roman"/>
              <a:sym typeface="Times New Roman"/>
            </a:endParaRPr>
          </a:p>
        </p:txBody>
      </p:sp>
      <p:sp>
        <p:nvSpPr>
          <p:cNvPr id="217" name="Google Shape;217;p11"/>
          <p:cNvSpPr txBox="1"/>
          <p:nvPr/>
        </p:nvSpPr>
        <p:spPr>
          <a:xfrm>
            <a:off x="5334000" y="1885950"/>
            <a:ext cx="457200" cy="2308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00" b="1">
                <a:solidFill>
                  <a:schemeClr val="dk1"/>
                </a:solidFill>
                <a:latin typeface="Times New Roman"/>
                <a:ea typeface="Times New Roman"/>
                <a:cs typeface="Times New Roman"/>
                <a:sym typeface="Times New Roman"/>
              </a:rPr>
              <a:t>No</a:t>
            </a:r>
            <a:endParaRPr sz="900" b="1">
              <a:solidFill>
                <a:schemeClr val="dk1"/>
              </a:solidFill>
              <a:latin typeface="Times New Roman"/>
              <a:ea typeface="Times New Roman"/>
              <a:cs typeface="Times New Roman"/>
              <a:sym typeface="Times New Roman"/>
            </a:endParaRPr>
          </a:p>
        </p:txBody>
      </p:sp>
      <p:sp>
        <p:nvSpPr>
          <p:cNvPr id="218" name="Google Shape;218;p11"/>
          <p:cNvSpPr txBox="1"/>
          <p:nvPr/>
        </p:nvSpPr>
        <p:spPr>
          <a:xfrm>
            <a:off x="6324600" y="1885950"/>
            <a:ext cx="457200" cy="2308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00" b="1">
                <a:solidFill>
                  <a:schemeClr val="dk1"/>
                </a:solidFill>
                <a:latin typeface="Times New Roman"/>
                <a:ea typeface="Times New Roman"/>
                <a:cs typeface="Times New Roman"/>
                <a:sym typeface="Times New Roman"/>
              </a:rPr>
              <a:t>  No</a:t>
            </a:r>
            <a:endParaRPr sz="900" b="1">
              <a:solidFill>
                <a:schemeClr val="dk1"/>
              </a:solidFill>
              <a:latin typeface="Times New Roman"/>
              <a:ea typeface="Times New Roman"/>
              <a:cs typeface="Times New Roman"/>
              <a:sym typeface="Times New Roman"/>
            </a:endParaRPr>
          </a:p>
        </p:txBody>
      </p:sp>
      <p:sp>
        <p:nvSpPr>
          <p:cNvPr id="219" name="Google Shape;219;p11"/>
          <p:cNvSpPr txBox="1"/>
          <p:nvPr/>
        </p:nvSpPr>
        <p:spPr>
          <a:xfrm>
            <a:off x="7391400" y="1885950"/>
            <a:ext cx="457200" cy="2308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00" b="1">
                <a:solidFill>
                  <a:schemeClr val="dk1"/>
                </a:solidFill>
                <a:latin typeface="Times New Roman"/>
                <a:ea typeface="Times New Roman"/>
                <a:cs typeface="Times New Roman"/>
                <a:sym typeface="Times New Roman"/>
              </a:rPr>
              <a:t>No</a:t>
            </a:r>
            <a:endParaRPr sz="900" b="1">
              <a:solidFill>
                <a:schemeClr val="dk1"/>
              </a:solidFill>
              <a:latin typeface="Times New Roman"/>
              <a:ea typeface="Times New Roman"/>
              <a:cs typeface="Times New Roman"/>
              <a:sym typeface="Times New Roman"/>
            </a:endParaRPr>
          </a:p>
        </p:txBody>
      </p:sp>
      <p:sp>
        <p:nvSpPr>
          <p:cNvPr id="220" name="Google Shape;220;p11"/>
          <p:cNvSpPr txBox="1"/>
          <p:nvPr/>
        </p:nvSpPr>
        <p:spPr>
          <a:xfrm>
            <a:off x="2514600" y="1885950"/>
            <a:ext cx="457200" cy="2308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00" b="1">
                <a:solidFill>
                  <a:schemeClr val="dk1"/>
                </a:solidFill>
                <a:latin typeface="Times New Roman"/>
                <a:ea typeface="Times New Roman"/>
                <a:cs typeface="Times New Roman"/>
                <a:sym typeface="Times New Roman"/>
              </a:rPr>
              <a:t>No</a:t>
            </a:r>
            <a:endParaRPr sz="900" b="1">
              <a:solidFill>
                <a:schemeClr val="dk1"/>
              </a:solidFill>
              <a:latin typeface="Times New Roman"/>
              <a:ea typeface="Times New Roman"/>
              <a:cs typeface="Times New Roman"/>
              <a:sym typeface="Times New Roman"/>
            </a:endParaRPr>
          </a:p>
        </p:txBody>
      </p:sp>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12"/>
          <p:cNvSpPr txBox="1">
            <a:spLocks noGrp="1"/>
          </p:cNvSpPr>
          <p:nvPr>
            <p:ph type="sldNum" idx="12"/>
          </p:nvPr>
        </p:nvSpPr>
        <p:spPr>
          <a:xfrm>
            <a:off x="8613648" y="4729162"/>
            <a:ext cx="457200" cy="357188"/>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fld id="{00000000-1234-1234-1234-123412341234}" type="slidenum">
              <a:rPr lang="en-US"/>
              <a:t>12</a:t>
            </a:fld>
            <a:endParaRPr/>
          </a:p>
        </p:txBody>
      </p:sp>
      <p:sp>
        <p:nvSpPr>
          <p:cNvPr id="226" name="Google Shape;226;p12"/>
          <p:cNvSpPr/>
          <p:nvPr/>
        </p:nvSpPr>
        <p:spPr>
          <a:xfrm>
            <a:off x="2590800" y="285750"/>
            <a:ext cx="4572000" cy="381000"/>
          </a:xfrm>
          <a:prstGeom prst="roundRect">
            <a:avLst>
              <a:gd name="adj" fmla="val 16667"/>
            </a:avLst>
          </a:prstGeom>
          <a:solidFill>
            <a:schemeClr val="lt1"/>
          </a:solidFill>
          <a:ln w="5715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Times New Roman"/>
                <a:ea typeface="Times New Roman"/>
                <a:cs typeface="Times New Roman"/>
                <a:sym typeface="Times New Roman"/>
              </a:rPr>
              <a:t>SYSTEM IMPLEMENTATION</a:t>
            </a:r>
            <a:endParaRPr sz="1800">
              <a:solidFill>
                <a:schemeClr val="dk1"/>
              </a:solidFill>
              <a:latin typeface="Times New Roman"/>
              <a:ea typeface="Times New Roman"/>
              <a:cs typeface="Times New Roman"/>
              <a:sym typeface="Times New Roman"/>
            </a:endParaRPr>
          </a:p>
        </p:txBody>
      </p:sp>
      <p:sp>
        <p:nvSpPr>
          <p:cNvPr id="227" name="Google Shape;227;p12"/>
          <p:cNvSpPr txBox="1"/>
          <p:nvPr/>
        </p:nvSpPr>
        <p:spPr>
          <a:xfrm>
            <a:off x="1066800" y="895350"/>
            <a:ext cx="7543800" cy="427809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dk1"/>
                </a:solidFill>
                <a:latin typeface="Times New Roman"/>
                <a:ea typeface="Times New Roman"/>
                <a:cs typeface="Times New Roman"/>
                <a:sym typeface="Times New Roman"/>
              </a:rPr>
              <a:t>This Program is implemented using  different c library functions and  mainly user defined function are used</a:t>
            </a:r>
            <a:r>
              <a:rPr lang="en-US" sz="1200" i="1">
                <a:solidFill>
                  <a:schemeClr val="dk1"/>
                </a:solidFill>
                <a:latin typeface="Times New Roman"/>
                <a:ea typeface="Times New Roman"/>
                <a:cs typeface="Times New Roman"/>
                <a:sym typeface="Times New Roman"/>
              </a:rPr>
              <a:t>. </a:t>
            </a:r>
            <a:r>
              <a:rPr lang="en-US" sz="1200">
                <a:solidFill>
                  <a:schemeClr val="dk1"/>
                </a:solidFill>
                <a:latin typeface="Times New Roman"/>
                <a:ea typeface="Times New Roman"/>
                <a:cs typeface="Times New Roman"/>
                <a:sym typeface="Times New Roman"/>
              </a:rPr>
              <a:t>We have tried to make the source code for Customer Account  Bank Management System  to be relatively short and easy to understand. This C mini project is divided into 9 major functions, most of which are related to different banking activities. Listed below are some of the more important functions which may help user understand the project better.</a:t>
            </a:r>
            <a:endParaRPr/>
          </a:p>
          <a:p>
            <a:pPr marL="0" marR="0" lvl="0" indent="0" algn="l" rtl="0">
              <a:spcBef>
                <a:spcPts val="0"/>
              </a:spcBef>
              <a:spcAft>
                <a:spcPts val="0"/>
              </a:spcAft>
              <a:buNone/>
            </a:pPr>
            <a:endParaRPr sz="12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1200" b="1">
                <a:solidFill>
                  <a:schemeClr val="dk1"/>
                </a:solidFill>
                <a:latin typeface="Gill Sans"/>
                <a:ea typeface="Gill Sans"/>
                <a:cs typeface="Gill Sans"/>
                <a:sym typeface="Gill Sans"/>
              </a:rPr>
              <a:t>wel_bank()</a:t>
            </a:r>
            <a:endParaRPr sz="1200" i="1">
              <a:solidFill>
                <a:schemeClr val="dk1"/>
              </a:solidFill>
              <a:latin typeface="Gill Sans"/>
              <a:ea typeface="Gill Sans"/>
              <a:cs typeface="Gill Sans"/>
              <a:sym typeface="Gill Sans"/>
            </a:endParaRPr>
          </a:p>
          <a:p>
            <a:pPr marL="0" marR="0" lvl="0" indent="0" algn="l" rtl="0">
              <a:spcBef>
                <a:spcPts val="0"/>
              </a:spcBef>
              <a:spcAft>
                <a:spcPts val="0"/>
              </a:spcAft>
              <a:buNone/>
            </a:pPr>
            <a:r>
              <a:rPr lang="en-US" sz="1200">
                <a:solidFill>
                  <a:schemeClr val="dk1"/>
                </a:solidFill>
                <a:latin typeface="Gill Sans"/>
                <a:ea typeface="Gill Sans"/>
                <a:cs typeface="Gill Sans"/>
                <a:sym typeface="Gill Sans"/>
              </a:rPr>
              <a:t>  </a:t>
            </a:r>
            <a:endParaRPr/>
          </a:p>
          <a:p>
            <a:pPr marL="0" marR="0" lvl="0" indent="0" algn="l" rtl="0">
              <a:spcBef>
                <a:spcPts val="0"/>
              </a:spcBef>
              <a:spcAft>
                <a:spcPts val="0"/>
              </a:spcAft>
              <a:buNone/>
            </a:pPr>
            <a:r>
              <a:rPr lang="en-US" sz="1200">
                <a:solidFill>
                  <a:schemeClr val="dk1"/>
                </a:solidFill>
                <a:latin typeface="Gill Sans"/>
                <a:ea typeface="Gill Sans"/>
                <a:cs typeface="Gill Sans"/>
                <a:sym typeface="Gill Sans"/>
              </a:rPr>
              <a:t>This function will display welcome  screen and will take you to the main menu.</a:t>
            </a:r>
            <a:endParaRPr sz="1200" i="1">
              <a:solidFill>
                <a:schemeClr val="dk1"/>
              </a:solidFill>
              <a:latin typeface="Gill Sans"/>
              <a:ea typeface="Gill Sans"/>
              <a:cs typeface="Gill Sans"/>
              <a:sym typeface="Gill Sans"/>
            </a:endParaRPr>
          </a:p>
          <a:p>
            <a:pPr marL="0" marR="0" lvl="0" indent="0" algn="l" rtl="0">
              <a:spcBef>
                <a:spcPts val="0"/>
              </a:spcBef>
              <a:spcAft>
                <a:spcPts val="0"/>
              </a:spcAft>
              <a:buNone/>
            </a:pPr>
            <a:r>
              <a:rPr lang="en-US" sz="1200">
                <a:solidFill>
                  <a:schemeClr val="dk1"/>
                </a:solidFill>
                <a:latin typeface="Gill Sans"/>
                <a:ea typeface="Gill Sans"/>
                <a:cs typeface="Gill Sans"/>
                <a:sym typeface="Gill Sans"/>
              </a:rPr>
              <a:t> </a:t>
            </a:r>
            <a:endParaRPr sz="1200" i="1">
              <a:solidFill>
                <a:schemeClr val="dk1"/>
              </a:solidFill>
              <a:latin typeface="Gill Sans"/>
              <a:ea typeface="Gill Sans"/>
              <a:cs typeface="Gill Sans"/>
              <a:sym typeface="Gill Sans"/>
            </a:endParaRPr>
          </a:p>
          <a:p>
            <a:pPr marL="0" marR="0" lvl="0" indent="0" algn="l" rtl="0">
              <a:spcBef>
                <a:spcPts val="0"/>
              </a:spcBef>
              <a:spcAft>
                <a:spcPts val="0"/>
              </a:spcAft>
              <a:buNone/>
            </a:pPr>
            <a:r>
              <a:rPr lang="en-US" sz="1200" b="1">
                <a:solidFill>
                  <a:schemeClr val="dk1"/>
                </a:solidFill>
                <a:latin typeface="Gill Sans"/>
                <a:ea typeface="Gill Sans"/>
                <a:cs typeface="Gill Sans"/>
                <a:sym typeface="Gill Sans"/>
              </a:rPr>
              <a:t>main_menu()</a:t>
            </a:r>
            <a:endParaRPr sz="1200" i="1">
              <a:solidFill>
                <a:schemeClr val="dk1"/>
              </a:solidFill>
              <a:latin typeface="Gill Sans"/>
              <a:ea typeface="Gill Sans"/>
              <a:cs typeface="Gill Sans"/>
              <a:sym typeface="Gill Sans"/>
            </a:endParaRPr>
          </a:p>
          <a:p>
            <a:pPr marL="0" marR="0" lvl="0" indent="0" algn="l" rtl="0">
              <a:spcBef>
                <a:spcPts val="0"/>
              </a:spcBef>
              <a:spcAft>
                <a:spcPts val="0"/>
              </a:spcAft>
              <a:buNone/>
            </a:pPr>
            <a:r>
              <a:rPr lang="en-US" sz="1200">
                <a:solidFill>
                  <a:schemeClr val="dk1"/>
                </a:solidFill>
                <a:latin typeface="Gill Sans"/>
                <a:ea typeface="Gill Sans"/>
                <a:cs typeface="Gill Sans"/>
                <a:sym typeface="Gill Sans"/>
              </a:rPr>
              <a:t> </a:t>
            </a:r>
            <a:endParaRPr sz="1200" i="1">
              <a:solidFill>
                <a:schemeClr val="dk1"/>
              </a:solidFill>
              <a:latin typeface="Gill Sans"/>
              <a:ea typeface="Gill Sans"/>
              <a:cs typeface="Gill Sans"/>
              <a:sym typeface="Gill Sans"/>
            </a:endParaRPr>
          </a:p>
          <a:p>
            <a:pPr marL="0" marR="0" lvl="0" indent="0" algn="l" rtl="0">
              <a:spcBef>
                <a:spcPts val="0"/>
              </a:spcBef>
              <a:spcAft>
                <a:spcPts val="0"/>
              </a:spcAft>
              <a:buNone/>
            </a:pPr>
            <a:r>
              <a:rPr lang="en-US" sz="1200">
                <a:solidFill>
                  <a:schemeClr val="dk1"/>
                </a:solidFill>
                <a:latin typeface="Gill Sans"/>
                <a:ea typeface="Gill Sans"/>
                <a:cs typeface="Gill Sans"/>
                <a:sym typeface="Gill Sans"/>
              </a:rPr>
              <a:t>This function will display main menu allowing you to perform various banking activities.</a:t>
            </a:r>
            <a:endParaRPr sz="1200" i="1">
              <a:solidFill>
                <a:schemeClr val="dk1"/>
              </a:solidFill>
              <a:latin typeface="Gill Sans"/>
              <a:ea typeface="Gill Sans"/>
              <a:cs typeface="Gill Sans"/>
              <a:sym typeface="Gill Sans"/>
            </a:endParaRPr>
          </a:p>
          <a:p>
            <a:pPr marL="0" marR="0" lvl="0" indent="0" algn="l" rtl="0">
              <a:spcBef>
                <a:spcPts val="0"/>
              </a:spcBef>
              <a:spcAft>
                <a:spcPts val="0"/>
              </a:spcAft>
              <a:buNone/>
            </a:pPr>
            <a:r>
              <a:rPr lang="en-US" sz="1200">
                <a:solidFill>
                  <a:schemeClr val="dk1"/>
                </a:solidFill>
                <a:latin typeface="Gill Sans"/>
                <a:ea typeface="Gill Sans"/>
                <a:cs typeface="Gill Sans"/>
                <a:sym typeface="Gill Sans"/>
              </a:rPr>
              <a:t> </a:t>
            </a:r>
            <a:endParaRPr sz="1200" i="1">
              <a:solidFill>
                <a:schemeClr val="dk1"/>
              </a:solidFill>
              <a:latin typeface="Gill Sans"/>
              <a:ea typeface="Gill Sans"/>
              <a:cs typeface="Gill Sans"/>
              <a:sym typeface="Gill Sans"/>
            </a:endParaRPr>
          </a:p>
          <a:p>
            <a:pPr marL="0" marR="0" lvl="0" indent="0" algn="l" rtl="0">
              <a:spcBef>
                <a:spcPts val="0"/>
              </a:spcBef>
              <a:spcAft>
                <a:spcPts val="0"/>
              </a:spcAft>
              <a:buNone/>
            </a:pPr>
            <a:r>
              <a:rPr lang="en-US" sz="1200" b="1">
                <a:solidFill>
                  <a:schemeClr val="dk1"/>
                </a:solidFill>
                <a:latin typeface="Gill Sans"/>
                <a:ea typeface="Gill Sans"/>
                <a:cs typeface="Gill Sans"/>
                <a:sym typeface="Gill Sans"/>
              </a:rPr>
              <a:t>new_acc()</a:t>
            </a:r>
            <a:endParaRPr sz="1200" i="1">
              <a:solidFill>
                <a:schemeClr val="dk1"/>
              </a:solidFill>
              <a:latin typeface="Gill Sans"/>
              <a:ea typeface="Gill Sans"/>
              <a:cs typeface="Gill Sans"/>
              <a:sym typeface="Gill Sans"/>
            </a:endParaRPr>
          </a:p>
          <a:p>
            <a:pPr marL="0" marR="0" lvl="0" indent="0" algn="l" rtl="0">
              <a:spcBef>
                <a:spcPts val="0"/>
              </a:spcBef>
              <a:spcAft>
                <a:spcPts val="0"/>
              </a:spcAft>
              <a:buNone/>
            </a:pPr>
            <a:r>
              <a:rPr lang="en-US" sz="1200" b="1">
                <a:solidFill>
                  <a:schemeClr val="dk1"/>
                </a:solidFill>
                <a:latin typeface="Gill Sans"/>
                <a:ea typeface="Gill Sans"/>
                <a:cs typeface="Gill Sans"/>
                <a:sym typeface="Gill Sans"/>
              </a:rPr>
              <a:t> </a:t>
            </a:r>
            <a:endParaRPr sz="1200" i="1">
              <a:solidFill>
                <a:schemeClr val="dk1"/>
              </a:solidFill>
              <a:latin typeface="Gill Sans"/>
              <a:ea typeface="Gill Sans"/>
              <a:cs typeface="Gill Sans"/>
              <a:sym typeface="Gill Sans"/>
            </a:endParaRPr>
          </a:p>
          <a:p>
            <a:pPr marL="0" marR="0" lvl="0" indent="0" algn="l" rtl="0">
              <a:spcBef>
                <a:spcPts val="0"/>
              </a:spcBef>
              <a:spcAft>
                <a:spcPts val="0"/>
              </a:spcAft>
              <a:buNone/>
            </a:pPr>
            <a:r>
              <a:rPr lang="en-US" sz="1200">
                <a:solidFill>
                  <a:schemeClr val="dk1"/>
                </a:solidFill>
                <a:latin typeface="Gill Sans"/>
                <a:ea typeface="Gill Sans"/>
                <a:cs typeface="Gill Sans"/>
                <a:sym typeface="Gill Sans"/>
              </a:rPr>
              <a:t>This function will create a new customer account. It will asks for some personal and  banking details of the customer such as name, date of birth, citizenship number, address and phone number. </a:t>
            </a:r>
            <a:endParaRPr sz="1200" i="1">
              <a:solidFill>
                <a:schemeClr val="dk1"/>
              </a:solidFill>
              <a:latin typeface="Gill Sans"/>
              <a:ea typeface="Gill Sans"/>
              <a:cs typeface="Gill Sans"/>
              <a:sym typeface="Gill Sans"/>
            </a:endParaRPr>
          </a:p>
          <a:p>
            <a:pPr marL="0" marR="0" lvl="0" indent="0" algn="l" rtl="0">
              <a:spcBef>
                <a:spcPts val="0"/>
              </a:spcBef>
              <a:spcAft>
                <a:spcPts val="0"/>
              </a:spcAft>
              <a:buNone/>
            </a:pPr>
            <a:r>
              <a:rPr lang="en-US" sz="1200">
                <a:solidFill>
                  <a:schemeClr val="dk1"/>
                </a:solidFill>
                <a:latin typeface="Gill Sans"/>
                <a:ea typeface="Gill Sans"/>
                <a:cs typeface="Gill Sans"/>
                <a:sym typeface="Gill Sans"/>
              </a:rPr>
              <a:t> </a:t>
            </a:r>
            <a:endParaRPr sz="1200" i="1">
              <a:solidFill>
                <a:schemeClr val="dk1"/>
              </a:solidFill>
              <a:latin typeface="Gill Sans"/>
              <a:ea typeface="Gill Sans"/>
              <a:cs typeface="Gill Sans"/>
              <a:sym typeface="Gill Sans"/>
            </a:endParaRPr>
          </a:p>
          <a:p>
            <a:pPr marL="0" marR="0" lvl="0" indent="0" algn="l" rtl="0">
              <a:spcBef>
                <a:spcPts val="0"/>
              </a:spcBef>
              <a:spcAft>
                <a:spcPts val="0"/>
              </a:spcAft>
              <a:buNone/>
            </a:pPr>
            <a:endParaRPr sz="14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1400" i="1">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1400" i="1">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1400">
              <a:solidFill>
                <a:schemeClr val="dk1"/>
              </a:solidFill>
              <a:latin typeface="Times New Roman"/>
              <a:ea typeface="Times New Roman"/>
              <a:cs typeface="Times New Roman"/>
              <a:sym typeface="Times New Roman"/>
            </a:endParaRPr>
          </a:p>
        </p:txBody>
      </p: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13"/>
          <p:cNvSpPr txBox="1">
            <a:spLocks noGrp="1"/>
          </p:cNvSpPr>
          <p:nvPr>
            <p:ph type="sldNum" idx="12"/>
          </p:nvPr>
        </p:nvSpPr>
        <p:spPr>
          <a:xfrm>
            <a:off x="8613648" y="4729162"/>
            <a:ext cx="457200" cy="357188"/>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fld id="{00000000-1234-1234-1234-123412341234}" type="slidenum">
              <a:rPr lang="en-US"/>
              <a:t>13</a:t>
            </a:fld>
            <a:endParaRPr/>
          </a:p>
        </p:txBody>
      </p:sp>
      <p:sp>
        <p:nvSpPr>
          <p:cNvPr id="233" name="Google Shape;233;p13"/>
          <p:cNvSpPr txBox="1"/>
          <p:nvPr/>
        </p:nvSpPr>
        <p:spPr>
          <a:xfrm>
            <a:off x="1219200" y="209550"/>
            <a:ext cx="7543800" cy="4063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chemeClr val="dk1"/>
                </a:solidFill>
                <a:latin typeface="Gill Sans"/>
                <a:ea typeface="Gill Sans"/>
                <a:cs typeface="Gill Sans"/>
                <a:sym typeface="Gill Sans"/>
              </a:rPr>
              <a:t>update_info()</a:t>
            </a:r>
            <a:endParaRPr sz="1200" i="1">
              <a:solidFill>
                <a:schemeClr val="dk1"/>
              </a:solidFill>
              <a:latin typeface="Gill Sans"/>
              <a:ea typeface="Gill Sans"/>
              <a:cs typeface="Gill Sans"/>
              <a:sym typeface="Gill Sans"/>
            </a:endParaRPr>
          </a:p>
          <a:p>
            <a:pPr marL="0" marR="0" lvl="0" indent="0" algn="l" rtl="0">
              <a:spcBef>
                <a:spcPts val="0"/>
              </a:spcBef>
              <a:spcAft>
                <a:spcPts val="0"/>
              </a:spcAft>
              <a:buNone/>
            </a:pPr>
            <a:r>
              <a:rPr lang="en-US" sz="1200">
                <a:solidFill>
                  <a:schemeClr val="dk1"/>
                </a:solidFill>
                <a:latin typeface="Gill Sans"/>
                <a:ea typeface="Gill Sans"/>
                <a:cs typeface="Gill Sans"/>
                <a:sym typeface="Gill Sans"/>
              </a:rPr>
              <a:t> </a:t>
            </a:r>
            <a:endParaRPr sz="1200" i="1">
              <a:solidFill>
                <a:schemeClr val="dk1"/>
              </a:solidFill>
              <a:latin typeface="Gill Sans"/>
              <a:ea typeface="Gill Sans"/>
              <a:cs typeface="Gill Sans"/>
              <a:sym typeface="Gill Sans"/>
            </a:endParaRPr>
          </a:p>
          <a:p>
            <a:pPr marL="0" marR="0" lvl="0" indent="0" algn="l" rtl="0">
              <a:spcBef>
                <a:spcPts val="0"/>
              </a:spcBef>
              <a:spcAft>
                <a:spcPts val="0"/>
              </a:spcAft>
              <a:buNone/>
            </a:pPr>
            <a:r>
              <a:rPr lang="en-US" sz="1200">
                <a:solidFill>
                  <a:schemeClr val="dk1"/>
                </a:solidFill>
                <a:latin typeface="Gill Sans"/>
                <a:ea typeface="Gill Sans"/>
                <a:cs typeface="Gill Sans"/>
                <a:sym typeface="Gill Sans"/>
              </a:rPr>
              <a:t>this function will allow user make changes in his personal information that he wrongly entered while making his account.</a:t>
            </a:r>
            <a:endParaRPr sz="1200" i="1">
              <a:solidFill>
                <a:schemeClr val="dk1"/>
              </a:solidFill>
              <a:latin typeface="Gill Sans"/>
              <a:ea typeface="Gill Sans"/>
              <a:cs typeface="Gill Sans"/>
              <a:sym typeface="Gill Sans"/>
            </a:endParaRPr>
          </a:p>
          <a:p>
            <a:pPr marL="0" marR="0" lvl="0" indent="0" algn="l" rtl="0">
              <a:spcBef>
                <a:spcPts val="0"/>
              </a:spcBef>
              <a:spcAft>
                <a:spcPts val="0"/>
              </a:spcAft>
              <a:buNone/>
            </a:pPr>
            <a:r>
              <a:rPr lang="en-US" sz="1200">
                <a:solidFill>
                  <a:schemeClr val="dk1"/>
                </a:solidFill>
                <a:latin typeface="Gill Sans"/>
                <a:ea typeface="Gill Sans"/>
                <a:cs typeface="Gill Sans"/>
                <a:sym typeface="Gill Sans"/>
              </a:rPr>
              <a:t> </a:t>
            </a:r>
            <a:endParaRPr sz="1200" i="1">
              <a:solidFill>
                <a:schemeClr val="dk1"/>
              </a:solidFill>
              <a:latin typeface="Gill Sans"/>
              <a:ea typeface="Gill Sans"/>
              <a:cs typeface="Gill Sans"/>
              <a:sym typeface="Gill Sans"/>
            </a:endParaRPr>
          </a:p>
          <a:p>
            <a:pPr marL="0" marR="0" lvl="0" indent="0" algn="l" rtl="0">
              <a:spcBef>
                <a:spcPts val="0"/>
              </a:spcBef>
              <a:spcAft>
                <a:spcPts val="0"/>
              </a:spcAft>
              <a:buNone/>
            </a:pPr>
            <a:r>
              <a:rPr lang="en-US" sz="1200" b="1">
                <a:solidFill>
                  <a:schemeClr val="dk1"/>
                </a:solidFill>
                <a:latin typeface="Gill Sans"/>
                <a:ea typeface="Gill Sans"/>
                <a:cs typeface="Gill Sans"/>
                <a:sym typeface="Gill Sans"/>
              </a:rPr>
              <a:t>atm()</a:t>
            </a:r>
            <a:endParaRPr sz="1200" i="1">
              <a:solidFill>
                <a:schemeClr val="dk1"/>
              </a:solidFill>
              <a:latin typeface="Gill Sans"/>
              <a:ea typeface="Gill Sans"/>
              <a:cs typeface="Gill Sans"/>
              <a:sym typeface="Gill Sans"/>
            </a:endParaRPr>
          </a:p>
          <a:p>
            <a:pPr marL="0" marR="0" lvl="0" indent="0" algn="l" rtl="0">
              <a:spcBef>
                <a:spcPts val="0"/>
              </a:spcBef>
              <a:spcAft>
                <a:spcPts val="0"/>
              </a:spcAft>
              <a:buNone/>
            </a:pPr>
            <a:r>
              <a:rPr lang="en-US" sz="1200" b="1">
                <a:solidFill>
                  <a:schemeClr val="dk1"/>
                </a:solidFill>
                <a:latin typeface="Gill Sans"/>
                <a:ea typeface="Gill Sans"/>
                <a:cs typeface="Gill Sans"/>
                <a:sym typeface="Gill Sans"/>
              </a:rPr>
              <a:t> </a:t>
            </a:r>
            <a:endParaRPr sz="1200" i="1">
              <a:solidFill>
                <a:schemeClr val="dk1"/>
              </a:solidFill>
              <a:latin typeface="Gill Sans"/>
              <a:ea typeface="Gill Sans"/>
              <a:cs typeface="Gill Sans"/>
              <a:sym typeface="Gill Sans"/>
            </a:endParaRPr>
          </a:p>
          <a:p>
            <a:pPr marL="0" marR="0" lvl="0" indent="0" algn="l" rtl="0">
              <a:spcBef>
                <a:spcPts val="0"/>
              </a:spcBef>
              <a:spcAft>
                <a:spcPts val="0"/>
              </a:spcAft>
              <a:buNone/>
            </a:pPr>
            <a:r>
              <a:rPr lang="en-US" sz="1200">
                <a:solidFill>
                  <a:schemeClr val="dk1"/>
                </a:solidFill>
                <a:latin typeface="Gill Sans"/>
                <a:ea typeface="Gill Sans"/>
                <a:cs typeface="Gill Sans"/>
                <a:sym typeface="Gill Sans"/>
              </a:rPr>
              <a:t>With this function, user will able to deposit and withdraw money to and from a particular customer account.</a:t>
            </a:r>
            <a:endParaRPr sz="1200" i="1">
              <a:solidFill>
                <a:schemeClr val="dk1"/>
              </a:solidFill>
              <a:latin typeface="Gill Sans"/>
              <a:ea typeface="Gill Sans"/>
              <a:cs typeface="Gill Sans"/>
              <a:sym typeface="Gill Sans"/>
            </a:endParaRPr>
          </a:p>
          <a:p>
            <a:pPr marL="0" marR="0" lvl="0" indent="0" algn="l" rtl="0">
              <a:spcBef>
                <a:spcPts val="0"/>
              </a:spcBef>
              <a:spcAft>
                <a:spcPts val="0"/>
              </a:spcAft>
              <a:buNone/>
            </a:pPr>
            <a:r>
              <a:rPr lang="en-US" sz="1200">
                <a:solidFill>
                  <a:schemeClr val="dk1"/>
                </a:solidFill>
                <a:latin typeface="Gill Sans"/>
                <a:ea typeface="Gill Sans"/>
                <a:cs typeface="Gill Sans"/>
                <a:sym typeface="Gill Sans"/>
              </a:rPr>
              <a:t> </a:t>
            </a:r>
            <a:endParaRPr sz="1200" i="1">
              <a:solidFill>
                <a:schemeClr val="dk1"/>
              </a:solidFill>
              <a:latin typeface="Gill Sans"/>
              <a:ea typeface="Gill Sans"/>
              <a:cs typeface="Gill Sans"/>
              <a:sym typeface="Gill Sans"/>
            </a:endParaRPr>
          </a:p>
          <a:p>
            <a:pPr marL="0" marR="0" lvl="0" indent="0" algn="l" rtl="0">
              <a:spcBef>
                <a:spcPts val="0"/>
              </a:spcBef>
              <a:spcAft>
                <a:spcPts val="0"/>
              </a:spcAft>
              <a:buNone/>
            </a:pPr>
            <a:r>
              <a:rPr lang="en-US" sz="1200" b="1">
                <a:solidFill>
                  <a:schemeClr val="dk1"/>
                </a:solidFill>
                <a:latin typeface="Gill Sans"/>
                <a:ea typeface="Gill Sans"/>
                <a:cs typeface="Gill Sans"/>
                <a:sym typeface="Gill Sans"/>
              </a:rPr>
              <a:t>acc_info()</a:t>
            </a:r>
            <a:endParaRPr sz="1200" i="1">
              <a:solidFill>
                <a:schemeClr val="dk1"/>
              </a:solidFill>
              <a:latin typeface="Gill Sans"/>
              <a:ea typeface="Gill Sans"/>
              <a:cs typeface="Gill Sans"/>
              <a:sym typeface="Gill Sans"/>
            </a:endParaRPr>
          </a:p>
          <a:p>
            <a:pPr marL="0" marR="0" lvl="0" indent="0" algn="l" rtl="0">
              <a:spcBef>
                <a:spcPts val="0"/>
              </a:spcBef>
              <a:spcAft>
                <a:spcPts val="0"/>
              </a:spcAft>
              <a:buNone/>
            </a:pPr>
            <a:r>
              <a:rPr lang="en-US" sz="1200" b="1">
                <a:solidFill>
                  <a:schemeClr val="dk1"/>
                </a:solidFill>
                <a:latin typeface="Gill Sans"/>
                <a:ea typeface="Gill Sans"/>
                <a:cs typeface="Gill Sans"/>
                <a:sym typeface="Gill Sans"/>
              </a:rPr>
              <a:t> </a:t>
            </a:r>
            <a:endParaRPr sz="1200" i="1">
              <a:solidFill>
                <a:schemeClr val="dk1"/>
              </a:solidFill>
              <a:latin typeface="Gill Sans"/>
              <a:ea typeface="Gill Sans"/>
              <a:cs typeface="Gill Sans"/>
              <a:sym typeface="Gill Sans"/>
            </a:endParaRPr>
          </a:p>
          <a:p>
            <a:pPr marL="0" marR="0" lvl="0" indent="0" algn="l" rtl="0">
              <a:spcBef>
                <a:spcPts val="0"/>
              </a:spcBef>
              <a:spcAft>
                <a:spcPts val="0"/>
              </a:spcAft>
              <a:buNone/>
            </a:pPr>
            <a:r>
              <a:rPr lang="en-US" sz="1200">
                <a:solidFill>
                  <a:schemeClr val="dk1"/>
                </a:solidFill>
                <a:latin typeface="Gill Sans"/>
                <a:ea typeface="Gill Sans"/>
                <a:cs typeface="Gill Sans"/>
                <a:sym typeface="Gill Sans"/>
              </a:rPr>
              <a:t>This function will show name, date of birth, citizenship number, age, address, phone number, type of account, amount transaction details. </a:t>
            </a:r>
            <a:endParaRPr sz="1200" i="1">
              <a:solidFill>
                <a:schemeClr val="dk1"/>
              </a:solidFill>
              <a:latin typeface="Gill Sans"/>
              <a:ea typeface="Gill Sans"/>
              <a:cs typeface="Gill Sans"/>
              <a:sym typeface="Gill Sans"/>
            </a:endParaRPr>
          </a:p>
          <a:p>
            <a:pPr marL="0" marR="0" lvl="0" indent="0" algn="l" rtl="0">
              <a:spcBef>
                <a:spcPts val="0"/>
              </a:spcBef>
              <a:spcAft>
                <a:spcPts val="0"/>
              </a:spcAft>
              <a:buNone/>
            </a:pPr>
            <a:r>
              <a:rPr lang="en-US" sz="1200">
                <a:solidFill>
                  <a:schemeClr val="dk1"/>
                </a:solidFill>
                <a:latin typeface="Gill Sans"/>
                <a:ea typeface="Gill Sans"/>
                <a:cs typeface="Gill Sans"/>
                <a:sym typeface="Gill Sans"/>
              </a:rPr>
              <a:t> </a:t>
            </a:r>
            <a:endParaRPr sz="1200" i="1">
              <a:solidFill>
                <a:schemeClr val="dk1"/>
              </a:solidFill>
              <a:latin typeface="Gill Sans"/>
              <a:ea typeface="Gill Sans"/>
              <a:cs typeface="Gill Sans"/>
              <a:sym typeface="Gill Sans"/>
            </a:endParaRPr>
          </a:p>
          <a:p>
            <a:pPr marL="0" marR="0" lvl="0" indent="0" algn="l" rtl="0">
              <a:spcBef>
                <a:spcPts val="0"/>
              </a:spcBef>
              <a:spcAft>
                <a:spcPts val="0"/>
              </a:spcAft>
              <a:buNone/>
            </a:pPr>
            <a:r>
              <a:rPr lang="en-US" sz="1200" b="1" i="1">
                <a:solidFill>
                  <a:schemeClr val="dk1"/>
                </a:solidFill>
                <a:latin typeface="Gill Sans"/>
                <a:ea typeface="Gill Sans"/>
                <a:cs typeface="Gill Sans"/>
                <a:sym typeface="Gill Sans"/>
              </a:rPr>
              <a:t>del_acc()</a:t>
            </a:r>
            <a:endParaRPr sz="1200">
              <a:solidFill>
                <a:schemeClr val="dk1"/>
              </a:solidFill>
              <a:latin typeface="Gill Sans"/>
              <a:ea typeface="Gill Sans"/>
              <a:cs typeface="Gill Sans"/>
              <a:sym typeface="Gill Sans"/>
            </a:endParaRPr>
          </a:p>
          <a:p>
            <a:pPr marL="0" marR="0" lvl="0" indent="0" algn="l" rtl="0">
              <a:spcBef>
                <a:spcPts val="0"/>
              </a:spcBef>
              <a:spcAft>
                <a:spcPts val="0"/>
              </a:spcAft>
              <a:buNone/>
            </a:pPr>
            <a:r>
              <a:rPr lang="en-US" sz="1200" b="1">
                <a:solidFill>
                  <a:schemeClr val="dk1"/>
                </a:solidFill>
                <a:latin typeface="Gill Sans"/>
                <a:ea typeface="Gill Sans"/>
                <a:cs typeface="Gill Sans"/>
                <a:sym typeface="Gill Sans"/>
              </a:rPr>
              <a:t> </a:t>
            </a:r>
            <a:endParaRPr sz="1200" i="1">
              <a:solidFill>
                <a:schemeClr val="dk1"/>
              </a:solidFill>
              <a:latin typeface="Gill Sans"/>
              <a:ea typeface="Gill Sans"/>
              <a:cs typeface="Gill Sans"/>
              <a:sym typeface="Gill Sans"/>
            </a:endParaRPr>
          </a:p>
          <a:p>
            <a:pPr marL="0" marR="0" lvl="0" indent="0" algn="l" rtl="0">
              <a:spcBef>
                <a:spcPts val="0"/>
              </a:spcBef>
              <a:spcAft>
                <a:spcPts val="0"/>
              </a:spcAft>
              <a:buNone/>
            </a:pPr>
            <a:r>
              <a:rPr lang="en-US" sz="1200">
                <a:solidFill>
                  <a:schemeClr val="dk1"/>
                </a:solidFill>
                <a:latin typeface="Gill Sans"/>
                <a:ea typeface="Gill Sans"/>
                <a:cs typeface="Gill Sans"/>
                <a:sym typeface="Gill Sans"/>
              </a:rPr>
              <a:t>This function will be used for deleting a customer account</a:t>
            </a:r>
            <a:endParaRPr/>
          </a:p>
          <a:p>
            <a:pPr marL="0" marR="0" lvl="0" indent="0" algn="l" rtl="0">
              <a:spcBef>
                <a:spcPts val="0"/>
              </a:spcBef>
              <a:spcAft>
                <a:spcPts val="0"/>
              </a:spcAft>
              <a:buNone/>
            </a:pPr>
            <a:endParaRPr sz="1200" i="1">
              <a:solidFill>
                <a:schemeClr val="dk1"/>
              </a:solidFill>
              <a:latin typeface="Gill Sans"/>
              <a:ea typeface="Gill Sans"/>
              <a:cs typeface="Gill Sans"/>
              <a:sym typeface="Gill Sans"/>
            </a:endParaRPr>
          </a:p>
          <a:p>
            <a:pPr marL="0" marR="0" lvl="0" indent="0" algn="l" rtl="0">
              <a:spcBef>
                <a:spcPts val="0"/>
              </a:spcBef>
              <a:spcAft>
                <a:spcPts val="0"/>
              </a:spcAft>
              <a:buNone/>
            </a:pPr>
            <a:endParaRPr sz="1200" i="1">
              <a:solidFill>
                <a:schemeClr val="dk1"/>
              </a:solidFill>
              <a:latin typeface="Gill Sans"/>
              <a:ea typeface="Gill Sans"/>
              <a:cs typeface="Gill Sans"/>
              <a:sym typeface="Gill Sans"/>
            </a:endParaRPr>
          </a:p>
          <a:p>
            <a:pPr marL="0" marR="0" lvl="0" indent="0" algn="l" rtl="0">
              <a:spcBef>
                <a:spcPts val="0"/>
              </a:spcBef>
              <a:spcAft>
                <a:spcPts val="0"/>
              </a:spcAft>
              <a:buNone/>
            </a:pPr>
            <a:r>
              <a:rPr lang="en-US" sz="1200">
                <a:solidFill>
                  <a:schemeClr val="dk1"/>
                </a:solidFill>
                <a:latin typeface="Gill Sans"/>
                <a:ea typeface="Gill Sans"/>
                <a:cs typeface="Gill Sans"/>
                <a:sym typeface="Gill Sans"/>
              </a:rPr>
              <a:t> </a:t>
            </a:r>
            <a:endParaRPr sz="1200" i="1">
              <a:solidFill>
                <a:schemeClr val="dk1"/>
              </a:solidFill>
              <a:latin typeface="Gill Sans"/>
              <a:ea typeface="Gill Sans"/>
              <a:cs typeface="Gill Sans"/>
              <a:sym typeface="Gill Sans"/>
            </a:endParaRPr>
          </a:p>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14"/>
          <p:cNvSpPr txBox="1">
            <a:spLocks noGrp="1"/>
          </p:cNvSpPr>
          <p:nvPr>
            <p:ph type="sldNum" idx="12"/>
          </p:nvPr>
        </p:nvSpPr>
        <p:spPr>
          <a:xfrm>
            <a:off x="8613648" y="4729162"/>
            <a:ext cx="457200" cy="357188"/>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fld id="{00000000-1234-1234-1234-123412341234}" type="slidenum">
              <a:rPr lang="en-US"/>
              <a:t>14</a:t>
            </a:fld>
            <a:endParaRPr/>
          </a:p>
        </p:txBody>
      </p:sp>
      <p:sp>
        <p:nvSpPr>
          <p:cNvPr id="239" name="Google Shape;239;p14"/>
          <p:cNvSpPr txBox="1"/>
          <p:nvPr/>
        </p:nvSpPr>
        <p:spPr>
          <a:xfrm>
            <a:off x="1295400" y="361950"/>
            <a:ext cx="7467600" cy="3324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chemeClr val="dk1"/>
                </a:solidFill>
                <a:latin typeface="Gill Sans"/>
                <a:ea typeface="Gill Sans"/>
                <a:cs typeface="Gill Sans"/>
                <a:sym typeface="Gill Sans"/>
              </a:rPr>
              <a:t>customer_list()</a:t>
            </a:r>
            <a:endParaRPr sz="1200" i="1">
              <a:solidFill>
                <a:schemeClr val="dk1"/>
              </a:solidFill>
              <a:latin typeface="Gill Sans"/>
              <a:ea typeface="Gill Sans"/>
              <a:cs typeface="Gill Sans"/>
              <a:sym typeface="Gill Sans"/>
            </a:endParaRPr>
          </a:p>
          <a:p>
            <a:pPr marL="0" marR="0" lvl="0" indent="0" algn="l" rtl="0">
              <a:spcBef>
                <a:spcPts val="0"/>
              </a:spcBef>
              <a:spcAft>
                <a:spcPts val="0"/>
              </a:spcAft>
              <a:buNone/>
            </a:pPr>
            <a:r>
              <a:rPr lang="en-US" sz="1200">
                <a:solidFill>
                  <a:schemeClr val="dk1"/>
                </a:solidFill>
                <a:latin typeface="Gill Sans"/>
                <a:ea typeface="Gill Sans"/>
                <a:cs typeface="Gill Sans"/>
                <a:sym typeface="Gill Sans"/>
              </a:rPr>
              <a:t> </a:t>
            </a:r>
            <a:endParaRPr sz="1200" i="1">
              <a:solidFill>
                <a:schemeClr val="dk1"/>
              </a:solidFill>
              <a:latin typeface="Gill Sans"/>
              <a:ea typeface="Gill Sans"/>
              <a:cs typeface="Gill Sans"/>
              <a:sym typeface="Gill Sans"/>
            </a:endParaRPr>
          </a:p>
          <a:p>
            <a:pPr marL="0" marR="0" lvl="0" indent="0" algn="l" rtl="0">
              <a:spcBef>
                <a:spcPts val="0"/>
              </a:spcBef>
              <a:spcAft>
                <a:spcPts val="0"/>
              </a:spcAft>
              <a:buNone/>
            </a:pPr>
            <a:r>
              <a:rPr lang="en-US" sz="1200">
                <a:solidFill>
                  <a:schemeClr val="dk1"/>
                </a:solidFill>
                <a:latin typeface="Gill Sans"/>
                <a:ea typeface="Gill Sans"/>
                <a:cs typeface="Gill Sans"/>
                <a:sym typeface="Gill Sans"/>
              </a:rPr>
              <a:t>With this function, user will be able to view the customer’s banking information such as name, address and phone number provided while creating the account.</a:t>
            </a:r>
            <a:endParaRPr sz="1200" i="1">
              <a:solidFill>
                <a:schemeClr val="dk1"/>
              </a:solidFill>
              <a:latin typeface="Gill Sans"/>
              <a:ea typeface="Gill Sans"/>
              <a:cs typeface="Gill Sans"/>
              <a:sym typeface="Gill Sans"/>
            </a:endParaRPr>
          </a:p>
          <a:p>
            <a:pPr marL="0" marR="0" lvl="0" indent="0" algn="l" rtl="0">
              <a:spcBef>
                <a:spcPts val="0"/>
              </a:spcBef>
              <a:spcAft>
                <a:spcPts val="0"/>
              </a:spcAft>
              <a:buNone/>
            </a:pPr>
            <a:r>
              <a:rPr lang="en-US" sz="1200" b="1">
                <a:solidFill>
                  <a:schemeClr val="dk1"/>
                </a:solidFill>
                <a:latin typeface="Gill Sans"/>
                <a:ea typeface="Gill Sans"/>
                <a:cs typeface="Gill Sans"/>
                <a:sym typeface="Gill Sans"/>
              </a:rPr>
              <a:t> </a:t>
            </a:r>
            <a:endParaRPr sz="1200" i="1">
              <a:solidFill>
                <a:schemeClr val="dk1"/>
              </a:solidFill>
              <a:latin typeface="Gill Sans"/>
              <a:ea typeface="Gill Sans"/>
              <a:cs typeface="Gill Sans"/>
              <a:sym typeface="Gill Sans"/>
            </a:endParaRPr>
          </a:p>
          <a:p>
            <a:pPr marL="0" marR="0" lvl="0" indent="0" algn="l" rtl="0">
              <a:spcBef>
                <a:spcPts val="0"/>
              </a:spcBef>
              <a:spcAft>
                <a:spcPts val="0"/>
              </a:spcAft>
              <a:buNone/>
            </a:pPr>
            <a:r>
              <a:rPr lang="en-US" sz="1200" b="1">
                <a:solidFill>
                  <a:schemeClr val="dk1"/>
                </a:solidFill>
                <a:latin typeface="Gill Sans"/>
                <a:ea typeface="Gill Sans"/>
                <a:cs typeface="Gill Sans"/>
                <a:sym typeface="Gill Sans"/>
              </a:rPr>
              <a:t>transaction_history()</a:t>
            </a:r>
            <a:endParaRPr sz="1200" i="1">
              <a:solidFill>
                <a:schemeClr val="dk1"/>
              </a:solidFill>
              <a:latin typeface="Gill Sans"/>
              <a:ea typeface="Gill Sans"/>
              <a:cs typeface="Gill Sans"/>
              <a:sym typeface="Gill Sans"/>
            </a:endParaRPr>
          </a:p>
          <a:p>
            <a:pPr marL="0" marR="0" lvl="0" indent="0" algn="l" rtl="0">
              <a:spcBef>
                <a:spcPts val="0"/>
              </a:spcBef>
              <a:spcAft>
                <a:spcPts val="0"/>
              </a:spcAft>
              <a:buNone/>
            </a:pPr>
            <a:r>
              <a:rPr lang="en-US" sz="1200" b="1">
                <a:solidFill>
                  <a:schemeClr val="dk1"/>
                </a:solidFill>
                <a:latin typeface="Gill Sans"/>
                <a:ea typeface="Gill Sans"/>
                <a:cs typeface="Gill Sans"/>
                <a:sym typeface="Gill Sans"/>
              </a:rPr>
              <a:t> </a:t>
            </a:r>
            <a:endParaRPr sz="1200" i="1">
              <a:solidFill>
                <a:schemeClr val="dk1"/>
              </a:solidFill>
              <a:latin typeface="Gill Sans"/>
              <a:ea typeface="Gill Sans"/>
              <a:cs typeface="Gill Sans"/>
              <a:sym typeface="Gill Sans"/>
            </a:endParaRPr>
          </a:p>
          <a:p>
            <a:pPr marL="0" marR="0" lvl="0" indent="0" algn="l" rtl="0">
              <a:spcBef>
                <a:spcPts val="0"/>
              </a:spcBef>
              <a:spcAft>
                <a:spcPts val="0"/>
              </a:spcAft>
              <a:buNone/>
            </a:pPr>
            <a:r>
              <a:rPr lang="en-US" sz="1200">
                <a:solidFill>
                  <a:schemeClr val="dk1"/>
                </a:solidFill>
                <a:latin typeface="Gill Sans"/>
                <a:ea typeface="Gill Sans"/>
                <a:cs typeface="Gill Sans"/>
                <a:sym typeface="Gill Sans"/>
              </a:rPr>
              <a:t>With this function user can see his/her last amount transactions date and time</a:t>
            </a:r>
            <a:endParaRPr/>
          </a:p>
          <a:p>
            <a:pPr marL="0" marR="0" lvl="0" indent="0" algn="l" rtl="0">
              <a:spcBef>
                <a:spcPts val="0"/>
              </a:spcBef>
              <a:spcAft>
                <a:spcPts val="0"/>
              </a:spcAft>
              <a:buNone/>
            </a:pPr>
            <a:endParaRPr sz="1200">
              <a:solidFill>
                <a:schemeClr val="dk1"/>
              </a:solidFill>
              <a:latin typeface="Gill Sans"/>
              <a:ea typeface="Gill Sans"/>
              <a:cs typeface="Gill Sans"/>
              <a:sym typeface="Gill Sans"/>
            </a:endParaRPr>
          </a:p>
          <a:p>
            <a:pPr marL="0" marR="0" lvl="0" indent="0" algn="l" rtl="0">
              <a:spcBef>
                <a:spcPts val="0"/>
              </a:spcBef>
              <a:spcAft>
                <a:spcPts val="0"/>
              </a:spcAft>
              <a:buNone/>
            </a:pPr>
            <a:r>
              <a:rPr lang="en-US" sz="1200" b="1">
                <a:solidFill>
                  <a:schemeClr val="dk1"/>
                </a:solidFill>
                <a:latin typeface="Gill Sans"/>
                <a:ea typeface="Gill Sans"/>
                <a:cs typeface="Gill Sans"/>
                <a:sym typeface="Gill Sans"/>
              </a:rPr>
              <a:t>trans_amount()</a:t>
            </a:r>
            <a:endParaRPr/>
          </a:p>
          <a:p>
            <a:pPr marL="0" marR="0" lvl="0" indent="0" algn="l" rtl="0">
              <a:spcBef>
                <a:spcPts val="0"/>
              </a:spcBef>
              <a:spcAft>
                <a:spcPts val="0"/>
              </a:spcAft>
              <a:buNone/>
            </a:pPr>
            <a:endParaRPr sz="1200" b="1">
              <a:solidFill>
                <a:schemeClr val="dk1"/>
              </a:solidFill>
              <a:latin typeface="Gill Sans"/>
              <a:ea typeface="Gill Sans"/>
              <a:cs typeface="Gill Sans"/>
              <a:sym typeface="Gill Sans"/>
            </a:endParaRPr>
          </a:p>
          <a:p>
            <a:pPr marL="0" marR="0" lvl="0" indent="0" algn="l" rtl="0">
              <a:spcBef>
                <a:spcPts val="0"/>
              </a:spcBef>
              <a:spcAft>
                <a:spcPts val="0"/>
              </a:spcAft>
              <a:buNone/>
            </a:pPr>
            <a:r>
              <a:rPr lang="en-US" sz="1200">
                <a:solidFill>
                  <a:schemeClr val="dk1"/>
                </a:solidFill>
                <a:latin typeface="Gill Sans"/>
                <a:ea typeface="Gill Sans"/>
                <a:cs typeface="Gill Sans"/>
                <a:sym typeface="Gill Sans"/>
              </a:rPr>
              <a:t>With  this function user can transfer money from his/her account to other’s .</a:t>
            </a:r>
            <a:endParaRPr/>
          </a:p>
          <a:p>
            <a:pPr marL="0" marR="0" lvl="0" indent="0" algn="l" rtl="0">
              <a:spcBef>
                <a:spcPts val="0"/>
              </a:spcBef>
              <a:spcAft>
                <a:spcPts val="0"/>
              </a:spcAft>
              <a:buNone/>
            </a:pPr>
            <a:endParaRPr sz="1200">
              <a:solidFill>
                <a:schemeClr val="dk1"/>
              </a:solidFill>
              <a:latin typeface="Gill Sans"/>
              <a:ea typeface="Gill Sans"/>
              <a:cs typeface="Gill Sans"/>
              <a:sym typeface="Gill Sans"/>
            </a:endParaRPr>
          </a:p>
          <a:p>
            <a:pPr marL="0" marR="0" lvl="0" indent="0" algn="l" rtl="0">
              <a:spcBef>
                <a:spcPts val="0"/>
              </a:spcBef>
              <a:spcAft>
                <a:spcPts val="0"/>
              </a:spcAft>
              <a:buNone/>
            </a:pPr>
            <a:endParaRPr sz="1200">
              <a:solidFill>
                <a:schemeClr val="dk1"/>
              </a:solidFill>
              <a:latin typeface="Gill Sans"/>
              <a:ea typeface="Gill Sans"/>
              <a:cs typeface="Gill Sans"/>
              <a:sym typeface="Gill Sans"/>
            </a:endParaRPr>
          </a:p>
          <a:p>
            <a:pPr marL="0" marR="0" lvl="0" indent="0" algn="l" rtl="0">
              <a:spcBef>
                <a:spcPts val="0"/>
              </a:spcBef>
              <a:spcAft>
                <a:spcPts val="0"/>
              </a:spcAft>
              <a:buNone/>
            </a:pPr>
            <a:endParaRPr sz="1200" i="1">
              <a:solidFill>
                <a:schemeClr val="dk1"/>
              </a:solidFill>
              <a:latin typeface="Gill Sans"/>
              <a:ea typeface="Gill Sans"/>
              <a:cs typeface="Gill Sans"/>
              <a:sym typeface="Gill Sans"/>
            </a:endParaRPr>
          </a:p>
          <a:p>
            <a:pPr marL="0" marR="0" lvl="0" indent="0" algn="l" rtl="0">
              <a:spcBef>
                <a:spcPts val="0"/>
              </a:spcBef>
              <a:spcAft>
                <a:spcPts val="0"/>
              </a:spcAft>
              <a:buNone/>
            </a:pPr>
            <a:endParaRPr sz="1200" i="1">
              <a:solidFill>
                <a:schemeClr val="dk1"/>
              </a:solidFill>
              <a:latin typeface="Gill Sans"/>
              <a:ea typeface="Gill Sans"/>
              <a:cs typeface="Gill Sans"/>
              <a:sym typeface="Gill Sans"/>
            </a:endParaRPr>
          </a:p>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15"/>
          <p:cNvSpPr txBox="1">
            <a:spLocks noGrp="1"/>
          </p:cNvSpPr>
          <p:nvPr>
            <p:ph type="sldNum" idx="12"/>
          </p:nvPr>
        </p:nvSpPr>
        <p:spPr>
          <a:xfrm>
            <a:off x="8613648" y="4729162"/>
            <a:ext cx="457200" cy="357188"/>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fld id="{00000000-1234-1234-1234-123412341234}" type="slidenum">
              <a:rPr lang="en-US"/>
              <a:t>15</a:t>
            </a:fld>
            <a:endParaRPr/>
          </a:p>
        </p:txBody>
      </p:sp>
      <p:sp>
        <p:nvSpPr>
          <p:cNvPr id="245" name="Google Shape;245;p15"/>
          <p:cNvSpPr txBox="1"/>
          <p:nvPr/>
        </p:nvSpPr>
        <p:spPr>
          <a:xfrm>
            <a:off x="1143000" y="438150"/>
            <a:ext cx="67056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Below we have shown some important section of code of our program</a:t>
            </a:r>
            <a:endParaRPr sz="1800">
              <a:solidFill>
                <a:schemeClr val="dk1"/>
              </a:solidFill>
              <a:latin typeface="Gill Sans"/>
              <a:ea typeface="Gill Sans"/>
              <a:cs typeface="Gill Sans"/>
              <a:sym typeface="Gill Sans"/>
            </a:endParaRPr>
          </a:p>
        </p:txBody>
      </p:sp>
      <p:pic>
        <p:nvPicPr>
          <p:cNvPr id="246" name="Google Shape;246;p15" descr="struct.png"/>
          <p:cNvPicPr preferRelativeResize="0"/>
          <p:nvPr/>
        </p:nvPicPr>
        <p:blipFill rotWithShape="1">
          <a:blip r:embed="rId3">
            <a:alphaModFix/>
          </a:blip>
          <a:srcRect/>
          <a:stretch/>
        </p:blipFill>
        <p:spPr>
          <a:xfrm>
            <a:off x="1143000" y="1123950"/>
            <a:ext cx="1904999" cy="2733259"/>
          </a:xfrm>
          <a:prstGeom prst="rect">
            <a:avLst/>
          </a:prstGeom>
          <a:noFill/>
          <a:ln>
            <a:noFill/>
          </a:ln>
        </p:spPr>
      </p:pic>
      <p:pic>
        <p:nvPicPr>
          <p:cNvPr id="247" name="Google Shape;247;p15" descr="main().png"/>
          <p:cNvPicPr preferRelativeResize="0"/>
          <p:nvPr/>
        </p:nvPicPr>
        <p:blipFill rotWithShape="1">
          <a:blip r:embed="rId4">
            <a:alphaModFix/>
          </a:blip>
          <a:srcRect/>
          <a:stretch/>
        </p:blipFill>
        <p:spPr>
          <a:xfrm>
            <a:off x="5105400" y="1047750"/>
            <a:ext cx="3064313" cy="914400"/>
          </a:xfrm>
          <a:prstGeom prst="rect">
            <a:avLst/>
          </a:prstGeom>
          <a:noFill/>
          <a:ln>
            <a:noFill/>
          </a:ln>
        </p:spPr>
      </p:pic>
      <p:pic>
        <p:nvPicPr>
          <p:cNvPr id="248" name="Google Shape;248;p15" descr="welcome.png"/>
          <p:cNvPicPr preferRelativeResize="0"/>
          <p:nvPr/>
        </p:nvPicPr>
        <p:blipFill rotWithShape="1">
          <a:blip r:embed="rId5">
            <a:alphaModFix/>
          </a:blip>
          <a:srcRect b="25392"/>
          <a:stretch/>
        </p:blipFill>
        <p:spPr>
          <a:xfrm>
            <a:off x="5029200" y="2571750"/>
            <a:ext cx="3429000" cy="2133402"/>
          </a:xfrm>
          <a:prstGeom prst="rect">
            <a:avLst/>
          </a:prstGeom>
          <a:noFill/>
          <a:ln>
            <a:noFill/>
          </a:ln>
        </p:spPr>
      </p:pic>
      <p:sp>
        <p:nvSpPr>
          <p:cNvPr id="249" name="Google Shape;249;p15"/>
          <p:cNvSpPr txBox="1"/>
          <p:nvPr/>
        </p:nvSpPr>
        <p:spPr>
          <a:xfrm>
            <a:off x="1143000" y="4019550"/>
            <a:ext cx="2514600" cy="2616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100">
                <a:solidFill>
                  <a:schemeClr val="dk1"/>
                </a:solidFill>
                <a:latin typeface="Times New Roman"/>
                <a:ea typeface="Times New Roman"/>
                <a:cs typeface="Times New Roman"/>
                <a:sym typeface="Times New Roman"/>
              </a:rPr>
              <a:t>Fig  1  Defining Structure </a:t>
            </a:r>
            <a:endParaRPr sz="1100">
              <a:solidFill>
                <a:schemeClr val="dk1"/>
              </a:solidFill>
              <a:latin typeface="Times New Roman"/>
              <a:ea typeface="Times New Roman"/>
              <a:cs typeface="Times New Roman"/>
              <a:sym typeface="Times New Roman"/>
            </a:endParaRPr>
          </a:p>
        </p:txBody>
      </p:sp>
      <p:sp>
        <p:nvSpPr>
          <p:cNvPr id="250" name="Google Shape;250;p15"/>
          <p:cNvSpPr txBox="1"/>
          <p:nvPr/>
        </p:nvSpPr>
        <p:spPr>
          <a:xfrm>
            <a:off x="5029200" y="1962150"/>
            <a:ext cx="2667000" cy="2616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100">
                <a:solidFill>
                  <a:schemeClr val="dk1"/>
                </a:solidFill>
                <a:latin typeface="Times New Roman"/>
                <a:ea typeface="Times New Roman"/>
                <a:cs typeface="Times New Roman"/>
                <a:sym typeface="Times New Roman"/>
              </a:rPr>
              <a:t>Fig 2 Main Function</a:t>
            </a:r>
            <a:endParaRPr sz="1100">
              <a:solidFill>
                <a:schemeClr val="dk1"/>
              </a:solidFill>
              <a:latin typeface="Times New Roman"/>
              <a:ea typeface="Times New Roman"/>
              <a:cs typeface="Times New Roman"/>
              <a:sym typeface="Times New Roman"/>
            </a:endParaRPr>
          </a:p>
        </p:txBody>
      </p:sp>
      <p:sp>
        <p:nvSpPr>
          <p:cNvPr id="251" name="Google Shape;251;p15"/>
          <p:cNvSpPr txBox="1"/>
          <p:nvPr/>
        </p:nvSpPr>
        <p:spPr>
          <a:xfrm>
            <a:off x="5334000" y="4629150"/>
            <a:ext cx="2514600" cy="2616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100">
                <a:solidFill>
                  <a:schemeClr val="dk1"/>
                </a:solidFill>
                <a:latin typeface="Times New Roman"/>
                <a:ea typeface="Times New Roman"/>
                <a:cs typeface="Times New Roman"/>
                <a:sym typeface="Times New Roman"/>
              </a:rPr>
              <a:t>Fig  3  Checking password</a:t>
            </a:r>
            <a:endParaRPr sz="1100">
              <a:solidFill>
                <a:schemeClr val="dk1"/>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16"/>
          <p:cNvSpPr txBox="1">
            <a:spLocks noGrp="1"/>
          </p:cNvSpPr>
          <p:nvPr>
            <p:ph type="sldNum" idx="12"/>
          </p:nvPr>
        </p:nvSpPr>
        <p:spPr>
          <a:xfrm>
            <a:off x="8613648" y="4729162"/>
            <a:ext cx="457200" cy="357188"/>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fld id="{00000000-1234-1234-1234-123412341234}" type="slidenum">
              <a:rPr lang="en-US"/>
              <a:t>16</a:t>
            </a:fld>
            <a:endParaRPr/>
          </a:p>
        </p:txBody>
      </p:sp>
      <p:pic>
        <p:nvPicPr>
          <p:cNvPr id="257" name="Google Shape;257;p16" descr="taking info.png"/>
          <p:cNvPicPr preferRelativeResize="0"/>
          <p:nvPr/>
        </p:nvPicPr>
        <p:blipFill rotWithShape="1">
          <a:blip r:embed="rId3">
            <a:alphaModFix/>
          </a:blip>
          <a:srcRect/>
          <a:stretch/>
        </p:blipFill>
        <p:spPr>
          <a:xfrm>
            <a:off x="1143000" y="209550"/>
            <a:ext cx="7706801" cy="2333951"/>
          </a:xfrm>
          <a:prstGeom prst="rect">
            <a:avLst/>
          </a:prstGeom>
          <a:noFill/>
          <a:ln>
            <a:noFill/>
          </a:ln>
        </p:spPr>
      </p:pic>
      <p:pic>
        <p:nvPicPr>
          <p:cNvPr id="258" name="Google Shape;258;p16" descr="reading.png"/>
          <p:cNvPicPr preferRelativeResize="0"/>
          <p:nvPr/>
        </p:nvPicPr>
        <p:blipFill rotWithShape="1">
          <a:blip r:embed="rId4">
            <a:alphaModFix/>
          </a:blip>
          <a:srcRect/>
          <a:stretch/>
        </p:blipFill>
        <p:spPr>
          <a:xfrm>
            <a:off x="1295400" y="3181351"/>
            <a:ext cx="3810000" cy="545570"/>
          </a:xfrm>
          <a:prstGeom prst="rect">
            <a:avLst/>
          </a:prstGeom>
          <a:noFill/>
          <a:ln>
            <a:noFill/>
          </a:ln>
        </p:spPr>
      </p:pic>
      <p:sp>
        <p:nvSpPr>
          <p:cNvPr id="259" name="Google Shape;259;p16"/>
          <p:cNvSpPr txBox="1"/>
          <p:nvPr/>
        </p:nvSpPr>
        <p:spPr>
          <a:xfrm>
            <a:off x="1447800" y="2647950"/>
            <a:ext cx="2743200" cy="2616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100">
                <a:solidFill>
                  <a:schemeClr val="dk1"/>
                </a:solidFill>
                <a:latin typeface="Times New Roman"/>
                <a:ea typeface="Times New Roman"/>
                <a:cs typeface="Times New Roman"/>
                <a:sym typeface="Times New Roman"/>
              </a:rPr>
              <a:t>Fig  4 Reading inputs</a:t>
            </a:r>
            <a:endParaRPr sz="1100">
              <a:solidFill>
                <a:schemeClr val="dk1"/>
              </a:solidFill>
              <a:latin typeface="Times New Roman"/>
              <a:ea typeface="Times New Roman"/>
              <a:cs typeface="Times New Roman"/>
              <a:sym typeface="Times New Roman"/>
            </a:endParaRPr>
          </a:p>
        </p:txBody>
      </p:sp>
      <p:sp>
        <p:nvSpPr>
          <p:cNvPr id="260" name="Google Shape;260;p16"/>
          <p:cNvSpPr txBox="1"/>
          <p:nvPr/>
        </p:nvSpPr>
        <p:spPr>
          <a:xfrm>
            <a:off x="1447800" y="3790950"/>
            <a:ext cx="2743200" cy="2616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100">
                <a:solidFill>
                  <a:schemeClr val="dk1"/>
                </a:solidFill>
                <a:latin typeface="Times New Roman"/>
                <a:ea typeface="Times New Roman"/>
                <a:cs typeface="Times New Roman"/>
                <a:sym typeface="Times New Roman"/>
              </a:rPr>
              <a:t>Fig  5  opening and reading file</a:t>
            </a:r>
            <a:endParaRPr sz="1100">
              <a:solidFill>
                <a:schemeClr val="dk1"/>
              </a:solidFill>
              <a:latin typeface="Times New Roman"/>
              <a:ea typeface="Times New Roman"/>
              <a:cs typeface="Times New Roman"/>
              <a:sym typeface="Times New Roman"/>
            </a:endParaRPr>
          </a:p>
        </p:txBody>
      </p:sp>
      <p:pic>
        <p:nvPicPr>
          <p:cNvPr id="261" name="Google Shape;261;p16" descr="2021-12-26 22_05_30-Window.png"/>
          <p:cNvPicPr preferRelativeResize="0"/>
          <p:nvPr/>
        </p:nvPicPr>
        <p:blipFill rotWithShape="1">
          <a:blip r:embed="rId5">
            <a:alphaModFix/>
          </a:blip>
          <a:srcRect r="48807" b="81691"/>
          <a:stretch/>
        </p:blipFill>
        <p:spPr>
          <a:xfrm>
            <a:off x="4572000" y="3257550"/>
            <a:ext cx="3794097" cy="491889"/>
          </a:xfrm>
          <a:prstGeom prst="rect">
            <a:avLst/>
          </a:prstGeom>
          <a:noFill/>
          <a:ln>
            <a:noFill/>
          </a:ln>
        </p:spPr>
      </p:pic>
      <p:sp>
        <p:nvSpPr>
          <p:cNvPr id="262" name="Google Shape;262;p16"/>
          <p:cNvSpPr txBox="1"/>
          <p:nvPr/>
        </p:nvSpPr>
        <p:spPr>
          <a:xfrm>
            <a:off x="4876800" y="3790950"/>
            <a:ext cx="2743200" cy="2616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100">
                <a:solidFill>
                  <a:schemeClr val="dk1"/>
                </a:solidFill>
                <a:latin typeface="Times New Roman"/>
                <a:ea typeface="Times New Roman"/>
                <a:cs typeface="Times New Roman"/>
                <a:sym typeface="Times New Roman"/>
              </a:rPr>
              <a:t>Fig  6  opening and writing file</a:t>
            </a:r>
            <a:endParaRPr sz="1100">
              <a:solidFill>
                <a:schemeClr val="dk1"/>
              </a:solidFill>
              <a:latin typeface="Times New Roman"/>
              <a:ea typeface="Times New Roman"/>
              <a:cs typeface="Times New Roman"/>
              <a:sym typeface="Times New Roman"/>
            </a:endParaRPr>
          </a:p>
        </p:txBody>
      </p:sp>
    </p:spTree>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17"/>
          <p:cNvSpPr txBox="1">
            <a:spLocks noGrp="1"/>
          </p:cNvSpPr>
          <p:nvPr>
            <p:ph type="sldNum" idx="12"/>
          </p:nvPr>
        </p:nvSpPr>
        <p:spPr>
          <a:xfrm>
            <a:off x="8613648" y="4729162"/>
            <a:ext cx="457200" cy="357188"/>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fld id="{00000000-1234-1234-1234-123412341234}" type="slidenum">
              <a:rPr lang="en-US"/>
              <a:t>17</a:t>
            </a:fld>
            <a:endParaRPr/>
          </a:p>
        </p:txBody>
      </p:sp>
      <p:sp>
        <p:nvSpPr>
          <p:cNvPr id="268" name="Google Shape;268;p17"/>
          <p:cNvSpPr txBox="1"/>
          <p:nvPr/>
        </p:nvSpPr>
        <p:spPr>
          <a:xfrm>
            <a:off x="1219200" y="1809750"/>
            <a:ext cx="2743200" cy="43088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100">
                <a:solidFill>
                  <a:schemeClr val="dk1"/>
                </a:solidFill>
                <a:latin typeface="Times New Roman"/>
                <a:ea typeface="Times New Roman"/>
                <a:cs typeface="Times New Roman"/>
                <a:sym typeface="Times New Roman"/>
              </a:rPr>
              <a:t>Fig  7 updating date of birth and writing in file.</a:t>
            </a:r>
            <a:endParaRPr sz="1100">
              <a:solidFill>
                <a:schemeClr val="dk1"/>
              </a:solidFill>
              <a:latin typeface="Times New Roman"/>
              <a:ea typeface="Times New Roman"/>
              <a:cs typeface="Times New Roman"/>
              <a:sym typeface="Times New Roman"/>
            </a:endParaRPr>
          </a:p>
        </p:txBody>
      </p:sp>
      <p:sp>
        <p:nvSpPr>
          <p:cNvPr id="269" name="Google Shape;269;p17"/>
          <p:cNvSpPr txBox="1"/>
          <p:nvPr/>
        </p:nvSpPr>
        <p:spPr>
          <a:xfrm>
            <a:off x="5334000" y="1885950"/>
            <a:ext cx="2743200" cy="2616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100">
                <a:solidFill>
                  <a:schemeClr val="dk1"/>
                </a:solidFill>
                <a:latin typeface="Times New Roman"/>
                <a:ea typeface="Times New Roman"/>
                <a:cs typeface="Times New Roman"/>
                <a:sym typeface="Times New Roman"/>
              </a:rPr>
              <a:t>Fig  8  updating  mobile  number</a:t>
            </a:r>
            <a:endParaRPr sz="1100">
              <a:solidFill>
                <a:schemeClr val="dk1"/>
              </a:solidFill>
              <a:latin typeface="Times New Roman"/>
              <a:ea typeface="Times New Roman"/>
              <a:cs typeface="Times New Roman"/>
              <a:sym typeface="Times New Roman"/>
            </a:endParaRPr>
          </a:p>
        </p:txBody>
      </p:sp>
      <p:sp>
        <p:nvSpPr>
          <p:cNvPr id="270" name="Google Shape;270;p17"/>
          <p:cNvSpPr txBox="1"/>
          <p:nvPr/>
        </p:nvSpPr>
        <p:spPr>
          <a:xfrm>
            <a:off x="1143000" y="4171950"/>
            <a:ext cx="2743200" cy="2616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100">
                <a:solidFill>
                  <a:schemeClr val="dk1"/>
                </a:solidFill>
                <a:latin typeface="Times New Roman"/>
                <a:ea typeface="Times New Roman"/>
                <a:cs typeface="Times New Roman"/>
                <a:sym typeface="Times New Roman"/>
              </a:rPr>
              <a:t>Fig  9  updating  address, </a:t>
            </a:r>
            <a:endParaRPr sz="1100">
              <a:solidFill>
                <a:schemeClr val="dk1"/>
              </a:solidFill>
              <a:latin typeface="Times New Roman"/>
              <a:ea typeface="Times New Roman"/>
              <a:cs typeface="Times New Roman"/>
              <a:sym typeface="Times New Roman"/>
            </a:endParaRPr>
          </a:p>
        </p:txBody>
      </p:sp>
      <p:sp>
        <p:nvSpPr>
          <p:cNvPr id="271" name="Google Shape;271;p17"/>
          <p:cNvSpPr txBox="1"/>
          <p:nvPr/>
        </p:nvSpPr>
        <p:spPr>
          <a:xfrm>
            <a:off x="5334000" y="4171950"/>
            <a:ext cx="2743200" cy="2616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100">
                <a:solidFill>
                  <a:schemeClr val="dk1"/>
                </a:solidFill>
                <a:latin typeface="Times New Roman"/>
                <a:ea typeface="Times New Roman"/>
                <a:cs typeface="Times New Roman"/>
                <a:sym typeface="Times New Roman"/>
              </a:rPr>
              <a:t>Fig  10  updating citizenship number</a:t>
            </a:r>
            <a:endParaRPr sz="1100">
              <a:solidFill>
                <a:schemeClr val="dk1"/>
              </a:solidFill>
              <a:latin typeface="Times New Roman"/>
              <a:ea typeface="Times New Roman"/>
              <a:cs typeface="Times New Roman"/>
              <a:sym typeface="Times New Roman"/>
            </a:endParaRPr>
          </a:p>
        </p:txBody>
      </p:sp>
      <p:pic>
        <p:nvPicPr>
          <p:cNvPr id="272" name="Google Shape;272;p17" descr="FIN DOB.png"/>
          <p:cNvPicPr preferRelativeResize="0"/>
          <p:nvPr/>
        </p:nvPicPr>
        <p:blipFill rotWithShape="1">
          <a:blip r:embed="rId3">
            <a:alphaModFix/>
          </a:blip>
          <a:srcRect/>
          <a:stretch/>
        </p:blipFill>
        <p:spPr>
          <a:xfrm>
            <a:off x="1066800" y="361950"/>
            <a:ext cx="3962953" cy="1257476"/>
          </a:xfrm>
          <a:prstGeom prst="rect">
            <a:avLst/>
          </a:prstGeom>
          <a:noFill/>
          <a:ln>
            <a:noFill/>
          </a:ln>
        </p:spPr>
      </p:pic>
      <p:pic>
        <p:nvPicPr>
          <p:cNvPr id="273" name="Google Shape;273;p17" descr="UP MOB.png"/>
          <p:cNvPicPr preferRelativeResize="0"/>
          <p:nvPr/>
        </p:nvPicPr>
        <p:blipFill rotWithShape="1">
          <a:blip r:embed="rId4">
            <a:alphaModFix/>
          </a:blip>
          <a:srcRect/>
          <a:stretch/>
        </p:blipFill>
        <p:spPr>
          <a:xfrm>
            <a:off x="5105400" y="361950"/>
            <a:ext cx="3362795" cy="1467055"/>
          </a:xfrm>
          <a:prstGeom prst="rect">
            <a:avLst/>
          </a:prstGeom>
          <a:noFill/>
          <a:ln>
            <a:noFill/>
          </a:ln>
        </p:spPr>
      </p:pic>
      <p:pic>
        <p:nvPicPr>
          <p:cNvPr id="274" name="Google Shape;274;p17" descr="UP ADD.png"/>
          <p:cNvPicPr preferRelativeResize="0"/>
          <p:nvPr/>
        </p:nvPicPr>
        <p:blipFill rotWithShape="1">
          <a:blip r:embed="rId5">
            <a:alphaModFix/>
          </a:blip>
          <a:srcRect/>
          <a:stretch/>
        </p:blipFill>
        <p:spPr>
          <a:xfrm>
            <a:off x="1143000" y="2724150"/>
            <a:ext cx="3515216" cy="1457529"/>
          </a:xfrm>
          <a:prstGeom prst="rect">
            <a:avLst/>
          </a:prstGeom>
          <a:noFill/>
          <a:ln>
            <a:noFill/>
          </a:ln>
        </p:spPr>
      </p:pic>
      <p:pic>
        <p:nvPicPr>
          <p:cNvPr id="275" name="Google Shape;275;p17" descr="UP CIT.png"/>
          <p:cNvPicPr preferRelativeResize="0"/>
          <p:nvPr/>
        </p:nvPicPr>
        <p:blipFill rotWithShape="1">
          <a:blip r:embed="rId6">
            <a:alphaModFix/>
          </a:blip>
          <a:srcRect/>
          <a:stretch/>
        </p:blipFill>
        <p:spPr>
          <a:xfrm>
            <a:off x="5105400" y="2676337"/>
            <a:ext cx="3715269" cy="1343213"/>
          </a:xfrm>
          <a:prstGeom prst="rect">
            <a:avLst/>
          </a:prstGeom>
          <a:noFill/>
          <a:ln>
            <a:noFill/>
          </a:ln>
        </p:spPr>
      </p:pic>
    </p:spTree>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18"/>
          <p:cNvSpPr txBox="1">
            <a:spLocks noGrp="1"/>
          </p:cNvSpPr>
          <p:nvPr>
            <p:ph type="sldNum" idx="12"/>
          </p:nvPr>
        </p:nvSpPr>
        <p:spPr>
          <a:xfrm>
            <a:off x="8613648" y="4729162"/>
            <a:ext cx="457200" cy="357188"/>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fld id="{00000000-1234-1234-1234-123412341234}" type="slidenum">
              <a:rPr lang="en-US"/>
              <a:t>18</a:t>
            </a:fld>
            <a:endParaRPr/>
          </a:p>
        </p:txBody>
      </p:sp>
      <p:pic>
        <p:nvPicPr>
          <p:cNvPr id="281" name="Google Shape;281;p18" descr="adding and writing.png"/>
          <p:cNvPicPr preferRelativeResize="0"/>
          <p:nvPr/>
        </p:nvPicPr>
        <p:blipFill rotWithShape="1">
          <a:blip r:embed="rId3">
            <a:alphaModFix/>
          </a:blip>
          <a:srcRect/>
          <a:stretch/>
        </p:blipFill>
        <p:spPr>
          <a:xfrm>
            <a:off x="1143000" y="361950"/>
            <a:ext cx="3191321" cy="895475"/>
          </a:xfrm>
          <a:prstGeom prst="rect">
            <a:avLst/>
          </a:prstGeom>
          <a:noFill/>
          <a:ln>
            <a:noFill/>
          </a:ln>
        </p:spPr>
      </p:pic>
      <p:pic>
        <p:nvPicPr>
          <p:cNvPr id="282" name="Google Shape;282;p18" descr="sub and writing.png"/>
          <p:cNvPicPr preferRelativeResize="0"/>
          <p:nvPr/>
        </p:nvPicPr>
        <p:blipFill rotWithShape="1">
          <a:blip r:embed="rId4">
            <a:alphaModFix/>
          </a:blip>
          <a:srcRect/>
          <a:stretch/>
        </p:blipFill>
        <p:spPr>
          <a:xfrm>
            <a:off x="990600" y="3181350"/>
            <a:ext cx="3429000" cy="1176816"/>
          </a:xfrm>
          <a:prstGeom prst="rect">
            <a:avLst/>
          </a:prstGeom>
          <a:noFill/>
          <a:ln>
            <a:noFill/>
          </a:ln>
        </p:spPr>
      </p:pic>
      <p:sp>
        <p:nvSpPr>
          <p:cNvPr id="283" name="Google Shape;283;p18"/>
          <p:cNvSpPr txBox="1"/>
          <p:nvPr/>
        </p:nvSpPr>
        <p:spPr>
          <a:xfrm>
            <a:off x="1066800" y="1504950"/>
            <a:ext cx="2743200" cy="43088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100">
                <a:solidFill>
                  <a:schemeClr val="dk1"/>
                </a:solidFill>
                <a:latin typeface="Times New Roman"/>
                <a:ea typeface="Times New Roman"/>
                <a:cs typeface="Times New Roman"/>
                <a:sym typeface="Times New Roman"/>
              </a:rPr>
              <a:t>Fig  11  Adding deposit amount and writing into file</a:t>
            </a:r>
            <a:endParaRPr sz="1100">
              <a:solidFill>
                <a:schemeClr val="dk1"/>
              </a:solidFill>
              <a:latin typeface="Times New Roman"/>
              <a:ea typeface="Times New Roman"/>
              <a:cs typeface="Times New Roman"/>
              <a:sym typeface="Times New Roman"/>
            </a:endParaRPr>
          </a:p>
        </p:txBody>
      </p:sp>
      <p:sp>
        <p:nvSpPr>
          <p:cNvPr id="284" name="Google Shape;284;p18"/>
          <p:cNvSpPr txBox="1"/>
          <p:nvPr/>
        </p:nvSpPr>
        <p:spPr>
          <a:xfrm>
            <a:off x="990600" y="4324350"/>
            <a:ext cx="2743200" cy="43088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100">
                <a:solidFill>
                  <a:schemeClr val="dk1"/>
                </a:solidFill>
                <a:latin typeface="Times New Roman"/>
                <a:ea typeface="Times New Roman"/>
                <a:cs typeface="Times New Roman"/>
                <a:sym typeface="Times New Roman"/>
              </a:rPr>
              <a:t>Fig  12 Subtracting withdrawn amount and writing into file</a:t>
            </a:r>
            <a:endParaRPr sz="1100">
              <a:solidFill>
                <a:schemeClr val="dk1"/>
              </a:solidFill>
              <a:latin typeface="Times New Roman"/>
              <a:ea typeface="Times New Roman"/>
              <a:cs typeface="Times New Roman"/>
              <a:sym typeface="Times New Roman"/>
            </a:endParaRPr>
          </a:p>
        </p:txBody>
      </p:sp>
      <p:pic>
        <p:nvPicPr>
          <p:cNvPr id="285" name="Google Shape;285;p18" descr="removing file.png"/>
          <p:cNvPicPr preferRelativeResize="0">
            <a:picLocks noGrp="1"/>
          </p:cNvPicPr>
          <p:nvPr>
            <p:ph type="body" idx="1"/>
          </p:nvPr>
        </p:nvPicPr>
        <p:blipFill rotWithShape="1">
          <a:blip r:embed="rId5">
            <a:alphaModFix/>
          </a:blip>
          <a:srcRect/>
          <a:stretch/>
        </p:blipFill>
        <p:spPr>
          <a:xfrm>
            <a:off x="4572000" y="438150"/>
            <a:ext cx="4419600" cy="1905000"/>
          </a:xfrm>
          <a:prstGeom prst="rect">
            <a:avLst/>
          </a:prstGeom>
          <a:noFill/>
          <a:ln>
            <a:noFill/>
          </a:ln>
        </p:spPr>
      </p:pic>
      <p:sp>
        <p:nvSpPr>
          <p:cNvPr id="286" name="Google Shape;286;p18"/>
          <p:cNvSpPr txBox="1"/>
          <p:nvPr/>
        </p:nvSpPr>
        <p:spPr>
          <a:xfrm>
            <a:off x="4953000" y="2419350"/>
            <a:ext cx="2743200" cy="2616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100">
                <a:solidFill>
                  <a:schemeClr val="dk1"/>
                </a:solidFill>
                <a:latin typeface="Times New Roman"/>
                <a:ea typeface="Times New Roman"/>
                <a:cs typeface="Times New Roman"/>
                <a:sym typeface="Times New Roman"/>
              </a:rPr>
              <a:t>Fig  13 Deleting account</a:t>
            </a:r>
            <a:endParaRPr sz="1100">
              <a:solidFill>
                <a:schemeClr val="dk1"/>
              </a:solidFill>
              <a:latin typeface="Times New Roman"/>
              <a:ea typeface="Times New Roman"/>
              <a:cs typeface="Times New Roman"/>
              <a:sym typeface="Times New Roman"/>
            </a:endParaRPr>
          </a:p>
        </p:txBody>
      </p:sp>
      <p:pic>
        <p:nvPicPr>
          <p:cNvPr id="287" name="Google Shape;287;p18" descr="customer list.png"/>
          <p:cNvPicPr preferRelativeResize="0"/>
          <p:nvPr/>
        </p:nvPicPr>
        <p:blipFill rotWithShape="1">
          <a:blip r:embed="rId6">
            <a:alphaModFix/>
          </a:blip>
          <a:srcRect b="9794"/>
          <a:stretch/>
        </p:blipFill>
        <p:spPr>
          <a:xfrm>
            <a:off x="4572000" y="3181350"/>
            <a:ext cx="4398291" cy="304800"/>
          </a:xfrm>
          <a:prstGeom prst="rect">
            <a:avLst/>
          </a:prstGeom>
          <a:noFill/>
          <a:ln>
            <a:noFill/>
          </a:ln>
        </p:spPr>
      </p:pic>
      <p:sp>
        <p:nvSpPr>
          <p:cNvPr id="288" name="Google Shape;288;p18"/>
          <p:cNvSpPr txBox="1"/>
          <p:nvPr/>
        </p:nvSpPr>
        <p:spPr>
          <a:xfrm>
            <a:off x="5181600" y="3562350"/>
            <a:ext cx="2743200" cy="43088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100">
                <a:solidFill>
                  <a:schemeClr val="dk1"/>
                </a:solidFill>
                <a:latin typeface="Times New Roman"/>
                <a:ea typeface="Times New Roman"/>
                <a:cs typeface="Times New Roman"/>
                <a:sym typeface="Times New Roman"/>
              </a:rPr>
              <a:t>Fig 14 Creating and printing in customer list file</a:t>
            </a:r>
            <a:endParaRPr sz="1100">
              <a:solidFill>
                <a:schemeClr val="dk1"/>
              </a:solidFill>
              <a:latin typeface="Times New Roman"/>
              <a:ea typeface="Times New Roman"/>
              <a:cs typeface="Times New Roman"/>
              <a:sym typeface="Times New Roman"/>
            </a:endParaRPr>
          </a:p>
        </p:txBody>
      </p:sp>
    </p:spTree>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19"/>
          <p:cNvSpPr txBox="1">
            <a:spLocks noGrp="1"/>
          </p:cNvSpPr>
          <p:nvPr>
            <p:ph type="sldNum" idx="12"/>
          </p:nvPr>
        </p:nvSpPr>
        <p:spPr>
          <a:xfrm>
            <a:off x="8613648" y="4729162"/>
            <a:ext cx="457200" cy="357188"/>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fld id="{00000000-1234-1234-1234-123412341234}" type="slidenum">
              <a:rPr lang="en-US"/>
              <a:t>19</a:t>
            </a:fld>
            <a:endParaRPr/>
          </a:p>
        </p:txBody>
      </p:sp>
      <p:pic>
        <p:nvPicPr>
          <p:cNvPr id="294" name="Google Shape;294;p19" descr="cus 2.png"/>
          <p:cNvPicPr preferRelativeResize="0"/>
          <p:nvPr/>
        </p:nvPicPr>
        <p:blipFill rotWithShape="1">
          <a:blip r:embed="rId3">
            <a:alphaModFix/>
          </a:blip>
          <a:srcRect l="1050"/>
          <a:stretch/>
        </p:blipFill>
        <p:spPr>
          <a:xfrm>
            <a:off x="1219200" y="209550"/>
            <a:ext cx="4800600" cy="1295400"/>
          </a:xfrm>
          <a:prstGeom prst="rect">
            <a:avLst/>
          </a:prstGeom>
          <a:noFill/>
          <a:ln>
            <a:noFill/>
          </a:ln>
        </p:spPr>
      </p:pic>
      <p:pic>
        <p:nvPicPr>
          <p:cNvPr id="295" name="Google Shape;295;p19" descr="cu 3.png"/>
          <p:cNvPicPr preferRelativeResize="0"/>
          <p:nvPr/>
        </p:nvPicPr>
        <p:blipFill rotWithShape="1">
          <a:blip r:embed="rId4">
            <a:alphaModFix/>
          </a:blip>
          <a:srcRect/>
          <a:stretch/>
        </p:blipFill>
        <p:spPr>
          <a:xfrm>
            <a:off x="1143000" y="1428750"/>
            <a:ext cx="5334000" cy="1676400"/>
          </a:xfrm>
          <a:prstGeom prst="rect">
            <a:avLst/>
          </a:prstGeom>
          <a:noFill/>
          <a:ln>
            <a:noFill/>
          </a:ln>
        </p:spPr>
      </p:pic>
      <p:sp>
        <p:nvSpPr>
          <p:cNvPr id="296" name="Google Shape;296;p19"/>
          <p:cNvSpPr txBox="1"/>
          <p:nvPr/>
        </p:nvSpPr>
        <p:spPr>
          <a:xfrm>
            <a:off x="1524000" y="3105150"/>
            <a:ext cx="2057400" cy="70788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100">
                <a:solidFill>
                  <a:srgbClr val="000000"/>
                </a:solidFill>
                <a:latin typeface="Times New Roman"/>
                <a:ea typeface="Times New Roman"/>
                <a:cs typeface="Times New Roman"/>
                <a:sym typeface="Times New Roman"/>
              </a:rPr>
              <a:t>Fig  15 Printing Customer list/User records </a:t>
            </a:r>
            <a:endParaRPr/>
          </a:p>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
          <p:cNvSpPr txBox="1">
            <a:spLocks noGrp="1"/>
          </p:cNvSpPr>
          <p:nvPr>
            <p:ph type="sldNum" idx="12"/>
          </p:nvPr>
        </p:nvSpPr>
        <p:spPr>
          <a:xfrm>
            <a:off x="8613648" y="4729162"/>
            <a:ext cx="457200" cy="357188"/>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fld id="{00000000-1234-1234-1234-123412341234}" type="slidenum">
              <a:rPr lang="en-US"/>
              <a:t>2</a:t>
            </a:fld>
            <a:endParaRPr/>
          </a:p>
        </p:txBody>
      </p:sp>
      <p:sp>
        <p:nvSpPr>
          <p:cNvPr id="115" name="Google Shape;115;p2"/>
          <p:cNvSpPr txBox="1"/>
          <p:nvPr/>
        </p:nvSpPr>
        <p:spPr>
          <a:xfrm>
            <a:off x="1066800" y="1047750"/>
            <a:ext cx="7696200" cy="3890640"/>
          </a:xfrm>
          <a:prstGeom prst="rect">
            <a:avLst/>
          </a:prstGeom>
          <a:noFill/>
          <a:ln>
            <a:noFill/>
          </a:ln>
        </p:spPr>
        <p:txBody>
          <a:bodyPr spcFirstLastPara="1" wrap="square" lIns="91425" tIns="45700" rIns="91425" bIns="45700" anchor="t" anchorCtr="0">
            <a:spAutoFit/>
          </a:bodyPr>
          <a:lstStyle/>
          <a:p>
            <a:pPr marL="0" marR="0" lvl="0" indent="0" algn="ctr" rtl="0">
              <a:lnSpc>
                <a:spcPct val="112000"/>
              </a:lnSpc>
              <a:spcBef>
                <a:spcPts val="0"/>
              </a:spcBef>
              <a:spcAft>
                <a:spcPts val="0"/>
              </a:spcAft>
              <a:buNone/>
            </a:pPr>
            <a:endParaRPr sz="1200" b="1" cap="small" dirty="0">
              <a:solidFill>
                <a:schemeClr val="dk1"/>
              </a:solidFill>
              <a:latin typeface="Georgia"/>
              <a:ea typeface="Georgia"/>
              <a:cs typeface="Georgia"/>
              <a:sym typeface="Georgia"/>
            </a:endParaRPr>
          </a:p>
          <a:p>
            <a:pPr marL="0" marR="0" lvl="0" indent="0" algn="ctr" rtl="0">
              <a:lnSpc>
                <a:spcPct val="112000"/>
              </a:lnSpc>
              <a:spcBef>
                <a:spcPts val="425"/>
              </a:spcBef>
              <a:spcAft>
                <a:spcPts val="0"/>
              </a:spcAft>
              <a:buNone/>
            </a:pPr>
            <a:endParaRPr sz="1200" b="1" cap="small" dirty="0">
              <a:solidFill>
                <a:schemeClr val="dk1"/>
              </a:solidFill>
              <a:latin typeface="Georgia"/>
              <a:ea typeface="Georgia"/>
              <a:cs typeface="Georgia"/>
              <a:sym typeface="Georgia"/>
            </a:endParaRPr>
          </a:p>
          <a:p>
            <a:pPr marL="63500" marR="86995" lvl="0" indent="0" algn="l" rtl="0">
              <a:lnSpc>
                <a:spcPct val="115000"/>
              </a:lnSpc>
              <a:spcBef>
                <a:spcPts val="505"/>
              </a:spcBef>
              <a:spcAft>
                <a:spcPts val="0"/>
              </a:spcAft>
              <a:buNone/>
            </a:pPr>
            <a:r>
              <a:rPr lang="en-US" sz="1400" dirty="0">
                <a:solidFill>
                  <a:schemeClr val="dk1"/>
                </a:solidFill>
                <a:latin typeface="Times New Roman"/>
                <a:ea typeface="Times New Roman"/>
                <a:cs typeface="Times New Roman"/>
                <a:sym typeface="Times New Roman"/>
              </a:rPr>
              <a:t>This project is developed by our group as mini project   in C bank management system during our first semester.</a:t>
            </a:r>
            <a:endParaRPr sz="1200" dirty="0">
              <a:solidFill>
                <a:schemeClr val="dk1"/>
              </a:solidFill>
              <a:latin typeface="Georgia"/>
              <a:ea typeface="Georgia"/>
              <a:cs typeface="Georgia"/>
              <a:sym typeface="Georgia"/>
            </a:endParaRPr>
          </a:p>
          <a:p>
            <a:pPr marL="63500" marR="238759" lvl="0" indent="0" algn="l" rtl="0">
              <a:lnSpc>
                <a:spcPct val="115000"/>
              </a:lnSpc>
              <a:spcBef>
                <a:spcPts val="0"/>
              </a:spcBef>
              <a:spcAft>
                <a:spcPts val="0"/>
              </a:spcAft>
              <a:buNone/>
            </a:pPr>
            <a:r>
              <a:rPr lang="en-US" sz="1400" dirty="0">
                <a:solidFill>
                  <a:schemeClr val="dk1"/>
                </a:solidFill>
                <a:latin typeface="Times New Roman"/>
                <a:ea typeface="Times New Roman"/>
                <a:cs typeface="Times New Roman"/>
                <a:sym typeface="Times New Roman"/>
              </a:rPr>
              <a:t>This project is focused on customer account services    in bank, so it is named as “Customer Account Bank Management System”.</a:t>
            </a:r>
            <a:endParaRPr sz="1200" dirty="0">
              <a:solidFill>
                <a:schemeClr val="dk1"/>
              </a:solidFill>
              <a:latin typeface="Georgia"/>
              <a:ea typeface="Georgia"/>
              <a:cs typeface="Georgia"/>
              <a:sym typeface="Georgia"/>
            </a:endParaRPr>
          </a:p>
          <a:p>
            <a:pPr marL="63500" marR="0" lvl="0" indent="0" algn="l" rtl="0">
              <a:lnSpc>
                <a:spcPct val="115000"/>
              </a:lnSpc>
              <a:spcBef>
                <a:spcPts val="990"/>
              </a:spcBef>
              <a:spcAft>
                <a:spcPts val="0"/>
              </a:spcAft>
              <a:buNone/>
            </a:pPr>
            <a:r>
              <a:rPr lang="en-US" sz="1400" dirty="0">
                <a:solidFill>
                  <a:schemeClr val="dk1"/>
                </a:solidFill>
                <a:latin typeface="Times New Roman"/>
                <a:ea typeface="Times New Roman"/>
                <a:cs typeface="Times New Roman"/>
                <a:sym typeface="Times New Roman"/>
              </a:rPr>
              <a:t>Here, user will be able to create a new account, update   information of an existing account, view and manage transactions, check the details of an existing account, remove existing account and view customers’ list.</a:t>
            </a:r>
            <a:endParaRPr sz="1200" dirty="0">
              <a:solidFill>
                <a:schemeClr val="dk1"/>
              </a:solidFill>
              <a:latin typeface="Georgia"/>
              <a:ea typeface="Georgia"/>
              <a:cs typeface="Georgia"/>
              <a:sym typeface="Georgia"/>
            </a:endParaRPr>
          </a:p>
          <a:p>
            <a:pPr marL="63500" marR="0" lvl="0" indent="0" algn="l" rtl="0">
              <a:lnSpc>
                <a:spcPct val="115000"/>
              </a:lnSpc>
              <a:spcBef>
                <a:spcPts val="1020"/>
              </a:spcBef>
              <a:spcAft>
                <a:spcPts val="0"/>
              </a:spcAft>
              <a:buNone/>
            </a:pPr>
            <a:r>
              <a:rPr lang="en-US" sz="1400" dirty="0">
                <a:solidFill>
                  <a:schemeClr val="dk1"/>
                </a:solidFill>
                <a:latin typeface="Times New Roman"/>
                <a:ea typeface="Times New Roman"/>
                <a:cs typeface="Times New Roman"/>
                <a:sym typeface="Times New Roman"/>
              </a:rPr>
              <a:t>Overall, with this project, user can perform banking activities like in a REAL bank. Bank management mini project in C is a console application. It is compiled in  DEV C++ compiler and also checked and evaluated in  code chef c compiler .</a:t>
            </a:r>
            <a:endParaRPr sz="1200" dirty="0">
              <a:solidFill>
                <a:schemeClr val="dk1"/>
              </a:solidFill>
              <a:latin typeface="Georgia"/>
              <a:ea typeface="Georgia"/>
              <a:cs typeface="Georgia"/>
              <a:sym typeface="Georgia"/>
            </a:endParaRPr>
          </a:p>
          <a:p>
            <a:pPr marL="0" marR="0" lvl="0" indent="0" algn="ctr" rtl="0">
              <a:lnSpc>
                <a:spcPct val="112000"/>
              </a:lnSpc>
              <a:spcBef>
                <a:spcPts val="425"/>
              </a:spcBef>
              <a:spcAft>
                <a:spcPts val="0"/>
              </a:spcAft>
              <a:buNone/>
            </a:pPr>
            <a:endParaRPr sz="1200" dirty="0">
              <a:solidFill>
                <a:schemeClr val="dk1"/>
              </a:solidFill>
              <a:latin typeface="Georgia"/>
              <a:ea typeface="Georgia"/>
              <a:cs typeface="Georgia"/>
              <a:sym typeface="Georgia"/>
            </a:endParaRPr>
          </a:p>
          <a:p>
            <a:pPr marL="0" marR="0" lvl="0" indent="0" algn="l" rtl="0">
              <a:spcBef>
                <a:spcPts val="0"/>
              </a:spcBef>
              <a:spcAft>
                <a:spcPts val="0"/>
              </a:spcAft>
              <a:buNone/>
            </a:pPr>
            <a:endParaRPr sz="1800" dirty="0">
              <a:solidFill>
                <a:schemeClr val="dk1"/>
              </a:solidFill>
              <a:latin typeface="Gill Sans"/>
              <a:ea typeface="Gill Sans"/>
              <a:cs typeface="Gill Sans"/>
              <a:sym typeface="Gill Sans"/>
            </a:endParaRPr>
          </a:p>
        </p:txBody>
      </p:sp>
      <p:sp>
        <p:nvSpPr>
          <p:cNvPr id="116" name="Google Shape;116;p2"/>
          <p:cNvSpPr/>
          <p:nvPr/>
        </p:nvSpPr>
        <p:spPr>
          <a:xfrm>
            <a:off x="1828800" y="514350"/>
            <a:ext cx="5943600" cy="609600"/>
          </a:xfrm>
          <a:prstGeom prst="roundRect">
            <a:avLst>
              <a:gd name="adj" fmla="val 16667"/>
            </a:avLst>
          </a:prstGeom>
          <a:solidFill>
            <a:schemeClr val="lt1"/>
          </a:solidFill>
          <a:ln w="5715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1">
              <a:solidFill>
                <a:schemeClr val="dk1"/>
              </a:solidFill>
              <a:latin typeface="Georgia"/>
              <a:ea typeface="Georgia"/>
              <a:cs typeface="Georgia"/>
              <a:sym typeface="Georgia"/>
            </a:endParaRPr>
          </a:p>
          <a:p>
            <a:pPr marL="0" marR="0" lvl="0" indent="0" algn="ctr" rtl="0">
              <a:spcBef>
                <a:spcPts val="0"/>
              </a:spcBef>
              <a:spcAft>
                <a:spcPts val="0"/>
              </a:spcAft>
              <a:buNone/>
            </a:pPr>
            <a:r>
              <a:rPr lang="en-US" sz="1800" b="1">
                <a:solidFill>
                  <a:schemeClr val="dk1"/>
                </a:solidFill>
                <a:latin typeface="Georgia"/>
                <a:ea typeface="Georgia"/>
                <a:cs typeface="Georgia"/>
                <a:sym typeface="Georgia"/>
              </a:rPr>
              <a:t>I</a:t>
            </a:r>
            <a:r>
              <a:rPr lang="en-US" sz="1800" b="1" cap="small">
                <a:solidFill>
                  <a:schemeClr val="dk1"/>
                </a:solidFill>
                <a:latin typeface="Georgia"/>
                <a:ea typeface="Georgia"/>
                <a:cs typeface="Georgia"/>
                <a:sym typeface="Georgia"/>
              </a:rPr>
              <a:t>ntroduction to bank management</a:t>
            </a:r>
            <a:r>
              <a:rPr lang="en-US" sz="1800" b="1">
                <a:solidFill>
                  <a:schemeClr val="dk1"/>
                </a:solidFill>
                <a:latin typeface="Georgia"/>
                <a:ea typeface="Georgia"/>
                <a:cs typeface="Georgia"/>
                <a:sym typeface="Georgia"/>
              </a:rPr>
              <a:t> </a:t>
            </a:r>
            <a:r>
              <a:rPr lang="en-US" sz="1800" b="1" cap="small">
                <a:solidFill>
                  <a:schemeClr val="dk1"/>
                </a:solidFill>
                <a:latin typeface="Georgia"/>
                <a:ea typeface="Georgia"/>
                <a:cs typeface="Georgia"/>
                <a:sym typeface="Georgia"/>
              </a:rPr>
              <a:t>system in c</a:t>
            </a:r>
            <a:endParaRPr/>
          </a:p>
          <a:p>
            <a:pPr marL="0" marR="0" lvl="0" indent="0" algn="ctr" rtl="0">
              <a:spcBef>
                <a:spcPts val="0"/>
              </a:spcBef>
              <a:spcAft>
                <a:spcPts val="0"/>
              </a:spcAft>
              <a:buNone/>
            </a:pPr>
            <a:endParaRPr sz="1800">
              <a:solidFill>
                <a:schemeClr val="dk1"/>
              </a:solidFill>
              <a:latin typeface="Gill Sans"/>
              <a:ea typeface="Gill Sans"/>
              <a:cs typeface="Gill Sans"/>
              <a:sym typeface="Gill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bg>
      <p:bgPr>
        <a:gradFill>
          <a:gsLst>
            <a:gs pos="0">
              <a:srgbClr val="FFEFD1"/>
            </a:gs>
            <a:gs pos="64999">
              <a:srgbClr val="F0EBD5"/>
            </a:gs>
            <a:gs pos="100000">
              <a:srgbClr val="D1C39F"/>
            </a:gs>
          </a:gsLst>
          <a:lin ang="5400000" scaled="0"/>
        </a:gradFill>
        <a:effectLst/>
      </p:bgPr>
    </p:bg>
    <p:spTree>
      <p:nvGrpSpPr>
        <p:cNvPr id="1" name="Shape 300"/>
        <p:cNvGrpSpPr/>
        <p:nvPr/>
      </p:nvGrpSpPr>
      <p:grpSpPr>
        <a:xfrm>
          <a:off x="0" y="0"/>
          <a:ext cx="0" cy="0"/>
          <a:chOff x="0" y="0"/>
          <a:chExt cx="0" cy="0"/>
        </a:xfrm>
      </p:grpSpPr>
      <p:sp>
        <p:nvSpPr>
          <p:cNvPr id="301" name="Google Shape;301;p20"/>
          <p:cNvSpPr txBox="1">
            <a:spLocks noGrp="1"/>
          </p:cNvSpPr>
          <p:nvPr>
            <p:ph type="sldNum" idx="12"/>
          </p:nvPr>
        </p:nvSpPr>
        <p:spPr>
          <a:xfrm>
            <a:off x="8613648" y="4729162"/>
            <a:ext cx="457200" cy="357188"/>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fld id="{00000000-1234-1234-1234-123412341234}" type="slidenum">
              <a:rPr lang="en-US"/>
              <a:t>20</a:t>
            </a:fld>
            <a:endParaRPr/>
          </a:p>
        </p:txBody>
      </p:sp>
      <p:sp>
        <p:nvSpPr>
          <p:cNvPr id="302" name="Google Shape;302;p20"/>
          <p:cNvSpPr/>
          <p:nvPr/>
        </p:nvSpPr>
        <p:spPr>
          <a:xfrm>
            <a:off x="3429000" y="209550"/>
            <a:ext cx="2133600" cy="381000"/>
          </a:xfrm>
          <a:prstGeom prst="roundRect">
            <a:avLst>
              <a:gd name="adj" fmla="val 16667"/>
            </a:avLst>
          </a:prstGeom>
          <a:solidFill>
            <a:schemeClr val="lt1"/>
          </a:solidFill>
          <a:ln w="5715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a:solidFill>
                  <a:schemeClr val="dk1"/>
                </a:solidFill>
                <a:latin typeface="Times New Roman"/>
                <a:ea typeface="Times New Roman"/>
                <a:cs typeface="Times New Roman"/>
                <a:sym typeface="Times New Roman"/>
              </a:rPr>
              <a:t>Results</a:t>
            </a:r>
            <a:endParaRPr sz="1800">
              <a:solidFill>
                <a:schemeClr val="dk1"/>
              </a:solidFill>
              <a:latin typeface="Times New Roman"/>
              <a:ea typeface="Times New Roman"/>
              <a:cs typeface="Times New Roman"/>
              <a:sym typeface="Times New Roman"/>
            </a:endParaRPr>
          </a:p>
        </p:txBody>
      </p:sp>
      <p:pic>
        <p:nvPicPr>
          <p:cNvPr id="303" name="Google Shape;303;p20" descr="mainmenu ou.png"/>
          <p:cNvPicPr preferRelativeResize="0"/>
          <p:nvPr/>
        </p:nvPicPr>
        <p:blipFill rotWithShape="1">
          <a:blip r:embed="rId3">
            <a:alphaModFix/>
          </a:blip>
          <a:srcRect r="7014" b="19956"/>
          <a:stretch/>
        </p:blipFill>
        <p:spPr>
          <a:xfrm>
            <a:off x="5029200" y="1504950"/>
            <a:ext cx="3679088" cy="1905000"/>
          </a:xfrm>
          <a:prstGeom prst="rect">
            <a:avLst/>
          </a:prstGeom>
          <a:noFill/>
          <a:ln>
            <a:noFill/>
          </a:ln>
        </p:spPr>
      </p:pic>
      <p:sp>
        <p:nvSpPr>
          <p:cNvPr id="304" name="Google Shape;304;p20"/>
          <p:cNvSpPr txBox="1"/>
          <p:nvPr/>
        </p:nvSpPr>
        <p:spPr>
          <a:xfrm>
            <a:off x="5410200" y="3529340"/>
            <a:ext cx="2743200" cy="2616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100">
                <a:solidFill>
                  <a:schemeClr val="dk1"/>
                </a:solidFill>
                <a:latin typeface="Times New Roman"/>
                <a:ea typeface="Times New Roman"/>
                <a:cs typeface="Times New Roman"/>
                <a:sym typeface="Times New Roman"/>
              </a:rPr>
              <a:t>Fig 2 Main menu options</a:t>
            </a:r>
            <a:endParaRPr sz="1100">
              <a:solidFill>
                <a:schemeClr val="dk1"/>
              </a:solidFill>
              <a:latin typeface="Times New Roman"/>
              <a:ea typeface="Times New Roman"/>
              <a:cs typeface="Times New Roman"/>
              <a:sym typeface="Times New Roman"/>
            </a:endParaRPr>
          </a:p>
        </p:txBody>
      </p:sp>
      <p:sp>
        <p:nvSpPr>
          <p:cNvPr id="305" name="Google Shape;305;p20"/>
          <p:cNvSpPr txBox="1"/>
          <p:nvPr/>
        </p:nvSpPr>
        <p:spPr>
          <a:xfrm>
            <a:off x="990600" y="3562350"/>
            <a:ext cx="2743200" cy="2616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100">
                <a:solidFill>
                  <a:schemeClr val="dk1"/>
                </a:solidFill>
                <a:latin typeface="Times New Roman"/>
                <a:ea typeface="Times New Roman"/>
                <a:cs typeface="Times New Roman"/>
                <a:sym typeface="Times New Roman"/>
              </a:rPr>
              <a:t>Fig  1 Welcome screen</a:t>
            </a:r>
            <a:endParaRPr sz="1100">
              <a:solidFill>
                <a:schemeClr val="dk1"/>
              </a:solidFill>
              <a:latin typeface="Times New Roman"/>
              <a:ea typeface="Times New Roman"/>
              <a:cs typeface="Times New Roman"/>
              <a:sym typeface="Times New Roman"/>
            </a:endParaRPr>
          </a:p>
        </p:txBody>
      </p:sp>
      <p:pic>
        <p:nvPicPr>
          <p:cNvPr id="306" name="Google Shape;306;p20" descr="welcome screen.png"/>
          <p:cNvPicPr preferRelativeResize="0"/>
          <p:nvPr/>
        </p:nvPicPr>
        <p:blipFill rotWithShape="1">
          <a:blip r:embed="rId4">
            <a:alphaModFix/>
          </a:blip>
          <a:srcRect/>
          <a:stretch/>
        </p:blipFill>
        <p:spPr>
          <a:xfrm>
            <a:off x="457200" y="1504950"/>
            <a:ext cx="3962400" cy="1905000"/>
          </a:xfrm>
          <a:prstGeom prst="rect">
            <a:avLst/>
          </a:prstGeom>
          <a:noFill/>
          <a:ln>
            <a:noFill/>
          </a:ln>
        </p:spPr>
      </p:pic>
    </p:spTree>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showMasterSp="0">
  <p:cSld>
    <p:bg>
      <p:bgPr>
        <a:gradFill>
          <a:gsLst>
            <a:gs pos="0">
              <a:srgbClr val="FFEFD1"/>
            </a:gs>
            <a:gs pos="64999">
              <a:srgbClr val="F0EBD5"/>
            </a:gs>
            <a:gs pos="100000">
              <a:srgbClr val="D1C39F"/>
            </a:gs>
          </a:gsLst>
          <a:lin ang="5400000" scaled="0"/>
        </a:gradFill>
        <a:effectLst/>
      </p:bgPr>
    </p:bg>
    <p:spTree>
      <p:nvGrpSpPr>
        <p:cNvPr id="1" name="Shape 310"/>
        <p:cNvGrpSpPr/>
        <p:nvPr/>
      </p:nvGrpSpPr>
      <p:grpSpPr>
        <a:xfrm>
          <a:off x="0" y="0"/>
          <a:ext cx="0" cy="0"/>
          <a:chOff x="0" y="0"/>
          <a:chExt cx="0" cy="0"/>
        </a:xfrm>
      </p:grpSpPr>
      <p:sp>
        <p:nvSpPr>
          <p:cNvPr id="311" name="Google Shape;311;p21"/>
          <p:cNvSpPr txBox="1">
            <a:spLocks noGrp="1"/>
          </p:cNvSpPr>
          <p:nvPr>
            <p:ph type="sldNum" idx="12"/>
          </p:nvPr>
        </p:nvSpPr>
        <p:spPr>
          <a:xfrm>
            <a:off x="8613648" y="4729162"/>
            <a:ext cx="457200" cy="357188"/>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fld id="{00000000-1234-1234-1234-123412341234}" type="slidenum">
              <a:rPr lang="en-US"/>
              <a:t>21</a:t>
            </a:fld>
            <a:endParaRPr/>
          </a:p>
        </p:txBody>
      </p:sp>
      <p:sp>
        <p:nvSpPr>
          <p:cNvPr id="312" name="Google Shape;312;p21"/>
          <p:cNvSpPr txBox="1"/>
          <p:nvPr/>
        </p:nvSpPr>
        <p:spPr>
          <a:xfrm>
            <a:off x="5105400" y="1929140"/>
            <a:ext cx="2743200" cy="2616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100">
                <a:solidFill>
                  <a:schemeClr val="dk1"/>
                </a:solidFill>
                <a:latin typeface="Times New Roman"/>
                <a:ea typeface="Times New Roman"/>
                <a:cs typeface="Times New Roman"/>
                <a:sym typeface="Times New Roman"/>
              </a:rPr>
              <a:t>Fig 4  Showing account credentials</a:t>
            </a:r>
            <a:endParaRPr sz="1100">
              <a:solidFill>
                <a:schemeClr val="dk1"/>
              </a:solidFill>
              <a:latin typeface="Times New Roman"/>
              <a:ea typeface="Times New Roman"/>
              <a:cs typeface="Times New Roman"/>
              <a:sym typeface="Times New Roman"/>
            </a:endParaRPr>
          </a:p>
        </p:txBody>
      </p:sp>
      <p:sp>
        <p:nvSpPr>
          <p:cNvPr id="313" name="Google Shape;313;p21"/>
          <p:cNvSpPr txBox="1"/>
          <p:nvPr/>
        </p:nvSpPr>
        <p:spPr>
          <a:xfrm>
            <a:off x="5181600" y="4171950"/>
            <a:ext cx="2743200" cy="2616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100">
                <a:solidFill>
                  <a:schemeClr val="dk1"/>
                </a:solidFill>
                <a:latin typeface="Times New Roman"/>
                <a:ea typeface="Times New Roman"/>
                <a:cs typeface="Times New Roman"/>
                <a:sym typeface="Times New Roman"/>
              </a:rPr>
              <a:t>Fig 6 Depositing Amount</a:t>
            </a:r>
            <a:endParaRPr sz="1100">
              <a:solidFill>
                <a:schemeClr val="dk1"/>
              </a:solidFill>
              <a:latin typeface="Times New Roman"/>
              <a:ea typeface="Times New Roman"/>
              <a:cs typeface="Times New Roman"/>
              <a:sym typeface="Times New Roman"/>
            </a:endParaRPr>
          </a:p>
        </p:txBody>
      </p:sp>
      <p:sp>
        <p:nvSpPr>
          <p:cNvPr id="314" name="Google Shape;314;p21"/>
          <p:cNvSpPr txBox="1"/>
          <p:nvPr/>
        </p:nvSpPr>
        <p:spPr>
          <a:xfrm>
            <a:off x="838200" y="4248150"/>
            <a:ext cx="2743200" cy="2616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100">
                <a:solidFill>
                  <a:schemeClr val="dk1"/>
                </a:solidFill>
                <a:latin typeface="Times New Roman"/>
                <a:ea typeface="Times New Roman"/>
                <a:cs typeface="Times New Roman"/>
                <a:sym typeface="Times New Roman"/>
              </a:rPr>
              <a:t>Fig 5 ATM menu</a:t>
            </a:r>
            <a:endParaRPr sz="1100">
              <a:solidFill>
                <a:schemeClr val="dk1"/>
              </a:solidFill>
              <a:latin typeface="Times New Roman"/>
              <a:ea typeface="Times New Roman"/>
              <a:cs typeface="Times New Roman"/>
              <a:sym typeface="Times New Roman"/>
            </a:endParaRPr>
          </a:p>
        </p:txBody>
      </p:sp>
      <p:pic>
        <p:nvPicPr>
          <p:cNvPr id="315" name="Google Shape;315;p21" descr="ASR.png"/>
          <p:cNvPicPr preferRelativeResize="0"/>
          <p:nvPr/>
        </p:nvPicPr>
        <p:blipFill rotWithShape="1">
          <a:blip r:embed="rId3">
            <a:alphaModFix/>
          </a:blip>
          <a:srcRect b="4016"/>
          <a:stretch/>
        </p:blipFill>
        <p:spPr>
          <a:xfrm>
            <a:off x="4800600" y="276879"/>
            <a:ext cx="3429000" cy="1609071"/>
          </a:xfrm>
          <a:prstGeom prst="rect">
            <a:avLst/>
          </a:prstGeom>
          <a:noFill/>
          <a:ln>
            <a:noFill/>
          </a:ln>
        </p:spPr>
      </p:pic>
      <p:pic>
        <p:nvPicPr>
          <p:cNvPr id="316" name="Google Shape;316;p21" descr="ATM M.png"/>
          <p:cNvPicPr preferRelativeResize="0"/>
          <p:nvPr/>
        </p:nvPicPr>
        <p:blipFill rotWithShape="1">
          <a:blip r:embed="rId4">
            <a:alphaModFix/>
          </a:blip>
          <a:srcRect l="3006" t="2000" r="3005" b="1999"/>
          <a:stretch/>
        </p:blipFill>
        <p:spPr>
          <a:xfrm>
            <a:off x="609600" y="2571750"/>
            <a:ext cx="3437730" cy="1609354"/>
          </a:xfrm>
          <a:prstGeom prst="rect">
            <a:avLst/>
          </a:prstGeom>
          <a:noFill/>
          <a:ln>
            <a:noFill/>
          </a:ln>
        </p:spPr>
      </p:pic>
      <p:pic>
        <p:nvPicPr>
          <p:cNvPr id="317" name="Google Shape;317;p21" descr="ATM D.png"/>
          <p:cNvPicPr preferRelativeResize="0"/>
          <p:nvPr/>
        </p:nvPicPr>
        <p:blipFill rotWithShape="1">
          <a:blip r:embed="rId5">
            <a:alphaModFix/>
          </a:blip>
          <a:srcRect b="4025"/>
          <a:stretch/>
        </p:blipFill>
        <p:spPr>
          <a:xfrm>
            <a:off x="4876800" y="2495550"/>
            <a:ext cx="3276600" cy="1598258"/>
          </a:xfrm>
          <a:prstGeom prst="rect">
            <a:avLst/>
          </a:prstGeom>
          <a:noFill/>
          <a:ln>
            <a:noFill/>
          </a:ln>
        </p:spPr>
      </p:pic>
      <p:pic>
        <p:nvPicPr>
          <p:cNvPr id="318" name="Google Shape;318;p21" descr="AOF.png"/>
          <p:cNvPicPr preferRelativeResize="0"/>
          <p:nvPr/>
        </p:nvPicPr>
        <p:blipFill rotWithShape="1">
          <a:blip r:embed="rId6">
            <a:alphaModFix/>
          </a:blip>
          <a:srcRect b="4025"/>
          <a:stretch/>
        </p:blipFill>
        <p:spPr>
          <a:xfrm>
            <a:off x="533400" y="285750"/>
            <a:ext cx="3429000" cy="1608922"/>
          </a:xfrm>
          <a:prstGeom prst="rect">
            <a:avLst/>
          </a:prstGeom>
          <a:noFill/>
          <a:ln>
            <a:noFill/>
          </a:ln>
        </p:spPr>
      </p:pic>
      <p:sp>
        <p:nvSpPr>
          <p:cNvPr id="319" name="Google Shape;319;p21"/>
          <p:cNvSpPr txBox="1"/>
          <p:nvPr/>
        </p:nvSpPr>
        <p:spPr>
          <a:xfrm>
            <a:off x="838200" y="1962150"/>
            <a:ext cx="2743200" cy="2616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100">
                <a:solidFill>
                  <a:schemeClr val="dk1"/>
                </a:solidFill>
                <a:latin typeface="Times New Roman"/>
                <a:ea typeface="Times New Roman"/>
                <a:cs typeface="Times New Roman"/>
                <a:sym typeface="Times New Roman"/>
              </a:rPr>
              <a:t>Fig 3  Reading user details</a:t>
            </a:r>
            <a:endParaRPr sz="1100">
              <a:solidFill>
                <a:schemeClr val="dk1"/>
              </a:solidFill>
              <a:latin typeface="Times New Roman"/>
              <a:ea typeface="Times New Roman"/>
              <a:cs typeface="Times New Roman"/>
              <a:sym typeface="Times New Roman"/>
            </a:endParaRPr>
          </a:p>
        </p:txBody>
      </p:sp>
    </p:spTree>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showMasterSp="0">
  <p:cSld>
    <p:bg>
      <p:bgPr>
        <a:gradFill>
          <a:gsLst>
            <a:gs pos="0">
              <a:srgbClr val="FFEFD1"/>
            </a:gs>
            <a:gs pos="64999">
              <a:srgbClr val="F0EBD5"/>
            </a:gs>
            <a:gs pos="100000">
              <a:srgbClr val="D1C39F"/>
            </a:gs>
          </a:gsLst>
          <a:lin ang="5400000" scaled="0"/>
        </a:gradFill>
        <a:effectLst/>
      </p:bgPr>
    </p:bg>
    <p:spTree>
      <p:nvGrpSpPr>
        <p:cNvPr id="1" name="Shape 323"/>
        <p:cNvGrpSpPr/>
        <p:nvPr/>
      </p:nvGrpSpPr>
      <p:grpSpPr>
        <a:xfrm>
          <a:off x="0" y="0"/>
          <a:ext cx="0" cy="0"/>
          <a:chOff x="0" y="0"/>
          <a:chExt cx="0" cy="0"/>
        </a:xfrm>
      </p:grpSpPr>
      <p:sp>
        <p:nvSpPr>
          <p:cNvPr id="324" name="Google Shape;324;p22"/>
          <p:cNvSpPr txBox="1">
            <a:spLocks noGrp="1"/>
          </p:cNvSpPr>
          <p:nvPr>
            <p:ph type="sldNum" idx="12"/>
          </p:nvPr>
        </p:nvSpPr>
        <p:spPr>
          <a:xfrm>
            <a:off x="8613648" y="4729162"/>
            <a:ext cx="457200" cy="357188"/>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fld id="{00000000-1234-1234-1234-123412341234}" type="slidenum">
              <a:rPr lang="en-US"/>
              <a:t>22</a:t>
            </a:fld>
            <a:endParaRPr/>
          </a:p>
        </p:txBody>
      </p:sp>
      <p:sp>
        <p:nvSpPr>
          <p:cNvPr id="325" name="Google Shape;325;p22"/>
          <p:cNvSpPr txBox="1"/>
          <p:nvPr/>
        </p:nvSpPr>
        <p:spPr>
          <a:xfrm>
            <a:off x="5334000" y="2114550"/>
            <a:ext cx="2743200" cy="2616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100">
                <a:solidFill>
                  <a:schemeClr val="dk1"/>
                </a:solidFill>
                <a:latin typeface="Times New Roman"/>
                <a:ea typeface="Times New Roman"/>
                <a:cs typeface="Times New Roman"/>
                <a:sym typeface="Times New Roman"/>
              </a:rPr>
              <a:t>Fig 8  Showing  user profile</a:t>
            </a:r>
            <a:endParaRPr sz="1100">
              <a:solidFill>
                <a:schemeClr val="dk1"/>
              </a:solidFill>
              <a:latin typeface="Times New Roman"/>
              <a:ea typeface="Times New Roman"/>
              <a:cs typeface="Times New Roman"/>
              <a:sym typeface="Times New Roman"/>
            </a:endParaRPr>
          </a:p>
        </p:txBody>
      </p:sp>
      <p:sp>
        <p:nvSpPr>
          <p:cNvPr id="326" name="Google Shape;326;p22"/>
          <p:cNvSpPr txBox="1"/>
          <p:nvPr/>
        </p:nvSpPr>
        <p:spPr>
          <a:xfrm>
            <a:off x="685800" y="4552950"/>
            <a:ext cx="2743200" cy="2616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100">
                <a:solidFill>
                  <a:schemeClr val="dk1"/>
                </a:solidFill>
                <a:latin typeface="Times New Roman"/>
                <a:ea typeface="Times New Roman"/>
                <a:cs typeface="Times New Roman"/>
                <a:sym typeface="Times New Roman"/>
              </a:rPr>
              <a:t>Fig 9 Updating  mobile number</a:t>
            </a:r>
            <a:endParaRPr sz="1100">
              <a:solidFill>
                <a:schemeClr val="dk1"/>
              </a:solidFill>
              <a:latin typeface="Times New Roman"/>
              <a:ea typeface="Times New Roman"/>
              <a:cs typeface="Times New Roman"/>
              <a:sym typeface="Times New Roman"/>
            </a:endParaRPr>
          </a:p>
        </p:txBody>
      </p:sp>
      <p:sp>
        <p:nvSpPr>
          <p:cNvPr id="327" name="Google Shape;327;p22"/>
          <p:cNvSpPr txBox="1"/>
          <p:nvPr/>
        </p:nvSpPr>
        <p:spPr>
          <a:xfrm>
            <a:off x="5334000" y="4629150"/>
            <a:ext cx="2743200" cy="2616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100">
                <a:solidFill>
                  <a:schemeClr val="dk1"/>
                </a:solidFill>
                <a:latin typeface="Times New Roman"/>
                <a:ea typeface="Times New Roman"/>
                <a:cs typeface="Times New Roman"/>
                <a:sym typeface="Times New Roman"/>
              </a:rPr>
              <a:t>Fig 10  Transferring  Amount</a:t>
            </a:r>
            <a:endParaRPr sz="1100">
              <a:solidFill>
                <a:schemeClr val="dk1"/>
              </a:solidFill>
              <a:latin typeface="Times New Roman"/>
              <a:ea typeface="Times New Roman"/>
              <a:cs typeface="Times New Roman"/>
              <a:sym typeface="Times New Roman"/>
            </a:endParaRPr>
          </a:p>
        </p:txBody>
      </p:sp>
      <p:pic>
        <p:nvPicPr>
          <p:cNvPr id="328" name="Google Shape;328;p22" descr="CUS P.png"/>
          <p:cNvPicPr preferRelativeResize="0"/>
          <p:nvPr/>
        </p:nvPicPr>
        <p:blipFill rotWithShape="1">
          <a:blip r:embed="rId3">
            <a:alphaModFix/>
          </a:blip>
          <a:srcRect r="3009"/>
          <a:stretch/>
        </p:blipFill>
        <p:spPr>
          <a:xfrm>
            <a:off x="4876801" y="361950"/>
            <a:ext cx="3657600" cy="1676400"/>
          </a:xfrm>
          <a:prstGeom prst="rect">
            <a:avLst/>
          </a:prstGeom>
          <a:noFill/>
          <a:ln>
            <a:noFill/>
          </a:ln>
        </p:spPr>
      </p:pic>
      <p:pic>
        <p:nvPicPr>
          <p:cNvPr id="329" name="Google Shape;329;p22" descr="UPDIN.png"/>
          <p:cNvPicPr preferRelativeResize="0"/>
          <p:nvPr/>
        </p:nvPicPr>
        <p:blipFill rotWithShape="1">
          <a:blip r:embed="rId4">
            <a:alphaModFix/>
          </a:blip>
          <a:srcRect t="4050" b="10125"/>
          <a:stretch/>
        </p:blipFill>
        <p:spPr>
          <a:xfrm>
            <a:off x="457200" y="2724150"/>
            <a:ext cx="3492500" cy="1685364"/>
          </a:xfrm>
          <a:prstGeom prst="rect">
            <a:avLst/>
          </a:prstGeom>
          <a:noFill/>
          <a:ln>
            <a:noFill/>
          </a:ln>
        </p:spPr>
      </p:pic>
      <p:pic>
        <p:nvPicPr>
          <p:cNvPr id="330" name="Google Shape;330;p22" descr="TRANSFER M.png"/>
          <p:cNvPicPr preferRelativeResize="0"/>
          <p:nvPr/>
        </p:nvPicPr>
        <p:blipFill rotWithShape="1">
          <a:blip r:embed="rId5">
            <a:alphaModFix/>
          </a:blip>
          <a:srcRect/>
          <a:stretch/>
        </p:blipFill>
        <p:spPr>
          <a:xfrm>
            <a:off x="4876800" y="2724150"/>
            <a:ext cx="3581400" cy="1828800"/>
          </a:xfrm>
          <a:prstGeom prst="rect">
            <a:avLst/>
          </a:prstGeom>
          <a:noFill/>
          <a:ln>
            <a:noFill/>
          </a:ln>
        </p:spPr>
      </p:pic>
      <p:pic>
        <p:nvPicPr>
          <p:cNvPr id="331" name="Google Shape;331;p22" descr="CUS L.png"/>
          <p:cNvPicPr preferRelativeResize="0"/>
          <p:nvPr/>
        </p:nvPicPr>
        <p:blipFill rotWithShape="1">
          <a:blip r:embed="rId6">
            <a:alphaModFix/>
          </a:blip>
          <a:srcRect b="5986"/>
          <a:stretch/>
        </p:blipFill>
        <p:spPr>
          <a:xfrm>
            <a:off x="533400" y="361950"/>
            <a:ext cx="3416300" cy="1647683"/>
          </a:xfrm>
          <a:prstGeom prst="rect">
            <a:avLst/>
          </a:prstGeom>
          <a:noFill/>
          <a:ln>
            <a:noFill/>
          </a:ln>
        </p:spPr>
      </p:pic>
      <p:sp>
        <p:nvSpPr>
          <p:cNvPr id="332" name="Google Shape;332;p22"/>
          <p:cNvSpPr txBox="1"/>
          <p:nvPr/>
        </p:nvSpPr>
        <p:spPr>
          <a:xfrm>
            <a:off x="685800" y="2114550"/>
            <a:ext cx="2743200" cy="2616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100">
                <a:solidFill>
                  <a:schemeClr val="dk1"/>
                </a:solidFill>
                <a:latin typeface="Times New Roman"/>
                <a:ea typeface="Times New Roman"/>
                <a:cs typeface="Times New Roman"/>
                <a:sym typeface="Times New Roman"/>
              </a:rPr>
              <a:t>Fig 7 Customer list</a:t>
            </a:r>
            <a:endParaRPr sz="1100">
              <a:solidFill>
                <a:schemeClr val="dk1"/>
              </a:solidFill>
              <a:latin typeface="Times New Roman"/>
              <a:ea typeface="Times New Roman"/>
              <a:cs typeface="Times New Roman"/>
              <a:sym typeface="Times New Roman"/>
            </a:endParaRPr>
          </a:p>
        </p:txBody>
      </p:sp>
    </p:spTree>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showMasterSp="0">
  <p:cSld>
    <p:bg>
      <p:bgPr>
        <a:gradFill>
          <a:gsLst>
            <a:gs pos="0">
              <a:srgbClr val="FFEFD1"/>
            </a:gs>
            <a:gs pos="64999">
              <a:srgbClr val="F0EBD5"/>
            </a:gs>
            <a:gs pos="100000">
              <a:srgbClr val="D1C39F"/>
            </a:gs>
          </a:gsLst>
          <a:lin ang="5400000" scaled="0"/>
        </a:gradFill>
        <a:effectLst/>
      </p:bgPr>
    </p:bg>
    <p:spTree>
      <p:nvGrpSpPr>
        <p:cNvPr id="1" name="Shape 336"/>
        <p:cNvGrpSpPr/>
        <p:nvPr/>
      </p:nvGrpSpPr>
      <p:grpSpPr>
        <a:xfrm>
          <a:off x="0" y="0"/>
          <a:ext cx="0" cy="0"/>
          <a:chOff x="0" y="0"/>
          <a:chExt cx="0" cy="0"/>
        </a:xfrm>
      </p:grpSpPr>
      <p:sp>
        <p:nvSpPr>
          <p:cNvPr id="337" name="Google Shape;337;p23"/>
          <p:cNvSpPr txBox="1">
            <a:spLocks noGrp="1"/>
          </p:cNvSpPr>
          <p:nvPr>
            <p:ph type="sldNum" idx="12"/>
          </p:nvPr>
        </p:nvSpPr>
        <p:spPr>
          <a:xfrm>
            <a:off x="8613648" y="4729162"/>
            <a:ext cx="457200" cy="357188"/>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fld id="{00000000-1234-1234-1234-123412341234}" type="slidenum">
              <a:rPr lang="en-US"/>
              <a:t>23</a:t>
            </a:fld>
            <a:endParaRPr/>
          </a:p>
        </p:txBody>
      </p:sp>
      <p:sp>
        <p:nvSpPr>
          <p:cNvPr id="338" name="Google Shape;338;p23"/>
          <p:cNvSpPr txBox="1"/>
          <p:nvPr/>
        </p:nvSpPr>
        <p:spPr>
          <a:xfrm>
            <a:off x="609600" y="3181350"/>
            <a:ext cx="2743200" cy="2616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100">
                <a:solidFill>
                  <a:schemeClr val="dk1"/>
                </a:solidFill>
                <a:latin typeface="Times New Roman"/>
                <a:ea typeface="Times New Roman"/>
                <a:cs typeface="Times New Roman"/>
                <a:sym typeface="Times New Roman"/>
              </a:rPr>
              <a:t>Fig 11  Showing transaction history with time</a:t>
            </a:r>
            <a:endParaRPr sz="1100">
              <a:solidFill>
                <a:schemeClr val="dk1"/>
              </a:solidFill>
              <a:latin typeface="Times New Roman"/>
              <a:ea typeface="Times New Roman"/>
              <a:cs typeface="Times New Roman"/>
              <a:sym typeface="Times New Roman"/>
            </a:endParaRPr>
          </a:p>
        </p:txBody>
      </p:sp>
      <p:pic>
        <p:nvPicPr>
          <p:cNvPr id="339" name="Google Shape;339;p23" descr="TRANS HIS.png"/>
          <p:cNvPicPr preferRelativeResize="0"/>
          <p:nvPr/>
        </p:nvPicPr>
        <p:blipFill rotWithShape="1">
          <a:blip r:embed="rId3">
            <a:alphaModFix/>
          </a:blip>
          <a:srcRect t="4033" r="17140" b="8065"/>
          <a:stretch/>
        </p:blipFill>
        <p:spPr>
          <a:xfrm>
            <a:off x="381000" y="1279275"/>
            <a:ext cx="3662006" cy="1724774"/>
          </a:xfrm>
          <a:prstGeom prst="rect">
            <a:avLst/>
          </a:prstGeom>
          <a:noFill/>
          <a:ln>
            <a:noFill/>
          </a:ln>
        </p:spPr>
      </p:pic>
      <p:pic>
        <p:nvPicPr>
          <p:cNvPr id="340" name="Google Shape;340;p23" descr="REM.png"/>
          <p:cNvPicPr preferRelativeResize="0"/>
          <p:nvPr/>
        </p:nvPicPr>
        <p:blipFill rotWithShape="1">
          <a:blip r:embed="rId4">
            <a:alphaModFix/>
          </a:blip>
          <a:srcRect t="4041" r="9999" b="8083"/>
          <a:stretch/>
        </p:blipFill>
        <p:spPr>
          <a:xfrm>
            <a:off x="4724400" y="1276350"/>
            <a:ext cx="3699847" cy="1721856"/>
          </a:xfrm>
          <a:prstGeom prst="rect">
            <a:avLst/>
          </a:prstGeom>
          <a:noFill/>
          <a:ln>
            <a:noFill/>
          </a:ln>
        </p:spPr>
      </p:pic>
      <p:sp>
        <p:nvSpPr>
          <p:cNvPr id="341" name="Google Shape;341;p23"/>
          <p:cNvSpPr txBox="1"/>
          <p:nvPr/>
        </p:nvSpPr>
        <p:spPr>
          <a:xfrm>
            <a:off x="5105400" y="3148340"/>
            <a:ext cx="2743200" cy="2616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100">
                <a:solidFill>
                  <a:schemeClr val="dk1"/>
                </a:solidFill>
                <a:latin typeface="Times New Roman"/>
                <a:ea typeface="Times New Roman"/>
                <a:cs typeface="Times New Roman"/>
                <a:sym typeface="Times New Roman"/>
              </a:rPr>
              <a:t>Fig 12  Removing account</a:t>
            </a:r>
            <a:endParaRPr sz="1100">
              <a:solidFill>
                <a:schemeClr val="dk1"/>
              </a:solidFill>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24"/>
          <p:cNvSpPr txBox="1">
            <a:spLocks noGrp="1"/>
          </p:cNvSpPr>
          <p:nvPr>
            <p:ph type="sldNum" idx="12"/>
          </p:nvPr>
        </p:nvSpPr>
        <p:spPr>
          <a:xfrm>
            <a:off x="8613648" y="4729162"/>
            <a:ext cx="457200" cy="357188"/>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fld id="{00000000-1234-1234-1234-123412341234}" type="slidenum">
              <a:rPr lang="en-US"/>
              <a:t>24</a:t>
            </a:fld>
            <a:endParaRPr/>
          </a:p>
        </p:txBody>
      </p:sp>
      <p:sp>
        <p:nvSpPr>
          <p:cNvPr id="347" name="Google Shape;347;p24"/>
          <p:cNvSpPr/>
          <p:nvPr/>
        </p:nvSpPr>
        <p:spPr>
          <a:xfrm>
            <a:off x="2209800" y="1123950"/>
            <a:ext cx="5144165" cy="360094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cap="none" dirty="0">
                <a:solidFill>
                  <a:schemeClr val="tx1"/>
                </a:solidFill>
                <a:latin typeface="Footlight MT Light" panose="0204060206030A020304" pitchFamily="18" charset="0"/>
                <a:ea typeface="Gill Sans"/>
                <a:cs typeface="Gill Sans"/>
                <a:sym typeface="Gill Sans"/>
              </a:rPr>
              <a:t>“This project and code are designed in a way such that it highly encrypts the data of the customer is and ensure there can be no data leaks..”</a:t>
            </a:r>
          </a:p>
          <a:p>
            <a:pPr marL="0" marR="0" lvl="0" indent="0" algn="ctr" rtl="0">
              <a:spcBef>
                <a:spcPts val="0"/>
              </a:spcBef>
              <a:spcAft>
                <a:spcPts val="0"/>
              </a:spcAft>
              <a:buNone/>
            </a:pPr>
            <a:endParaRPr lang="en-US" sz="2400" b="1" dirty="0">
              <a:solidFill>
                <a:schemeClr val="tx1"/>
              </a:solidFill>
              <a:latin typeface="Footlight MT Light" panose="0204060206030A020304" pitchFamily="18" charset="0"/>
              <a:ea typeface="Gill Sans"/>
              <a:cs typeface="Gill Sans"/>
              <a:sym typeface="Gill Sans"/>
            </a:endParaRPr>
          </a:p>
          <a:p>
            <a:pPr marL="0" marR="0" lvl="0" indent="0" algn="ctr" rtl="0">
              <a:spcBef>
                <a:spcPts val="0"/>
              </a:spcBef>
              <a:spcAft>
                <a:spcPts val="0"/>
              </a:spcAft>
              <a:buNone/>
            </a:pPr>
            <a:endParaRPr lang="en-US" sz="2400" b="1" cap="none" dirty="0">
              <a:solidFill>
                <a:schemeClr val="tx1"/>
              </a:solidFill>
              <a:latin typeface="Footlight MT Light" panose="0204060206030A020304" pitchFamily="18" charset="0"/>
              <a:ea typeface="Gill Sans"/>
              <a:cs typeface="Gill Sans"/>
              <a:sym typeface="Gill Sans"/>
            </a:endParaRPr>
          </a:p>
          <a:p>
            <a:pPr marL="0" marR="0" lvl="0" indent="0" algn="ctr" rtl="0">
              <a:spcBef>
                <a:spcPts val="0"/>
              </a:spcBef>
              <a:spcAft>
                <a:spcPts val="0"/>
              </a:spcAft>
              <a:buNone/>
            </a:pPr>
            <a:endParaRPr lang="en-US" sz="2400" b="1" dirty="0">
              <a:solidFill>
                <a:schemeClr val="tx1"/>
              </a:solidFill>
              <a:latin typeface="Footlight MT Light" panose="0204060206030A020304" pitchFamily="18" charset="0"/>
              <a:ea typeface="Gill Sans"/>
              <a:cs typeface="Gill Sans"/>
              <a:sym typeface="Gill Sans"/>
            </a:endParaRPr>
          </a:p>
          <a:p>
            <a:pPr marL="0" marR="0" lvl="0" indent="0" algn="ctr" rtl="0">
              <a:spcBef>
                <a:spcPts val="0"/>
              </a:spcBef>
              <a:spcAft>
                <a:spcPts val="0"/>
              </a:spcAft>
              <a:buNone/>
            </a:pPr>
            <a:r>
              <a:rPr lang="en-US" sz="6000" b="1" cap="none" dirty="0">
                <a:solidFill>
                  <a:srgbClr val="FFC000"/>
                </a:solidFill>
                <a:latin typeface="Berlin Sans FB Demi" panose="020E0802020502020306" pitchFamily="34" charset="0"/>
                <a:ea typeface="Gill Sans"/>
                <a:cs typeface="Gill Sans"/>
                <a:sym typeface="Gill Sans"/>
              </a:rPr>
              <a:t>Thank you</a:t>
            </a:r>
            <a:endParaRPr sz="6000" b="1" cap="none" dirty="0">
              <a:solidFill>
                <a:srgbClr val="FFC000"/>
              </a:solidFill>
              <a:latin typeface="Berlin Sans FB Demi" panose="020E0802020502020306" pitchFamily="34" charset="0"/>
              <a:ea typeface="Gill Sans"/>
              <a:cs typeface="Gill Sans"/>
              <a:sym typeface="Gill Sans"/>
            </a:endParaRPr>
          </a:p>
        </p:txBody>
      </p:sp>
    </p:spTree>
  </p:cSld>
  <p:clrMapOvr>
    <a:masterClrMapping/>
  </p:clrMapOvr>
  <p:transitio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3"/>
          <p:cNvSpPr txBox="1">
            <a:spLocks noGrp="1"/>
          </p:cNvSpPr>
          <p:nvPr>
            <p:ph type="sldNum" idx="12"/>
          </p:nvPr>
        </p:nvSpPr>
        <p:spPr>
          <a:xfrm>
            <a:off x="8613648" y="4729162"/>
            <a:ext cx="457200" cy="357188"/>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fld id="{00000000-1234-1234-1234-123412341234}" type="slidenum">
              <a:rPr lang="en-US"/>
              <a:t>3</a:t>
            </a:fld>
            <a:endParaRPr/>
          </a:p>
        </p:txBody>
      </p:sp>
      <p:sp>
        <p:nvSpPr>
          <p:cNvPr id="122" name="Google Shape;122;p3"/>
          <p:cNvSpPr/>
          <p:nvPr/>
        </p:nvSpPr>
        <p:spPr>
          <a:xfrm>
            <a:off x="3048000" y="514350"/>
            <a:ext cx="3657600" cy="533400"/>
          </a:xfrm>
          <a:prstGeom prst="roundRect">
            <a:avLst>
              <a:gd name="adj" fmla="val 16667"/>
            </a:avLst>
          </a:prstGeom>
          <a:solidFill>
            <a:schemeClr val="lt1"/>
          </a:solidFill>
          <a:ln w="5715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1">
              <a:solidFill>
                <a:schemeClr val="dk1"/>
              </a:solidFill>
              <a:latin typeface="Georgia"/>
              <a:ea typeface="Georgia"/>
              <a:cs typeface="Georgia"/>
              <a:sym typeface="Georgia"/>
            </a:endParaRPr>
          </a:p>
          <a:p>
            <a:pPr marL="0" marR="0" lvl="0" indent="0" algn="ctr" rtl="0">
              <a:spcBef>
                <a:spcPts val="0"/>
              </a:spcBef>
              <a:spcAft>
                <a:spcPts val="0"/>
              </a:spcAft>
              <a:buNone/>
            </a:pPr>
            <a:endParaRPr sz="1800" b="1">
              <a:solidFill>
                <a:schemeClr val="dk1"/>
              </a:solidFill>
              <a:latin typeface="Times New Roman"/>
              <a:ea typeface="Times New Roman"/>
              <a:cs typeface="Times New Roman"/>
              <a:sym typeface="Times New Roman"/>
            </a:endParaRPr>
          </a:p>
          <a:p>
            <a:pPr marL="0" marR="0" lvl="0" indent="0" algn="ctr" rtl="0">
              <a:spcBef>
                <a:spcPts val="0"/>
              </a:spcBef>
              <a:spcAft>
                <a:spcPts val="0"/>
              </a:spcAft>
              <a:buNone/>
            </a:pPr>
            <a:r>
              <a:rPr lang="en-US" sz="1800" b="1">
                <a:solidFill>
                  <a:schemeClr val="dk1"/>
                </a:solidFill>
                <a:latin typeface="Times New Roman"/>
                <a:ea typeface="Times New Roman"/>
                <a:cs typeface="Times New Roman"/>
                <a:sym typeface="Times New Roman"/>
              </a:rPr>
              <a:t>OBJECTIVE</a:t>
            </a:r>
            <a:endParaRPr sz="2000" i="1">
              <a:solidFill>
                <a:schemeClr val="dk1"/>
              </a:solidFill>
              <a:latin typeface="Georgia"/>
              <a:ea typeface="Georgia"/>
              <a:cs typeface="Georgia"/>
              <a:sym typeface="Georgia"/>
            </a:endParaRPr>
          </a:p>
          <a:p>
            <a:pPr marL="0" marR="0" lvl="0" indent="0" algn="ctr" rtl="0">
              <a:spcBef>
                <a:spcPts val="0"/>
              </a:spcBef>
              <a:spcAft>
                <a:spcPts val="0"/>
              </a:spcAft>
              <a:buNone/>
            </a:pPr>
            <a:endParaRPr sz="1800" b="1" cap="small">
              <a:solidFill>
                <a:schemeClr val="dk1"/>
              </a:solidFill>
              <a:latin typeface="Georgia"/>
              <a:ea typeface="Georgia"/>
              <a:cs typeface="Georgia"/>
              <a:sym typeface="Georgia"/>
            </a:endParaRPr>
          </a:p>
          <a:p>
            <a:pPr marL="0" marR="0" lvl="0" indent="0" algn="ctr" rtl="0">
              <a:spcBef>
                <a:spcPts val="0"/>
              </a:spcBef>
              <a:spcAft>
                <a:spcPts val="0"/>
              </a:spcAft>
              <a:buNone/>
            </a:pPr>
            <a:endParaRPr sz="1800">
              <a:solidFill>
                <a:schemeClr val="dk1"/>
              </a:solidFill>
              <a:latin typeface="Gill Sans"/>
              <a:ea typeface="Gill Sans"/>
              <a:cs typeface="Gill Sans"/>
              <a:sym typeface="Gill Sans"/>
            </a:endParaRPr>
          </a:p>
        </p:txBody>
      </p:sp>
      <p:sp>
        <p:nvSpPr>
          <p:cNvPr id="123" name="Google Shape;123;p3"/>
          <p:cNvSpPr txBox="1"/>
          <p:nvPr/>
        </p:nvSpPr>
        <p:spPr>
          <a:xfrm>
            <a:off x="1447800" y="1504950"/>
            <a:ext cx="7010400" cy="286232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Times New Roman"/>
                <a:ea typeface="Times New Roman"/>
                <a:cs typeface="Times New Roman"/>
                <a:sym typeface="Times New Roman"/>
              </a:rPr>
              <a:t>This system is basically designed for storing the banking details. The whole system is designed by C programming language. It develops the general idea of how the bank details of customers are stored like their name, address, contact number and so many other details. The user interface is quite a simple with normal screen design so that employees can easily get familiar with it. The bankers will be satisfied with this system because they can easily check the details of each and every customers.</a:t>
            </a:r>
            <a:endParaRPr sz="1600">
              <a:solidFill>
                <a:schemeClr val="dk1"/>
              </a:solidFill>
              <a:latin typeface="Georgia"/>
              <a:ea typeface="Georgia"/>
              <a:cs typeface="Georgia"/>
              <a:sym typeface="Georgia"/>
            </a:endParaRPr>
          </a:p>
          <a:p>
            <a:pPr marL="0" marR="0" lvl="0" indent="0" algn="ctr" rtl="0">
              <a:spcBef>
                <a:spcPts val="0"/>
              </a:spcBef>
              <a:spcAft>
                <a:spcPts val="0"/>
              </a:spcAft>
              <a:buNone/>
            </a:pPr>
            <a:r>
              <a:rPr lang="en-US" sz="1800">
                <a:solidFill>
                  <a:schemeClr val="dk1"/>
                </a:solidFill>
                <a:latin typeface="Times New Roman"/>
                <a:ea typeface="Times New Roman"/>
                <a:cs typeface="Times New Roman"/>
                <a:sym typeface="Times New Roman"/>
              </a:rPr>
              <a:t> </a:t>
            </a:r>
            <a:endParaRPr sz="2800" i="1">
              <a:solidFill>
                <a:schemeClr val="dk1"/>
              </a:solidFill>
              <a:latin typeface="Georgia"/>
              <a:ea typeface="Georgia"/>
              <a:cs typeface="Georgia"/>
              <a:sym typeface="Georgia"/>
            </a:endParaRPr>
          </a:p>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4"/>
          <p:cNvSpPr txBox="1">
            <a:spLocks noGrp="1"/>
          </p:cNvSpPr>
          <p:nvPr>
            <p:ph type="sldNum" idx="12"/>
          </p:nvPr>
        </p:nvSpPr>
        <p:spPr>
          <a:xfrm>
            <a:off x="8613648" y="4729162"/>
            <a:ext cx="457200" cy="357188"/>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fld id="{00000000-1234-1234-1234-123412341234}" type="slidenum">
              <a:rPr lang="en-US"/>
              <a:t>4</a:t>
            </a:fld>
            <a:endParaRPr/>
          </a:p>
        </p:txBody>
      </p:sp>
      <p:sp>
        <p:nvSpPr>
          <p:cNvPr id="129" name="Google Shape;129;p4"/>
          <p:cNvSpPr/>
          <p:nvPr/>
        </p:nvSpPr>
        <p:spPr>
          <a:xfrm>
            <a:off x="3124200" y="285750"/>
            <a:ext cx="3810000" cy="762000"/>
          </a:xfrm>
          <a:prstGeom prst="roundRect">
            <a:avLst>
              <a:gd name="adj" fmla="val 16667"/>
            </a:avLst>
          </a:prstGeom>
          <a:solidFill>
            <a:schemeClr val="lt1"/>
          </a:solidFill>
          <a:ln w="5715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1">
              <a:solidFill>
                <a:schemeClr val="dk1"/>
              </a:solidFill>
              <a:latin typeface="Georgia"/>
              <a:ea typeface="Georgia"/>
              <a:cs typeface="Georgia"/>
              <a:sym typeface="Georgia"/>
            </a:endParaRPr>
          </a:p>
          <a:p>
            <a:pPr marL="0" marR="0" lvl="0" indent="0" algn="ctr" rtl="0">
              <a:spcBef>
                <a:spcPts val="0"/>
              </a:spcBef>
              <a:spcAft>
                <a:spcPts val="0"/>
              </a:spcAft>
              <a:buNone/>
            </a:pPr>
            <a:endParaRPr sz="1800" b="1">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1800" b="1">
                <a:solidFill>
                  <a:schemeClr val="dk1"/>
                </a:solidFill>
                <a:latin typeface="Times New Roman"/>
                <a:ea typeface="Times New Roman"/>
                <a:cs typeface="Times New Roman"/>
                <a:sym typeface="Times New Roman"/>
              </a:rPr>
              <a:t>H</a:t>
            </a:r>
            <a:r>
              <a:rPr lang="en-US" sz="1800" b="1" cap="small">
                <a:solidFill>
                  <a:schemeClr val="dk1"/>
                </a:solidFill>
                <a:latin typeface="Times New Roman"/>
                <a:ea typeface="Times New Roman"/>
                <a:cs typeface="Times New Roman"/>
                <a:sym typeface="Times New Roman"/>
              </a:rPr>
              <a:t>ardware and software</a:t>
            </a:r>
            <a:r>
              <a:rPr lang="en-US" sz="1800" b="1">
                <a:solidFill>
                  <a:schemeClr val="dk1"/>
                </a:solidFill>
                <a:latin typeface="Times New Roman"/>
                <a:ea typeface="Times New Roman"/>
                <a:cs typeface="Times New Roman"/>
                <a:sym typeface="Times New Roman"/>
              </a:rPr>
              <a:t> </a:t>
            </a:r>
            <a:r>
              <a:rPr lang="en-US" sz="1800" b="1" cap="small">
                <a:solidFill>
                  <a:schemeClr val="dk1"/>
                </a:solidFill>
                <a:latin typeface="Times New Roman"/>
                <a:ea typeface="Times New Roman"/>
                <a:cs typeface="Times New Roman"/>
                <a:sym typeface="Times New Roman"/>
              </a:rPr>
              <a:t>specifications</a:t>
            </a:r>
            <a:endParaRPr sz="1800" b="1" u="sng">
              <a:solidFill>
                <a:schemeClr val="dk1"/>
              </a:solidFill>
              <a:latin typeface="Times New Roman"/>
              <a:ea typeface="Times New Roman"/>
              <a:cs typeface="Times New Roman"/>
              <a:sym typeface="Times New Roman"/>
            </a:endParaRPr>
          </a:p>
          <a:p>
            <a:pPr marL="0" marR="0" lvl="0" indent="0" algn="ctr" rtl="0">
              <a:spcBef>
                <a:spcPts val="0"/>
              </a:spcBef>
              <a:spcAft>
                <a:spcPts val="0"/>
              </a:spcAft>
              <a:buNone/>
            </a:pPr>
            <a:endParaRPr sz="1800" b="1" cap="small">
              <a:solidFill>
                <a:schemeClr val="dk1"/>
              </a:solidFill>
              <a:latin typeface="Georgia"/>
              <a:ea typeface="Georgia"/>
              <a:cs typeface="Georgia"/>
              <a:sym typeface="Georgia"/>
            </a:endParaRPr>
          </a:p>
          <a:p>
            <a:pPr marL="0" marR="0" lvl="0" indent="0" algn="ctr" rtl="0">
              <a:spcBef>
                <a:spcPts val="0"/>
              </a:spcBef>
              <a:spcAft>
                <a:spcPts val="0"/>
              </a:spcAft>
              <a:buNone/>
            </a:pPr>
            <a:endParaRPr sz="1800">
              <a:solidFill>
                <a:schemeClr val="dk1"/>
              </a:solidFill>
              <a:latin typeface="Gill Sans"/>
              <a:ea typeface="Gill Sans"/>
              <a:cs typeface="Gill Sans"/>
              <a:sym typeface="Gill Sans"/>
            </a:endParaRPr>
          </a:p>
        </p:txBody>
      </p:sp>
      <p:sp>
        <p:nvSpPr>
          <p:cNvPr id="130" name="Google Shape;130;p4"/>
          <p:cNvSpPr txBox="1"/>
          <p:nvPr/>
        </p:nvSpPr>
        <p:spPr>
          <a:xfrm>
            <a:off x="1143000" y="2114550"/>
            <a:ext cx="2209800" cy="3226524"/>
          </a:xfrm>
          <a:prstGeom prst="rect">
            <a:avLst/>
          </a:prstGeom>
          <a:noFill/>
          <a:ln>
            <a:noFill/>
          </a:ln>
        </p:spPr>
        <p:txBody>
          <a:bodyPr spcFirstLastPara="1" wrap="square" lIns="91425" tIns="45700" rIns="91425" bIns="45700" anchor="t" anchorCtr="0">
            <a:spAutoFit/>
          </a:bodyPr>
          <a:lstStyle/>
          <a:p>
            <a:pPr marL="63500" marR="0" lvl="0" indent="0" algn="l" rtl="0">
              <a:spcBef>
                <a:spcPts val="0"/>
              </a:spcBef>
              <a:spcAft>
                <a:spcPts val="0"/>
              </a:spcAft>
              <a:buNone/>
            </a:pPr>
            <a:r>
              <a:rPr lang="en-US" sz="1400" b="1">
                <a:solidFill>
                  <a:schemeClr val="dk1"/>
                </a:solidFill>
                <a:latin typeface="Times New Roman"/>
                <a:ea typeface="Times New Roman"/>
                <a:cs typeface="Times New Roman"/>
                <a:sym typeface="Times New Roman"/>
              </a:rPr>
              <a:t>Minimum Requirements for hardware:</a:t>
            </a:r>
            <a:endParaRPr sz="1100">
              <a:solidFill>
                <a:schemeClr val="dk1"/>
              </a:solidFill>
              <a:latin typeface="Georgia"/>
              <a:ea typeface="Georgia"/>
              <a:cs typeface="Georgia"/>
              <a:sym typeface="Georgia"/>
            </a:endParaRPr>
          </a:p>
          <a:p>
            <a:pPr marL="342900" marR="0" lvl="0" indent="-342900" algn="l" rtl="0">
              <a:lnSpc>
                <a:spcPct val="183750"/>
              </a:lnSpc>
              <a:spcBef>
                <a:spcPts val="1395"/>
              </a:spcBef>
              <a:spcAft>
                <a:spcPts val="0"/>
              </a:spcAft>
              <a:buClr>
                <a:schemeClr val="dk1"/>
              </a:buClr>
              <a:buSzPts val="1200"/>
              <a:buFont typeface="Noto Sans Symbols"/>
              <a:buChar char="❖"/>
            </a:pPr>
            <a:r>
              <a:rPr lang="en-US" sz="1200">
                <a:solidFill>
                  <a:schemeClr val="dk1"/>
                </a:solidFill>
                <a:latin typeface="Times New Roman"/>
                <a:ea typeface="Times New Roman"/>
                <a:cs typeface="Times New Roman"/>
                <a:sym typeface="Times New Roman"/>
              </a:rPr>
              <a:t>Pentium II and hardware.</a:t>
            </a:r>
            <a:endParaRPr sz="1100">
              <a:solidFill>
                <a:schemeClr val="dk1"/>
              </a:solidFill>
              <a:latin typeface="Georgia"/>
              <a:ea typeface="Georgia"/>
              <a:cs typeface="Georgia"/>
              <a:sym typeface="Georgia"/>
            </a:endParaRPr>
          </a:p>
          <a:p>
            <a:pPr marL="342900" marR="0" lvl="0" indent="-342900" algn="l" rtl="0">
              <a:lnSpc>
                <a:spcPct val="183333"/>
              </a:lnSpc>
              <a:spcBef>
                <a:spcPts val="0"/>
              </a:spcBef>
              <a:spcAft>
                <a:spcPts val="0"/>
              </a:spcAft>
              <a:buClr>
                <a:schemeClr val="dk1"/>
              </a:buClr>
              <a:buSzPts val="1200"/>
              <a:buFont typeface="Noto Sans Symbols"/>
              <a:buChar char="❖"/>
            </a:pPr>
            <a:r>
              <a:rPr lang="en-US" sz="1200">
                <a:solidFill>
                  <a:schemeClr val="dk1"/>
                </a:solidFill>
                <a:latin typeface="Times New Roman"/>
                <a:ea typeface="Times New Roman"/>
                <a:cs typeface="Times New Roman"/>
                <a:sym typeface="Times New Roman"/>
              </a:rPr>
              <a:t>512 MB of RAM or higher.</a:t>
            </a:r>
            <a:endParaRPr sz="1100">
              <a:solidFill>
                <a:schemeClr val="dk1"/>
              </a:solidFill>
              <a:latin typeface="Georgia"/>
              <a:ea typeface="Georgia"/>
              <a:cs typeface="Georgia"/>
              <a:sym typeface="Georgia"/>
            </a:endParaRPr>
          </a:p>
          <a:p>
            <a:pPr marL="342900" marR="0" lvl="0" indent="-342900" algn="l" rtl="0">
              <a:lnSpc>
                <a:spcPct val="183333"/>
              </a:lnSpc>
              <a:spcBef>
                <a:spcPts val="0"/>
              </a:spcBef>
              <a:spcAft>
                <a:spcPts val="0"/>
              </a:spcAft>
              <a:buClr>
                <a:schemeClr val="dk1"/>
              </a:buClr>
              <a:buSzPts val="1200"/>
              <a:buFont typeface="Noto Sans Symbols"/>
              <a:buChar char="❖"/>
            </a:pPr>
            <a:r>
              <a:rPr lang="en-US" sz="1200">
                <a:solidFill>
                  <a:schemeClr val="dk1"/>
                </a:solidFill>
                <a:latin typeface="Times New Roman"/>
                <a:ea typeface="Times New Roman"/>
                <a:cs typeface="Times New Roman"/>
                <a:sym typeface="Times New Roman"/>
              </a:rPr>
              <a:t>800 MHz processor or above.</a:t>
            </a:r>
            <a:endParaRPr sz="1100">
              <a:solidFill>
                <a:schemeClr val="dk1"/>
              </a:solidFill>
              <a:latin typeface="Georgia"/>
              <a:ea typeface="Georgia"/>
              <a:cs typeface="Georgia"/>
              <a:sym typeface="Georgia"/>
            </a:endParaRPr>
          </a:p>
          <a:p>
            <a:pPr marL="342900" marR="0" lvl="0" indent="-342900" algn="l" rtl="0">
              <a:lnSpc>
                <a:spcPct val="183333"/>
              </a:lnSpc>
              <a:spcBef>
                <a:spcPts val="0"/>
              </a:spcBef>
              <a:spcAft>
                <a:spcPts val="0"/>
              </a:spcAft>
              <a:buClr>
                <a:schemeClr val="dk1"/>
              </a:buClr>
              <a:buSzPts val="1200"/>
              <a:buFont typeface="Noto Sans Symbols"/>
              <a:buChar char="❖"/>
            </a:pPr>
            <a:r>
              <a:rPr lang="en-US" sz="1200">
                <a:solidFill>
                  <a:schemeClr val="dk1"/>
                </a:solidFill>
                <a:latin typeface="Times New Roman"/>
                <a:ea typeface="Times New Roman"/>
                <a:cs typeface="Times New Roman"/>
                <a:sym typeface="Times New Roman"/>
              </a:rPr>
              <a:t>CD ROM.</a:t>
            </a:r>
            <a:endParaRPr sz="1100">
              <a:solidFill>
                <a:schemeClr val="dk1"/>
              </a:solidFill>
              <a:latin typeface="Georgia"/>
              <a:ea typeface="Georgia"/>
              <a:cs typeface="Georgia"/>
              <a:sym typeface="Georgia"/>
            </a:endParaRPr>
          </a:p>
          <a:p>
            <a:pPr marL="342900" marR="0" lvl="0" indent="-342900" algn="l" rtl="0">
              <a:lnSpc>
                <a:spcPct val="122500"/>
              </a:lnSpc>
              <a:spcBef>
                <a:spcPts val="0"/>
              </a:spcBef>
              <a:spcAft>
                <a:spcPts val="0"/>
              </a:spcAft>
              <a:buClr>
                <a:schemeClr val="dk1"/>
              </a:buClr>
              <a:buSzPts val="1200"/>
              <a:buFont typeface="Noto Sans Symbols"/>
              <a:buChar char="❖"/>
            </a:pPr>
            <a:r>
              <a:rPr lang="en-US" sz="1200">
                <a:solidFill>
                  <a:schemeClr val="dk1"/>
                </a:solidFill>
                <a:latin typeface="Times New Roman"/>
                <a:ea typeface="Times New Roman"/>
                <a:cs typeface="Times New Roman"/>
                <a:sym typeface="Times New Roman"/>
              </a:rPr>
              <a:t>20 MB of hard disk space</a:t>
            </a:r>
            <a:r>
              <a:rPr lang="en-US" sz="1800">
                <a:solidFill>
                  <a:schemeClr val="dk1"/>
                </a:solidFill>
                <a:latin typeface="Times New Roman"/>
                <a:ea typeface="Times New Roman"/>
                <a:cs typeface="Times New Roman"/>
                <a:sym typeface="Times New Roman"/>
              </a:rPr>
              <a:t>.</a:t>
            </a:r>
            <a:endParaRPr sz="1600">
              <a:solidFill>
                <a:schemeClr val="dk1"/>
              </a:solidFill>
              <a:latin typeface="Georgia"/>
              <a:ea typeface="Georgia"/>
              <a:cs typeface="Georgia"/>
              <a:sym typeface="Georgia"/>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a:t>
            </a:r>
            <a:endParaRPr sz="2800" i="1">
              <a:solidFill>
                <a:schemeClr val="dk1"/>
              </a:solidFill>
              <a:latin typeface="Georgia"/>
              <a:ea typeface="Georgia"/>
              <a:cs typeface="Georgia"/>
              <a:sym typeface="Georgia"/>
            </a:endParaRPr>
          </a:p>
          <a:p>
            <a:pPr marL="0" marR="0" lvl="0" indent="0" algn="l" rtl="0">
              <a:spcBef>
                <a:spcPts val="30"/>
              </a:spcBef>
              <a:spcAft>
                <a:spcPts val="0"/>
              </a:spcAft>
              <a:buNone/>
            </a:pPr>
            <a:r>
              <a:rPr lang="en-US" sz="1800">
                <a:solidFill>
                  <a:schemeClr val="dk1"/>
                </a:solidFill>
                <a:latin typeface="Times New Roman"/>
                <a:ea typeface="Times New Roman"/>
                <a:cs typeface="Times New Roman"/>
                <a:sym typeface="Times New Roman"/>
              </a:rPr>
              <a:t> </a:t>
            </a:r>
            <a:endParaRPr sz="2800" i="1">
              <a:solidFill>
                <a:schemeClr val="dk1"/>
              </a:solidFill>
              <a:latin typeface="Georgia"/>
              <a:ea typeface="Georgia"/>
              <a:cs typeface="Georgia"/>
              <a:sym typeface="Georgia"/>
            </a:endParaRPr>
          </a:p>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131" name="Google Shape;131;p4"/>
          <p:cNvSpPr txBox="1"/>
          <p:nvPr/>
        </p:nvSpPr>
        <p:spPr>
          <a:xfrm>
            <a:off x="3962400" y="2163217"/>
            <a:ext cx="2362200" cy="2846933"/>
          </a:xfrm>
          <a:prstGeom prst="rect">
            <a:avLst/>
          </a:prstGeom>
          <a:noFill/>
          <a:ln>
            <a:noFill/>
          </a:ln>
        </p:spPr>
        <p:txBody>
          <a:bodyPr spcFirstLastPara="1" wrap="square" lIns="91425" tIns="45700" rIns="91425" bIns="45700" anchor="t" anchorCtr="0">
            <a:spAutoFit/>
          </a:bodyPr>
          <a:lstStyle/>
          <a:p>
            <a:pPr marL="63500" marR="0" lvl="0" indent="0" algn="l" rtl="0">
              <a:spcBef>
                <a:spcPts val="0"/>
              </a:spcBef>
              <a:spcAft>
                <a:spcPts val="0"/>
              </a:spcAft>
              <a:buNone/>
            </a:pPr>
            <a:r>
              <a:rPr lang="en-US" sz="1400" b="1">
                <a:solidFill>
                  <a:schemeClr val="dk1"/>
                </a:solidFill>
                <a:latin typeface="Times New Roman"/>
                <a:ea typeface="Times New Roman"/>
                <a:cs typeface="Times New Roman"/>
                <a:sym typeface="Times New Roman"/>
              </a:rPr>
              <a:t>Requirements for software:</a:t>
            </a:r>
            <a:endParaRPr sz="1100">
              <a:solidFill>
                <a:schemeClr val="dk1"/>
              </a:solidFill>
              <a:latin typeface="Georgia"/>
              <a:ea typeface="Georgia"/>
              <a:cs typeface="Georgia"/>
              <a:sym typeface="Georgia"/>
            </a:endParaRPr>
          </a:p>
          <a:p>
            <a:pPr marL="63500" marR="0" lvl="0" indent="0" algn="l" rtl="0">
              <a:spcBef>
                <a:spcPts val="0"/>
              </a:spcBef>
              <a:spcAft>
                <a:spcPts val="0"/>
              </a:spcAft>
              <a:buNone/>
            </a:pPr>
            <a:r>
              <a:rPr lang="en-US" sz="1400" b="1">
                <a:solidFill>
                  <a:schemeClr val="dk1"/>
                </a:solidFill>
                <a:latin typeface="Times New Roman"/>
                <a:ea typeface="Times New Roman"/>
                <a:cs typeface="Times New Roman"/>
                <a:sym typeface="Times New Roman"/>
              </a:rPr>
              <a:t> </a:t>
            </a:r>
            <a:endParaRPr sz="1100">
              <a:solidFill>
                <a:schemeClr val="dk1"/>
              </a:solidFill>
              <a:latin typeface="Georgia"/>
              <a:ea typeface="Georgia"/>
              <a:cs typeface="Georgia"/>
              <a:sym typeface="Georgia"/>
            </a:endParaRPr>
          </a:p>
          <a:p>
            <a:pPr marL="342900" marR="0" lvl="0" indent="-342900" algn="l" rtl="0">
              <a:lnSpc>
                <a:spcPct val="183750"/>
              </a:lnSpc>
              <a:spcBef>
                <a:spcPts val="1395"/>
              </a:spcBef>
              <a:spcAft>
                <a:spcPts val="0"/>
              </a:spcAft>
              <a:buClr>
                <a:schemeClr val="dk1"/>
              </a:buClr>
              <a:buSzPts val="1200"/>
              <a:buFont typeface="Noto Sans Symbols"/>
              <a:buChar char="❖"/>
            </a:pPr>
            <a:r>
              <a:rPr lang="en-US" sz="1200">
                <a:solidFill>
                  <a:schemeClr val="dk1"/>
                </a:solidFill>
                <a:latin typeface="Times New Roman"/>
                <a:ea typeface="Times New Roman"/>
                <a:cs typeface="Times New Roman"/>
                <a:sym typeface="Times New Roman"/>
              </a:rPr>
              <a:t>Operating System WINDOWS 98 or higher.</a:t>
            </a:r>
            <a:endParaRPr sz="1100">
              <a:solidFill>
                <a:schemeClr val="dk1"/>
              </a:solidFill>
              <a:latin typeface="Georgia"/>
              <a:ea typeface="Georgia"/>
              <a:cs typeface="Georgia"/>
              <a:sym typeface="Georgia"/>
            </a:endParaRPr>
          </a:p>
          <a:p>
            <a:pPr marL="342900" marR="0" lvl="0" indent="-342900" algn="l" rtl="0">
              <a:lnSpc>
                <a:spcPct val="183750"/>
              </a:lnSpc>
              <a:spcBef>
                <a:spcPts val="1395"/>
              </a:spcBef>
              <a:spcAft>
                <a:spcPts val="0"/>
              </a:spcAft>
              <a:buClr>
                <a:schemeClr val="dk1"/>
              </a:buClr>
              <a:buSzPts val="1200"/>
              <a:buFont typeface="Noto Sans Symbols"/>
              <a:buChar char="❖"/>
            </a:pPr>
            <a:r>
              <a:rPr lang="en-US" sz="1200">
                <a:solidFill>
                  <a:schemeClr val="dk1"/>
                </a:solidFill>
                <a:latin typeface="Times New Roman"/>
                <a:ea typeface="Times New Roman"/>
                <a:cs typeface="Times New Roman"/>
                <a:sym typeface="Times New Roman"/>
              </a:rPr>
              <a:t>Any C compiler must be installed ( we have used DEV C++ to run this program )</a:t>
            </a:r>
            <a:endParaRPr sz="1100">
              <a:solidFill>
                <a:schemeClr val="dk1"/>
              </a:solidFill>
              <a:latin typeface="Georgia"/>
              <a:ea typeface="Georgia"/>
              <a:cs typeface="Georgia"/>
              <a:sym typeface="Georgia"/>
            </a:endParaRPr>
          </a:p>
          <a:p>
            <a:pPr marL="0" marR="0" lvl="0" indent="0" algn="l" rtl="0">
              <a:spcBef>
                <a:spcPts val="0"/>
              </a:spcBef>
              <a:spcAft>
                <a:spcPts val="0"/>
              </a:spcAft>
              <a:buNone/>
            </a:pPr>
            <a:br>
              <a:rPr lang="en-US" sz="1800">
                <a:solidFill>
                  <a:schemeClr val="dk1"/>
                </a:solidFill>
                <a:latin typeface="Times New Roman"/>
                <a:ea typeface="Times New Roman"/>
                <a:cs typeface="Times New Roman"/>
                <a:sym typeface="Times New Roman"/>
              </a:rPr>
            </a:br>
            <a:endParaRPr sz="1800">
              <a:solidFill>
                <a:schemeClr val="dk1"/>
              </a:solidFill>
              <a:latin typeface="Gill Sans"/>
              <a:ea typeface="Gill Sans"/>
              <a:cs typeface="Gill Sans"/>
              <a:sym typeface="Gill Sans"/>
            </a:endParaRPr>
          </a:p>
        </p:txBody>
      </p:sp>
      <p:sp>
        <p:nvSpPr>
          <p:cNvPr id="132" name="Google Shape;132;p4"/>
          <p:cNvSpPr txBox="1"/>
          <p:nvPr/>
        </p:nvSpPr>
        <p:spPr>
          <a:xfrm>
            <a:off x="990600" y="1123950"/>
            <a:ext cx="6781800" cy="1107996"/>
          </a:xfrm>
          <a:prstGeom prst="rect">
            <a:avLst/>
          </a:prstGeom>
          <a:noFill/>
          <a:ln>
            <a:noFill/>
          </a:ln>
        </p:spPr>
        <p:txBody>
          <a:bodyPr spcFirstLastPara="1" wrap="square" lIns="91425" tIns="45700" rIns="91425" bIns="45700" anchor="t" anchorCtr="0">
            <a:spAutoFit/>
          </a:bodyPr>
          <a:lstStyle/>
          <a:p>
            <a:pPr marL="63500" marR="0" lvl="0" indent="0" algn="l" rtl="0">
              <a:spcBef>
                <a:spcPts val="0"/>
              </a:spcBef>
              <a:spcAft>
                <a:spcPts val="0"/>
              </a:spcAft>
              <a:buNone/>
            </a:pPr>
            <a:endParaRPr sz="2000" i="1">
              <a:solidFill>
                <a:schemeClr val="dk1"/>
              </a:solidFill>
              <a:latin typeface="Georgia"/>
              <a:ea typeface="Georgia"/>
              <a:cs typeface="Georgia"/>
              <a:sym typeface="Georgia"/>
            </a:endParaRPr>
          </a:p>
          <a:p>
            <a:pPr marL="63500" marR="503555" lvl="0" indent="0" algn="l" rtl="0">
              <a:spcBef>
                <a:spcPts val="0"/>
              </a:spcBef>
              <a:spcAft>
                <a:spcPts val="0"/>
              </a:spcAft>
              <a:buNone/>
            </a:pPr>
            <a:r>
              <a:rPr lang="en-US" sz="1400">
                <a:solidFill>
                  <a:schemeClr val="dk1"/>
                </a:solidFill>
                <a:latin typeface="Times New Roman"/>
                <a:ea typeface="Times New Roman"/>
                <a:cs typeface="Times New Roman"/>
                <a:sym typeface="Times New Roman"/>
              </a:rPr>
              <a:t>It will not need any additional hardware or software to  operate the program, but the following requirements should be maintained</a:t>
            </a:r>
            <a:endParaRPr sz="1200">
              <a:solidFill>
                <a:schemeClr val="dk1"/>
              </a:solidFill>
              <a:latin typeface="Georgia"/>
              <a:ea typeface="Georgia"/>
              <a:cs typeface="Georgia"/>
              <a:sym typeface="Georgia"/>
            </a:endParaRPr>
          </a:p>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5"/>
          <p:cNvSpPr txBox="1">
            <a:spLocks noGrp="1"/>
          </p:cNvSpPr>
          <p:nvPr>
            <p:ph type="sldNum" idx="12"/>
          </p:nvPr>
        </p:nvSpPr>
        <p:spPr>
          <a:xfrm>
            <a:off x="8613648" y="4729162"/>
            <a:ext cx="457200" cy="357188"/>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fld id="{00000000-1234-1234-1234-123412341234}" type="slidenum">
              <a:rPr lang="en-US"/>
              <a:t>5</a:t>
            </a:fld>
            <a:endParaRPr/>
          </a:p>
        </p:txBody>
      </p:sp>
      <p:sp>
        <p:nvSpPr>
          <p:cNvPr id="138" name="Google Shape;138;p5"/>
          <p:cNvSpPr/>
          <p:nvPr/>
        </p:nvSpPr>
        <p:spPr>
          <a:xfrm>
            <a:off x="3124200" y="438150"/>
            <a:ext cx="3581400" cy="514350"/>
          </a:xfrm>
          <a:prstGeom prst="roundRect">
            <a:avLst>
              <a:gd name="adj" fmla="val 16667"/>
            </a:avLst>
          </a:prstGeom>
          <a:solidFill>
            <a:schemeClr val="lt1"/>
          </a:solidFill>
          <a:ln w="5715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Times New Roman"/>
                <a:ea typeface="Times New Roman"/>
                <a:cs typeface="Times New Roman"/>
                <a:sym typeface="Times New Roman"/>
              </a:rPr>
              <a:t>SYSTEM DESIGN</a:t>
            </a:r>
            <a:endParaRPr sz="1800">
              <a:solidFill>
                <a:schemeClr val="dk1"/>
              </a:solidFill>
              <a:latin typeface="Times New Roman"/>
              <a:ea typeface="Times New Roman"/>
              <a:cs typeface="Times New Roman"/>
              <a:sym typeface="Times New Roman"/>
            </a:endParaRPr>
          </a:p>
        </p:txBody>
      </p:sp>
      <p:cxnSp>
        <p:nvCxnSpPr>
          <p:cNvPr id="139" name="Google Shape;139;p5"/>
          <p:cNvCxnSpPr/>
          <p:nvPr/>
        </p:nvCxnSpPr>
        <p:spPr>
          <a:xfrm>
            <a:off x="2895600" y="1428750"/>
            <a:ext cx="4267200" cy="1191"/>
          </a:xfrm>
          <a:prstGeom prst="straightConnector1">
            <a:avLst/>
          </a:prstGeom>
          <a:noFill/>
          <a:ln w="57150" cap="flat" cmpd="sng">
            <a:solidFill>
              <a:schemeClr val="accent2"/>
            </a:solidFill>
            <a:prstDash val="solid"/>
            <a:round/>
            <a:headEnd type="none" w="sm" len="sm"/>
            <a:tailEnd type="none" w="sm" len="sm"/>
          </a:ln>
        </p:spPr>
      </p:cxnSp>
      <p:cxnSp>
        <p:nvCxnSpPr>
          <p:cNvPr id="140" name="Google Shape;140;p5"/>
          <p:cNvCxnSpPr/>
          <p:nvPr/>
        </p:nvCxnSpPr>
        <p:spPr>
          <a:xfrm rot="5400000">
            <a:off x="2667794" y="1656556"/>
            <a:ext cx="457200" cy="1588"/>
          </a:xfrm>
          <a:prstGeom prst="straightConnector1">
            <a:avLst/>
          </a:prstGeom>
          <a:noFill/>
          <a:ln w="57150" cap="flat" cmpd="sng">
            <a:solidFill>
              <a:schemeClr val="accent2"/>
            </a:solidFill>
            <a:prstDash val="solid"/>
            <a:round/>
            <a:headEnd type="none" w="sm" len="sm"/>
            <a:tailEnd type="stealth" w="med" len="med"/>
          </a:ln>
        </p:spPr>
      </p:cxnSp>
      <p:cxnSp>
        <p:nvCxnSpPr>
          <p:cNvPr id="141" name="Google Shape;141;p5"/>
          <p:cNvCxnSpPr/>
          <p:nvPr/>
        </p:nvCxnSpPr>
        <p:spPr>
          <a:xfrm rot="5400000">
            <a:off x="6933406" y="1656556"/>
            <a:ext cx="457200" cy="1588"/>
          </a:xfrm>
          <a:prstGeom prst="straightConnector1">
            <a:avLst/>
          </a:prstGeom>
          <a:noFill/>
          <a:ln w="57150" cap="flat" cmpd="sng">
            <a:solidFill>
              <a:schemeClr val="accent2"/>
            </a:solidFill>
            <a:prstDash val="solid"/>
            <a:round/>
            <a:headEnd type="none" w="sm" len="sm"/>
            <a:tailEnd type="stealth" w="med" len="med"/>
          </a:ln>
        </p:spPr>
      </p:cxnSp>
      <p:sp>
        <p:nvSpPr>
          <p:cNvPr id="142" name="Google Shape;142;p5"/>
          <p:cNvSpPr/>
          <p:nvPr/>
        </p:nvSpPr>
        <p:spPr>
          <a:xfrm>
            <a:off x="1447800" y="1885950"/>
            <a:ext cx="2895600" cy="2362200"/>
          </a:xfrm>
          <a:prstGeom prst="roundRect">
            <a:avLst>
              <a:gd name="adj" fmla="val 16667"/>
            </a:avLst>
          </a:prstGeom>
          <a:solidFill>
            <a:schemeClr val="lt1"/>
          </a:solidFill>
          <a:ln w="5715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Times New Roman"/>
                <a:ea typeface="Times New Roman"/>
                <a:cs typeface="Times New Roman"/>
                <a:sym typeface="Times New Roman"/>
              </a:rPr>
              <a:t>ALGORITHM</a:t>
            </a:r>
            <a:endParaRPr/>
          </a:p>
          <a:p>
            <a:pPr marL="0" marR="0" lvl="0" indent="0" algn="ctr" rtl="0">
              <a:spcBef>
                <a:spcPts val="0"/>
              </a:spcBef>
              <a:spcAft>
                <a:spcPts val="0"/>
              </a:spcAft>
              <a:buNone/>
            </a:pPr>
            <a:r>
              <a:rPr lang="en-US" sz="1800">
                <a:solidFill>
                  <a:schemeClr val="dk1"/>
                </a:solidFill>
                <a:latin typeface="Times New Roman"/>
                <a:ea typeface="Times New Roman"/>
                <a:cs typeface="Times New Roman"/>
                <a:sym typeface="Times New Roman"/>
              </a:rPr>
              <a:t>Here we have shown step-by-step procedure defining all instructions and then executing them in certain order to get desired output.</a:t>
            </a:r>
            <a:endParaRPr sz="1800">
              <a:solidFill>
                <a:schemeClr val="dk1"/>
              </a:solidFill>
              <a:latin typeface="Times New Roman"/>
              <a:ea typeface="Times New Roman"/>
              <a:cs typeface="Times New Roman"/>
              <a:sym typeface="Times New Roman"/>
            </a:endParaRPr>
          </a:p>
        </p:txBody>
      </p:sp>
      <p:sp>
        <p:nvSpPr>
          <p:cNvPr id="143" name="Google Shape;143;p5"/>
          <p:cNvSpPr/>
          <p:nvPr/>
        </p:nvSpPr>
        <p:spPr>
          <a:xfrm>
            <a:off x="6019800" y="1885950"/>
            <a:ext cx="2743200" cy="2362200"/>
          </a:xfrm>
          <a:prstGeom prst="roundRect">
            <a:avLst>
              <a:gd name="adj" fmla="val 16667"/>
            </a:avLst>
          </a:prstGeom>
          <a:solidFill>
            <a:schemeClr val="lt1"/>
          </a:solidFill>
          <a:ln w="5715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Times New Roman"/>
                <a:ea typeface="Times New Roman"/>
                <a:cs typeface="Times New Roman"/>
                <a:sym typeface="Times New Roman"/>
              </a:rPr>
              <a:t>BLOCK DIAGRAM</a:t>
            </a:r>
            <a:endParaRPr/>
          </a:p>
          <a:p>
            <a:pPr marL="0" marR="0" lvl="0" indent="0" algn="ctr" rtl="0">
              <a:spcBef>
                <a:spcPts val="0"/>
              </a:spcBef>
              <a:spcAft>
                <a:spcPts val="0"/>
              </a:spcAft>
              <a:buNone/>
            </a:pPr>
            <a:r>
              <a:rPr lang="en-US" sz="1800">
                <a:solidFill>
                  <a:schemeClr val="dk1"/>
                </a:solidFill>
                <a:latin typeface="Times New Roman"/>
                <a:ea typeface="Times New Roman"/>
                <a:cs typeface="Times New Roman"/>
                <a:sym typeface="Times New Roman"/>
              </a:rPr>
              <a:t>It is used to show basic working of our program and relation between different functions in this program.</a:t>
            </a:r>
            <a:endParaRPr/>
          </a:p>
          <a:p>
            <a:pPr marL="0" marR="0" lvl="0" indent="0" algn="ctr"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cxnSp>
        <p:nvCxnSpPr>
          <p:cNvPr id="144" name="Google Shape;144;p5"/>
          <p:cNvCxnSpPr/>
          <p:nvPr/>
        </p:nvCxnSpPr>
        <p:spPr>
          <a:xfrm rot="5400000">
            <a:off x="4677569" y="1170781"/>
            <a:ext cx="400050" cy="1588"/>
          </a:xfrm>
          <a:prstGeom prst="straightConnector1">
            <a:avLst/>
          </a:prstGeom>
          <a:noFill/>
          <a:ln w="57150" cap="flat" cmpd="sng">
            <a:solidFill>
              <a:schemeClr val="accent2"/>
            </a:solidFill>
            <a:prstDash val="solid"/>
            <a:round/>
            <a:headEnd type="none" w="sm" len="sm"/>
            <a:tailEnd type="stealth" w="med" len="med"/>
          </a:ln>
        </p:spPr>
      </p:cxn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0"/>
                                        </p:tgtEl>
                                        <p:attrNameLst>
                                          <p:attrName>style.visibility</p:attrName>
                                        </p:attrNameLst>
                                      </p:cBhvr>
                                      <p:to>
                                        <p:strVal val="visible"/>
                                      </p:to>
                                    </p:set>
                                    <p:animEffect transition="in" filter="fade">
                                      <p:cBhvr>
                                        <p:cTn id="7" dur="500"/>
                                        <p:tgtEl>
                                          <p:spTgt spid="140"/>
                                        </p:tgtEl>
                                      </p:cBhvr>
                                    </p:animEffect>
                                  </p:childTnLst>
                                </p:cTn>
                              </p:par>
                              <p:par>
                                <p:cTn id="8" presetID="10" presetClass="entr" presetSubtype="0" fill="hold" nodeType="withEffect">
                                  <p:stCondLst>
                                    <p:cond delay="0"/>
                                  </p:stCondLst>
                                  <p:childTnLst>
                                    <p:set>
                                      <p:cBhvr>
                                        <p:cTn id="9" dur="1" fill="hold">
                                          <p:stCondLst>
                                            <p:cond delay="0"/>
                                          </p:stCondLst>
                                        </p:cTn>
                                        <p:tgtEl>
                                          <p:spTgt spid="139"/>
                                        </p:tgtEl>
                                        <p:attrNameLst>
                                          <p:attrName>style.visibility</p:attrName>
                                        </p:attrNameLst>
                                      </p:cBhvr>
                                      <p:to>
                                        <p:strVal val="visible"/>
                                      </p:to>
                                    </p:set>
                                    <p:animEffect transition="in" filter="fade">
                                      <p:cBhvr>
                                        <p:cTn id="10" dur="500"/>
                                        <p:tgtEl>
                                          <p:spTgt spid="139"/>
                                        </p:tgtEl>
                                      </p:cBhvr>
                                    </p:animEffect>
                                  </p:childTnLst>
                                </p:cTn>
                              </p:par>
                              <p:par>
                                <p:cTn id="11" presetID="10" presetClass="entr" presetSubtype="0" fill="hold" nodeType="withEffect">
                                  <p:stCondLst>
                                    <p:cond delay="0"/>
                                  </p:stCondLst>
                                  <p:childTnLst>
                                    <p:set>
                                      <p:cBhvr>
                                        <p:cTn id="12" dur="1" fill="hold">
                                          <p:stCondLst>
                                            <p:cond delay="0"/>
                                          </p:stCondLst>
                                        </p:cTn>
                                        <p:tgtEl>
                                          <p:spTgt spid="144"/>
                                        </p:tgtEl>
                                        <p:attrNameLst>
                                          <p:attrName>style.visibility</p:attrName>
                                        </p:attrNameLst>
                                      </p:cBhvr>
                                      <p:to>
                                        <p:strVal val="visible"/>
                                      </p:to>
                                    </p:set>
                                    <p:animEffect transition="in" filter="fade">
                                      <p:cBhvr>
                                        <p:cTn id="13" dur="500"/>
                                        <p:tgtEl>
                                          <p:spTgt spid="144"/>
                                        </p:tgtEl>
                                      </p:cBhvr>
                                    </p:animEffect>
                                  </p:childTnLst>
                                </p:cTn>
                              </p:par>
                              <p:par>
                                <p:cTn id="14" presetID="10" presetClass="entr" presetSubtype="0" fill="hold" nodeType="withEffect">
                                  <p:stCondLst>
                                    <p:cond delay="0"/>
                                  </p:stCondLst>
                                  <p:childTnLst>
                                    <p:set>
                                      <p:cBhvr>
                                        <p:cTn id="15" dur="1" fill="hold">
                                          <p:stCondLst>
                                            <p:cond delay="0"/>
                                          </p:stCondLst>
                                        </p:cTn>
                                        <p:tgtEl>
                                          <p:spTgt spid="141"/>
                                        </p:tgtEl>
                                        <p:attrNameLst>
                                          <p:attrName>style.visibility</p:attrName>
                                        </p:attrNameLst>
                                      </p:cBhvr>
                                      <p:to>
                                        <p:strVal val="visible"/>
                                      </p:to>
                                    </p:set>
                                    <p:animEffect transition="in" filter="fade">
                                      <p:cBhvr>
                                        <p:cTn id="16" dur="500"/>
                                        <p:tgtEl>
                                          <p:spTgt spid="141"/>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42"/>
                                        </p:tgtEl>
                                        <p:attrNameLst>
                                          <p:attrName>style.visibility</p:attrName>
                                        </p:attrNameLst>
                                      </p:cBhvr>
                                      <p:to>
                                        <p:strVal val="visible"/>
                                      </p:to>
                                    </p:set>
                                    <p:animEffect transition="in" filter="fade">
                                      <p:cBhvr>
                                        <p:cTn id="21" dur="500"/>
                                        <p:tgtEl>
                                          <p:spTgt spid="142"/>
                                        </p:tgtEl>
                                      </p:cBhvr>
                                    </p:animEffect>
                                  </p:childTnLst>
                                </p:cTn>
                              </p:par>
                              <p:par>
                                <p:cTn id="22" presetID="10" presetClass="entr" presetSubtype="0" fill="hold" nodeType="withEffect">
                                  <p:stCondLst>
                                    <p:cond delay="0"/>
                                  </p:stCondLst>
                                  <p:childTnLst>
                                    <p:set>
                                      <p:cBhvr>
                                        <p:cTn id="23" dur="1" fill="hold">
                                          <p:stCondLst>
                                            <p:cond delay="0"/>
                                          </p:stCondLst>
                                        </p:cTn>
                                        <p:tgtEl>
                                          <p:spTgt spid="143"/>
                                        </p:tgtEl>
                                        <p:attrNameLst>
                                          <p:attrName>style.visibility</p:attrName>
                                        </p:attrNameLst>
                                      </p:cBhvr>
                                      <p:to>
                                        <p:strVal val="visible"/>
                                      </p:to>
                                    </p:set>
                                    <p:animEffect transition="in" filter="fade">
                                      <p:cBhvr>
                                        <p:cTn id="24" dur="500"/>
                                        <p:tgtEl>
                                          <p:spTgt spid="1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6"/>
          <p:cNvSpPr txBox="1">
            <a:spLocks noGrp="1"/>
          </p:cNvSpPr>
          <p:nvPr>
            <p:ph type="sldNum" idx="12"/>
          </p:nvPr>
        </p:nvSpPr>
        <p:spPr>
          <a:xfrm>
            <a:off x="8613648" y="4729162"/>
            <a:ext cx="457200" cy="357188"/>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fld id="{00000000-1234-1234-1234-123412341234}" type="slidenum">
              <a:rPr lang="en-US"/>
              <a:t>6</a:t>
            </a:fld>
            <a:endParaRPr/>
          </a:p>
        </p:txBody>
      </p:sp>
      <p:sp>
        <p:nvSpPr>
          <p:cNvPr id="151" name="Google Shape;151;p6"/>
          <p:cNvSpPr/>
          <p:nvPr/>
        </p:nvSpPr>
        <p:spPr>
          <a:xfrm>
            <a:off x="3810000" y="361950"/>
            <a:ext cx="2514600" cy="533400"/>
          </a:xfrm>
          <a:prstGeom prst="roundRect">
            <a:avLst>
              <a:gd name="adj" fmla="val 16667"/>
            </a:avLst>
          </a:prstGeom>
          <a:solidFill>
            <a:schemeClr val="lt1"/>
          </a:solidFill>
          <a:ln w="5715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Times New Roman"/>
                <a:ea typeface="Times New Roman"/>
                <a:cs typeface="Times New Roman"/>
                <a:sym typeface="Times New Roman"/>
              </a:rPr>
              <a:t>ALGORITHM</a:t>
            </a:r>
            <a:endParaRPr sz="1800">
              <a:solidFill>
                <a:schemeClr val="dk1"/>
              </a:solidFill>
              <a:latin typeface="Times New Roman"/>
              <a:ea typeface="Times New Roman"/>
              <a:cs typeface="Times New Roman"/>
              <a:sym typeface="Times New Roman"/>
            </a:endParaRPr>
          </a:p>
        </p:txBody>
      </p:sp>
      <p:sp>
        <p:nvSpPr>
          <p:cNvPr id="152" name="Google Shape;152;p6"/>
          <p:cNvSpPr/>
          <p:nvPr/>
        </p:nvSpPr>
        <p:spPr>
          <a:xfrm>
            <a:off x="1828800" y="1581150"/>
            <a:ext cx="6934200" cy="304800"/>
          </a:xfrm>
          <a:prstGeom prst="roundRect">
            <a:avLst>
              <a:gd name="adj" fmla="val 16667"/>
            </a:avLst>
          </a:prstGeom>
          <a:solidFill>
            <a:schemeClr val="lt1"/>
          </a:solidFill>
          <a:ln w="381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400">
                <a:solidFill>
                  <a:schemeClr val="dk1"/>
                </a:solidFill>
                <a:latin typeface="Times New Roman"/>
                <a:ea typeface="Times New Roman"/>
                <a:cs typeface="Times New Roman"/>
                <a:sym typeface="Times New Roman"/>
              </a:rPr>
              <a:t>Step 1.  Start</a:t>
            </a:r>
            <a:endParaRPr sz="1400">
              <a:solidFill>
                <a:schemeClr val="dk1"/>
              </a:solidFill>
              <a:latin typeface="Times New Roman"/>
              <a:ea typeface="Times New Roman"/>
              <a:cs typeface="Times New Roman"/>
              <a:sym typeface="Times New Roman"/>
            </a:endParaRPr>
          </a:p>
        </p:txBody>
      </p:sp>
      <p:sp>
        <p:nvSpPr>
          <p:cNvPr id="153" name="Google Shape;153;p6"/>
          <p:cNvSpPr/>
          <p:nvPr/>
        </p:nvSpPr>
        <p:spPr>
          <a:xfrm>
            <a:off x="1828800" y="3790950"/>
            <a:ext cx="6934200" cy="381000"/>
          </a:xfrm>
          <a:prstGeom prst="roundRect">
            <a:avLst>
              <a:gd name="adj" fmla="val 16667"/>
            </a:avLst>
          </a:prstGeom>
          <a:solidFill>
            <a:schemeClr val="lt1"/>
          </a:solidFill>
          <a:ln w="381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400">
                <a:solidFill>
                  <a:schemeClr val="dk1"/>
                </a:solidFill>
                <a:latin typeface="Times New Roman"/>
                <a:ea typeface="Times New Roman"/>
                <a:cs typeface="Times New Roman"/>
                <a:sym typeface="Times New Roman"/>
              </a:rPr>
              <a:t>Step 5.   If choice = 123456 then proceed to main menu by calling function named main_menu()</a:t>
            </a:r>
            <a:endParaRPr sz="1400">
              <a:solidFill>
                <a:schemeClr val="dk1"/>
              </a:solidFill>
              <a:latin typeface="Times New Roman"/>
              <a:ea typeface="Times New Roman"/>
              <a:cs typeface="Times New Roman"/>
              <a:sym typeface="Times New Roman"/>
            </a:endParaRPr>
          </a:p>
        </p:txBody>
      </p:sp>
      <p:sp>
        <p:nvSpPr>
          <p:cNvPr id="154" name="Google Shape;154;p6"/>
          <p:cNvSpPr/>
          <p:nvPr/>
        </p:nvSpPr>
        <p:spPr>
          <a:xfrm>
            <a:off x="1828800" y="2876550"/>
            <a:ext cx="6934200" cy="304800"/>
          </a:xfrm>
          <a:prstGeom prst="roundRect">
            <a:avLst>
              <a:gd name="adj" fmla="val 16667"/>
            </a:avLst>
          </a:prstGeom>
          <a:solidFill>
            <a:schemeClr val="lt1"/>
          </a:solidFill>
          <a:ln w="381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400">
                <a:solidFill>
                  <a:schemeClr val="dk1"/>
                </a:solidFill>
                <a:latin typeface="Times New Roman"/>
                <a:ea typeface="Times New Roman"/>
                <a:cs typeface="Times New Roman"/>
                <a:sym typeface="Times New Roman"/>
              </a:rPr>
              <a:t>Step 3.   Inside main function call function named wel_bank() to open welcome screen</a:t>
            </a:r>
            <a:endParaRPr sz="1400">
              <a:solidFill>
                <a:schemeClr val="dk1"/>
              </a:solidFill>
              <a:latin typeface="Times New Roman"/>
              <a:ea typeface="Times New Roman"/>
              <a:cs typeface="Times New Roman"/>
              <a:sym typeface="Times New Roman"/>
            </a:endParaRPr>
          </a:p>
        </p:txBody>
      </p:sp>
      <p:sp>
        <p:nvSpPr>
          <p:cNvPr id="155" name="Google Shape;155;p6"/>
          <p:cNvSpPr/>
          <p:nvPr/>
        </p:nvSpPr>
        <p:spPr>
          <a:xfrm>
            <a:off x="1828800" y="3333750"/>
            <a:ext cx="6934200" cy="304800"/>
          </a:xfrm>
          <a:prstGeom prst="roundRect">
            <a:avLst>
              <a:gd name="adj" fmla="val 16667"/>
            </a:avLst>
          </a:prstGeom>
          <a:solidFill>
            <a:schemeClr val="lt1"/>
          </a:solidFill>
          <a:ln w="381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400">
                <a:solidFill>
                  <a:schemeClr val="dk1"/>
                </a:solidFill>
                <a:latin typeface="Times New Roman"/>
                <a:ea typeface="Times New Roman"/>
                <a:cs typeface="Times New Roman"/>
                <a:sym typeface="Times New Roman"/>
              </a:rPr>
              <a:t>Step 4.   Inside function wel_bank() read character type variable named choice </a:t>
            </a:r>
            <a:endParaRPr sz="1400">
              <a:solidFill>
                <a:schemeClr val="dk1"/>
              </a:solidFill>
              <a:latin typeface="Times New Roman"/>
              <a:ea typeface="Times New Roman"/>
              <a:cs typeface="Times New Roman"/>
              <a:sym typeface="Times New Roman"/>
            </a:endParaRPr>
          </a:p>
        </p:txBody>
      </p:sp>
      <p:sp>
        <p:nvSpPr>
          <p:cNvPr id="156" name="Google Shape;156;p6"/>
          <p:cNvSpPr/>
          <p:nvPr/>
        </p:nvSpPr>
        <p:spPr>
          <a:xfrm>
            <a:off x="1828800" y="2038350"/>
            <a:ext cx="6934200" cy="685800"/>
          </a:xfrm>
          <a:prstGeom prst="roundRect">
            <a:avLst>
              <a:gd name="adj" fmla="val 16667"/>
            </a:avLst>
          </a:prstGeom>
          <a:solidFill>
            <a:schemeClr val="lt1"/>
          </a:solidFill>
          <a:ln w="381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400">
                <a:solidFill>
                  <a:schemeClr val="dk1"/>
                </a:solidFill>
                <a:latin typeface="Times New Roman"/>
                <a:ea typeface="Times New Roman"/>
                <a:cs typeface="Times New Roman"/>
                <a:sym typeface="Times New Roman"/>
              </a:rPr>
              <a:t>Step 2</a:t>
            </a:r>
            <a:r>
              <a:rPr lang="en-US" sz="1400">
                <a:solidFill>
                  <a:schemeClr val="dk1"/>
                </a:solidFill>
                <a:latin typeface="Gill Sans"/>
                <a:ea typeface="Gill Sans"/>
                <a:cs typeface="Gill Sans"/>
                <a:sym typeface="Gill Sans"/>
              </a:rPr>
              <a:t> </a:t>
            </a:r>
            <a:r>
              <a:rPr lang="en-US" sz="1400">
                <a:solidFill>
                  <a:schemeClr val="dk1"/>
                </a:solidFill>
                <a:latin typeface="Times New Roman"/>
                <a:ea typeface="Times New Roman"/>
                <a:cs typeface="Times New Roman"/>
                <a:sym typeface="Times New Roman"/>
              </a:rPr>
              <a:t>Create Structure named new_account, declare all required variables in it, declare and initialize bool type variable ‘choice = true’, and declare and initialize string type variable ‘login_pass = 123456’.</a:t>
            </a:r>
            <a:endParaRPr sz="1400" i="1">
              <a:solidFill>
                <a:schemeClr val="dk1"/>
              </a:solidFill>
              <a:latin typeface="Times New Roman"/>
              <a:ea typeface="Times New Roman"/>
              <a:cs typeface="Times New Roman"/>
              <a:sym typeface="Times New Roman"/>
            </a:endParaRPr>
          </a:p>
        </p:txBody>
      </p:sp>
      <p:sp>
        <p:nvSpPr>
          <p:cNvPr id="157" name="Google Shape;157;p6"/>
          <p:cNvSpPr/>
          <p:nvPr/>
        </p:nvSpPr>
        <p:spPr>
          <a:xfrm>
            <a:off x="1828800" y="4400550"/>
            <a:ext cx="6934200" cy="457200"/>
          </a:xfrm>
          <a:prstGeom prst="roundRect">
            <a:avLst>
              <a:gd name="adj" fmla="val 16667"/>
            </a:avLst>
          </a:prstGeom>
          <a:solidFill>
            <a:schemeClr val="lt1"/>
          </a:solidFill>
          <a:ln w="381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400">
                <a:solidFill>
                  <a:schemeClr val="dk1"/>
                </a:solidFill>
                <a:latin typeface="Times New Roman"/>
                <a:ea typeface="Times New Roman"/>
                <a:cs typeface="Times New Roman"/>
                <a:sym typeface="Times New Roman"/>
              </a:rPr>
              <a:t>Step 6.  Inside main menu function read integer type variable ch and using switch statement, create cases for calling different functions </a:t>
            </a:r>
            <a:endParaRPr sz="1400">
              <a:solidFill>
                <a:schemeClr val="dk1"/>
              </a:solidFill>
              <a:latin typeface="Times New Roman"/>
              <a:ea typeface="Times New Roman"/>
              <a:cs typeface="Times New Roman"/>
              <a:sym typeface="Times New Roman"/>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52"/>
                                        </p:tgtEl>
                                        <p:attrNameLst>
                                          <p:attrName>style.visibility</p:attrName>
                                        </p:attrNameLst>
                                      </p:cBhvr>
                                      <p:to>
                                        <p:strVal val="visible"/>
                                      </p:to>
                                    </p:set>
                                    <p:animEffect transition="in" filter="fade">
                                      <p:cBhvr>
                                        <p:cTn id="7" dur="500"/>
                                        <p:tgtEl>
                                          <p:spTgt spid="15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56"/>
                                        </p:tgtEl>
                                        <p:attrNameLst>
                                          <p:attrName>style.visibility</p:attrName>
                                        </p:attrNameLst>
                                      </p:cBhvr>
                                      <p:to>
                                        <p:strVal val="visible"/>
                                      </p:to>
                                    </p:set>
                                    <p:animEffect transition="in" filter="fade">
                                      <p:cBhvr>
                                        <p:cTn id="11" dur="500"/>
                                        <p:tgtEl>
                                          <p:spTgt spid="156"/>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54"/>
                                        </p:tgtEl>
                                        <p:attrNameLst>
                                          <p:attrName>style.visibility</p:attrName>
                                        </p:attrNameLst>
                                      </p:cBhvr>
                                      <p:to>
                                        <p:strVal val="visible"/>
                                      </p:to>
                                    </p:set>
                                    <p:animEffect transition="in" filter="fade">
                                      <p:cBhvr>
                                        <p:cTn id="15" dur="500"/>
                                        <p:tgtEl>
                                          <p:spTgt spid="154"/>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55"/>
                                        </p:tgtEl>
                                        <p:attrNameLst>
                                          <p:attrName>style.visibility</p:attrName>
                                        </p:attrNameLst>
                                      </p:cBhvr>
                                      <p:to>
                                        <p:strVal val="visible"/>
                                      </p:to>
                                    </p:set>
                                    <p:animEffect transition="in" filter="fade">
                                      <p:cBhvr>
                                        <p:cTn id="19" dur="500"/>
                                        <p:tgtEl>
                                          <p:spTgt spid="155"/>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153"/>
                                        </p:tgtEl>
                                        <p:attrNameLst>
                                          <p:attrName>style.visibility</p:attrName>
                                        </p:attrNameLst>
                                      </p:cBhvr>
                                      <p:to>
                                        <p:strVal val="visible"/>
                                      </p:to>
                                    </p:set>
                                    <p:animEffect transition="in" filter="fade">
                                      <p:cBhvr>
                                        <p:cTn id="23" dur="500"/>
                                        <p:tgtEl>
                                          <p:spTgt spid="153"/>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157"/>
                                        </p:tgtEl>
                                        <p:attrNameLst>
                                          <p:attrName>style.visibility</p:attrName>
                                        </p:attrNameLst>
                                      </p:cBhvr>
                                      <p:to>
                                        <p:strVal val="visible"/>
                                      </p:to>
                                    </p:set>
                                    <p:animEffect transition="in" filter="fade">
                                      <p:cBhvr>
                                        <p:cTn id="27" dur="500"/>
                                        <p:tgtEl>
                                          <p:spTgt spid="1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7"/>
          <p:cNvSpPr txBox="1">
            <a:spLocks noGrp="1"/>
          </p:cNvSpPr>
          <p:nvPr>
            <p:ph type="sldNum" idx="12"/>
          </p:nvPr>
        </p:nvSpPr>
        <p:spPr>
          <a:xfrm>
            <a:off x="8613648" y="4729162"/>
            <a:ext cx="457200" cy="357188"/>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fld id="{00000000-1234-1234-1234-123412341234}" type="slidenum">
              <a:rPr lang="en-US"/>
              <a:t>7</a:t>
            </a:fld>
            <a:endParaRPr/>
          </a:p>
        </p:txBody>
      </p:sp>
      <p:sp>
        <p:nvSpPr>
          <p:cNvPr id="163" name="Google Shape;163;p7"/>
          <p:cNvSpPr/>
          <p:nvPr/>
        </p:nvSpPr>
        <p:spPr>
          <a:xfrm>
            <a:off x="1524000" y="438150"/>
            <a:ext cx="6934200" cy="838200"/>
          </a:xfrm>
          <a:prstGeom prst="roundRect">
            <a:avLst>
              <a:gd name="adj" fmla="val 16667"/>
            </a:avLst>
          </a:prstGeom>
          <a:solidFill>
            <a:schemeClr val="lt1"/>
          </a:solidFill>
          <a:ln w="381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400">
              <a:solidFill>
                <a:schemeClr val="dk1"/>
              </a:solidFill>
              <a:latin typeface="Gill Sans"/>
              <a:ea typeface="Gill Sans"/>
              <a:cs typeface="Gill Sans"/>
              <a:sym typeface="Gill Sans"/>
            </a:endParaRPr>
          </a:p>
          <a:p>
            <a:pPr marL="0" marR="0" lvl="0" indent="0" algn="l" rtl="0">
              <a:spcBef>
                <a:spcPts val="0"/>
              </a:spcBef>
              <a:spcAft>
                <a:spcPts val="0"/>
              </a:spcAft>
              <a:buNone/>
            </a:pPr>
            <a:r>
              <a:rPr lang="en-US" sz="1400">
                <a:solidFill>
                  <a:schemeClr val="dk1"/>
                </a:solidFill>
                <a:latin typeface="Times New Roman"/>
                <a:ea typeface="Times New Roman"/>
                <a:cs typeface="Times New Roman"/>
                <a:sym typeface="Times New Roman"/>
              </a:rPr>
              <a:t>Step 7.   If ch = 1 then function new_acc() is called.</a:t>
            </a:r>
            <a:endParaRPr/>
          </a:p>
          <a:p>
            <a:pPr marL="0" marR="0" lvl="0" indent="0" algn="l" rtl="0">
              <a:spcBef>
                <a:spcPts val="0"/>
              </a:spcBef>
              <a:spcAft>
                <a:spcPts val="0"/>
              </a:spcAft>
              <a:buNone/>
            </a:pPr>
            <a:r>
              <a:rPr lang="en-US" sz="1400">
                <a:solidFill>
                  <a:schemeClr val="dk1"/>
                </a:solidFill>
                <a:latin typeface="Times New Roman"/>
                <a:ea typeface="Times New Roman"/>
                <a:cs typeface="Times New Roman"/>
                <a:sym typeface="Times New Roman"/>
              </a:rPr>
              <a:t>Inside new_acc() function read ad.name, ad.mob, ad.dob, ad.citi_num of  the user using structure variables.  </a:t>
            </a:r>
            <a:endParaRPr/>
          </a:p>
          <a:p>
            <a:pPr marL="0" marR="0" lvl="0" indent="0" algn="ctr" rtl="0">
              <a:spcBef>
                <a:spcPts val="0"/>
              </a:spcBef>
              <a:spcAft>
                <a:spcPts val="0"/>
              </a:spcAft>
              <a:buNone/>
            </a:pPr>
            <a:endParaRPr sz="1400">
              <a:solidFill>
                <a:schemeClr val="dk1"/>
              </a:solidFill>
              <a:latin typeface="Gill Sans"/>
              <a:ea typeface="Gill Sans"/>
              <a:cs typeface="Gill Sans"/>
              <a:sym typeface="Gill Sans"/>
            </a:endParaRPr>
          </a:p>
        </p:txBody>
      </p:sp>
      <p:sp>
        <p:nvSpPr>
          <p:cNvPr id="164" name="Google Shape;164;p7"/>
          <p:cNvSpPr/>
          <p:nvPr/>
        </p:nvSpPr>
        <p:spPr>
          <a:xfrm>
            <a:off x="1524000" y="1504950"/>
            <a:ext cx="6934200" cy="838200"/>
          </a:xfrm>
          <a:prstGeom prst="roundRect">
            <a:avLst>
              <a:gd name="adj" fmla="val 16667"/>
            </a:avLst>
          </a:prstGeom>
          <a:solidFill>
            <a:schemeClr val="lt1"/>
          </a:solidFill>
          <a:ln w="381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400">
              <a:solidFill>
                <a:schemeClr val="dk1"/>
              </a:solidFill>
              <a:latin typeface="Gill Sans"/>
              <a:ea typeface="Gill Sans"/>
              <a:cs typeface="Gill Sans"/>
              <a:sym typeface="Gill Sans"/>
            </a:endParaRPr>
          </a:p>
          <a:p>
            <a:pPr marL="0" marR="0" lvl="0" indent="0" algn="l" rtl="0">
              <a:spcBef>
                <a:spcPts val="0"/>
              </a:spcBef>
              <a:spcAft>
                <a:spcPts val="0"/>
              </a:spcAft>
              <a:buNone/>
            </a:pPr>
            <a:endParaRPr sz="14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1400">
                <a:solidFill>
                  <a:schemeClr val="dk1"/>
                </a:solidFill>
                <a:latin typeface="Times New Roman"/>
                <a:ea typeface="Times New Roman"/>
                <a:cs typeface="Times New Roman"/>
                <a:sym typeface="Times New Roman"/>
              </a:rPr>
              <a:t>Step 8.   Now open file using fopen() function in writing mode, , if file pointer f != NULL then write all above values inside it using fwrite() function and then print Account created successfully,</a:t>
            </a:r>
            <a:endParaRPr/>
          </a:p>
          <a:p>
            <a:pPr marL="0" marR="0" lvl="0" indent="0" algn="l" rtl="0">
              <a:spcBef>
                <a:spcPts val="0"/>
              </a:spcBef>
              <a:spcAft>
                <a:spcPts val="0"/>
              </a:spcAft>
              <a:buNone/>
            </a:pPr>
            <a:r>
              <a:rPr lang="en-US" sz="1400">
                <a:solidFill>
                  <a:schemeClr val="dk1"/>
                </a:solidFill>
                <a:latin typeface="Times New Roman"/>
                <a:ea typeface="Times New Roman"/>
                <a:cs typeface="Times New Roman"/>
                <a:sym typeface="Times New Roman"/>
              </a:rPr>
              <a:t>else show error, close file using fclose() funtion.</a:t>
            </a:r>
            <a:endParaRPr/>
          </a:p>
          <a:p>
            <a:pPr marL="0" marR="0" lvl="0" indent="0" algn="l" rtl="0">
              <a:spcBef>
                <a:spcPts val="0"/>
              </a:spcBef>
              <a:spcAft>
                <a:spcPts val="0"/>
              </a:spcAft>
              <a:buNone/>
            </a:pPr>
            <a:endParaRPr sz="1400">
              <a:solidFill>
                <a:schemeClr val="dk1"/>
              </a:solidFill>
              <a:latin typeface="Gill Sans"/>
              <a:ea typeface="Gill Sans"/>
              <a:cs typeface="Gill Sans"/>
              <a:sym typeface="Gill Sans"/>
            </a:endParaRPr>
          </a:p>
          <a:p>
            <a:pPr marL="0" marR="0" lvl="0" indent="0" algn="ctr" rtl="0">
              <a:spcBef>
                <a:spcPts val="0"/>
              </a:spcBef>
              <a:spcAft>
                <a:spcPts val="0"/>
              </a:spcAft>
              <a:buNone/>
            </a:pPr>
            <a:endParaRPr sz="1400">
              <a:solidFill>
                <a:schemeClr val="dk1"/>
              </a:solidFill>
              <a:latin typeface="Gill Sans"/>
              <a:ea typeface="Gill Sans"/>
              <a:cs typeface="Gill Sans"/>
              <a:sym typeface="Gill Sans"/>
            </a:endParaRPr>
          </a:p>
        </p:txBody>
      </p:sp>
      <p:sp>
        <p:nvSpPr>
          <p:cNvPr id="165" name="Google Shape;165;p7"/>
          <p:cNvSpPr/>
          <p:nvPr/>
        </p:nvSpPr>
        <p:spPr>
          <a:xfrm>
            <a:off x="1524000" y="2571750"/>
            <a:ext cx="6934200" cy="1066800"/>
          </a:xfrm>
          <a:prstGeom prst="roundRect">
            <a:avLst>
              <a:gd name="adj" fmla="val 16667"/>
            </a:avLst>
          </a:prstGeom>
          <a:solidFill>
            <a:schemeClr val="lt1"/>
          </a:solidFill>
          <a:ln w="381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400">
                <a:solidFill>
                  <a:schemeClr val="dk1"/>
                </a:solidFill>
                <a:latin typeface="Times New Roman"/>
                <a:ea typeface="Times New Roman"/>
                <a:cs typeface="Times New Roman"/>
                <a:sym typeface="Times New Roman"/>
              </a:rPr>
              <a:t>Step 9.   If ch = 2 then function update_info() is called.</a:t>
            </a:r>
            <a:endParaRPr/>
          </a:p>
          <a:p>
            <a:pPr marL="0" marR="0" lvl="0" indent="0" algn="l" rtl="0">
              <a:spcBef>
                <a:spcPts val="0"/>
              </a:spcBef>
              <a:spcAft>
                <a:spcPts val="0"/>
              </a:spcAft>
              <a:buNone/>
            </a:pPr>
            <a:r>
              <a:rPr lang="en-US" sz="1400">
                <a:solidFill>
                  <a:schemeClr val="dk1"/>
                </a:solidFill>
                <a:latin typeface="Times New Roman"/>
                <a:ea typeface="Times New Roman"/>
                <a:cs typeface="Times New Roman"/>
                <a:sym typeface="Times New Roman"/>
              </a:rPr>
              <a:t>Inside update_info() read integer variable ch and use switch statement for calling different function for updating different information. </a:t>
            </a:r>
            <a:endParaRPr/>
          </a:p>
        </p:txBody>
      </p:sp>
      <p:sp>
        <p:nvSpPr>
          <p:cNvPr id="166" name="Google Shape;166;p7"/>
          <p:cNvSpPr/>
          <p:nvPr/>
        </p:nvSpPr>
        <p:spPr>
          <a:xfrm>
            <a:off x="1524000" y="3867150"/>
            <a:ext cx="6934200" cy="838200"/>
          </a:xfrm>
          <a:prstGeom prst="roundRect">
            <a:avLst>
              <a:gd name="adj" fmla="val 16667"/>
            </a:avLst>
          </a:prstGeom>
          <a:solidFill>
            <a:schemeClr val="lt1"/>
          </a:solidFill>
          <a:ln w="381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400">
                <a:solidFill>
                  <a:schemeClr val="dk1"/>
                </a:solidFill>
                <a:latin typeface="Times New Roman"/>
                <a:ea typeface="Times New Roman"/>
                <a:cs typeface="Times New Roman"/>
                <a:sym typeface="Times New Roman"/>
              </a:rPr>
              <a:t>Step 10.   Now inside all called functions open user files using fopen(), then modify the information and store all user information in file using fwrite() and then print,  Information updated successfully.</a:t>
            </a:r>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63"/>
                                        </p:tgtEl>
                                        <p:attrNameLst>
                                          <p:attrName>style.visibility</p:attrName>
                                        </p:attrNameLst>
                                      </p:cBhvr>
                                      <p:to>
                                        <p:strVal val="visible"/>
                                      </p:to>
                                    </p:set>
                                    <p:animEffect transition="in" filter="fade">
                                      <p:cBhvr>
                                        <p:cTn id="7" dur="500"/>
                                        <p:tgtEl>
                                          <p:spTgt spid="16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64"/>
                                        </p:tgtEl>
                                        <p:attrNameLst>
                                          <p:attrName>style.visibility</p:attrName>
                                        </p:attrNameLst>
                                      </p:cBhvr>
                                      <p:to>
                                        <p:strVal val="visible"/>
                                      </p:to>
                                    </p:set>
                                    <p:animEffect transition="in" filter="fade">
                                      <p:cBhvr>
                                        <p:cTn id="11" dur="500"/>
                                        <p:tgtEl>
                                          <p:spTgt spid="164"/>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65"/>
                                        </p:tgtEl>
                                        <p:attrNameLst>
                                          <p:attrName>style.visibility</p:attrName>
                                        </p:attrNameLst>
                                      </p:cBhvr>
                                      <p:to>
                                        <p:strVal val="visible"/>
                                      </p:to>
                                    </p:set>
                                    <p:animEffect transition="in" filter="fade">
                                      <p:cBhvr>
                                        <p:cTn id="15" dur="500"/>
                                        <p:tgtEl>
                                          <p:spTgt spid="165"/>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66"/>
                                        </p:tgtEl>
                                        <p:attrNameLst>
                                          <p:attrName>style.visibility</p:attrName>
                                        </p:attrNameLst>
                                      </p:cBhvr>
                                      <p:to>
                                        <p:strVal val="visible"/>
                                      </p:to>
                                    </p:set>
                                    <p:animEffect transition="in" filter="fade">
                                      <p:cBhvr>
                                        <p:cTn id="19" dur="500"/>
                                        <p:tgtEl>
                                          <p:spTgt spid="1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8"/>
          <p:cNvSpPr txBox="1">
            <a:spLocks noGrp="1"/>
          </p:cNvSpPr>
          <p:nvPr>
            <p:ph type="sldNum" idx="12"/>
          </p:nvPr>
        </p:nvSpPr>
        <p:spPr>
          <a:xfrm>
            <a:off x="8613648" y="4729162"/>
            <a:ext cx="457200" cy="357188"/>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fld id="{00000000-1234-1234-1234-123412341234}" type="slidenum">
              <a:rPr lang="en-US"/>
              <a:t>8</a:t>
            </a:fld>
            <a:endParaRPr/>
          </a:p>
        </p:txBody>
      </p:sp>
      <p:sp>
        <p:nvSpPr>
          <p:cNvPr id="172" name="Google Shape;172;p8"/>
          <p:cNvSpPr/>
          <p:nvPr/>
        </p:nvSpPr>
        <p:spPr>
          <a:xfrm>
            <a:off x="1447800" y="361950"/>
            <a:ext cx="6934200" cy="838200"/>
          </a:xfrm>
          <a:prstGeom prst="roundRect">
            <a:avLst>
              <a:gd name="adj" fmla="val 16667"/>
            </a:avLst>
          </a:prstGeom>
          <a:solidFill>
            <a:schemeClr val="lt1"/>
          </a:solidFill>
          <a:ln w="381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400">
              <a:solidFill>
                <a:schemeClr val="dk1"/>
              </a:solidFill>
              <a:latin typeface="Gill Sans"/>
              <a:ea typeface="Gill Sans"/>
              <a:cs typeface="Gill Sans"/>
              <a:sym typeface="Gill Sans"/>
            </a:endParaRPr>
          </a:p>
          <a:p>
            <a:pPr marL="0" marR="0" lvl="0" indent="0" algn="l" rtl="0">
              <a:spcBef>
                <a:spcPts val="0"/>
              </a:spcBef>
              <a:spcAft>
                <a:spcPts val="0"/>
              </a:spcAft>
              <a:buNone/>
            </a:pPr>
            <a:r>
              <a:rPr lang="en-US" sz="1400">
                <a:solidFill>
                  <a:schemeClr val="dk1"/>
                </a:solidFill>
                <a:latin typeface="Times New Roman"/>
                <a:ea typeface="Times New Roman"/>
                <a:cs typeface="Times New Roman"/>
                <a:sym typeface="Times New Roman"/>
              </a:rPr>
              <a:t>Step 11.   If ch = 3 then function atm() is called.</a:t>
            </a:r>
            <a:endParaRPr/>
          </a:p>
          <a:p>
            <a:pPr marL="0" marR="0" lvl="0" indent="0" algn="l" rtl="0">
              <a:spcBef>
                <a:spcPts val="0"/>
              </a:spcBef>
              <a:spcAft>
                <a:spcPts val="0"/>
              </a:spcAft>
              <a:buNone/>
            </a:pPr>
            <a:r>
              <a:rPr lang="en-US" sz="1400">
                <a:solidFill>
                  <a:schemeClr val="dk1"/>
                </a:solidFill>
                <a:latin typeface="Times New Roman"/>
                <a:ea typeface="Times New Roman"/>
                <a:cs typeface="Times New Roman"/>
                <a:sym typeface="Times New Roman"/>
              </a:rPr>
              <a:t>Inside atm() function read integer type variable ch and then using switch statement call different function for performing different ATM operations</a:t>
            </a:r>
            <a:endParaRPr/>
          </a:p>
          <a:p>
            <a:pPr marL="0" marR="0" lvl="0" indent="0" algn="ctr" rtl="0">
              <a:spcBef>
                <a:spcPts val="0"/>
              </a:spcBef>
              <a:spcAft>
                <a:spcPts val="0"/>
              </a:spcAft>
              <a:buNone/>
            </a:pPr>
            <a:endParaRPr sz="1400">
              <a:solidFill>
                <a:schemeClr val="dk1"/>
              </a:solidFill>
              <a:latin typeface="Gill Sans"/>
              <a:ea typeface="Gill Sans"/>
              <a:cs typeface="Gill Sans"/>
              <a:sym typeface="Gill Sans"/>
            </a:endParaRPr>
          </a:p>
        </p:txBody>
      </p:sp>
      <p:sp>
        <p:nvSpPr>
          <p:cNvPr id="173" name="Google Shape;173;p8"/>
          <p:cNvSpPr/>
          <p:nvPr/>
        </p:nvSpPr>
        <p:spPr>
          <a:xfrm>
            <a:off x="1371600" y="1504950"/>
            <a:ext cx="6934200" cy="1143000"/>
          </a:xfrm>
          <a:prstGeom prst="roundRect">
            <a:avLst>
              <a:gd name="adj" fmla="val 16667"/>
            </a:avLst>
          </a:prstGeom>
          <a:solidFill>
            <a:schemeClr val="lt1"/>
          </a:solidFill>
          <a:ln w="381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400">
                <a:solidFill>
                  <a:schemeClr val="dk1"/>
                </a:solidFill>
                <a:latin typeface="Times New Roman"/>
                <a:ea typeface="Times New Roman"/>
                <a:cs typeface="Times New Roman"/>
                <a:sym typeface="Times New Roman"/>
              </a:rPr>
              <a:t>Step 12.   Now, inside all called fuctions if the amount involved in transaction is less than balance amount of user i.e ad.amount then add or subtract the transaction amount with ad.amount and write all the values inside the record file of user using fwrite() function and print Transaction complete. </a:t>
            </a:r>
            <a:endParaRPr/>
          </a:p>
        </p:txBody>
      </p:sp>
      <p:sp>
        <p:nvSpPr>
          <p:cNvPr id="174" name="Google Shape;174;p8"/>
          <p:cNvSpPr/>
          <p:nvPr/>
        </p:nvSpPr>
        <p:spPr>
          <a:xfrm>
            <a:off x="1371600" y="2876550"/>
            <a:ext cx="6934200" cy="1143000"/>
          </a:xfrm>
          <a:prstGeom prst="roundRect">
            <a:avLst>
              <a:gd name="adj" fmla="val 16667"/>
            </a:avLst>
          </a:prstGeom>
          <a:solidFill>
            <a:schemeClr val="lt1"/>
          </a:solidFill>
          <a:ln w="381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400">
                <a:solidFill>
                  <a:schemeClr val="dk1"/>
                </a:solidFill>
                <a:latin typeface="Times New Roman"/>
                <a:ea typeface="Times New Roman"/>
                <a:cs typeface="Times New Roman"/>
                <a:sym typeface="Times New Roman"/>
              </a:rPr>
              <a:t>Step 13.   If ch = 4 then function acc_info() is called.</a:t>
            </a:r>
            <a:endParaRPr/>
          </a:p>
          <a:p>
            <a:pPr marL="0" marR="0" lvl="0" indent="0" algn="l" rtl="0">
              <a:spcBef>
                <a:spcPts val="0"/>
              </a:spcBef>
              <a:spcAft>
                <a:spcPts val="0"/>
              </a:spcAft>
              <a:buNone/>
            </a:pPr>
            <a:r>
              <a:rPr lang="en-US" sz="1400">
                <a:solidFill>
                  <a:schemeClr val="dk1"/>
                </a:solidFill>
                <a:latin typeface="Times New Roman"/>
                <a:ea typeface="Times New Roman"/>
                <a:cs typeface="Times New Roman"/>
                <a:sym typeface="Times New Roman"/>
              </a:rPr>
              <a:t>Inside acc_info() function open user record file using fopen function and print all the required information using fread() function.</a:t>
            </a:r>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2"/>
                                        </p:tgtEl>
                                        <p:attrNameLst>
                                          <p:attrName>style.visibility</p:attrName>
                                        </p:attrNameLst>
                                      </p:cBhvr>
                                      <p:to>
                                        <p:strVal val="visible"/>
                                      </p:to>
                                    </p:set>
                                    <p:animEffect transition="in" filter="fade">
                                      <p:cBhvr>
                                        <p:cTn id="7" dur="500"/>
                                        <p:tgtEl>
                                          <p:spTgt spid="17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73"/>
                                        </p:tgtEl>
                                        <p:attrNameLst>
                                          <p:attrName>style.visibility</p:attrName>
                                        </p:attrNameLst>
                                      </p:cBhvr>
                                      <p:to>
                                        <p:strVal val="visible"/>
                                      </p:to>
                                    </p:set>
                                    <p:animEffect transition="in" filter="fade">
                                      <p:cBhvr>
                                        <p:cTn id="11" dur="500"/>
                                        <p:tgtEl>
                                          <p:spTgt spid="173"/>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74"/>
                                        </p:tgtEl>
                                        <p:attrNameLst>
                                          <p:attrName>style.visibility</p:attrName>
                                        </p:attrNameLst>
                                      </p:cBhvr>
                                      <p:to>
                                        <p:strVal val="visible"/>
                                      </p:to>
                                    </p:set>
                                    <p:animEffect transition="in" filter="fade">
                                      <p:cBhvr>
                                        <p:cTn id="15" dur="500"/>
                                        <p:tgtEl>
                                          <p:spTgt spid="1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9"/>
          <p:cNvSpPr txBox="1">
            <a:spLocks noGrp="1"/>
          </p:cNvSpPr>
          <p:nvPr>
            <p:ph type="sldNum" idx="12"/>
          </p:nvPr>
        </p:nvSpPr>
        <p:spPr>
          <a:xfrm>
            <a:off x="8613648" y="4729162"/>
            <a:ext cx="457200" cy="357188"/>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fld id="{00000000-1234-1234-1234-123412341234}" type="slidenum">
              <a:rPr lang="en-US"/>
              <a:t>9</a:t>
            </a:fld>
            <a:endParaRPr/>
          </a:p>
        </p:txBody>
      </p:sp>
      <p:sp>
        <p:nvSpPr>
          <p:cNvPr id="180" name="Google Shape;180;p9"/>
          <p:cNvSpPr/>
          <p:nvPr/>
        </p:nvSpPr>
        <p:spPr>
          <a:xfrm>
            <a:off x="1295400" y="285750"/>
            <a:ext cx="6934200" cy="1143000"/>
          </a:xfrm>
          <a:prstGeom prst="roundRect">
            <a:avLst>
              <a:gd name="adj" fmla="val 16667"/>
            </a:avLst>
          </a:prstGeom>
          <a:solidFill>
            <a:schemeClr val="lt1"/>
          </a:solidFill>
          <a:ln w="381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400">
                <a:solidFill>
                  <a:schemeClr val="dk1"/>
                </a:solidFill>
                <a:latin typeface="Times New Roman"/>
                <a:ea typeface="Times New Roman"/>
                <a:cs typeface="Times New Roman"/>
                <a:sym typeface="Times New Roman"/>
              </a:rPr>
              <a:t>Step 14.   If ch = 5 then function del_acc() is called.</a:t>
            </a:r>
            <a:endParaRPr/>
          </a:p>
          <a:p>
            <a:pPr marL="0" marR="0" lvl="0" indent="0" algn="l" rtl="0">
              <a:spcBef>
                <a:spcPts val="0"/>
              </a:spcBef>
              <a:spcAft>
                <a:spcPts val="0"/>
              </a:spcAft>
              <a:buNone/>
            </a:pPr>
            <a:r>
              <a:rPr lang="en-US" sz="1400">
                <a:solidFill>
                  <a:schemeClr val="dk1"/>
                </a:solidFill>
                <a:latin typeface="Times New Roman"/>
                <a:ea typeface="Times New Roman"/>
                <a:cs typeface="Times New Roman"/>
                <a:sym typeface="Times New Roman"/>
              </a:rPr>
              <a:t>Inside del_acc() enter credentials of user which are then use to access account file using fopen() funtion and then use remove() function to delete account file.  </a:t>
            </a:r>
            <a:endParaRPr/>
          </a:p>
        </p:txBody>
      </p:sp>
      <p:sp>
        <p:nvSpPr>
          <p:cNvPr id="181" name="Google Shape;181;p9"/>
          <p:cNvSpPr/>
          <p:nvPr/>
        </p:nvSpPr>
        <p:spPr>
          <a:xfrm>
            <a:off x="1295400" y="1733550"/>
            <a:ext cx="6934200" cy="1143000"/>
          </a:xfrm>
          <a:prstGeom prst="roundRect">
            <a:avLst>
              <a:gd name="adj" fmla="val 16667"/>
            </a:avLst>
          </a:prstGeom>
          <a:solidFill>
            <a:schemeClr val="lt1"/>
          </a:solidFill>
          <a:ln w="381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400">
                <a:solidFill>
                  <a:schemeClr val="dk1"/>
                </a:solidFill>
                <a:latin typeface="Times New Roman"/>
                <a:ea typeface="Times New Roman"/>
                <a:cs typeface="Times New Roman"/>
                <a:sym typeface="Times New Roman"/>
              </a:rPr>
              <a:t>Step 15.   If ch = 6 then function customer_list() is called.</a:t>
            </a:r>
            <a:endParaRPr/>
          </a:p>
          <a:p>
            <a:pPr marL="0" marR="0" lvl="0" indent="0" algn="l" rtl="0">
              <a:spcBef>
                <a:spcPts val="0"/>
              </a:spcBef>
              <a:spcAft>
                <a:spcPts val="0"/>
              </a:spcAft>
              <a:buNone/>
            </a:pPr>
            <a:r>
              <a:rPr lang="en-US" sz="1400">
                <a:solidFill>
                  <a:schemeClr val="dk1"/>
                </a:solidFill>
                <a:latin typeface="Times New Roman"/>
                <a:ea typeface="Times New Roman"/>
                <a:cs typeface="Times New Roman"/>
                <a:sym typeface="Times New Roman"/>
              </a:rPr>
              <a:t>Inside this function if ch = 123456 then using fopen() function open file named customers_list.txt created in new_acc() function storing all the customer list and then print all names using fread() funcion.</a:t>
            </a:r>
            <a:endParaRPr/>
          </a:p>
        </p:txBody>
      </p:sp>
      <p:sp>
        <p:nvSpPr>
          <p:cNvPr id="182" name="Google Shape;182;p9"/>
          <p:cNvSpPr/>
          <p:nvPr/>
        </p:nvSpPr>
        <p:spPr>
          <a:xfrm>
            <a:off x="1295400" y="3181350"/>
            <a:ext cx="6934200" cy="1143000"/>
          </a:xfrm>
          <a:prstGeom prst="roundRect">
            <a:avLst>
              <a:gd name="adj" fmla="val 16667"/>
            </a:avLst>
          </a:prstGeom>
          <a:solidFill>
            <a:schemeClr val="lt1"/>
          </a:solidFill>
          <a:ln w="381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400">
                <a:solidFill>
                  <a:schemeClr val="dk1"/>
                </a:solidFill>
                <a:latin typeface="Times New Roman"/>
                <a:ea typeface="Times New Roman"/>
                <a:cs typeface="Times New Roman"/>
                <a:sym typeface="Times New Roman"/>
              </a:rPr>
              <a:t>Step 16.   If ch = 7 then function transaction_history() is called.</a:t>
            </a:r>
            <a:endParaRPr/>
          </a:p>
          <a:p>
            <a:pPr marL="0" marR="0" lvl="0" indent="0" algn="l" rtl="0">
              <a:spcBef>
                <a:spcPts val="0"/>
              </a:spcBef>
              <a:spcAft>
                <a:spcPts val="0"/>
              </a:spcAft>
              <a:buNone/>
            </a:pPr>
            <a:r>
              <a:rPr lang="en-US" sz="1400">
                <a:solidFill>
                  <a:schemeClr val="dk1"/>
                </a:solidFill>
                <a:latin typeface="Times New Roman"/>
                <a:ea typeface="Times New Roman"/>
                <a:cs typeface="Times New Roman"/>
                <a:sym typeface="Times New Roman"/>
              </a:rPr>
              <a:t>Read user name and password and then open the file of user using fopen() function and display ad.amount  , ad.rec_t,  ad.trans_t,ad.rec_amount and all required variables.</a:t>
            </a:r>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80"/>
                                        </p:tgtEl>
                                        <p:attrNameLst>
                                          <p:attrName>style.visibility</p:attrName>
                                        </p:attrNameLst>
                                      </p:cBhvr>
                                      <p:to>
                                        <p:strVal val="visible"/>
                                      </p:to>
                                    </p:set>
                                    <p:animEffect transition="in" filter="fade">
                                      <p:cBhvr>
                                        <p:cTn id="7" dur="500"/>
                                        <p:tgtEl>
                                          <p:spTgt spid="180"/>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81"/>
                                        </p:tgtEl>
                                        <p:attrNameLst>
                                          <p:attrName>style.visibility</p:attrName>
                                        </p:attrNameLst>
                                      </p:cBhvr>
                                      <p:to>
                                        <p:strVal val="visible"/>
                                      </p:to>
                                    </p:set>
                                    <p:animEffect transition="in" filter="fade">
                                      <p:cBhvr>
                                        <p:cTn id="11" dur="500"/>
                                        <p:tgtEl>
                                          <p:spTgt spid="181"/>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82"/>
                                        </p:tgtEl>
                                        <p:attrNameLst>
                                          <p:attrName>style.visibility</p:attrName>
                                        </p:attrNameLst>
                                      </p:cBhvr>
                                      <p:to>
                                        <p:strVal val="visible"/>
                                      </p:to>
                                    </p:set>
                                    <p:animEffect transition="in" filter="fade">
                                      <p:cBhvr>
                                        <p:cTn id="15" dur="500"/>
                                        <p:tgtEl>
                                          <p:spTgt spid="1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olstice">
  <a:themeElements>
    <a:clrScheme name="Solstice">
      <a:dk1>
        <a:srgbClr val="000000"/>
      </a:dk1>
      <a:lt1>
        <a:srgbClr val="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1670</Words>
  <Application>Microsoft Office PowerPoint</Application>
  <PresentationFormat>On-screen Show (16:9)</PresentationFormat>
  <Paragraphs>197</Paragraphs>
  <Slides>24</Slides>
  <Notes>24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24</vt:i4>
      </vt:variant>
    </vt:vector>
  </HeadingPairs>
  <TitlesOfParts>
    <vt:vector size="34" baseType="lpstr">
      <vt:lpstr>Noto Sans Symbols</vt:lpstr>
      <vt:lpstr>Footlight MT Light</vt:lpstr>
      <vt:lpstr>Georgia</vt:lpstr>
      <vt:lpstr>Gill Sans</vt:lpstr>
      <vt:lpstr>Calibri</vt:lpstr>
      <vt:lpstr>Berlin Sans FB Demi</vt:lpstr>
      <vt:lpstr>Times New Roman</vt:lpstr>
      <vt:lpstr>Verdana</vt:lpstr>
      <vt:lpstr>Arial</vt:lpstr>
      <vt:lpstr>Solstice</vt:lpstr>
      <vt:lpstr>                                        CUSTOMER ACCOUNT BANK MANAGEMENT SYSTEM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CUSTOMER ACCOUNT BANK MANAGEMENT SYSTEM </dc:title>
  <dc:creator>admin</dc:creator>
  <cp:lastModifiedBy>Panchamurthy Srinivasa rao</cp:lastModifiedBy>
  <cp:revision>2</cp:revision>
  <dcterms:created xsi:type="dcterms:W3CDTF">2021-12-25T13:51:01Z</dcterms:created>
  <dcterms:modified xsi:type="dcterms:W3CDTF">2022-01-25T15:28:54Z</dcterms:modified>
</cp:coreProperties>
</file>