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dirty="0" sz="2400" lang="en-US"/>
              <a:t>R</a:t>
            </a:r>
            <a:r>
              <a:rPr dirty="0" sz="2400" lang="en-US"/>
              <a:t>U</a:t>
            </a:r>
            <a:r>
              <a:rPr dirty="0" sz="2400" lang="en-US"/>
              <a:t>B</a:t>
            </a:r>
            <a:r>
              <a:rPr dirty="0" sz="2400" lang="en-US"/>
              <a:t>A</a:t>
            </a:r>
            <a:r>
              <a:rPr dirty="0" sz="2400" lang="en-US"/>
              <a:t>N</a:t>
            </a:r>
            <a:r>
              <a:rPr dirty="0" sz="2400" lang="en-US"/>
              <a:t>.</a:t>
            </a:r>
            <a:r>
              <a:rPr dirty="0" sz="2400" lang="en-US"/>
              <a:t>D</a:t>
            </a:r>
            <a:endParaRPr altLang="en-US" lang="zh-CN"/>
          </a:p>
          <a:p>
            <a:r>
              <a:rPr dirty="0" sz="2400" lang="en-US"/>
              <a:t>REGISTER NO:31220</a:t>
            </a:r>
            <a:r>
              <a:rPr dirty="0" sz="2400" lang="en-US"/>
              <a:t>6</a:t>
            </a:r>
            <a:r>
              <a:rPr dirty="0" sz="2400" lang="en-US"/>
              <a:t>7</a:t>
            </a:r>
            <a:r>
              <a:rPr dirty="0" sz="2400" lang="en-US"/>
              <a:t>1</a:t>
            </a:r>
            <a:r>
              <a:rPr dirty="0" sz="2400" lang="en-US"/>
              <a:t>0</a:t>
            </a:r>
            <a:endParaRPr altLang="en-US" lang="zh-CN"/>
          </a:p>
          <a:p>
            <a:r>
              <a:rPr dirty="0" sz="2400" lang="en-US"/>
              <a:t>NAN MUDHALVAN ID:B0A4DAE92023BD084E34D6D0DE95252B</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401205"/>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938992"/>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1371600" y="1600200"/>
            <a:ext cx="6172200" cy="341632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2024-09-05T16:38:36Z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e58639b4b2d24b02b126ea98065606f5</vt:lpwstr>
  </property>
</Properties>
</file>