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6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6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6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6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6.xml"/><Relationship Id="rId3" Type="http://schemas.openxmlformats.org/officeDocument/2006/relationships/presProps" Target="presProps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0" name="Google Shape;4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1578290" y="2418660"/>
            <a:ext cx="90354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   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senthamizhselvan 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222402517/asunm161222402517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  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BSc.Computer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Prince Shri Venkateswara 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And Science College/Madras 					         University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66675" y="3381373"/>
            <a:ext cx="246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20" name="Google Shape;120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5568" y="1646112"/>
            <a:ext cx="8837874" cy="4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95944"/>
            <a:ext cx="11887200" cy="507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>
            <p:ph type="title"/>
          </p:nvPr>
        </p:nvSpPr>
        <p:spPr>
          <a:xfrm>
            <a:off x="685800" y="1267171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2858175" y="2905800"/>
            <a:ext cx="4152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This portfolio showcases my skills, creativity, and passion for web development. It reflects who I am, what I can do, and how to connect with me, serving as both my personal brand and professional showcase.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75" name="Google Shape;75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" name="Google Shape;7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"/>
          <p:cNvSpPr/>
          <p:nvPr/>
        </p:nvSpPr>
        <p:spPr>
          <a:xfrm>
            <a:off x="6858000" y="109131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 txBox="1"/>
          <p:nvPr>
            <p:ph type="title"/>
          </p:nvPr>
        </p:nvSpPr>
        <p:spPr>
          <a:xfrm>
            <a:off x="838200" y="91414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1635253" y="2981150"/>
            <a:ext cx="6708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Resumes and profiles often feel static and fail to show creativity or real skills. A digital portfolio provides an engaging way to present projects, talents, and achievements more effectively..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85" name="Google Shape;85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114425" y="2060781"/>
            <a:ext cx="75438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digital portfolio is designed to showcase my skills, projects, and achievements in a modern and interactive way. It contains containers for my skills,about me and contact information. The goal is to create a single platform where employers, clients, and collaborators can easily explore my work and understand my capabilities.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6553200" y="98361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"/>
          <p:cNvSpPr/>
          <p:nvPr/>
        </p:nvSpPr>
        <p:spPr>
          <a:xfrm>
            <a:off x="2695574" y="1578978"/>
            <a:ext cx="6096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-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Editor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purpose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purpose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Platform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04800" y="7285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295400" y="1524000"/>
            <a:ext cx="73152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Layouts Included: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Skiils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294081" y="838200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4419600" y="35052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2514600" y="1905000"/>
            <a:ext cx="62403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Responsive Layout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Navigation Bar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3.Skills Section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Smooth Scroll Animation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Active Link Highlighting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Form Handling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