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53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A67E7-9BBD-44B7-8E39-E42F678A33E4}" v="1" dt="2023-12-13T02:30:48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0EEA67E7-9BBD-44B7-8E39-E42F678A33E4}"/>
    <pc:docChg chg="addSld delSld modSld">
      <pc:chgData name="崇 元谷" userId="f31b311da2b6a5a8" providerId="LiveId" clId="{0EEA67E7-9BBD-44B7-8E39-E42F678A33E4}" dt="2023-12-13T02:30:50.266" v="1" actId="47"/>
      <pc:docMkLst>
        <pc:docMk/>
      </pc:docMkLst>
      <pc:sldChg chg="add">
        <pc:chgData name="崇 元谷" userId="f31b311da2b6a5a8" providerId="LiveId" clId="{0EEA67E7-9BBD-44B7-8E39-E42F678A33E4}" dt="2023-12-13T02:30:48.542" v="0"/>
        <pc:sldMkLst>
          <pc:docMk/>
          <pc:sldMk cId="3636026817" sldId="1253"/>
        </pc:sldMkLst>
      </pc:sldChg>
      <pc:sldChg chg="del">
        <pc:chgData name="崇 元谷" userId="f31b311da2b6a5a8" providerId="LiveId" clId="{0EEA67E7-9BBD-44B7-8E39-E42F678A33E4}" dt="2023-12-13T02:30:50.266" v="1" actId="47"/>
        <pc:sldMkLst>
          <pc:docMk/>
          <pc:sldMk cId="2251254559" sldId="12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124745"/>
            <a:ext cx="9505950" cy="111612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kern="0" dirty="0">
                <a:latin typeface="+mn-ea"/>
                <a:ea typeface="+mn-ea"/>
              </a:rPr>
              <a:t>2015</a:t>
            </a:r>
            <a:r>
              <a:rPr lang="ja-JP" altLang="en-US" sz="2400" kern="0" dirty="0">
                <a:latin typeface="+mn-ea"/>
                <a:ea typeface="+mn-ea"/>
              </a:rPr>
              <a:t>年、「オープン</a:t>
            </a:r>
            <a:r>
              <a:rPr lang="en-US" altLang="ja-JP" sz="2400" kern="0" dirty="0">
                <a:latin typeface="+mn-ea"/>
                <a:ea typeface="+mn-ea"/>
              </a:rPr>
              <a:t>API</a:t>
            </a:r>
            <a:r>
              <a:rPr lang="ja-JP" altLang="en-US" sz="2400" kern="0" dirty="0">
                <a:latin typeface="+mn-ea"/>
                <a:ea typeface="+mn-ea"/>
              </a:rPr>
              <a:t>政策」を発表（電子情報技術省）</a:t>
            </a: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すべての政府機関は電子政府アプリ・システムの</a:t>
            </a:r>
            <a:r>
              <a:rPr lang="en-US" altLang="ja-JP" sz="2000" kern="0" dirty="0">
                <a:latin typeface="+mn-ea"/>
              </a:rPr>
              <a:t>API</a:t>
            </a:r>
            <a:r>
              <a:rPr lang="ja-JP" altLang="en-US" sz="2000" kern="0" dirty="0">
                <a:latin typeface="+mn-ea"/>
              </a:rPr>
              <a:t>を発行・公開する義務</a:t>
            </a:r>
            <a:endParaRPr lang="en-US" altLang="ja-JP" sz="20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400" kern="0" dirty="0">
                <a:latin typeface="+mn-ea"/>
                <a:ea typeface="+mn-ea"/>
              </a:rPr>
              <a:t>その関連で</a:t>
            </a:r>
            <a:r>
              <a:rPr lang="en-US" altLang="ja-JP" sz="2400" kern="0" dirty="0">
                <a:latin typeface="+mn-ea"/>
                <a:ea typeface="+mn-ea"/>
              </a:rPr>
              <a:t>2020</a:t>
            </a:r>
            <a:r>
              <a:rPr lang="ja-JP" altLang="en-US" sz="2400" kern="0" dirty="0">
                <a:latin typeface="+mn-ea"/>
                <a:ea typeface="+mn-ea"/>
              </a:rPr>
              <a:t>年に「オープン</a:t>
            </a:r>
            <a:r>
              <a:rPr lang="en-US" altLang="ja-JP" sz="2400" kern="0" dirty="0">
                <a:latin typeface="+mn-ea"/>
                <a:ea typeface="+mn-ea"/>
              </a:rPr>
              <a:t>API</a:t>
            </a:r>
            <a:r>
              <a:rPr lang="ja-JP" altLang="en-US" sz="2400" kern="0" dirty="0">
                <a:latin typeface="+mn-ea"/>
                <a:ea typeface="+mn-ea"/>
              </a:rPr>
              <a:t>プラットフォーム（</a:t>
            </a:r>
            <a:r>
              <a:rPr lang="en-US" altLang="ja-JP" sz="2400" kern="0" dirty="0">
                <a:latin typeface="+mn-ea"/>
                <a:ea typeface="+mn-ea"/>
              </a:rPr>
              <a:t>API </a:t>
            </a:r>
            <a:r>
              <a:rPr lang="en-US" altLang="ja-JP" sz="2400" kern="0" dirty="0" err="1">
                <a:latin typeface="+mn-ea"/>
                <a:ea typeface="+mn-ea"/>
              </a:rPr>
              <a:t>Setu</a:t>
            </a:r>
            <a:r>
              <a:rPr lang="ja-JP" altLang="en-US" sz="2400" kern="0" dirty="0">
                <a:latin typeface="+mn-ea"/>
                <a:ea typeface="+mn-ea"/>
              </a:rPr>
              <a:t>）」プロジェクト開始</a:t>
            </a: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000" kern="0" dirty="0">
                <a:latin typeface="+mn-ea"/>
              </a:rPr>
              <a:t>API</a:t>
            </a:r>
            <a:r>
              <a:rPr lang="ja-JP" altLang="en-US" sz="2000" kern="0" dirty="0">
                <a:latin typeface="+mn-ea"/>
              </a:rPr>
              <a:t>ディレクトリ作成、</a:t>
            </a:r>
            <a:r>
              <a:rPr lang="en-US" altLang="ja-JP" sz="2000" kern="0" dirty="0">
                <a:latin typeface="+mn-ea"/>
              </a:rPr>
              <a:t>API</a:t>
            </a:r>
            <a:r>
              <a:rPr lang="ja-JP" altLang="en-US" sz="2000" kern="0" dirty="0">
                <a:latin typeface="+mn-ea"/>
              </a:rPr>
              <a:t>の提供者と利用者をつなぐ単一プラットフォーム構築</a:t>
            </a: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4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509587"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54D74D82-B425-6497-F706-72C69EFE7909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５．最近の動き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46615DD-DE17-AEAD-81A9-B83198D0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52" y="3069002"/>
            <a:ext cx="8018800" cy="34901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11C2CAC-2E7C-6900-ABD8-2378E0381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324" y="5319430"/>
            <a:ext cx="245364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6817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23</cp:revision>
  <dcterms:created xsi:type="dcterms:W3CDTF">2023-12-13T02:14:27Z</dcterms:created>
  <dcterms:modified xsi:type="dcterms:W3CDTF">2023-12-13T02:30:57Z</dcterms:modified>
</cp:coreProperties>
</file>