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649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- 1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/>
              <a:t>FUNCTIONALITIES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 and so on…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 and so on…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2024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2022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20.2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JULY 2024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F2EA4-9A22-9533-7D21-660B79B8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3040"/>
            <a:ext cx="10515600" cy="199136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THANK YOU</a:t>
            </a:r>
            <a:endParaRPr lang="en-I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We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66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- 2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819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Nayak, Dheeravath Vijay (Cognizant)</cp:lastModifiedBy>
  <cp:revision>18</cp:revision>
  <dcterms:created xsi:type="dcterms:W3CDTF">2023-10-07T01:44:58Z</dcterms:created>
  <dcterms:modified xsi:type="dcterms:W3CDTF">2024-07-11T14:30:53Z</dcterms:modified>
</cp:coreProperties>
</file>