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80328" y="2523510"/>
            <a:ext cx="903527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                             </a:t>
            </a:r>
            <a:r>
              <a:rPr lang="en-US" sz="2400" dirty="0" smtClean="0"/>
              <a:t>:  </a:t>
            </a:r>
            <a:r>
              <a:rPr lang="en-US" sz="2400" dirty="0" err="1" smtClean="0"/>
              <a:t>Venkatesan</a:t>
            </a:r>
            <a:r>
              <a:rPr lang="en-US" sz="2400" dirty="0" smtClean="0"/>
              <a:t> D</a:t>
            </a:r>
            <a:endParaRPr lang="en-US" sz="2400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              </a:t>
            </a:r>
            <a:r>
              <a:rPr lang="en-US" sz="2400" dirty="0" smtClean="0"/>
              <a:t>: </a:t>
            </a:r>
            <a:r>
              <a:rPr lang="en-US" sz="2400" dirty="0" smtClean="0"/>
              <a:t>222402518/asnum161222402518</a:t>
            </a:r>
            <a:endParaRPr lang="en-US" sz="2400" dirty="0">
              <a:cs typeface="Calibri"/>
            </a:endParaRPr>
          </a:p>
          <a:p>
            <a:r>
              <a:rPr lang="en-US" sz="2400" b="1" dirty="0" smtClean="0"/>
              <a:t>DEPARTMENT                                 </a:t>
            </a:r>
            <a:r>
              <a:rPr lang="en-US" sz="2400" dirty="0" smtClean="0"/>
              <a:t>  :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b="1" dirty="0"/>
              <a:t>COLLEGE: COLLEGE/ </a:t>
            </a:r>
            <a:r>
              <a:rPr lang="en-US" sz="2400" b="1" dirty="0" smtClean="0"/>
              <a:t>UNIVERSITY </a:t>
            </a:r>
            <a:r>
              <a:rPr lang="en-US" sz="2400" dirty="0" smtClean="0"/>
              <a:t>: Prince Shri </a:t>
            </a:r>
            <a:r>
              <a:rPr lang="en-US" sz="2400" dirty="0" err="1" smtClean="0"/>
              <a:t>Venkateswara</a:t>
            </a:r>
            <a:r>
              <a:rPr lang="en-US" sz="2400" dirty="0" smtClean="0"/>
              <a:t> Arts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         And Science College/Madras 					        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2222"/>
          <a:stretch/>
        </p:blipFill>
        <p:spPr>
          <a:xfrm>
            <a:off x="2428875" y="1695450"/>
            <a:ext cx="8534400" cy="41817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227" b="35227"/>
          <a:stretch/>
        </p:blipFill>
        <p:spPr>
          <a:xfrm>
            <a:off x="1219200" y="1524000"/>
            <a:ext cx="9448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5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5555"/>
          <a:stretch/>
        </p:blipFill>
        <p:spPr>
          <a:xfrm>
            <a:off x="1295400" y="1524000"/>
            <a:ext cx="9067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1267171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286000"/>
            <a:ext cx="7140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digital portfolio is more than just a resume — it’s a creative way to showcase </a:t>
            </a:r>
            <a:r>
              <a:rPr lang="en-US" sz="2800" dirty="0" smtClean="0"/>
              <a:t>our </a:t>
            </a:r>
            <a:r>
              <a:rPr lang="en-US" sz="2800" dirty="0" err="1" smtClean="0"/>
              <a:t>skills..</a:t>
            </a:r>
            <a:r>
              <a:rPr lang="en-US" sz="2800" dirty="0" err="1" smtClean="0"/>
              <a:t>It</a:t>
            </a:r>
            <a:r>
              <a:rPr lang="en-US" sz="2800" dirty="0" smtClean="0"/>
              <a:t> </a:t>
            </a:r>
            <a:r>
              <a:rPr lang="en-US" sz="2800" dirty="0"/>
              <a:t>helps me stand out, connect with opportunities, and grow in today’s digital world.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337" y="264795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8743" y="1179195"/>
            <a:ext cx="4255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 :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9141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731795" y="182332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Showcasing skills and projects through static resumes is limiting, creating the need for a dynamic digital portfolio.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14425" y="2060781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digital portfolio is a space to present who I am, what I do, and the work I’m proud of. It’s designed to make it easy for others to connect with my skills and explore my journey.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825" y="2023311"/>
            <a:ext cx="1238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Employers/Recruiters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evaluate skills, projects, and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Clients/Collaborators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explore work samples before partnerships.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Peers/Community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networking, learning, and inspiration.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200" y="9836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695574" y="157897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Vs Code </a:t>
            </a:r>
            <a:r>
              <a:rPr lang="en-US" sz="2000" b="1" dirty="0" smtClean="0"/>
              <a:t>-  </a:t>
            </a:r>
            <a:r>
              <a:rPr lang="en-US" sz="2000" dirty="0"/>
              <a:t>C</a:t>
            </a:r>
            <a:r>
              <a:rPr lang="en-US" sz="2000" dirty="0" smtClean="0"/>
              <a:t>ode </a:t>
            </a:r>
            <a:r>
              <a:rPr lang="en-US" sz="2000" dirty="0"/>
              <a:t>E</a:t>
            </a:r>
            <a:r>
              <a:rPr lang="en-US" sz="2000" dirty="0" smtClean="0"/>
              <a:t>ditor</a:t>
            </a:r>
            <a:endParaRPr lang="en-US" sz="2000" b="1" dirty="0" smtClean="0"/>
          </a:p>
          <a:p>
            <a:r>
              <a:rPr lang="en-US" sz="2000" b="1" dirty="0" smtClean="0"/>
              <a:t>HTML – </a:t>
            </a:r>
            <a:r>
              <a:rPr lang="en-US" sz="2000" dirty="0" smtClean="0"/>
              <a:t>Structure purpose</a:t>
            </a:r>
          </a:p>
          <a:p>
            <a:r>
              <a:rPr lang="en-US" sz="2000" b="1" dirty="0" smtClean="0"/>
              <a:t>CSS – </a:t>
            </a:r>
            <a:r>
              <a:rPr lang="en-US" sz="2000" dirty="0" smtClean="0"/>
              <a:t>Styling purpose</a:t>
            </a:r>
          </a:p>
          <a:p>
            <a:r>
              <a:rPr lang="en-US" sz="2000" b="1" dirty="0" err="1" smtClean="0"/>
              <a:t>Javascript</a:t>
            </a:r>
            <a:r>
              <a:rPr lang="en-US" sz="2000" b="1" dirty="0" smtClean="0"/>
              <a:t> – </a:t>
            </a:r>
            <a:r>
              <a:rPr lang="en-US" sz="2000" dirty="0" smtClean="0"/>
              <a:t>Interactive purpose</a:t>
            </a:r>
          </a:p>
          <a:p>
            <a:r>
              <a:rPr lang="en-US" sz="2000" b="1" dirty="0" err="1" smtClean="0"/>
              <a:t>Github</a:t>
            </a:r>
            <a:r>
              <a:rPr lang="en-US" sz="2000" b="1" dirty="0" smtClean="0"/>
              <a:t> – </a:t>
            </a:r>
            <a:r>
              <a:rPr lang="en-US" sz="2000" dirty="0" smtClean="0"/>
              <a:t>Hosting Platform</a:t>
            </a:r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728509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95400" y="1524000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Layouts Included: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Home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About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Skills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Contact </a:t>
            </a:r>
            <a:r>
              <a:rPr lang="en-US" sz="2800" b="1" dirty="0" smtClean="0"/>
              <a:t>me part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Form validation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1" y="8382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350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905000"/>
            <a:ext cx="62402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Contains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Smooth Scrolling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Pop up animations for containers and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Glowing effect for </a:t>
            </a:r>
            <a:r>
              <a:rPr lang="en-US" sz="2400" dirty="0" err="1" smtClean="0"/>
              <a:t>conatiners</a:t>
            </a:r>
            <a:r>
              <a:rPr lang="en-US" sz="2400" dirty="0" smtClean="0"/>
              <a:t> and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a Form validation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Day and Night Theme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290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: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 </vt:lpstr>
      <vt:lpstr>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38</cp:revision>
  <dcterms:created xsi:type="dcterms:W3CDTF">2024-03-29T15:07:22Z</dcterms:created>
  <dcterms:modified xsi:type="dcterms:W3CDTF">2025-08-29T17:57:45Z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