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6858000" cx="12192000"/>
  <p:notesSz cx="12192000" cy="6858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2" name="Google Shape;222;p1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jpg"/><Relationship Id="rId4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1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jp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7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7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7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7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7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7"/>
          <p:cNvSpPr txBox="1"/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7"/>
          <p:cNvSpPr txBox="1"/>
          <p:nvPr/>
        </p:nvSpPr>
        <p:spPr>
          <a:xfrm>
            <a:off x="1480328" y="2523510"/>
            <a:ext cx="9035272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 Venkatesan D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222402518/asnum161222402518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                               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: BSc.Computer science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COLLEGE/ UNIVERSITY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Prince Shri Venkateswara Arts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			         And Science College/Madras 					         University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6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1" name="Google Shape;19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16"/>
          <p:cNvSpPr txBox="1"/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6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6"/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5" name="Google Shape;195;p16"/>
          <p:cNvPicPr preferRelativeResize="0"/>
          <p:nvPr/>
        </p:nvPicPr>
        <p:blipFill rotWithShape="1">
          <a:blip r:embed="rId4">
            <a:alphaModFix/>
          </a:blip>
          <a:srcRect b="0" l="0" r="0" t="12222"/>
          <a:stretch/>
        </p:blipFill>
        <p:spPr>
          <a:xfrm>
            <a:off x="2428875" y="1695450"/>
            <a:ext cx="8534400" cy="4181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01" name="Google Shape;201;p17"/>
          <p:cNvPicPr preferRelativeResize="0"/>
          <p:nvPr/>
        </p:nvPicPr>
        <p:blipFill rotWithShape="1">
          <a:blip r:embed="rId3">
            <a:alphaModFix/>
          </a:blip>
          <a:srcRect b="35227" l="0" r="0" t="10227"/>
          <a:stretch/>
        </p:blipFill>
        <p:spPr>
          <a:xfrm>
            <a:off x="1219200" y="1524000"/>
            <a:ext cx="94488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</p:txBody>
      </p:sp>
      <p:pic>
        <p:nvPicPr>
          <p:cNvPr id="207" name="Google Shape;207;p18"/>
          <p:cNvPicPr preferRelativeResize="0"/>
          <p:nvPr/>
        </p:nvPicPr>
        <p:blipFill rotWithShape="1">
          <a:blip r:embed="rId3">
            <a:alphaModFix/>
          </a:blip>
          <a:srcRect b="0" l="0" r="0" t="35555"/>
          <a:stretch/>
        </p:blipFill>
        <p:spPr>
          <a:xfrm>
            <a:off x="1295400" y="1524000"/>
            <a:ext cx="9067800" cy="350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9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5" name="Google Shape;21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19"/>
          <p:cNvSpPr txBox="1"/>
          <p:nvPr>
            <p:ph type="title"/>
          </p:nvPr>
        </p:nvSpPr>
        <p:spPr>
          <a:xfrm>
            <a:off x="685800" y="1267171"/>
            <a:ext cx="4578668" cy="7521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17" name="Google Shape;217;p1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2057400" y="2286000"/>
            <a:ext cx="7140416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digital portfolio is more than just a resume — it’s a creative way to showcase our skills..It helps me stand out, connect with opportunities, and grow in today’s digital world.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0"/>
          <p:cNvSpPr txBox="1"/>
          <p:nvPr>
            <p:ph type="title"/>
          </p:nvPr>
        </p:nvSpPr>
        <p:spPr>
          <a:xfrm>
            <a:off x="755407" y="1592329"/>
            <a:ext cx="10681200" cy="74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GitHub Link:</a:t>
            </a:r>
            <a:endParaRPr/>
          </a:p>
        </p:txBody>
      </p:sp>
      <p:sp>
        <p:nvSpPr>
          <p:cNvPr id="225" name="Google Shape;225;p20"/>
          <p:cNvSpPr txBox="1"/>
          <p:nvPr>
            <p:ph idx="1" type="body"/>
          </p:nvPr>
        </p:nvSpPr>
        <p:spPr>
          <a:xfrm>
            <a:off x="1219200" y="2808918"/>
            <a:ext cx="10972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</a:pPr>
            <a:r>
              <a:rPr lang="en-US" sz="3000"/>
              <a:t>https://d-venkatesan-07.github.io/TNDSC-FWD-DP/</a:t>
            </a:r>
            <a:endParaRPr sz="3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8"/>
          <p:cNvSpPr/>
          <p:nvPr/>
        </p:nvSpPr>
        <p:spPr>
          <a:xfrm>
            <a:off x="2319337" y="264795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 sz="8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8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8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8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8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8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8"/>
          <p:cNvSpPr txBox="1"/>
          <p:nvPr>
            <p:ph type="title"/>
          </p:nvPr>
        </p:nvSpPr>
        <p:spPr>
          <a:xfrm>
            <a:off x="468743" y="1179195"/>
            <a:ext cx="4255657" cy="6706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 :  </a:t>
            </a:r>
            <a:endParaRPr sz="4250"/>
          </a:p>
        </p:txBody>
      </p:sp>
      <p:grpSp>
        <p:nvGrpSpPr>
          <p:cNvPr id="87" name="Google Shape;87;p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/>
          <p:nvPr/>
        </p:nvSpPr>
        <p:spPr>
          <a:xfrm>
            <a:off x="-76200" y="28579"/>
            <a:ext cx="12481713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9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97" name="Google Shape;97;p9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9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9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9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9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9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9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9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9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9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9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9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4" name="Google Shape;114;p9"/>
          <p:cNvSpPr txBox="1"/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9"/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Screenshots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/>
          </a:p>
          <a:p>
            <a:pPr indent="-17780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10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22" name="Google Shape;122;p10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1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10"/>
          <p:cNvSpPr/>
          <p:nvPr/>
        </p:nvSpPr>
        <p:spPr>
          <a:xfrm>
            <a:off x="6858000" y="109131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10"/>
          <p:cNvSpPr txBox="1"/>
          <p:nvPr>
            <p:ph type="title"/>
          </p:nvPr>
        </p:nvSpPr>
        <p:spPr>
          <a:xfrm>
            <a:off x="838200" y="914145"/>
            <a:ext cx="56368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7" name="Google Shape;12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0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0"/>
          <p:cNvSpPr txBox="1"/>
          <p:nvPr/>
        </p:nvSpPr>
        <p:spPr>
          <a:xfrm>
            <a:off x="1731795" y="1823329"/>
            <a:ext cx="7924800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Showcasing skills and projects through static resumes is limiting, creating the need for a dynamic digital portfolio.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11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11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11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1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11"/>
          <p:cNvSpPr txBox="1"/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0" name="Google Shape;140;p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1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2" name="Google Shape;142;p11"/>
          <p:cNvSpPr txBox="1"/>
          <p:nvPr/>
        </p:nvSpPr>
        <p:spPr>
          <a:xfrm>
            <a:off x="1114425" y="2060781"/>
            <a:ext cx="7543800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My digital portfolio is a space to present who I am, what I do, and the work I’m proud of. It’s designed to make it easy for others to connect with my skills and explore my journey.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2"/>
          <p:cNvSpPr txBox="1"/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1" name="Google Shape;151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2"/>
          <p:cNvSpPr/>
          <p:nvPr/>
        </p:nvSpPr>
        <p:spPr>
          <a:xfrm>
            <a:off x="504825" y="2023311"/>
            <a:ext cx="123825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Potential Employers/Recruiters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evaluate skills, projects, and experience.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Clients/Collaborators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to explore work samples before partnerships.</a:t>
            </a:r>
            <a:endParaRPr/>
          </a:p>
          <a:p>
            <a:pPr indent="-1524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Peers/Community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– for networking, learning, and inspiration.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Google Shape;15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13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3"/>
          <p:cNvSpPr/>
          <p:nvPr/>
        </p:nvSpPr>
        <p:spPr>
          <a:xfrm>
            <a:off x="6553200" y="983615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3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13"/>
          <p:cNvSpPr txBox="1"/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3" name="Google Shape;1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13"/>
          <p:cNvSpPr/>
          <p:nvPr/>
        </p:nvSpPr>
        <p:spPr>
          <a:xfrm>
            <a:off x="2695574" y="1578978"/>
            <a:ext cx="6096000" cy="19389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Vs Code - 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Code Editor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HTML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Structure purpose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CSS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Styling purpose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Interactive purpose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Github – </a:t>
            </a: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Hosting Platform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4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1" name="Google Shape;17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14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3" name="Google Shape;173;p14"/>
          <p:cNvSpPr txBox="1"/>
          <p:nvPr/>
        </p:nvSpPr>
        <p:spPr>
          <a:xfrm>
            <a:off x="304800" y="728509"/>
            <a:ext cx="8794750" cy="629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14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14"/>
          <p:cNvSpPr txBox="1"/>
          <p:nvPr/>
        </p:nvSpPr>
        <p:spPr>
          <a:xfrm>
            <a:off x="1295400" y="1524000"/>
            <a:ext cx="7315200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Layouts Included: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Home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Skills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Contact me part</a:t>
            </a:r>
            <a:endParaRPr/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 validation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"/>
          <p:cNvSpPr txBox="1"/>
          <p:nvPr>
            <p:ph type="title"/>
          </p:nvPr>
        </p:nvSpPr>
        <p:spPr>
          <a:xfrm>
            <a:off x="294081" y="838200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1" name="Google Shape;181;p15"/>
          <p:cNvSpPr txBox="1"/>
          <p:nvPr/>
        </p:nvSpPr>
        <p:spPr>
          <a:xfrm>
            <a:off x="4419600" y="3505200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5"/>
          <p:cNvSpPr txBox="1"/>
          <p:nvPr/>
        </p:nvSpPr>
        <p:spPr>
          <a:xfrm>
            <a:off x="2514600" y="1905000"/>
            <a:ext cx="6240298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Contains Navigation Bar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Smooth Scrolling feature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Pop up animations for containers and buttons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Glowing effect for conatiners and button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a Form validation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Has Day and Night Theme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