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4"/>
    <p:restoredTop sz="94643"/>
  </p:normalViewPr>
  <p:slideViewPr>
    <p:cSldViewPr snapToGrid="0">
      <p:cViewPr varScale="1">
        <p:scale>
          <a:sx n="81" d="100"/>
          <a:sy n="81" d="100"/>
        </p:scale>
        <p:origin x="79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30E8-33C8-4B35-907E-DBA1FF55E7B0}" type="datetimeFigureOut">
              <a:rPr lang="en-IN" smtClean="0"/>
              <a:pPr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47B8-8F40-4B74-A10F-6F206B2DD1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13A3-07DE-05BF-7D26-EE776851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F5B52-6553-5305-27F2-6339E5F31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5E93-BAC6-74B4-CDCE-C94D0093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0640-A4F4-4D2B-B2B4-6A684A008C28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1A3F-20ED-F779-7A43-FC9166BD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EA0B-EFA3-9A0A-C924-FDE60DD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53C9-4396-0E47-4DFA-5B124950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6599B-64AD-91CA-DE92-7949C085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A344-85AD-7AEB-D8F6-889104CC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F564-367A-4B1D-88E9-C41C546DCE45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0390-A52A-8F69-03E5-C13560C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0C55-0DCA-4E98-9ABC-04E64390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CA0F-7248-3A87-8592-2BC61851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AF32D-2280-44F5-7D04-FC457C04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7313-4F5F-07EE-5E3D-0578082F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BF71-BD7C-4F56-B1AB-BFE7D04D75F7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46B0-85E9-D914-87AA-6A432DE3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D55F-8E42-6E93-D011-379652D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0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4FE0-AD18-1825-F3CA-40B33C0B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03A3-42E6-EE32-EA25-7140E0CF3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33CC-A8B7-5A46-B501-B133F748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878E-2AF8-4060-8F73-F7899F40D2AB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8B69-5282-6878-DA44-B7075DDC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32BA-3AF7-C459-4AAA-AD44AA96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1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B5A-9331-8B64-25E9-8D6645CD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5184-0C70-CE26-BE39-9609930CB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1BC4-845C-C2CC-0FE0-87E67113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E02C-1450-4804-9EE1-FF52E7DC9C68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CBD4-6F36-08BF-3DE3-C8FC0A03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331C-F1BE-2CD9-FA8F-9548D90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8C65-F938-7098-33EF-FD3C2F40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7A51-43ED-CA8F-2C17-963EEF595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E300D-E942-244F-5329-EE3848C6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AC4-E950-3FEF-3EF4-E69B0DD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C18E-7908-46F9-8EBF-5CCBD1EFAE3E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9374-D17C-1894-1C14-A5375214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AF07-2E72-08BD-345C-1849A7B8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A917-39B2-168A-12AF-ABCAAE77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1CCB4-5048-CDE8-79BA-596679B8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97C4-AA96-36EE-C83E-0B00D6D17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B74F3-8520-FDE7-8FA0-B249FAB2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28389-C085-D830-90F6-EA55F19DB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6F8B8-9FA9-F3B6-7CE4-67C57899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74F2-7539-4F09-A499-50FE376120E9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8E720-708E-D76E-B6B9-67E6A182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9F07C-085C-C60C-CEED-BE32FD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5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C93E9-5850-019A-2427-313E7A51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023D570D-76FD-47C3-92CF-B7DC36DABCD1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797DC-0D6E-04D4-318F-9ACFADFF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A4E4-674B-8FD3-FDA2-AE377B88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66F28-2713-221F-07F9-BB7002DFB558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</a:t>
            </a:r>
            <a:r>
              <a:rPr lang="en-US" sz="2800" b="1" i="0" dirty="0">
                <a:solidFill>
                  <a:schemeClr val="bg1"/>
                </a:solidFill>
                <a:latin typeface="High Tower Text" panose="02040502050506030303" pitchFamily="18" charset="0"/>
                <a:ea typeface="Cambria" panose="02040503050406030204" pitchFamily="18" charset="0"/>
              </a:rPr>
              <a:t>DAYANANDA SAGAR</a:t>
            </a:r>
          </a:p>
          <a:p>
            <a:pPr algn="l"/>
            <a:r>
              <a:rPr lang="en-US" sz="2800" b="1" i="0" dirty="0">
                <a:solidFill>
                  <a:schemeClr val="bg1"/>
                </a:solidFill>
                <a:latin typeface="High Tower Text" panose="02040502050506030303" pitchFamily="18" charset="0"/>
                <a:ea typeface="Cambria" panose="02040503050406030204" pitchFamily="18" charset="0"/>
              </a:rPr>
              <a:t>                             COLLEGE OF </a:t>
            </a:r>
          </a:p>
          <a:p>
            <a:pPr algn="l"/>
            <a:r>
              <a:rPr lang="en-US" sz="2800" b="1" i="0" dirty="0">
                <a:solidFill>
                  <a:schemeClr val="bg1"/>
                </a:solidFill>
                <a:latin typeface="High Tower Text" panose="02040502050506030303" pitchFamily="18" charset="0"/>
                <a:ea typeface="Cambria" panose="02040503050406030204" pitchFamily="18" charset="0"/>
              </a:rPr>
              <a:t>                          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DBA46-0528-77C8-65B7-FE80408EA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1591402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F20A6-A4E5-D47A-220F-987AD3471C02}"/>
              </a:ext>
            </a:extLst>
          </p:cNvPr>
          <p:cNvCxnSpPr>
            <a:cxnSpLocks/>
          </p:cNvCxnSpPr>
          <p:nvPr/>
        </p:nvCxnSpPr>
        <p:spPr>
          <a:xfrm>
            <a:off x="6096000" y="70342"/>
            <a:ext cx="0" cy="11869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EFC0B-48D2-12DC-0F72-210E2292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00E0-BAD6-427E-BC5D-CF8CD0B8D6CD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99E7-A2A1-210B-497E-E208DCCE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CF950-3C33-5BEC-F39F-38B35992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98F-7790-6E71-BB0F-F92121F5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894C-5D79-FC62-ACD4-2B58443E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7F11D-F632-623C-3F08-7F9F8515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AAFE-B1FC-765B-624B-C0D5DF9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070-3CF8-4382-81FC-E63FFAE49EAF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61EA-04DE-AF2B-F302-C3DE49E1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EB03-5C94-62E8-F34B-3E9641B5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4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FD5-D55E-3CDC-DEC9-FDB59EBF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2B2CD-2C25-74BC-735A-CF3A08E6A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A7734-5F01-B0E8-1312-D1ADB35F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ACC01-02BD-FC7E-6C58-19F203EF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A507-EF11-4501-8974-8E6863B57953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43F8-2CDB-FF81-F982-DC33B90B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1DBE-0A14-F3D0-DA7B-6D1A1280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4DAB-4850-8FB1-50E8-F33CBA19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E59F-D3B6-7266-6365-60ECB5C3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8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176F4C37-5B3D-4BCC-A72A-5FB97C1D41E9}" type="datetime1">
              <a:rPr lang="en-IN" smtClean="0"/>
              <a:pPr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872-47F3-CBCD-6E04-005903DF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993" y="6356350"/>
            <a:ext cx="5125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Department of Information Science &amp;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104D-FE9A-5883-F4E3-31EBCA80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04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077875A-C543-421C-8492-0CD8B6D411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04533-FFF5-2CFA-6821-ED759FD6B145}"/>
              </a:ext>
            </a:extLst>
          </p:cNvPr>
          <p:cNvSpPr/>
          <p:nvPr/>
        </p:nvSpPr>
        <p:spPr>
          <a:xfrm>
            <a:off x="0" y="1"/>
            <a:ext cx="12192000" cy="1094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i="0" dirty="0">
                <a:solidFill>
                  <a:schemeClr val="bg1"/>
                </a:solidFill>
                <a:latin typeface="High Tower Text" panose="02040502050506030303" pitchFamily="18" charset="0"/>
                <a:ea typeface="Cambria" panose="02040503050406030204" pitchFamily="18" charset="0"/>
              </a:rPr>
              <a:t>                            </a:t>
            </a:r>
          </a:p>
          <a:p>
            <a:pPr algn="l"/>
            <a:r>
              <a:rPr lang="en-US" sz="1800" b="1" i="0" dirty="0">
                <a:solidFill>
                  <a:schemeClr val="bg1"/>
                </a:solidFill>
                <a:latin typeface="High Tower Text" panose="02040502050506030303" pitchFamily="18" charset="0"/>
                <a:ea typeface="Cambria" panose="02040503050406030204" pitchFamily="18" charset="0"/>
              </a:rPr>
              <a:t>                         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87576-F84D-6E08-4522-4D8367C1B69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"/>
            <a:ext cx="1191374" cy="110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9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9C34-0FDB-2D66-E077-0824B6A4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740" y="118753"/>
            <a:ext cx="11234057" cy="781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ea typeface="Cambria" panose="02040503050406030204" pitchFamily="18" charset="0"/>
                <a:cs typeface="Arial" pitchFamily="34" charset="0"/>
              </a:rPr>
              <a:t>DEPARTMENT OF INFORMATION SCIENCE &amp; ENGINEERING</a:t>
            </a:r>
            <a:endParaRPr lang="en-IN" sz="3600" b="1" dirty="0">
              <a:solidFill>
                <a:schemeClr val="bg1"/>
              </a:solidFill>
              <a:latin typeface="Arial" pitchFamily="34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6A2436-3C30-6005-625C-D0F54B7A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197176"/>
            <a:ext cx="10595318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i="1" dirty="0">
                <a:latin typeface="Arial" pitchFamily="34" charset="0"/>
                <a:ea typeface="Cambria" panose="02040503050406030204" pitchFamily="18" charset="0"/>
                <a:cs typeface="Arial" pitchFamily="34" charset="0"/>
              </a:rPr>
              <a:t>Books4All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600" i="1" dirty="0">
              <a:latin typeface="Arial" pitchFamily="34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" name="Google Shape;118;p1"/>
          <p:cNvSpPr txBox="1"/>
          <p:nvPr/>
        </p:nvSpPr>
        <p:spPr>
          <a:xfrm>
            <a:off x="7693909" y="4786993"/>
            <a:ext cx="420417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Ananya S 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baseline="0" dirty="0"/>
              <a:t>Assistant Professor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B.E(ISE), M.TECH(CNE)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50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2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1066792" y="1592539"/>
            <a:ext cx="4871100" cy="329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21310" marR="0" lvl="0" indent="-283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BLOCK DIAGRAM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1310" marR="0" lvl="0" indent="-2838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24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ABSTRACT</a:t>
            </a:r>
            <a:br>
              <a:rPr lang="en-IN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3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</a:p>
        </p:txBody>
      </p:sp>
    </p:spTree>
    <p:extLst>
      <p:ext uri="{BB962C8B-B14F-4D97-AF65-F5344CB8AC3E}">
        <p14:creationId xmlns:p14="http://schemas.microsoft.com/office/powerpoint/2010/main" val="39454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4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5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5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34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6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0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7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99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D0E-B334-A66A-A615-ADD61B6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58" y="356512"/>
            <a:ext cx="6279502" cy="931833"/>
          </a:xfrm>
        </p:spPr>
        <p:txBody>
          <a:bodyPr/>
          <a:lstStyle/>
          <a:p>
            <a:pPr algn="ctr"/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8</a:t>
            </a:fld>
            <a:endParaRPr lang="en-IN" dirty="0"/>
          </a:p>
        </p:txBody>
      </p:sp>
      <p:sp>
        <p:nvSpPr>
          <p:cNvPr id="9" name="Google Shape;221;p41">
            <a:extLst>
              <a:ext uri="{FF2B5EF4-FFF2-40B4-BE49-F238E27FC236}">
                <a16:creationId xmlns:a16="http://schemas.microsoft.com/office/drawing/2014/main" id="{999EF787-6096-7D22-A044-2BD5BC5DBF96}"/>
              </a:ext>
            </a:extLst>
          </p:cNvPr>
          <p:cNvSpPr txBox="1"/>
          <p:nvPr/>
        </p:nvSpPr>
        <p:spPr>
          <a:xfrm>
            <a:off x="973313" y="1563383"/>
            <a:ext cx="10245373" cy="33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7466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56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0671-27F7-BB8B-CAE2-EE1305C0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819" y="2912012"/>
            <a:ext cx="4178104" cy="142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Book Antiqua" pitchFamily="18" charset="0"/>
                <a:cs typeface="Arial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1A33-E967-E022-3885-F6C080B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64" y="6356350"/>
            <a:ext cx="2743200" cy="365125"/>
          </a:xfrm>
        </p:spPr>
        <p:txBody>
          <a:bodyPr/>
          <a:lstStyle/>
          <a:p>
            <a:pPr algn="l"/>
            <a:fld id="{D96ED6C1-B4B0-42F9-AC60-B7A785F7711D}" type="datetime1">
              <a:rPr lang="en-IN" sz="1600" smtClean="0"/>
              <a:pPr algn="l"/>
              <a:t>30-06-2024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F69E-7057-03A2-8CB2-EAF91948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9810" y="6356350"/>
            <a:ext cx="5430130" cy="365125"/>
          </a:xfrm>
        </p:spPr>
        <p:txBody>
          <a:bodyPr/>
          <a:lstStyle/>
          <a:p>
            <a:r>
              <a:rPr lang="en-US" sz="1600" dirty="0"/>
              <a:t>Department of Information Science &amp; Engineering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AC23-E663-9913-61BA-5C79721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36" y="6356350"/>
            <a:ext cx="2743200" cy="365125"/>
          </a:xfrm>
        </p:spPr>
        <p:txBody>
          <a:bodyPr/>
          <a:lstStyle/>
          <a:p>
            <a:pPr algn="r"/>
            <a:fld id="{A077875A-C543-421C-8492-0CD8B6D4111C}" type="slidenum">
              <a:rPr lang="en-IN" sz="1600" smtClean="0"/>
              <a:pPr algn="r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35895"/>
      </p:ext>
    </p:extLst>
  </p:cSld>
  <p:clrMapOvr>
    <a:masterClrMapping/>
  </p:clrMapOvr>
</p:sld>
</file>

<file path=ppt/theme/theme1.xml><?xml version="1.0" encoding="utf-8"?>
<a:theme xmlns:a="http://schemas.openxmlformats.org/drawingml/2006/main" name="DA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7450E1F-6F02-4B07-81CD-F59BD8EFEF08}" vid="{9A3A30AE-254A-4953-8BE4-6B78B25DA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DAA template</Template>
  <TotalTime>110</TotalTime>
  <Words>115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Cambria</vt:lpstr>
      <vt:lpstr>High Tower Text</vt:lpstr>
      <vt:lpstr>Times New Roman</vt:lpstr>
      <vt:lpstr>DAA template</vt:lpstr>
      <vt:lpstr>DEPARTMENT OF INFORMATION SCIENCE &amp; ENGINEERING</vt:lpstr>
      <vt:lpstr>CONTENTS</vt:lpstr>
      <vt:lpstr>ABSTRACT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Rekha Jayaram</dc:creator>
  <cp:lastModifiedBy>Nishanth Ouseph</cp:lastModifiedBy>
  <cp:revision>37</cp:revision>
  <dcterms:created xsi:type="dcterms:W3CDTF">2024-03-05T12:19:04Z</dcterms:created>
  <dcterms:modified xsi:type="dcterms:W3CDTF">2024-06-30T06:14:51Z</dcterms:modified>
</cp:coreProperties>
</file>