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2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4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AB13-E19D-41C8-9831-E4B861232A0E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3663-CEE2-437B-B8F2-61BCFAC5A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9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clock D</dc:creator>
  <cp:lastModifiedBy>clock D</cp:lastModifiedBy>
  <cp:revision>2</cp:revision>
  <dcterms:created xsi:type="dcterms:W3CDTF">2016-10-07T14:47:05Z</dcterms:created>
  <dcterms:modified xsi:type="dcterms:W3CDTF">2016-10-07T15:45:31Z</dcterms:modified>
</cp:coreProperties>
</file>