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6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905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9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4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70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4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3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6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CE7DA6-829A-48A0-A290-02B422ECE9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288D-7401-44F2-8772-E3057E984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4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104F-DC3E-4275-8FD5-E7257917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205" y="415829"/>
            <a:ext cx="12098956" cy="3329581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AUTOMATED AMBU BAG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0E856-B2F9-4ADA-A2C9-26C9E219D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C18F-00C2-4D09-A031-B63F1689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A81C-A09B-4B62-8E1E-FFC775A51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EA227E-96C9-4B82-9173-293043DC8A2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F2EC4-D86D-4A81-A4B0-15C10EED63E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B53B50-5BA9-4D41-B799-EC99A8D8E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25ED5-CFB9-41A0-A559-15B56064E3EC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C5692B-9BCA-4EF4-856A-CA1B20FEC6C5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59AFEA-F82D-4891-95AA-D9589FDE7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4A260A-C593-4C1C-A0BA-A31ADCFCAB6C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4B3A493-CA27-420D-A4A4-F24AB59C620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2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B18-F889-4C62-84AF-7A03B4B1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21" y="256051"/>
            <a:ext cx="8825658" cy="3329581"/>
          </a:xfrm>
        </p:spPr>
        <p:txBody>
          <a:bodyPr/>
          <a:lstStyle/>
          <a:p>
            <a:pPr algn="ctr"/>
            <a:br>
              <a:rPr lang="en-US" sz="2800" b="1" u="sng" dirty="0">
                <a:solidFill>
                  <a:schemeClr val="bg1"/>
                </a:solidFill>
              </a:rPr>
            </a:br>
            <a:br>
              <a:rPr lang="en-US" sz="2800" b="1" u="sng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D1866-37DD-4347-91B1-67E8C68112F9}"/>
              </a:ext>
            </a:extLst>
          </p:cNvPr>
          <p:cNvSpPr/>
          <p:nvPr/>
        </p:nvSpPr>
        <p:spPr>
          <a:xfrm>
            <a:off x="2058194" y="1725149"/>
            <a:ext cx="1386946" cy="9144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of bag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E4D50-D222-49E7-97B7-231350F58484}"/>
              </a:ext>
            </a:extLst>
          </p:cNvPr>
          <p:cNvSpPr/>
          <p:nvPr/>
        </p:nvSpPr>
        <p:spPr>
          <a:xfrm>
            <a:off x="4889896" y="1725149"/>
            <a:ext cx="1515533" cy="9144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compressor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58268-9DE8-453C-BCEA-0059F7F97772}"/>
              </a:ext>
            </a:extLst>
          </p:cNvPr>
          <p:cNvSpPr/>
          <p:nvPr/>
        </p:nvSpPr>
        <p:spPr>
          <a:xfrm>
            <a:off x="8053387" y="1725149"/>
            <a:ext cx="1386946" cy="91440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4A401-AA00-4CD7-B92C-C42F4F6FF943}"/>
              </a:ext>
            </a:extLst>
          </p:cNvPr>
          <p:cNvSpPr/>
          <p:nvPr/>
        </p:nvSpPr>
        <p:spPr>
          <a:xfrm>
            <a:off x="3153831" y="76200"/>
            <a:ext cx="4910667" cy="1143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AUTOMATED AMBU BAG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E334B8-4577-49C1-BE28-1E3AF24E2630}"/>
              </a:ext>
            </a:extLst>
          </p:cNvPr>
          <p:cNvCxnSpPr/>
          <p:nvPr/>
        </p:nvCxnSpPr>
        <p:spPr>
          <a:xfrm>
            <a:off x="2548467" y="1447800"/>
            <a:ext cx="61983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E5F64-0D65-4D7A-B741-8BE80C960340}"/>
              </a:ext>
            </a:extLst>
          </p:cNvPr>
          <p:cNvCxnSpPr>
            <a:cxnSpLocks/>
          </p:cNvCxnSpPr>
          <p:nvPr/>
        </p:nvCxnSpPr>
        <p:spPr>
          <a:xfrm>
            <a:off x="2523067" y="1447800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4DABC-27DC-46E8-851F-701DB4F5EB40}"/>
              </a:ext>
            </a:extLst>
          </p:cNvPr>
          <p:cNvCxnSpPr>
            <a:cxnSpLocks/>
          </p:cNvCxnSpPr>
          <p:nvPr/>
        </p:nvCxnSpPr>
        <p:spPr>
          <a:xfrm>
            <a:off x="5647662" y="1445749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48FE6-216B-4CF9-BDB2-8779A21FF0A0}"/>
              </a:ext>
            </a:extLst>
          </p:cNvPr>
          <p:cNvCxnSpPr>
            <a:cxnSpLocks/>
          </p:cNvCxnSpPr>
          <p:nvPr/>
        </p:nvCxnSpPr>
        <p:spPr>
          <a:xfrm>
            <a:off x="8721460" y="1441516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F3EFD5-0A63-47DE-A015-142E2D270E06}"/>
              </a:ext>
            </a:extLst>
          </p:cNvPr>
          <p:cNvCxnSpPr>
            <a:cxnSpLocks/>
          </p:cNvCxnSpPr>
          <p:nvPr/>
        </p:nvCxnSpPr>
        <p:spPr>
          <a:xfrm>
            <a:off x="5647662" y="1162116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42C1E3-FDE9-47B7-9BD8-B095006D04B8}"/>
              </a:ext>
            </a:extLst>
          </p:cNvPr>
          <p:cNvCxnSpPr/>
          <p:nvPr/>
        </p:nvCxnSpPr>
        <p:spPr>
          <a:xfrm>
            <a:off x="2058194" y="2639549"/>
            <a:ext cx="0" cy="2568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1D283-7F3D-4BD2-897C-B73F584BDDD6}"/>
              </a:ext>
            </a:extLst>
          </p:cNvPr>
          <p:cNvCxnSpPr/>
          <p:nvPr/>
        </p:nvCxnSpPr>
        <p:spPr>
          <a:xfrm>
            <a:off x="2058194" y="3282215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1E0A42-EDF2-4DB3-BBD8-2DB1CE81640E}"/>
              </a:ext>
            </a:extLst>
          </p:cNvPr>
          <p:cNvSpPr/>
          <p:nvPr/>
        </p:nvSpPr>
        <p:spPr>
          <a:xfrm>
            <a:off x="2355418" y="3041583"/>
            <a:ext cx="1841179" cy="673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Bag</a:t>
            </a:r>
          </a:p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533BE7-6202-4CB8-9DBE-735EF83DE055}"/>
              </a:ext>
            </a:extLst>
          </p:cNvPr>
          <p:cNvCxnSpPr/>
          <p:nvPr/>
        </p:nvCxnSpPr>
        <p:spPr>
          <a:xfrm>
            <a:off x="2058194" y="4167739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BAB9F6-E4F3-4EEF-AE95-E0BF752D7654}"/>
              </a:ext>
            </a:extLst>
          </p:cNvPr>
          <p:cNvSpPr/>
          <p:nvPr/>
        </p:nvSpPr>
        <p:spPr>
          <a:xfrm>
            <a:off x="2355419" y="3994484"/>
            <a:ext cx="1908553" cy="6737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Squeeze Bag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622C7E-D1DC-4B7A-94C1-290E587ED54C}"/>
              </a:ext>
            </a:extLst>
          </p:cNvPr>
          <p:cNvCxnSpPr/>
          <p:nvPr/>
        </p:nvCxnSpPr>
        <p:spPr>
          <a:xfrm>
            <a:off x="2058194" y="5062889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9A76287-6D53-4580-AC76-F4088DA7993D}"/>
              </a:ext>
            </a:extLst>
          </p:cNvPr>
          <p:cNvSpPr/>
          <p:nvPr/>
        </p:nvSpPr>
        <p:spPr>
          <a:xfrm>
            <a:off x="2355418" y="4841494"/>
            <a:ext cx="2168450" cy="906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Pumping of bag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6E1B9A3-39A6-4294-9F39-10ED3B5FC5C2}"/>
              </a:ext>
            </a:extLst>
          </p:cNvPr>
          <p:cNvSpPr/>
          <p:nvPr/>
        </p:nvSpPr>
        <p:spPr>
          <a:xfrm flipH="1">
            <a:off x="12126369" y="76200"/>
            <a:ext cx="45719" cy="45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CB187-BB87-4A13-9E61-1E2525CBDEBF}"/>
              </a:ext>
            </a:extLst>
          </p:cNvPr>
          <p:cNvCxnSpPr/>
          <p:nvPr/>
        </p:nvCxnSpPr>
        <p:spPr>
          <a:xfrm>
            <a:off x="4889896" y="2672575"/>
            <a:ext cx="0" cy="24480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FC64E4-588E-4C3B-8EAA-D2FECED5B7EA}"/>
              </a:ext>
            </a:extLst>
          </p:cNvPr>
          <p:cNvCxnSpPr/>
          <p:nvPr/>
        </p:nvCxnSpPr>
        <p:spPr>
          <a:xfrm>
            <a:off x="4889896" y="3214838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993B14-2668-45B6-95BB-56163436AF20}"/>
              </a:ext>
            </a:extLst>
          </p:cNvPr>
          <p:cNvSpPr/>
          <p:nvPr/>
        </p:nvSpPr>
        <p:spPr>
          <a:xfrm>
            <a:off x="5187121" y="2964581"/>
            <a:ext cx="2114984" cy="750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reader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0A7653-7631-4B45-90C4-B1E0577B9BB9}"/>
              </a:ext>
            </a:extLst>
          </p:cNvPr>
          <p:cNvCxnSpPr/>
          <p:nvPr/>
        </p:nvCxnSpPr>
        <p:spPr>
          <a:xfrm>
            <a:off x="4889896" y="4167739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7E3606-21E9-4832-A3D2-6AFAF513F94F}"/>
              </a:ext>
            </a:extLst>
          </p:cNvPr>
          <p:cNvSpPr/>
          <p:nvPr/>
        </p:nvSpPr>
        <p:spPr>
          <a:xfrm>
            <a:off x="5187121" y="3994484"/>
            <a:ext cx="2114977" cy="7828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Eject air at mask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0F42F6-E5AE-4CE4-82D3-7147C7FB8080}"/>
              </a:ext>
            </a:extLst>
          </p:cNvPr>
          <p:cNvCxnSpPr/>
          <p:nvPr/>
        </p:nvCxnSpPr>
        <p:spPr>
          <a:xfrm>
            <a:off x="4889896" y="5062889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9C4BCD6-D4EE-42EA-B47C-A2891ADF80BB}"/>
              </a:ext>
            </a:extLst>
          </p:cNvPr>
          <p:cNvSpPr/>
          <p:nvPr/>
        </p:nvSpPr>
        <p:spPr>
          <a:xfrm>
            <a:off x="5187121" y="4965044"/>
            <a:ext cx="2114950" cy="7308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Grip bag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4E9A78-2472-468A-A67B-5F6D791019DE}"/>
              </a:ext>
            </a:extLst>
          </p:cNvPr>
          <p:cNvCxnSpPr/>
          <p:nvPr/>
        </p:nvCxnSpPr>
        <p:spPr>
          <a:xfrm>
            <a:off x="8064498" y="2639549"/>
            <a:ext cx="0" cy="2568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D4F665-7408-4C9E-8E1D-28FE7F7D38EA}"/>
              </a:ext>
            </a:extLst>
          </p:cNvPr>
          <p:cNvCxnSpPr/>
          <p:nvPr/>
        </p:nvCxnSpPr>
        <p:spPr>
          <a:xfrm>
            <a:off x="8064498" y="3214838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B87962-5A03-4EDB-A9B5-112CFDB30637}"/>
              </a:ext>
            </a:extLst>
          </p:cNvPr>
          <p:cNvSpPr/>
          <p:nvPr/>
        </p:nvSpPr>
        <p:spPr>
          <a:xfrm>
            <a:off x="8361723" y="2964581"/>
            <a:ext cx="1956552" cy="750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on/off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492905-3F3D-4C89-B764-4F5B5A174ACC}"/>
              </a:ext>
            </a:extLst>
          </p:cNvPr>
          <p:cNvCxnSpPr/>
          <p:nvPr/>
        </p:nvCxnSpPr>
        <p:spPr>
          <a:xfrm>
            <a:off x="8053387" y="4167739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D3F9D9-472B-4C3E-B93E-FBCC6250AF0A}"/>
              </a:ext>
            </a:extLst>
          </p:cNvPr>
          <p:cNvSpPr/>
          <p:nvPr/>
        </p:nvSpPr>
        <p:spPr>
          <a:xfrm>
            <a:off x="8455288" y="3994484"/>
            <a:ext cx="1814983" cy="7766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completion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67BC06-FE88-4F28-89A0-E8A906AB12A3}"/>
              </a:ext>
            </a:extLst>
          </p:cNvPr>
          <p:cNvCxnSpPr/>
          <p:nvPr/>
        </p:nvCxnSpPr>
        <p:spPr>
          <a:xfrm>
            <a:off x="8053387" y="5139891"/>
            <a:ext cx="29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8DFF096-31D9-4964-88CD-65A9072785B6}"/>
              </a:ext>
            </a:extLst>
          </p:cNvPr>
          <p:cNvSpPr/>
          <p:nvPr/>
        </p:nvSpPr>
        <p:spPr>
          <a:xfrm>
            <a:off x="8527983" y="5062889"/>
            <a:ext cx="1790283" cy="7766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 pumping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D3DC6D-33F4-4138-9872-77AD6A11A110}"/>
              </a:ext>
            </a:extLst>
          </p:cNvPr>
          <p:cNvCxnSpPr/>
          <p:nvPr/>
        </p:nvCxnSpPr>
        <p:spPr>
          <a:xfrm>
            <a:off x="12525375" y="528637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E69558-8D4F-40BE-9FAC-449311E0AC02}"/>
              </a:ext>
            </a:extLst>
          </p:cNvPr>
          <p:cNvCxnSpPr/>
          <p:nvPr/>
        </p:nvCxnSpPr>
        <p:spPr>
          <a:xfrm>
            <a:off x="1778000" y="1581216"/>
            <a:ext cx="0" cy="43623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0AFE89-4468-407A-9CF1-68B64E24D03B}"/>
              </a:ext>
            </a:extLst>
          </p:cNvPr>
          <p:cNvCxnSpPr/>
          <p:nvPr/>
        </p:nvCxnSpPr>
        <p:spPr>
          <a:xfrm>
            <a:off x="1803400" y="1581216"/>
            <a:ext cx="1947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2623E8-7980-42D7-B2FE-E9E48127BCE2}"/>
              </a:ext>
            </a:extLst>
          </p:cNvPr>
          <p:cNvCxnSpPr/>
          <p:nvPr/>
        </p:nvCxnSpPr>
        <p:spPr>
          <a:xfrm>
            <a:off x="3750733" y="1581216"/>
            <a:ext cx="0" cy="10913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9D348E-0FDD-4A18-803A-CDD55BA4E8A0}"/>
              </a:ext>
            </a:extLst>
          </p:cNvPr>
          <p:cNvCxnSpPr/>
          <p:nvPr/>
        </p:nvCxnSpPr>
        <p:spPr>
          <a:xfrm>
            <a:off x="3683000" y="2672575"/>
            <a:ext cx="990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D76082-739D-48CE-A447-A29CEB4A2C13}"/>
              </a:ext>
            </a:extLst>
          </p:cNvPr>
          <p:cNvCxnSpPr/>
          <p:nvPr/>
        </p:nvCxnSpPr>
        <p:spPr>
          <a:xfrm>
            <a:off x="4690533" y="2672575"/>
            <a:ext cx="0" cy="32710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D9423CC-7DD6-4484-A6A8-34806B851596}"/>
              </a:ext>
            </a:extLst>
          </p:cNvPr>
          <p:cNvCxnSpPr/>
          <p:nvPr/>
        </p:nvCxnSpPr>
        <p:spPr>
          <a:xfrm>
            <a:off x="1803400" y="5943600"/>
            <a:ext cx="2870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93D4D7-CFE6-420C-B855-0B2016BE7864}"/>
              </a:ext>
            </a:extLst>
          </p:cNvPr>
          <p:cNvCxnSpPr/>
          <p:nvPr/>
        </p:nvCxnSpPr>
        <p:spPr>
          <a:xfrm>
            <a:off x="4800600" y="1581216"/>
            <a:ext cx="0" cy="44470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BB4C83-7D1F-4CCF-B54E-49DECA85CC4C}"/>
              </a:ext>
            </a:extLst>
          </p:cNvPr>
          <p:cNvCxnSpPr/>
          <p:nvPr/>
        </p:nvCxnSpPr>
        <p:spPr>
          <a:xfrm>
            <a:off x="4792133" y="1581216"/>
            <a:ext cx="278553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E0B00AB-863E-430E-A6CC-BEE8177EFB68}"/>
              </a:ext>
            </a:extLst>
          </p:cNvPr>
          <p:cNvCxnSpPr/>
          <p:nvPr/>
        </p:nvCxnSpPr>
        <p:spPr>
          <a:xfrm>
            <a:off x="7552267" y="1581216"/>
            <a:ext cx="0" cy="43623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BD2DDC-D958-4D76-A009-DE88FDC08EF3}"/>
              </a:ext>
            </a:extLst>
          </p:cNvPr>
          <p:cNvCxnSpPr/>
          <p:nvPr/>
        </p:nvCxnSpPr>
        <p:spPr>
          <a:xfrm>
            <a:off x="4800600" y="6028267"/>
            <a:ext cx="277706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F8F81A-EBC0-4459-ABC0-ADFBAF5A5693}"/>
              </a:ext>
            </a:extLst>
          </p:cNvPr>
          <p:cNvCxnSpPr/>
          <p:nvPr/>
        </p:nvCxnSpPr>
        <p:spPr>
          <a:xfrm>
            <a:off x="7899400" y="1581216"/>
            <a:ext cx="0" cy="44470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F81B38E-5A3F-428F-A2FD-E9982D0895CC}"/>
              </a:ext>
            </a:extLst>
          </p:cNvPr>
          <p:cNvCxnSpPr/>
          <p:nvPr/>
        </p:nvCxnSpPr>
        <p:spPr>
          <a:xfrm>
            <a:off x="7924800" y="1581216"/>
            <a:ext cx="2641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E5B6E9F-85D3-4D57-ABD4-84ECA78E3E36}"/>
              </a:ext>
            </a:extLst>
          </p:cNvPr>
          <p:cNvCxnSpPr/>
          <p:nvPr/>
        </p:nvCxnSpPr>
        <p:spPr>
          <a:xfrm>
            <a:off x="10583333" y="1581216"/>
            <a:ext cx="0" cy="43623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8010DE-177D-4E68-9F80-A7F7669DFFF9}"/>
              </a:ext>
            </a:extLst>
          </p:cNvPr>
          <p:cNvCxnSpPr/>
          <p:nvPr/>
        </p:nvCxnSpPr>
        <p:spPr>
          <a:xfrm>
            <a:off x="7899400" y="6028267"/>
            <a:ext cx="2667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4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40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Century Gothic</vt:lpstr>
      <vt:lpstr>Wingdings 3</vt:lpstr>
      <vt:lpstr>Ion</vt:lpstr>
      <vt:lpstr>AUTOMATED AMBU BAG</vt:lpstr>
      <vt:lpstr>PowerPoint Presentation</vt:lpstr>
      <vt:lpstr>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AMBU BAG</dc:title>
  <dc:creator>APARNA KERUDI</dc:creator>
  <cp:lastModifiedBy>APARNA KERUDI</cp:lastModifiedBy>
  <cp:revision>12</cp:revision>
  <dcterms:created xsi:type="dcterms:W3CDTF">2021-01-31T02:20:26Z</dcterms:created>
  <dcterms:modified xsi:type="dcterms:W3CDTF">2021-02-02T05:27:45Z</dcterms:modified>
</cp:coreProperties>
</file>