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92F3DE-E299-4CDC-969B-0434273E6D27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6751EB-FFC7-4FAD-8604-EA01CAB63FF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r>
              <a:rPr lang="en-IN" sz="2800" dirty="0" smtClean="0"/>
              <a:t>FUNCTION TREE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2483768" y="1872272"/>
            <a:ext cx="37444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AUTOMSTED GUM MACHINE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72548" y="2492896"/>
            <a:ext cx="148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5080" y="278092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24272" y="27809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70832" y="27809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99856" y="28072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3760" y="3140968"/>
            <a:ext cx="1800200" cy="5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PAPER SENSING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487304" y="3140968"/>
            <a:ext cx="1800200" cy="607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LOCK MODULE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897356" y="3095256"/>
            <a:ext cx="1656184" cy="54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GUM DROPPING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15080" y="35684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3760" y="3928480"/>
            <a:ext cx="1880008" cy="58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HOLDING PAPER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87404" y="35684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87304" y="3991336"/>
            <a:ext cx="1876784" cy="51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AVAILABILITY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99856" y="3568440"/>
            <a:ext cx="0" cy="292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951076" y="3928480"/>
            <a:ext cx="1602464" cy="76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SUFFICIENT FORCE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25696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61548" y="486916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61548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69860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61448" y="5229200"/>
            <a:ext cx="22093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PUT THE PAPER</a:t>
            </a:r>
          </a:p>
          <a:p>
            <a:pPr algn="ctr"/>
            <a:r>
              <a:rPr lang="en-IN" dirty="0" smtClean="0"/>
              <a:t>(TAKEN 1 AS ON)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5027626" y="5229200"/>
            <a:ext cx="1960868" cy="140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REMOVE THE PAPER</a:t>
            </a:r>
          </a:p>
          <a:p>
            <a:pPr algn="ctr"/>
            <a:r>
              <a:rPr lang="en-IN" dirty="0" smtClean="0"/>
              <a:t>(TAKEN 0 AS OFF)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42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</TotalTime>
  <Words>39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    FUNCTION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TREE</dc:title>
  <dc:creator>dell</dc:creator>
  <cp:lastModifiedBy>dell</cp:lastModifiedBy>
  <cp:revision>6</cp:revision>
  <dcterms:created xsi:type="dcterms:W3CDTF">2021-02-02T16:23:03Z</dcterms:created>
  <dcterms:modified xsi:type="dcterms:W3CDTF">2021-02-02T17:08:28Z</dcterms:modified>
</cp:coreProperties>
</file>