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66E5-2A3C-4408-8AC4-666A3404C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1BC8B-1ADB-40D2-9C7C-2E866EB5E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D0A4E-9E30-4256-B19C-73E90DE7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FF95-CF41-4780-8F92-CB226338935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431BA-9811-4AB7-8C05-5075B20A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3D0C1-10E0-40C0-A008-DCDD0A47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9C8C-A8F9-4B15-9543-F9B23011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43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0CBB-4599-4C63-82AC-7B864FE9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C3552-560C-42C6-AB8D-D8C23D918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5C11F-B7B7-4288-941F-6935E70DA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FF95-CF41-4780-8F92-CB226338935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4ED6B-023B-4B6F-9C23-D090C2F8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778CA-5BF3-4F36-A39A-70668CCA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9C8C-A8F9-4B15-9543-F9B23011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68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816052-7895-418F-B38F-506D8EF71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BBDD3-87E1-4207-AA04-6770E678C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25F02-73C9-47CA-AE67-94AF43AB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FF95-CF41-4780-8F92-CB226338935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431CE-B2CE-4E15-B83B-44F9D40A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BEBD3-61F9-4548-91E6-BB4BB925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9C8C-A8F9-4B15-9543-F9B23011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416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CDD9-5E4C-4B43-B3B4-19146A44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41B8F-8F59-4396-9682-F18A851E3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7CE88-013B-4317-96C8-54CE558E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FF95-CF41-4780-8F92-CB226338935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EC40A-E17B-49E1-B082-59462F61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114A1-B431-4F17-81C1-9403D7AB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9C8C-A8F9-4B15-9543-F9B23011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41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C6E57-B793-48F1-9F73-287233068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D82A0-5F2E-4E6F-8D50-61829FACB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141D9-331C-4101-8A2E-9F85F7FD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FF95-CF41-4780-8F92-CB226338935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645AD-433B-49D0-8837-6C27A7FC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CC898-A4AF-4E30-9473-5B248318F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9C8C-A8F9-4B15-9543-F9B23011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15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C0C8-529E-4887-B22A-1C0DA564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A150-4685-49B3-B479-9AE658AC7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0D306-2D72-4695-9B1F-B173D8010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A996A-52EC-43B5-8251-AE59453B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FF95-CF41-4780-8F92-CB226338935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A9348-7C0C-4BFE-8555-C94A5500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54C73-B24C-42BC-9877-09F8F2BC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9C8C-A8F9-4B15-9543-F9B23011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59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4CBE-D300-4E05-A614-9B5AF803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3EC74-388E-45DA-935D-1D1BE0A39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5D95A-AB7C-46E4-B381-5985FE1A7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1F10E-5313-4AC2-BB43-5981B93EC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079CB-7FBC-4945-A5D2-FDE245621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EC9B0-3E4B-4CC2-BB08-C53B8BFD6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FF95-CF41-4780-8F92-CB226338935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24CA5-95C1-4329-A353-7EE74697F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3D337-F25E-4BF6-8B6F-4BCEF83D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9C8C-A8F9-4B15-9543-F9B23011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53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EBFA7-97A9-4C7D-9FA3-0E558E204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C8A294-0A9F-4E2C-8072-1084E54C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FF95-CF41-4780-8F92-CB226338935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07A82F-C61C-4388-B6DE-3B6B634C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2AA51-BEC4-4DA2-ACDA-A113FB4F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9C8C-A8F9-4B15-9543-F9B23011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44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82EA7-7DB6-4C17-B32F-F25B8785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FF95-CF41-4780-8F92-CB226338935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A1037-0F40-4E4C-8D4E-565F8714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653DB-E2B6-4206-8940-86EDCAB6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9C8C-A8F9-4B15-9543-F9B23011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07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943D-87FD-4DE3-9ADB-1764B819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2F3B-5A24-4793-B8EE-410219AC0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E26CE-C981-42EA-B308-DC9CABE65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2F3F9-77E0-40DD-8381-F1ECF744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FF95-CF41-4780-8F92-CB226338935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038F5-78A0-42E4-9308-E0C58705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ED861-627E-4F83-8EFB-39FC64B5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9C8C-A8F9-4B15-9543-F9B23011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27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0C5AB-F81D-4CF8-A75F-0A14894B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473C6-6113-4F5B-ACB8-C63A53273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552FD-0AE7-442E-B8BB-ACB5C995B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5EA08-68CF-493F-8E6D-7BD31AF5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FF95-CF41-4780-8F92-CB226338935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119F2-3512-4BA8-B491-6272A44F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5A070-EC84-46D5-822A-4547710E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9C8C-A8F9-4B15-9543-F9B23011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5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51311-87B8-42DE-990D-DF3790B1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27AD4-DC69-4494-A997-F5DBBD64B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A12FC-B15E-4A36-A038-8E61F2F6E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2FF95-CF41-4780-8F92-CB2263389352}" type="datetimeFigureOut">
              <a:rPr lang="en-IN" smtClean="0"/>
              <a:t>02-02-2021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C49D-5EA1-4956-BF5B-EBABAC936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345B9-C2E8-47BC-8807-EA8961777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9C8C-A8F9-4B15-9543-F9B230117A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84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E3BBCD7-E654-4C04-A315-6A592E7DCBBC}"/>
              </a:ext>
            </a:extLst>
          </p:cNvPr>
          <p:cNvSpPr/>
          <p:nvPr/>
        </p:nvSpPr>
        <p:spPr>
          <a:xfrm>
            <a:off x="4634144" y="249460"/>
            <a:ext cx="1942261" cy="619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3AAE4-56A6-4418-9AD8-1F1D9DC9C390}"/>
              </a:ext>
            </a:extLst>
          </p:cNvPr>
          <p:cNvSpPr/>
          <p:nvPr/>
        </p:nvSpPr>
        <p:spPr>
          <a:xfrm>
            <a:off x="4641486" y="1235153"/>
            <a:ext cx="2075938" cy="619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CONVEVOR BELT</a:t>
            </a:r>
          </a:p>
          <a:p>
            <a:pPr algn="ctr"/>
            <a:r>
              <a:rPr lang="en-US" dirty="0"/>
              <a:t>ON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E5EAAF-3F7B-4268-9D97-33408905BD42}"/>
              </a:ext>
            </a:extLst>
          </p:cNvPr>
          <p:cNvSpPr/>
          <p:nvPr/>
        </p:nvSpPr>
        <p:spPr>
          <a:xfrm>
            <a:off x="4634144" y="2086252"/>
            <a:ext cx="2086251" cy="632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BELT MOVE </a:t>
            </a:r>
          </a:p>
          <a:p>
            <a:pPr algn="ctr"/>
            <a:r>
              <a:rPr lang="en-US" dirty="0"/>
              <a:t>FORWARD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FBA4CA-1C4A-4188-BFDC-CA8975BB5BC8}"/>
              </a:ext>
            </a:extLst>
          </p:cNvPr>
          <p:cNvSpPr/>
          <p:nvPr/>
        </p:nvSpPr>
        <p:spPr>
          <a:xfrm>
            <a:off x="2334826" y="4199135"/>
            <a:ext cx="1811045" cy="63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INTO METAL BOX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571A9C-13E9-4FBC-B928-0654A9816682}"/>
              </a:ext>
            </a:extLst>
          </p:cNvPr>
          <p:cNvSpPr/>
          <p:nvPr/>
        </p:nvSpPr>
        <p:spPr>
          <a:xfrm>
            <a:off x="7359588" y="4199134"/>
            <a:ext cx="1811045" cy="630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INTO</a:t>
            </a:r>
          </a:p>
          <a:p>
            <a:pPr algn="ctr"/>
            <a:r>
              <a:rPr lang="en-US" dirty="0"/>
              <a:t> NON METAL BOX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AE3E79-F0ED-45C3-9DC8-0B9344C643CD}"/>
              </a:ext>
            </a:extLst>
          </p:cNvPr>
          <p:cNvSpPr/>
          <p:nvPr/>
        </p:nvSpPr>
        <p:spPr>
          <a:xfrm>
            <a:off x="4714966" y="5622847"/>
            <a:ext cx="2219417" cy="363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BELT OFF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5092A5-CCC8-4E06-BDEA-8A2F326749C6}"/>
              </a:ext>
            </a:extLst>
          </p:cNvPr>
          <p:cNvSpPr/>
          <p:nvPr/>
        </p:nvSpPr>
        <p:spPr>
          <a:xfrm>
            <a:off x="5113537" y="6292419"/>
            <a:ext cx="1402671" cy="4368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227D4F-C72A-4674-92A4-CC2F66B61F10}"/>
              </a:ext>
            </a:extLst>
          </p:cNvPr>
          <p:cNvSpPr/>
          <p:nvPr/>
        </p:nvSpPr>
        <p:spPr>
          <a:xfrm>
            <a:off x="4641486" y="3033849"/>
            <a:ext cx="2075938" cy="7036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METAL DETECTED</a:t>
            </a:r>
            <a:endParaRPr lang="en-I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DFBF08-2805-428A-AD19-24ECF82535B5}"/>
              </a:ext>
            </a:extLst>
          </p:cNvPr>
          <p:cNvCxnSpPr>
            <a:cxnSpLocks/>
            <a:stCxn id="4" idx="4"/>
          </p:cNvCxnSpPr>
          <p:nvPr/>
        </p:nvCxnSpPr>
        <p:spPr>
          <a:xfrm flipV="1">
            <a:off x="5605275" y="559023"/>
            <a:ext cx="99088" cy="30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02635F-C5F5-46F7-A0A5-A011C31B099F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5605275" y="868585"/>
            <a:ext cx="10313" cy="431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BE482D-7421-4DA7-8EF3-6A21053280E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5677270" y="1854277"/>
            <a:ext cx="2185" cy="231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F8A3B0-AD76-4305-B4BC-2BF997C5A7FF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5677270" y="2718691"/>
            <a:ext cx="2185" cy="315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D916E70-BDB7-4A30-966C-B36D39C6DAEE}"/>
              </a:ext>
            </a:extLst>
          </p:cNvPr>
          <p:cNvCxnSpPr>
            <a:cxnSpLocks/>
            <a:stCxn id="13" idx="2"/>
            <a:endCxn id="8" idx="3"/>
          </p:cNvCxnSpPr>
          <p:nvPr/>
        </p:nvCxnSpPr>
        <p:spPr>
          <a:xfrm rot="10800000" flipV="1">
            <a:off x="4145872" y="3385673"/>
            <a:ext cx="495615" cy="112861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27278C9-B661-4120-A76B-18F9E5462591}"/>
              </a:ext>
            </a:extLst>
          </p:cNvPr>
          <p:cNvCxnSpPr>
            <a:cxnSpLocks/>
            <a:stCxn id="13" idx="6"/>
            <a:endCxn id="9" idx="1"/>
          </p:cNvCxnSpPr>
          <p:nvPr/>
        </p:nvCxnSpPr>
        <p:spPr>
          <a:xfrm>
            <a:off x="6717424" y="3385674"/>
            <a:ext cx="642164" cy="112861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A94F6AC-616B-43C5-A422-C0C01FE1CF1D}"/>
              </a:ext>
            </a:extLst>
          </p:cNvPr>
          <p:cNvCxnSpPr>
            <a:stCxn id="9" idx="2"/>
            <a:endCxn id="10" idx="3"/>
          </p:cNvCxnSpPr>
          <p:nvPr/>
        </p:nvCxnSpPr>
        <p:spPr>
          <a:xfrm rot="5400000">
            <a:off x="7112052" y="4651780"/>
            <a:ext cx="975391" cy="13307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6E6C785-D1D6-4BF8-8B5F-D46E07F85862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rot="16200000" flipH="1">
            <a:off x="3489962" y="4579836"/>
            <a:ext cx="975390" cy="14746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9B52014-9572-4F68-AC15-C387A2D9B4EC}"/>
              </a:ext>
            </a:extLst>
          </p:cNvPr>
          <p:cNvCxnSpPr>
            <a:stCxn id="10" idx="2"/>
          </p:cNvCxnSpPr>
          <p:nvPr/>
        </p:nvCxnSpPr>
        <p:spPr>
          <a:xfrm flipH="1">
            <a:off x="5824674" y="5986832"/>
            <a:ext cx="1" cy="440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31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chavan</dc:creator>
  <cp:lastModifiedBy>abhishek chavan</cp:lastModifiedBy>
  <cp:revision>3</cp:revision>
  <dcterms:created xsi:type="dcterms:W3CDTF">2021-02-02T03:52:01Z</dcterms:created>
  <dcterms:modified xsi:type="dcterms:W3CDTF">2021-02-02T04:07:42Z</dcterms:modified>
</cp:coreProperties>
</file>