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61" r:id="rId4"/>
    <p:sldId id="266" r:id="rId5"/>
    <p:sldId id="267" r:id="rId6"/>
    <p:sldId id="273" r:id="rId7"/>
    <p:sldId id="272" r:id="rId8"/>
    <p:sldId id="268" r:id="rId9"/>
    <p:sldId id="279" r:id="rId10"/>
    <p:sldId id="286" r:id="rId11"/>
  </p:sldIdLst>
  <p:sldSz cx="9144000" cy="5143500" type="screen16x9"/>
  <p:notesSz cx="6858000" cy="9144000"/>
  <p:embeddedFontLst>
    <p:embeddedFont>
      <p:font typeface="Single Day" panose="020B0604020202020204" charset="-127"/>
      <p:regular r:id="rId13"/>
    </p:embeddedFont>
    <p:embeddedFont>
      <p:font typeface="Anaheim" panose="020B0604020202020204" charset="0"/>
      <p:regular r:id="rId14"/>
    </p:embeddedFont>
    <p:embeddedFont>
      <p:font typeface="Fira Sans Condensed" panose="020B05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C887DF-7CFC-4D47-B1F8-66FC0AE5F523}">
  <a:tblStyle styleId="{15C887DF-7CFC-4D47-B1F8-66FC0AE5F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8" autoAdjust="0"/>
    <p:restoredTop sz="89660" autoAdjust="0"/>
  </p:normalViewPr>
  <p:slideViewPr>
    <p:cSldViewPr snapToGrid="0">
      <p:cViewPr varScale="1">
        <p:scale>
          <a:sx n="98" d="100"/>
          <a:sy n="98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ee1eba303_0_22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3ee1eba303_0_22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3ee1eba303_0_22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3ee1eba303_0_22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ee1eba303_0_22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ee1eba303_0_22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29887" y="3619273"/>
            <a:ext cx="6468100" cy="1969450"/>
          </a:xfrm>
          <a:custGeom>
            <a:avLst/>
            <a:gdLst/>
            <a:ahLst/>
            <a:cxnLst/>
            <a:rect l="l" t="t" r="r" b="b"/>
            <a:pathLst>
              <a:path w="258724" h="78778" extrusionOk="0">
                <a:moveTo>
                  <a:pt x="181589" y="76814"/>
                </a:moveTo>
                <a:cubicBezTo>
                  <a:pt x="155223" y="76347"/>
                  <a:pt x="76032" y="76534"/>
                  <a:pt x="48076" y="75692"/>
                </a:cubicBezTo>
                <a:cubicBezTo>
                  <a:pt x="20121" y="74851"/>
                  <a:pt x="21616" y="73635"/>
                  <a:pt x="13856" y="71765"/>
                </a:cubicBezTo>
                <a:cubicBezTo>
                  <a:pt x="6096" y="69895"/>
                  <a:pt x="3571" y="68025"/>
                  <a:pt x="1514" y="64472"/>
                </a:cubicBezTo>
                <a:cubicBezTo>
                  <a:pt x="-543" y="60919"/>
                  <a:pt x="-449" y="54375"/>
                  <a:pt x="1514" y="50448"/>
                </a:cubicBezTo>
                <a:cubicBezTo>
                  <a:pt x="3478" y="46521"/>
                  <a:pt x="4506" y="43997"/>
                  <a:pt x="13295" y="40911"/>
                </a:cubicBezTo>
                <a:cubicBezTo>
                  <a:pt x="22084" y="37826"/>
                  <a:pt x="38632" y="32683"/>
                  <a:pt x="54246" y="31935"/>
                </a:cubicBezTo>
                <a:cubicBezTo>
                  <a:pt x="69860" y="31187"/>
                  <a:pt x="90430" y="34460"/>
                  <a:pt x="106979" y="36423"/>
                </a:cubicBezTo>
                <a:cubicBezTo>
                  <a:pt x="123528" y="38387"/>
                  <a:pt x="141012" y="41472"/>
                  <a:pt x="153540" y="43716"/>
                </a:cubicBezTo>
                <a:cubicBezTo>
                  <a:pt x="166069" y="45960"/>
                  <a:pt x="172987" y="49233"/>
                  <a:pt x="182150" y="49887"/>
                </a:cubicBezTo>
                <a:cubicBezTo>
                  <a:pt x="191313" y="50542"/>
                  <a:pt x="202719" y="50261"/>
                  <a:pt x="208516" y="47643"/>
                </a:cubicBezTo>
                <a:cubicBezTo>
                  <a:pt x="214313" y="45025"/>
                  <a:pt x="215155" y="38760"/>
                  <a:pt x="216931" y="34179"/>
                </a:cubicBezTo>
                <a:cubicBezTo>
                  <a:pt x="218708" y="29598"/>
                  <a:pt x="217399" y="24830"/>
                  <a:pt x="219175" y="20155"/>
                </a:cubicBezTo>
                <a:cubicBezTo>
                  <a:pt x="220952" y="15480"/>
                  <a:pt x="224785" y="9309"/>
                  <a:pt x="227590" y="6130"/>
                </a:cubicBezTo>
                <a:cubicBezTo>
                  <a:pt x="230395" y="2951"/>
                  <a:pt x="231984" y="1923"/>
                  <a:pt x="236004" y="1081"/>
                </a:cubicBezTo>
                <a:cubicBezTo>
                  <a:pt x="240024" y="240"/>
                  <a:pt x="248159" y="-789"/>
                  <a:pt x="251712" y="1081"/>
                </a:cubicBezTo>
                <a:cubicBezTo>
                  <a:pt x="255265" y="2951"/>
                  <a:pt x="256200" y="7720"/>
                  <a:pt x="257322" y="12301"/>
                </a:cubicBezTo>
                <a:cubicBezTo>
                  <a:pt x="258444" y="16882"/>
                  <a:pt x="259005" y="19593"/>
                  <a:pt x="258444" y="28569"/>
                </a:cubicBezTo>
                <a:cubicBezTo>
                  <a:pt x="257883" y="37545"/>
                  <a:pt x="256948" y="58021"/>
                  <a:pt x="253956" y="66155"/>
                </a:cubicBezTo>
                <a:cubicBezTo>
                  <a:pt x="250964" y="74289"/>
                  <a:pt x="248439" y="75318"/>
                  <a:pt x="240492" y="77375"/>
                </a:cubicBezTo>
                <a:cubicBezTo>
                  <a:pt x="232545" y="79432"/>
                  <a:pt x="216089" y="78591"/>
                  <a:pt x="206272" y="78497"/>
                </a:cubicBezTo>
                <a:cubicBezTo>
                  <a:pt x="196455" y="78404"/>
                  <a:pt x="207955" y="77282"/>
                  <a:pt x="181589" y="7681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57725" y="1217513"/>
            <a:ext cx="53766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57575" y="3917213"/>
            <a:ext cx="5376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6115375" y="596826"/>
            <a:ext cx="15447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4"/>
                </a:solidFill>
                <a:latin typeface="Single Day"/>
                <a:ea typeface="Single Day"/>
                <a:cs typeface="Single Day"/>
                <a:sym typeface="Single D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-433784" y="-355203"/>
            <a:ext cx="3357075" cy="3445575"/>
          </a:xfrm>
          <a:custGeom>
            <a:avLst/>
            <a:gdLst/>
            <a:ahLst/>
            <a:cxnLst/>
            <a:rect l="l" t="t" r="r" b="b"/>
            <a:pathLst>
              <a:path w="134283" h="137823" extrusionOk="0">
                <a:moveTo>
                  <a:pt x="2492" y="91932"/>
                </a:moveTo>
                <a:cubicBezTo>
                  <a:pt x="2937" y="99425"/>
                  <a:pt x="1222" y="111744"/>
                  <a:pt x="2873" y="118602"/>
                </a:cubicBezTo>
                <a:cubicBezTo>
                  <a:pt x="4524" y="125460"/>
                  <a:pt x="5985" y="130096"/>
                  <a:pt x="12398" y="133080"/>
                </a:cubicBezTo>
                <a:cubicBezTo>
                  <a:pt x="18812" y="136065"/>
                  <a:pt x="33417" y="139748"/>
                  <a:pt x="41354" y="136509"/>
                </a:cubicBezTo>
                <a:cubicBezTo>
                  <a:pt x="49292" y="133271"/>
                  <a:pt x="56531" y="123746"/>
                  <a:pt x="60023" y="113649"/>
                </a:cubicBezTo>
                <a:cubicBezTo>
                  <a:pt x="63516" y="103553"/>
                  <a:pt x="59515" y="85328"/>
                  <a:pt x="62309" y="75930"/>
                </a:cubicBezTo>
                <a:cubicBezTo>
                  <a:pt x="65103" y="66532"/>
                  <a:pt x="70945" y="59928"/>
                  <a:pt x="76787" y="57261"/>
                </a:cubicBezTo>
                <a:cubicBezTo>
                  <a:pt x="82629" y="54594"/>
                  <a:pt x="91075" y="59166"/>
                  <a:pt x="97361" y="59928"/>
                </a:cubicBezTo>
                <a:cubicBezTo>
                  <a:pt x="103648" y="60690"/>
                  <a:pt x="108791" y="64754"/>
                  <a:pt x="114506" y="61833"/>
                </a:cubicBezTo>
                <a:cubicBezTo>
                  <a:pt x="120221" y="58912"/>
                  <a:pt x="128667" y="48308"/>
                  <a:pt x="131651" y="42402"/>
                </a:cubicBezTo>
                <a:cubicBezTo>
                  <a:pt x="134636" y="36497"/>
                  <a:pt x="135207" y="32115"/>
                  <a:pt x="132413" y="26400"/>
                </a:cubicBezTo>
                <a:cubicBezTo>
                  <a:pt x="129619" y="20685"/>
                  <a:pt x="124793" y="12367"/>
                  <a:pt x="114887" y="8112"/>
                </a:cubicBezTo>
                <a:cubicBezTo>
                  <a:pt x="104981" y="3858"/>
                  <a:pt x="88090" y="1889"/>
                  <a:pt x="72977" y="873"/>
                </a:cubicBezTo>
                <a:cubicBezTo>
                  <a:pt x="57864" y="-143"/>
                  <a:pt x="35131" y="-587"/>
                  <a:pt x="24209" y="2016"/>
                </a:cubicBezTo>
                <a:cubicBezTo>
                  <a:pt x="13287" y="4620"/>
                  <a:pt x="11446" y="4556"/>
                  <a:pt x="7445" y="16494"/>
                </a:cubicBezTo>
                <a:cubicBezTo>
                  <a:pt x="3445" y="28432"/>
                  <a:pt x="1032" y="61071"/>
                  <a:pt x="206" y="73644"/>
                </a:cubicBezTo>
                <a:cubicBezTo>
                  <a:pt x="-619" y="86217"/>
                  <a:pt x="2048" y="84439"/>
                  <a:pt x="2492" y="919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4" name="Google Shape;254;p31"/>
          <p:cNvSpPr/>
          <p:nvPr/>
        </p:nvSpPr>
        <p:spPr>
          <a:xfrm>
            <a:off x="1273473" y="1319213"/>
            <a:ext cx="1110150" cy="942975"/>
          </a:xfrm>
          <a:custGeom>
            <a:avLst/>
            <a:gdLst/>
            <a:ahLst/>
            <a:cxnLst/>
            <a:rect l="l" t="t" r="r" b="b"/>
            <a:pathLst>
              <a:path w="44406" h="37719" extrusionOk="0">
                <a:moveTo>
                  <a:pt x="44311" y="18479"/>
                </a:moveTo>
                <a:cubicBezTo>
                  <a:pt x="43930" y="15749"/>
                  <a:pt x="42851" y="8954"/>
                  <a:pt x="38215" y="5906"/>
                </a:cubicBezTo>
                <a:cubicBezTo>
                  <a:pt x="33580" y="2858"/>
                  <a:pt x="22594" y="-571"/>
                  <a:pt x="16498" y="191"/>
                </a:cubicBezTo>
                <a:cubicBezTo>
                  <a:pt x="10402" y="953"/>
                  <a:pt x="4116" y="5589"/>
                  <a:pt x="1639" y="10478"/>
                </a:cubicBezTo>
                <a:cubicBezTo>
                  <a:pt x="-837" y="15368"/>
                  <a:pt x="-139" y="25020"/>
                  <a:pt x="1639" y="29528"/>
                </a:cubicBezTo>
                <a:cubicBezTo>
                  <a:pt x="3417" y="34037"/>
                  <a:pt x="7735" y="36767"/>
                  <a:pt x="12307" y="37529"/>
                </a:cubicBezTo>
                <a:cubicBezTo>
                  <a:pt x="16879" y="38291"/>
                  <a:pt x="25388" y="36005"/>
                  <a:pt x="29071" y="34100"/>
                </a:cubicBezTo>
                <a:cubicBezTo>
                  <a:pt x="32754" y="32195"/>
                  <a:pt x="32500" y="28068"/>
                  <a:pt x="34405" y="26099"/>
                </a:cubicBezTo>
                <a:cubicBezTo>
                  <a:pt x="36310" y="24131"/>
                  <a:pt x="38850" y="23559"/>
                  <a:pt x="40501" y="22289"/>
                </a:cubicBezTo>
                <a:cubicBezTo>
                  <a:pt x="42152" y="21019"/>
                  <a:pt x="44692" y="21210"/>
                  <a:pt x="44311" y="184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5" name="Google Shape;255;p31"/>
          <p:cNvSpPr/>
          <p:nvPr/>
        </p:nvSpPr>
        <p:spPr>
          <a:xfrm>
            <a:off x="4297437" y="-343098"/>
            <a:ext cx="5337100" cy="5767475"/>
          </a:xfrm>
          <a:custGeom>
            <a:avLst/>
            <a:gdLst/>
            <a:ahLst/>
            <a:cxnLst/>
            <a:rect l="l" t="t" r="r" b="b"/>
            <a:pathLst>
              <a:path w="213484" h="230699" extrusionOk="0">
                <a:moveTo>
                  <a:pt x="60132" y="228227"/>
                </a:moveTo>
                <a:cubicBezTo>
                  <a:pt x="46797" y="227846"/>
                  <a:pt x="14666" y="231085"/>
                  <a:pt x="5268" y="227465"/>
                </a:cubicBezTo>
                <a:cubicBezTo>
                  <a:pt x="-4130" y="223846"/>
                  <a:pt x="1585" y="213495"/>
                  <a:pt x="3744" y="206510"/>
                </a:cubicBezTo>
                <a:cubicBezTo>
                  <a:pt x="5903" y="199525"/>
                  <a:pt x="10666" y="190826"/>
                  <a:pt x="18222" y="185555"/>
                </a:cubicBezTo>
                <a:cubicBezTo>
                  <a:pt x="25779" y="180285"/>
                  <a:pt x="36955" y="176729"/>
                  <a:pt x="49083" y="174887"/>
                </a:cubicBezTo>
                <a:cubicBezTo>
                  <a:pt x="61212" y="173046"/>
                  <a:pt x="78928" y="177808"/>
                  <a:pt x="90993" y="174506"/>
                </a:cubicBezTo>
                <a:cubicBezTo>
                  <a:pt x="103058" y="171204"/>
                  <a:pt x="113790" y="162949"/>
                  <a:pt x="121473" y="155075"/>
                </a:cubicBezTo>
                <a:cubicBezTo>
                  <a:pt x="129157" y="147201"/>
                  <a:pt x="131697" y="140089"/>
                  <a:pt x="137094" y="127262"/>
                </a:cubicBezTo>
                <a:cubicBezTo>
                  <a:pt x="142492" y="114435"/>
                  <a:pt x="150493" y="89924"/>
                  <a:pt x="153858" y="78113"/>
                </a:cubicBezTo>
                <a:cubicBezTo>
                  <a:pt x="157224" y="66302"/>
                  <a:pt x="157224" y="63889"/>
                  <a:pt x="157287" y="56396"/>
                </a:cubicBezTo>
                <a:cubicBezTo>
                  <a:pt x="157351" y="48903"/>
                  <a:pt x="153604" y="41347"/>
                  <a:pt x="154239" y="33155"/>
                </a:cubicBezTo>
                <a:cubicBezTo>
                  <a:pt x="154874" y="24964"/>
                  <a:pt x="155382" y="12708"/>
                  <a:pt x="161097" y="7247"/>
                </a:cubicBezTo>
                <a:cubicBezTo>
                  <a:pt x="166812" y="1786"/>
                  <a:pt x="181290" y="516"/>
                  <a:pt x="188529" y="389"/>
                </a:cubicBezTo>
                <a:cubicBezTo>
                  <a:pt x="195768" y="262"/>
                  <a:pt x="200404" y="-1897"/>
                  <a:pt x="204531" y="6485"/>
                </a:cubicBezTo>
                <a:cubicBezTo>
                  <a:pt x="208659" y="14867"/>
                  <a:pt x="212532" y="30996"/>
                  <a:pt x="213294" y="50681"/>
                </a:cubicBezTo>
                <a:cubicBezTo>
                  <a:pt x="214056" y="70366"/>
                  <a:pt x="209992" y="96655"/>
                  <a:pt x="209103" y="124595"/>
                </a:cubicBezTo>
                <a:cubicBezTo>
                  <a:pt x="208214" y="152535"/>
                  <a:pt x="216469" y="200795"/>
                  <a:pt x="207960" y="218321"/>
                </a:cubicBezTo>
                <a:cubicBezTo>
                  <a:pt x="199451" y="235847"/>
                  <a:pt x="178496" y="227846"/>
                  <a:pt x="158049" y="229751"/>
                </a:cubicBezTo>
                <a:cubicBezTo>
                  <a:pt x="137602" y="231656"/>
                  <a:pt x="101598" y="230005"/>
                  <a:pt x="85278" y="229751"/>
                </a:cubicBezTo>
                <a:cubicBezTo>
                  <a:pt x="68959" y="229497"/>
                  <a:pt x="73467" y="228608"/>
                  <a:pt x="60132" y="22822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256" name="Google Shape;256;p31"/>
          <p:cNvGrpSpPr/>
          <p:nvPr/>
        </p:nvGrpSpPr>
        <p:grpSpPr>
          <a:xfrm rot="-1601048">
            <a:off x="5313480" y="3659588"/>
            <a:ext cx="7857903" cy="1598571"/>
            <a:chOff x="2244625" y="1733175"/>
            <a:chExt cx="1790250" cy="456450"/>
          </a:xfrm>
        </p:grpSpPr>
        <p:sp>
          <p:nvSpPr>
            <p:cNvPr id="257" name="Google Shape;257;p31"/>
            <p:cNvSpPr/>
            <p:nvPr/>
          </p:nvSpPr>
          <p:spPr>
            <a:xfrm>
              <a:off x="2244975" y="2114850"/>
              <a:ext cx="1789525" cy="74775"/>
            </a:xfrm>
            <a:custGeom>
              <a:avLst/>
              <a:gdLst/>
              <a:ahLst/>
              <a:cxnLst/>
              <a:rect l="l" t="t" r="r" b="b"/>
              <a:pathLst>
                <a:path w="71581" h="2991" extrusionOk="0">
                  <a:moveTo>
                    <a:pt x="3426" y="1"/>
                  </a:moveTo>
                  <a:cubicBezTo>
                    <a:pt x="2222" y="1"/>
                    <a:pt x="1016" y="461"/>
                    <a:pt x="73" y="1381"/>
                  </a:cubicBezTo>
                  <a:lnTo>
                    <a:pt x="1" y="1454"/>
                  </a:lnTo>
                  <a:lnTo>
                    <a:pt x="218" y="1686"/>
                  </a:lnTo>
                  <a:lnTo>
                    <a:pt x="291" y="1613"/>
                  </a:lnTo>
                  <a:cubicBezTo>
                    <a:pt x="1168" y="765"/>
                    <a:pt x="2291" y="341"/>
                    <a:pt x="3415" y="341"/>
                  </a:cubicBezTo>
                  <a:cubicBezTo>
                    <a:pt x="4538" y="341"/>
                    <a:pt x="5661" y="765"/>
                    <a:pt x="6538" y="1613"/>
                  </a:cubicBezTo>
                  <a:cubicBezTo>
                    <a:pt x="7473" y="2527"/>
                    <a:pt x="8677" y="2983"/>
                    <a:pt x="9882" y="2983"/>
                  </a:cubicBezTo>
                  <a:cubicBezTo>
                    <a:pt x="11087" y="2983"/>
                    <a:pt x="12293" y="2527"/>
                    <a:pt x="13235" y="1613"/>
                  </a:cubicBezTo>
                  <a:cubicBezTo>
                    <a:pt x="14112" y="765"/>
                    <a:pt x="15236" y="341"/>
                    <a:pt x="16359" y="341"/>
                  </a:cubicBezTo>
                  <a:cubicBezTo>
                    <a:pt x="17483" y="341"/>
                    <a:pt x="18606" y="765"/>
                    <a:pt x="19483" y="1613"/>
                  </a:cubicBezTo>
                  <a:cubicBezTo>
                    <a:pt x="20425" y="2527"/>
                    <a:pt x="21628" y="2983"/>
                    <a:pt x="22832" y="2983"/>
                  </a:cubicBezTo>
                  <a:cubicBezTo>
                    <a:pt x="24035" y="2983"/>
                    <a:pt x="25238" y="2527"/>
                    <a:pt x="26180" y="1613"/>
                  </a:cubicBezTo>
                  <a:cubicBezTo>
                    <a:pt x="27064" y="765"/>
                    <a:pt x="28188" y="341"/>
                    <a:pt x="29311" y="341"/>
                  </a:cubicBezTo>
                  <a:cubicBezTo>
                    <a:pt x="30435" y="341"/>
                    <a:pt x="31558" y="765"/>
                    <a:pt x="32442" y="1613"/>
                  </a:cubicBezTo>
                  <a:cubicBezTo>
                    <a:pt x="33384" y="2541"/>
                    <a:pt x="34588" y="2990"/>
                    <a:pt x="35791" y="2990"/>
                  </a:cubicBezTo>
                  <a:cubicBezTo>
                    <a:pt x="37008" y="2990"/>
                    <a:pt x="38197" y="2527"/>
                    <a:pt x="39139" y="1613"/>
                  </a:cubicBezTo>
                  <a:cubicBezTo>
                    <a:pt x="40016" y="765"/>
                    <a:pt x="41140" y="341"/>
                    <a:pt x="42263" y="341"/>
                  </a:cubicBezTo>
                  <a:cubicBezTo>
                    <a:pt x="43386" y="341"/>
                    <a:pt x="44510" y="765"/>
                    <a:pt x="45387" y="1613"/>
                  </a:cubicBezTo>
                  <a:cubicBezTo>
                    <a:pt x="46300" y="2498"/>
                    <a:pt x="47489" y="2990"/>
                    <a:pt x="48750" y="2990"/>
                  </a:cubicBezTo>
                  <a:cubicBezTo>
                    <a:pt x="49997" y="2990"/>
                    <a:pt x="51185" y="2498"/>
                    <a:pt x="52098" y="1613"/>
                  </a:cubicBezTo>
                  <a:cubicBezTo>
                    <a:pt x="52975" y="765"/>
                    <a:pt x="54099" y="341"/>
                    <a:pt x="55222" y="341"/>
                  </a:cubicBezTo>
                  <a:cubicBezTo>
                    <a:pt x="56346" y="341"/>
                    <a:pt x="57469" y="765"/>
                    <a:pt x="58346" y="1613"/>
                  </a:cubicBezTo>
                  <a:cubicBezTo>
                    <a:pt x="59281" y="2527"/>
                    <a:pt x="60481" y="2983"/>
                    <a:pt x="61682" y="2983"/>
                  </a:cubicBezTo>
                  <a:cubicBezTo>
                    <a:pt x="62883" y="2983"/>
                    <a:pt x="64086" y="2527"/>
                    <a:pt x="65029" y="1613"/>
                  </a:cubicBezTo>
                  <a:cubicBezTo>
                    <a:pt x="65913" y="765"/>
                    <a:pt x="67036" y="341"/>
                    <a:pt x="68160" y="341"/>
                  </a:cubicBezTo>
                  <a:cubicBezTo>
                    <a:pt x="69283" y="341"/>
                    <a:pt x="70406" y="765"/>
                    <a:pt x="71291" y="1613"/>
                  </a:cubicBezTo>
                  <a:lnTo>
                    <a:pt x="71363" y="1686"/>
                  </a:lnTo>
                  <a:lnTo>
                    <a:pt x="71581" y="1454"/>
                  </a:lnTo>
                  <a:lnTo>
                    <a:pt x="71508" y="1381"/>
                  </a:lnTo>
                  <a:cubicBezTo>
                    <a:pt x="70566" y="468"/>
                    <a:pt x="69359" y="12"/>
                    <a:pt x="68152" y="12"/>
                  </a:cubicBezTo>
                  <a:cubicBezTo>
                    <a:pt x="66946" y="12"/>
                    <a:pt x="65739" y="468"/>
                    <a:pt x="64797" y="1381"/>
                  </a:cubicBezTo>
                  <a:cubicBezTo>
                    <a:pt x="63920" y="2229"/>
                    <a:pt x="62796" y="2653"/>
                    <a:pt x="61673" y="2653"/>
                  </a:cubicBezTo>
                  <a:cubicBezTo>
                    <a:pt x="60549" y="2653"/>
                    <a:pt x="59426" y="2229"/>
                    <a:pt x="58549" y="1381"/>
                  </a:cubicBezTo>
                  <a:cubicBezTo>
                    <a:pt x="57614" y="461"/>
                    <a:pt x="56414" y="1"/>
                    <a:pt x="55213" y="1"/>
                  </a:cubicBezTo>
                  <a:cubicBezTo>
                    <a:pt x="54012" y="1"/>
                    <a:pt x="52809" y="461"/>
                    <a:pt x="51866" y="1381"/>
                  </a:cubicBezTo>
                  <a:cubicBezTo>
                    <a:pt x="50982" y="2229"/>
                    <a:pt x="49859" y="2653"/>
                    <a:pt x="48735" y="2653"/>
                  </a:cubicBezTo>
                  <a:cubicBezTo>
                    <a:pt x="47612" y="2653"/>
                    <a:pt x="46489" y="2229"/>
                    <a:pt x="45604" y="1381"/>
                  </a:cubicBezTo>
                  <a:cubicBezTo>
                    <a:pt x="44662" y="461"/>
                    <a:pt x="43459" y="1"/>
                    <a:pt x="42256" y="1"/>
                  </a:cubicBezTo>
                  <a:cubicBezTo>
                    <a:pt x="41053" y="1"/>
                    <a:pt x="39850" y="461"/>
                    <a:pt x="38907" y="1381"/>
                  </a:cubicBezTo>
                  <a:cubicBezTo>
                    <a:pt x="38023" y="2229"/>
                    <a:pt x="36900" y="2653"/>
                    <a:pt x="35776" y="2653"/>
                  </a:cubicBezTo>
                  <a:cubicBezTo>
                    <a:pt x="34653" y="2653"/>
                    <a:pt x="33529" y="2229"/>
                    <a:pt x="32645" y="1381"/>
                  </a:cubicBezTo>
                  <a:cubicBezTo>
                    <a:pt x="31710" y="461"/>
                    <a:pt x="30507" y="1"/>
                    <a:pt x="29302" y="1"/>
                  </a:cubicBezTo>
                  <a:cubicBezTo>
                    <a:pt x="28097" y="1"/>
                    <a:pt x="26890" y="461"/>
                    <a:pt x="25948" y="1381"/>
                  </a:cubicBezTo>
                  <a:cubicBezTo>
                    <a:pt x="25071" y="2229"/>
                    <a:pt x="23948" y="2653"/>
                    <a:pt x="22824" y="2653"/>
                  </a:cubicBezTo>
                  <a:cubicBezTo>
                    <a:pt x="21701" y="2653"/>
                    <a:pt x="20578" y="2229"/>
                    <a:pt x="19701" y="1381"/>
                  </a:cubicBezTo>
                  <a:cubicBezTo>
                    <a:pt x="18766" y="461"/>
                    <a:pt x="17566" y="1"/>
                    <a:pt x="16365" y="1"/>
                  </a:cubicBezTo>
                  <a:cubicBezTo>
                    <a:pt x="15163" y="1"/>
                    <a:pt x="13960" y="461"/>
                    <a:pt x="13018" y="1381"/>
                  </a:cubicBezTo>
                  <a:cubicBezTo>
                    <a:pt x="12134" y="2229"/>
                    <a:pt x="11010" y="2653"/>
                    <a:pt x="9887" y="2653"/>
                  </a:cubicBezTo>
                  <a:cubicBezTo>
                    <a:pt x="8764" y="2653"/>
                    <a:pt x="7640" y="2229"/>
                    <a:pt x="6756" y="1381"/>
                  </a:cubicBezTo>
                  <a:cubicBezTo>
                    <a:pt x="5828" y="461"/>
                    <a:pt x="4629" y="1"/>
                    <a:pt x="3426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244625" y="2019825"/>
              <a:ext cx="1789875" cy="74850"/>
            </a:xfrm>
            <a:custGeom>
              <a:avLst/>
              <a:gdLst/>
              <a:ahLst/>
              <a:cxnLst/>
              <a:rect l="l" t="t" r="r" b="b"/>
              <a:pathLst>
                <a:path w="71595" h="2994" extrusionOk="0">
                  <a:moveTo>
                    <a:pt x="3420" y="0"/>
                  </a:moveTo>
                  <a:cubicBezTo>
                    <a:pt x="2218" y="0"/>
                    <a:pt x="1015" y="457"/>
                    <a:pt x="73" y="1370"/>
                  </a:cubicBezTo>
                  <a:lnTo>
                    <a:pt x="0" y="1442"/>
                  </a:lnTo>
                  <a:lnTo>
                    <a:pt x="218" y="1689"/>
                  </a:lnTo>
                  <a:lnTo>
                    <a:pt x="290" y="1616"/>
                  </a:lnTo>
                  <a:cubicBezTo>
                    <a:pt x="1167" y="761"/>
                    <a:pt x="2291" y="334"/>
                    <a:pt x="3414" y="334"/>
                  </a:cubicBezTo>
                  <a:cubicBezTo>
                    <a:pt x="4538" y="334"/>
                    <a:pt x="5661" y="761"/>
                    <a:pt x="6538" y="1616"/>
                  </a:cubicBezTo>
                  <a:cubicBezTo>
                    <a:pt x="7473" y="2530"/>
                    <a:pt x="8672" y="2986"/>
                    <a:pt x="9874" y="2986"/>
                  </a:cubicBezTo>
                  <a:cubicBezTo>
                    <a:pt x="11075" y="2986"/>
                    <a:pt x="12278" y="2530"/>
                    <a:pt x="13220" y="1616"/>
                  </a:cubicBezTo>
                  <a:cubicBezTo>
                    <a:pt x="14105" y="761"/>
                    <a:pt x="15228" y="334"/>
                    <a:pt x="16352" y="334"/>
                  </a:cubicBezTo>
                  <a:cubicBezTo>
                    <a:pt x="17475" y="334"/>
                    <a:pt x="18598" y="761"/>
                    <a:pt x="19483" y="1616"/>
                  </a:cubicBezTo>
                  <a:cubicBezTo>
                    <a:pt x="20425" y="2530"/>
                    <a:pt x="21628" y="2986"/>
                    <a:pt x="22831" y="2986"/>
                  </a:cubicBezTo>
                  <a:cubicBezTo>
                    <a:pt x="24034" y="2986"/>
                    <a:pt x="25237" y="2530"/>
                    <a:pt x="26180" y="1616"/>
                  </a:cubicBezTo>
                  <a:cubicBezTo>
                    <a:pt x="27057" y="761"/>
                    <a:pt x="28180" y="334"/>
                    <a:pt x="29303" y="334"/>
                  </a:cubicBezTo>
                  <a:cubicBezTo>
                    <a:pt x="30427" y="334"/>
                    <a:pt x="31550" y="761"/>
                    <a:pt x="32427" y="1616"/>
                  </a:cubicBezTo>
                  <a:cubicBezTo>
                    <a:pt x="33369" y="2530"/>
                    <a:pt x="34576" y="2986"/>
                    <a:pt x="35783" y="2986"/>
                  </a:cubicBezTo>
                  <a:cubicBezTo>
                    <a:pt x="36990" y="2986"/>
                    <a:pt x="38197" y="2530"/>
                    <a:pt x="39139" y="1616"/>
                  </a:cubicBezTo>
                  <a:cubicBezTo>
                    <a:pt x="40016" y="761"/>
                    <a:pt x="41139" y="334"/>
                    <a:pt x="42263" y="334"/>
                  </a:cubicBezTo>
                  <a:cubicBezTo>
                    <a:pt x="43386" y="334"/>
                    <a:pt x="44509" y="761"/>
                    <a:pt x="45386" y="1616"/>
                  </a:cubicBezTo>
                  <a:cubicBezTo>
                    <a:pt x="46300" y="2501"/>
                    <a:pt x="47488" y="2994"/>
                    <a:pt x="48735" y="2994"/>
                  </a:cubicBezTo>
                  <a:cubicBezTo>
                    <a:pt x="49996" y="2994"/>
                    <a:pt x="51185" y="2501"/>
                    <a:pt x="52098" y="1616"/>
                  </a:cubicBezTo>
                  <a:cubicBezTo>
                    <a:pt x="52975" y="761"/>
                    <a:pt x="54098" y="334"/>
                    <a:pt x="55222" y="334"/>
                  </a:cubicBezTo>
                  <a:cubicBezTo>
                    <a:pt x="56345" y="334"/>
                    <a:pt x="57469" y="761"/>
                    <a:pt x="58346" y="1616"/>
                  </a:cubicBezTo>
                  <a:cubicBezTo>
                    <a:pt x="59288" y="2530"/>
                    <a:pt x="60476" y="2994"/>
                    <a:pt x="61694" y="2994"/>
                  </a:cubicBezTo>
                  <a:cubicBezTo>
                    <a:pt x="62912" y="2994"/>
                    <a:pt x="64100" y="2515"/>
                    <a:pt x="65043" y="1616"/>
                  </a:cubicBezTo>
                  <a:cubicBezTo>
                    <a:pt x="65927" y="761"/>
                    <a:pt x="67050" y="334"/>
                    <a:pt x="68174" y="334"/>
                  </a:cubicBezTo>
                  <a:cubicBezTo>
                    <a:pt x="69297" y="334"/>
                    <a:pt x="70420" y="761"/>
                    <a:pt x="71305" y="1616"/>
                  </a:cubicBezTo>
                  <a:lnTo>
                    <a:pt x="71377" y="1689"/>
                  </a:lnTo>
                  <a:lnTo>
                    <a:pt x="71595" y="1442"/>
                  </a:lnTo>
                  <a:lnTo>
                    <a:pt x="71522" y="1370"/>
                  </a:lnTo>
                  <a:cubicBezTo>
                    <a:pt x="70580" y="457"/>
                    <a:pt x="69373" y="0"/>
                    <a:pt x="68165" y="0"/>
                  </a:cubicBezTo>
                  <a:cubicBezTo>
                    <a:pt x="66956" y="0"/>
                    <a:pt x="65746" y="457"/>
                    <a:pt x="64796" y="1370"/>
                  </a:cubicBezTo>
                  <a:cubicBezTo>
                    <a:pt x="63919" y="2225"/>
                    <a:pt x="62796" y="2653"/>
                    <a:pt x="61672" y="2653"/>
                  </a:cubicBezTo>
                  <a:cubicBezTo>
                    <a:pt x="60549" y="2653"/>
                    <a:pt x="59425" y="2225"/>
                    <a:pt x="58548" y="1370"/>
                  </a:cubicBezTo>
                  <a:cubicBezTo>
                    <a:pt x="57614" y="457"/>
                    <a:pt x="56410" y="0"/>
                    <a:pt x="55205" y="0"/>
                  </a:cubicBezTo>
                  <a:cubicBezTo>
                    <a:pt x="54000" y="0"/>
                    <a:pt x="52794" y="457"/>
                    <a:pt x="51851" y="1370"/>
                  </a:cubicBezTo>
                  <a:cubicBezTo>
                    <a:pt x="50974" y="2225"/>
                    <a:pt x="49851" y="2653"/>
                    <a:pt x="48728" y="2653"/>
                  </a:cubicBezTo>
                  <a:cubicBezTo>
                    <a:pt x="47604" y="2653"/>
                    <a:pt x="46481" y="2225"/>
                    <a:pt x="45604" y="1370"/>
                  </a:cubicBezTo>
                  <a:cubicBezTo>
                    <a:pt x="44662" y="457"/>
                    <a:pt x="43458" y="0"/>
                    <a:pt x="42255" y="0"/>
                  </a:cubicBezTo>
                  <a:cubicBezTo>
                    <a:pt x="41052" y="0"/>
                    <a:pt x="39849" y="457"/>
                    <a:pt x="38907" y="1370"/>
                  </a:cubicBezTo>
                  <a:cubicBezTo>
                    <a:pt x="38023" y="2225"/>
                    <a:pt x="36899" y="2653"/>
                    <a:pt x="35776" y="2653"/>
                  </a:cubicBezTo>
                  <a:cubicBezTo>
                    <a:pt x="34652" y="2653"/>
                    <a:pt x="33529" y="2225"/>
                    <a:pt x="32645" y="1370"/>
                  </a:cubicBezTo>
                  <a:cubicBezTo>
                    <a:pt x="31702" y="457"/>
                    <a:pt x="30499" y="0"/>
                    <a:pt x="29296" y="0"/>
                  </a:cubicBezTo>
                  <a:cubicBezTo>
                    <a:pt x="28093" y="0"/>
                    <a:pt x="26890" y="457"/>
                    <a:pt x="25948" y="1370"/>
                  </a:cubicBezTo>
                  <a:cubicBezTo>
                    <a:pt x="25071" y="2225"/>
                    <a:pt x="23947" y="2653"/>
                    <a:pt x="22824" y="2653"/>
                  </a:cubicBezTo>
                  <a:cubicBezTo>
                    <a:pt x="21700" y="2653"/>
                    <a:pt x="20577" y="2225"/>
                    <a:pt x="19700" y="1370"/>
                  </a:cubicBezTo>
                  <a:cubicBezTo>
                    <a:pt x="18765" y="457"/>
                    <a:pt x="17562" y="0"/>
                    <a:pt x="16357" y="0"/>
                  </a:cubicBezTo>
                  <a:cubicBezTo>
                    <a:pt x="15152" y="0"/>
                    <a:pt x="13945" y="457"/>
                    <a:pt x="13003" y="1370"/>
                  </a:cubicBezTo>
                  <a:cubicBezTo>
                    <a:pt x="12126" y="2225"/>
                    <a:pt x="11003" y="2653"/>
                    <a:pt x="9879" y="2653"/>
                  </a:cubicBezTo>
                  <a:cubicBezTo>
                    <a:pt x="8756" y="2653"/>
                    <a:pt x="7632" y="2225"/>
                    <a:pt x="6755" y="1370"/>
                  </a:cubicBezTo>
                  <a:cubicBezTo>
                    <a:pt x="5820" y="457"/>
                    <a:pt x="4621" y="0"/>
                    <a:pt x="342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2246075" y="1733175"/>
              <a:ext cx="1788800" cy="74575"/>
            </a:xfrm>
            <a:custGeom>
              <a:avLst/>
              <a:gdLst/>
              <a:ahLst/>
              <a:cxnLst/>
              <a:rect l="l" t="t" r="r" b="b"/>
              <a:pathLst>
                <a:path w="71552" h="2983" extrusionOk="0">
                  <a:moveTo>
                    <a:pt x="3420" y="0"/>
                  </a:moveTo>
                  <a:cubicBezTo>
                    <a:pt x="2218" y="0"/>
                    <a:pt x="1015" y="457"/>
                    <a:pt x="73" y="1370"/>
                  </a:cubicBezTo>
                  <a:lnTo>
                    <a:pt x="0" y="1442"/>
                  </a:lnTo>
                  <a:lnTo>
                    <a:pt x="218" y="1674"/>
                  </a:lnTo>
                  <a:lnTo>
                    <a:pt x="261" y="1602"/>
                  </a:lnTo>
                  <a:cubicBezTo>
                    <a:pt x="1138" y="754"/>
                    <a:pt x="2262" y="330"/>
                    <a:pt x="3385" y="330"/>
                  </a:cubicBezTo>
                  <a:cubicBezTo>
                    <a:pt x="4509" y="330"/>
                    <a:pt x="5632" y="754"/>
                    <a:pt x="6509" y="1602"/>
                  </a:cubicBezTo>
                  <a:cubicBezTo>
                    <a:pt x="7444" y="2522"/>
                    <a:pt x="8647" y="2983"/>
                    <a:pt x="9852" y="2983"/>
                  </a:cubicBezTo>
                  <a:cubicBezTo>
                    <a:pt x="11057" y="2983"/>
                    <a:pt x="12264" y="2522"/>
                    <a:pt x="13206" y="1602"/>
                  </a:cubicBezTo>
                  <a:cubicBezTo>
                    <a:pt x="14083" y="754"/>
                    <a:pt x="15206" y="330"/>
                    <a:pt x="16330" y="330"/>
                  </a:cubicBezTo>
                  <a:cubicBezTo>
                    <a:pt x="17453" y="330"/>
                    <a:pt x="18577" y="754"/>
                    <a:pt x="19454" y="1602"/>
                  </a:cubicBezTo>
                  <a:cubicBezTo>
                    <a:pt x="20396" y="2522"/>
                    <a:pt x="21599" y="2983"/>
                    <a:pt x="22802" y="2983"/>
                  </a:cubicBezTo>
                  <a:cubicBezTo>
                    <a:pt x="24005" y="2983"/>
                    <a:pt x="25208" y="2522"/>
                    <a:pt x="26151" y="1602"/>
                  </a:cubicBezTo>
                  <a:cubicBezTo>
                    <a:pt x="27035" y="754"/>
                    <a:pt x="28158" y="330"/>
                    <a:pt x="29282" y="330"/>
                  </a:cubicBezTo>
                  <a:cubicBezTo>
                    <a:pt x="30405" y="330"/>
                    <a:pt x="31529" y="754"/>
                    <a:pt x="32413" y="1602"/>
                  </a:cubicBezTo>
                  <a:cubicBezTo>
                    <a:pt x="33355" y="2530"/>
                    <a:pt x="34558" y="2979"/>
                    <a:pt x="35761" y="2979"/>
                  </a:cubicBezTo>
                  <a:cubicBezTo>
                    <a:pt x="36979" y="2979"/>
                    <a:pt x="38168" y="2515"/>
                    <a:pt x="39110" y="1602"/>
                  </a:cubicBezTo>
                  <a:cubicBezTo>
                    <a:pt x="39994" y="754"/>
                    <a:pt x="41117" y="330"/>
                    <a:pt x="42239" y="330"/>
                  </a:cubicBezTo>
                  <a:cubicBezTo>
                    <a:pt x="43361" y="330"/>
                    <a:pt x="44480" y="754"/>
                    <a:pt x="45357" y="1602"/>
                  </a:cubicBezTo>
                  <a:cubicBezTo>
                    <a:pt x="46271" y="2501"/>
                    <a:pt x="47459" y="2979"/>
                    <a:pt x="48720" y="2979"/>
                  </a:cubicBezTo>
                  <a:cubicBezTo>
                    <a:pt x="49967" y="2979"/>
                    <a:pt x="51170" y="2501"/>
                    <a:pt x="52069" y="1602"/>
                  </a:cubicBezTo>
                  <a:cubicBezTo>
                    <a:pt x="52946" y="754"/>
                    <a:pt x="54069" y="330"/>
                    <a:pt x="55193" y="330"/>
                  </a:cubicBezTo>
                  <a:cubicBezTo>
                    <a:pt x="56316" y="330"/>
                    <a:pt x="57440" y="754"/>
                    <a:pt x="58317" y="1602"/>
                  </a:cubicBezTo>
                  <a:cubicBezTo>
                    <a:pt x="59251" y="2522"/>
                    <a:pt x="60455" y="2983"/>
                    <a:pt x="61658" y="2983"/>
                  </a:cubicBezTo>
                  <a:cubicBezTo>
                    <a:pt x="62861" y="2983"/>
                    <a:pt x="64064" y="2522"/>
                    <a:pt x="64999" y="1602"/>
                  </a:cubicBezTo>
                  <a:cubicBezTo>
                    <a:pt x="65883" y="754"/>
                    <a:pt x="67007" y="330"/>
                    <a:pt x="68130" y="330"/>
                  </a:cubicBezTo>
                  <a:cubicBezTo>
                    <a:pt x="69254" y="330"/>
                    <a:pt x="70377" y="754"/>
                    <a:pt x="71261" y="1602"/>
                  </a:cubicBezTo>
                  <a:lnTo>
                    <a:pt x="71334" y="1674"/>
                  </a:lnTo>
                  <a:lnTo>
                    <a:pt x="71551" y="1442"/>
                  </a:lnTo>
                  <a:lnTo>
                    <a:pt x="71479" y="1370"/>
                  </a:lnTo>
                  <a:cubicBezTo>
                    <a:pt x="70544" y="457"/>
                    <a:pt x="69337" y="0"/>
                    <a:pt x="68132" y="0"/>
                  </a:cubicBezTo>
                  <a:cubicBezTo>
                    <a:pt x="66927" y="0"/>
                    <a:pt x="65724" y="457"/>
                    <a:pt x="64796" y="1370"/>
                  </a:cubicBezTo>
                  <a:cubicBezTo>
                    <a:pt x="63912" y="2225"/>
                    <a:pt x="62788" y="2653"/>
                    <a:pt x="61665" y="2653"/>
                  </a:cubicBezTo>
                  <a:cubicBezTo>
                    <a:pt x="60542" y="2653"/>
                    <a:pt x="59418" y="2225"/>
                    <a:pt x="58534" y="1370"/>
                  </a:cubicBezTo>
                  <a:cubicBezTo>
                    <a:pt x="57606" y="457"/>
                    <a:pt x="56407" y="0"/>
                    <a:pt x="55204" y="0"/>
                  </a:cubicBezTo>
                  <a:cubicBezTo>
                    <a:pt x="54000" y="0"/>
                    <a:pt x="52794" y="457"/>
                    <a:pt x="51851" y="1370"/>
                  </a:cubicBezTo>
                  <a:cubicBezTo>
                    <a:pt x="50974" y="2225"/>
                    <a:pt x="49851" y="2653"/>
                    <a:pt x="48728" y="2653"/>
                  </a:cubicBezTo>
                  <a:cubicBezTo>
                    <a:pt x="47604" y="2653"/>
                    <a:pt x="46481" y="2225"/>
                    <a:pt x="45604" y="1370"/>
                  </a:cubicBezTo>
                  <a:cubicBezTo>
                    <a:pt x="44662" y="457"/>
                    <a:pt x="43455" y="0"/>
                    <a:pt x="42248" y="0"/>
                  </a:cubicBezTo>
                  <a:cubicBezTo>
                    <a:pt x="41041" y="0"/>
                    <a:pt x="39835" y="457"/>
                    <a:pt x="38892" y="1370"/>
                  </a:cubicBezTo>
                  <a:cubicBezTo>
                    <a:pt x="38015" y="2225"/>
                    <a:pt x="36892" y="2653"/>
                    <a:pt x="35768" y="2653"/>
                  </a:cubicBezTo>
                  <a:cubicBezTo>
                    <a:pt x="34645" y="2653"/>
                    <a:pt x="33522" y="2225"/>
                    <a:pt x="32645" y="1370"/>
                  </a:cubicBezTo>
                  <a:cubicBezTo>
                    <a:pt x="31702" y="457"/>
                    <a:pt x="30499" y="0"/>
                    <a:pt x="29296" y="0"/>
                  </a:cubicBezTo>
                  <a:cubicBezTo>
                    <a:pt x="28093" y="0"/>
                    <a:pt x="26890" y="457"/>
                    <a:pt x="25948" y="1370"/>
                  </a:cubicBezTo>
                  <a:cubicBezTo>
                    <a:pt x="25063" y="2225"/>
                    <a:pt x="23936" y="2653"/>
                    <a:pt x="22811" y="2653"/>
                  </a:cubicBezTo>
                  <a:cubicBezTo>
                    <a:pt x="21686" y="2653"/>
                    <a:pt x="20563" y="2225"/>
                    <a:pt x="19686" y="1370"/>
                  </a:cubicBezTo>
                  <a:cubicBezTo>
                    <a:pt x="18758" y="457"/>
                    <a:pt x="17558" y="0"/>
                    <a:pt x="16355" y="0"/>
                  </a:cubicBezTo>
                  <a:cubicBezTo>
                    <a:pt x="15152" y="0"/>
                    <a:pt x="13945" y="457"/>
                    <a:pt x="13003" y="1370"/>
                  </a:cubicBezTo>
                  <a:cubicBezTo>
                    <a:pt x="12126" y="2225"/>
                    <a:pt x="11003" y="2653"/>
                    <a:pt x="9879" y="2653"/>
                  </a:cubicBezTo>
                  <a:cubicBezTo>
                    <a:pt x="8756" y="2653"/>
                    <a:pt x="7632" y="2225"/>
                    <a:pt x="6755" y="1370"/>
                  </a:cubicBezTo>
                  <a:cubicBezTo>
                    <a:pt x="5820" y="457"/>
                    <a:pt x="4621" y="0"/>
                    <a:pt x="342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244975" y="1829200"/>
              <a:ext cx="1789525" cy="74575"/>
            </a:xfrm>
            <a:custGeom>
              <a:avLst/>
              <a:gdLst/>
              <a:ahLst/>
              <a:cxnLst/>
              <a:rect l="l" t="t" r="r" b="b"/>
              <a:pathLst>
                <a:path w="71581" h="2983" extrusionOk="0">
                  <a:moveTo>
                    <a:pt x="3426" y="0"/>
                  </a:moveTo>
                  <a:cubicBezTo>
                    <a:pt x="2222" y="0"/>
                    <a:pt x="1016" y="457"/>
                    <a:pt x="73" y="1370"/>
                  </a:cubicBezTo>
                  <a:lnTo>
                    <a:pt x="1" y="1443"/>
                  </a:lnTo>
                  <a:lnTo>
                    <a:pt x="218" y="1675"/>
                  </a:lnTo>
                  <a:lnTo>
                    <a:pt x="291" y="1602"/>
                  </a:lnTo>
                  <a:cubicBezTo>
                    <a:pt x="1168" y="754"/>
                    <a:pt x="2291" y="330"/>
                    <a:pt x="3415" y="330"/>
                  </a:cubicBezTo>
                  <a:cubicBezTo>
                    <a:pt x="4538" y="330"/>
                    <a:pt x="5661" y="754"/>
                    <a:pt x="6538" y="1602"/>
                  </a:cubicBezTo>
                  <a:cubicBezTo>
                    <a:pt x="7473" y="2523"/>
                    <a:pt x="8677" y="2983"/>
                    <a:pt x="9882" y="2983"/>
                  </a:cubicBezTo>
                  <a:cubicBezTo>
                    <a:pt x="11087" y="2983"/>
                    <a:pt x="12293" y="2523"/>
                    <a:pt x="13235" y="1602"/>
                  </a:cubicBezTo>
                  <a:cubicBezTo>
                    <a:pt x="14112" y="754"/>
                    <a:pt x="15236" y="330"/>
                    <a:pt x="16359" y="330"/>
                  </a:cubicBezTo>
                  <a:cubicBezTo>
                    <a:pt x="17483" y="330"/>
                    <a:pt x="18606" y="754"/>
                    <a:pt x="19483" y="1602"/>
                  </a:cubicBezTo>
                  <a:cubicBezTo>
                    <a:pt x="20425" y="2523"/>
                    <a:pt x="21628" y="2983"/>
                    <a:pt x="22832" y="2983"/>
                  </a:cubicBezTo>
                  <a:cubicBezTo>
                    <a:pt x="24035" y="2983"/>
                    <a:pt x="25238" y="2523"/>
                    <a:pt x="26180" y="1602"/>
                  </a:cubicBezTo>
                  <a:cubicBezTo>
                    <a:pt x="27064" y="754"/>
                    <a:pt x="28188" y="330"/>
                    <a:pt x="29311" y="330"/>
                  </a:cubicBezTo>
                  <a:cubicBezTo>
                    <a:pt x="30435" y="330"/>
                    <a:pt x="31558" y="754"/>
                    <a:pt x="32442" y="1602"/>
                  </a:cubicBezTo>
                  <a:cubicBezTo>
                    <a:pt x="33384" y="2530"/>
                    <a:pt x="34588" y="2979"/>
                    <a:pt x="35791" y="2979"/>
                  </a:cubicBezTo>
                  <a:cubicBezTo>
                    <a:pt x="37008" y="2979"/>
                    <a:pt x="38197" y="2515"/>
                    <a:pt x="39139" y="1602"/>
                  </a:cubicBezTo>
                  <a:cubicBezTo>
                    <a:pt x="40016" y="754"/>
                    <a:pt x="41140" y="330"/>
                    <a:pt x="42263" y="330"/>
                  </a:cubicBezTo>
                  <a:cubicBezTo>
                    <a:pt x="43386" y="330"/>
                    <a:pt x="44510" y="754"/>
                    <a:pt x="45387" y="1602"/>
                  </a:cubicBezTo>
                  <a:cubicBezTo>
                    <a:pt x="46300" y="2501"/>
                    <a:pt x="47489" y="2979"/>
                    <a:pt x="48750" y="2979"/>
                  </a:cubicBezTo>
                  <a:cubicBezTo>
                    <a:pt x="49997" y="2979"/>
                    <a:pt x="51185" y="2501"/>
                    <a:pt x="52098" y="1602"/>
                  </a:cubicBezTo>
                  <a:cubicBezTo>
                    <a:pt x="52975" y="754"/>
                    <a:pt x="54099" y="330"/>
                    <a:pt x="55222" y="330"/>
                  </a:cubicBezTo>
                  <a:cubicBezTo>
                    <a:pt x="56346" y="330"/>
                    <a:pt x="57469" y="754"/>
                    <a:pt x="58346" y="1602"/>
                  </a:cubicBezTo>
                  <a:cubicBezTo>
                    <a:pt x="59281" y="2523"/>
                    <a:pt x="60481" y="2983"/>
                    <a:pt x="61682" y="2983"/>
                  </a:cubicBezTo>
                  <a:cubicBezTo>
                    <a:pt x="62883" y="2983"/>
                    <a:pt x="64086" y="2523"/>
                    <a:pt x="65029" y="1602"/>
                  </a:cubicBezTo>
                  <a:cubicBezTo>
                    <a:pt x="65913" y="754"/>
                    <a:pt x="67036" y="330"/>
                    <a:pt x="68160" y="330"/>
                  </a:cubicBezTo>
                  <a:cubicBezTo>
                    <a:pt x="69283" y="330"/>
                    <a:pt x="70406" y="754"/>
                    <a:pt x="71291" y="1602"/>
                  </a:cubicBezTo>
                  <a:lnTo>
                    <a:pt x="71363" y="1675"/>
                  </a:lnTo>
                  <a:lnTo>
                    <a:pt x="71581" y="1443"/>
                  </a:lnTo>
                  <a:lnTo>
                    <a:pt x="71508" y="1370"/>
                  </a:lnTo>
                  <a:cubicBezTo>
                    <a:pt x="70566" y="457"/>
                    <a:pt x="69359" y="0"/>
                    <a:pt x="68152" y="0"/>
                  </a:cubicBezTo>
                  <a:cubicBezTo>
                    <a:pt x="66946" y="0"/>
                    <a:pt x="65739" y="457"/>
                    <a:pt x="64797" y="1370"/>
                  </a:cubicBezTo>
                  <a:cubicBezTo>
                    <a:pt x="63920" y="2226"/>
                    <a:pt x="62796" y="2653"/>
                    <a:pt x="61673" y="2653"/>
                  </a:cubicBezTo>
                  <a:cubicBezTo>
                    <a:pt x="60549" y="2653"/>
                    <a:pt x="59426" y="2226"/>
                    <a:pt x="58549" y="1370"/>
                  </a:cubicBezTo>
                  <a:cubicBezTo>
                    <a:pt x="57614" y="457"/>
                    <a:pt x="56414" y="0"/>
                    <a:pt x="55213" y="0"/>
                  </a:cubicBezTo>
                  <a:cubicBezTo>
                    <a:pt x="54012" y="0"/>
                    <a:pt x="52809" y="457"/>
                    <a:pt x="51866" y="1370"/>
                  </a:cubicBezTo>
                  <a:cubicBezTo>
                    <a:pt x="50982" y="2226"/>
                    <a:pt x="49859" y="2653"/>
                    <a:pt x="48735" y="2653"/>
                  </a:cubicBezTo>
                  <a:cubicBezTo>
                    <a:pt x="47612" y="2653"/>
                    <a:pt x="46489" y="2226"/>
                    <a:pt x="45604" y="1370"/>
                  </a:cubicBezTo>
                  <a:cubicBezTo>
                    <a:pt x="44662" y="457"/>
                    <a:pt x="43459" y="0"/>
                    <a:pt x="42256" y="0"/>
                  </a:cubicBezTo>
                  <a:cubicBezTo>
                    <a:pt x="41053" y="0"/>
                    <a:pt x="39850" y="457"/>
                    <a:pt x="38907" y="1370"/>
                  </a:cubicBezTo>
                  <a:cubicBezTo>
                    <a:pt x="38023" y="2226"/>
                    <a:pt x="36900" y="2653"/>
                    <a:pt x="35776" y="2653"/>
                  </a:cubicBezTo>
                  <a:cubicBezTo>
                    <a:pt x="34653" y="2653"/>
                    <a:pt x="33529" y="2226"/>
                    <a:pt x="32645" y="1370"/>
                  </a:cubicBezTo>
                  <a:cubicBezTo>
                    <a:pt x="31710" y="457"/>
                    <a:pt x="30507" y="0"/>
                    <a:pt x="29302" y="0"/>
                  </a:cubicBezTo>
                  <a:cubicBezTo>
                    <a:pt x="28097" y="0"/>
                    <a:pt x="26890" y="457"/>
                    <a:pt x="25948" y="1370"/>
                  </a:cubicBezTo>
                  <a:cubicBezTo>
                    <a:pt x="25071" y="2226"/>
                    <a:pt x="23948" y="2653"/>
                    <a:pt x="22824" y="2653"/>
                  </a:cubicBezTo>
                  <a:cubicBezTo>
                    <a:pt x="21701" y="2653"/>
                    <a:pt x="20578" y="2226"/>
                    <a:pt x="19701" y="1370"/>
                  </a:cubicBezTo>
                  <a:cubicBezTo>
                    <a:pt x="18766" y="457"/>
                    <a:pt x="17566" y="0"/>
                    <a:pt x="16365" y="0"/>
                  </a:cubicBezTo>
                  <a:cubicBezTo>
                    <a:pt x="15163" y="0"/>
                    <a:pt x="13960" y="457"/>
                    <a:pt x="13018" y="1370"/>
                  </a:cubicBezTo>
                  <a:cubicBezTo>
                    <a:pt x="12134" y="2226"/>
                    <a:pt x="11010" y="2653"/>
                    <a:pt x="9887" y="2653"/>
                  </a:cubicBezTo>
                  <a:cubicBezTo>
                    <a:pt x="8764" y="2653"/>
                    <a:pt x="7640" y="2226"/>
                    <a:pt x="6756" y="1370"/>
                  </a:cubicBezTo>
                  <a:cubicBezTo>
                    <a:pt x="5828" y="457"/>
                    <a:pt x="4629" y="0"/>
                    <a:pt x="3426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244625" y="1924225"/>
              <a:ext cx="1789875" cy="74775"/>
            </a:xfrm>
            <a:custGeom>
              <a:avLst/>
              <a:gdLst/>
              <a:ahLst/>
              <a:cxnLst/>
              <a:rect l="l" t="t" r="r" b="b"/>
              <a:pathLst>
                <a:path w="71595" h="2991" extrusionOk="0">
                  <a:moveTo>
                    <a:pt x="3420" y="1"/>
                  </a:moveTo>
                  <a:cubicBezTo>
                    <a:pt x="2218" y="1"/>
                    <a:pt x="1015" y="461"/>
                    <a:pt x="73" y="1382"/>
                  </a:cubicBezTo>
                  <a:lnTo>
                    <a:pt x="0" y="1454"/>
                  </a:lnTo>
                  <a:lnTo>
                    <a:pt x="218" y="1686"/>
                  </a:lnTo>
                  <a:lnTo>
                    <a:pt x="290" y="1614"/>
                  </a:lnTo>
                  <a:cubicBezTo>
                    <a:pt x="1167" y="758"/>
                    <a:pt x="2291" y="331"/>
                    <a:pt x="3414" y="331"/>
                  </a:cubicBezTo>
                  <a:cubicBezTo>
                    <a:pt x="4538" y="331"/>
                    <a:pt x="5661" y="758"/>
                    <a:pt x="6538" y="1614"/>
                  </a:cubicBezTo>
                  <a:cubicBezTo>
                    <a:pt x="7473" y="2527"/>
                    <a:pt x="8672" y="2983"/>
                    <a:pt x="9874" y="2983"/>
                  </a:cubicBezTo>
                  <a:cubicBezTo>
                    <a:pt x="11075" y="2983"/>
                    <a:pt x="12278" y="2527"/>
                    <a:pt x="13220" y="1614"/>
                  </a:cubicBezTo>
                  <a:cubicBezTo>
                    <a:pt x="14105" y="758"/>
                    <a:pt x="15228" y="331"/>
                    <a:pt x="16352" y="331"/>
                  </a:cubicBezTo>
                  <a:cubicBezTo>
                    <a:pt x="17475" y="331"/>
                    <a:pt x="18598" y="758"/>
                    <a:pt x="19483" y="1614"/>
                  </a:cubicBezTo>
                  <a:cubicBezTo>
                    <a:pt x="20425" y="2527"/>
                    <a:pt x="21628" y="2983"/>
                    <a:pt x="22831" y="2983"/>
                  </a:cubicBezTo>
                  <a:cubicBezTo>
                    <a:pt x="24034" y="2983"/>
                    <a:pt x="25237" y="2527"/>
                    <a:pt x="26180" y="1614"/>
                  </a:cubicBezTo>
                  <a:cubicBezTo>
                    <a:pt x="27057" y="758"/>
                    <a:pt x="28180" y="331"/>
                    <a:pt x="29303" y="331"/>
                  </a:cubicBezTo>
                  <a:cubicBezTo>
                    <a:pt x="30427" y="331"/>
                    <a:pt x="31550" y="758"/>
                    <a:pt x="32427" y="1614"/>
                  </a:cubicBezTo>
                  <a:cubicBezTo>
                    <a:pt x="33369" y="2527"/>
                    <a:pt x="34576" y="2983"/>
                    <a:pt x="35783" y="2983"/>
                  </a:cubicBezTo>
                  <a:cubicBezTo>
                    <a:pt x="36990" y="2983"/>
                    <a:pt x="38197" y="2527"/>
                    <a:pt x="39139" y="1614"/>
                  </a:cubicBezTo>
                  <a:cubicBezTo>
                    <a:pt x="40016" y="758"/>
                    <a:pt x="41139" y="331"/>
                    <a:pt x="42263" y="331"/>
                  </a:cubicBezTo>
                  <a:cubicBezTo>
                    <a:pt x="43386" y="331"/>
                    <a:pt x="44509" y="758"/>
                    <a:pt x="45386" y="1614"/>
                  </a:cubicBezTo>
                  <a:cubicBezTo>
                    <a:pt x="46300" y="2498"/>
                    <a:pt x="47488" y="2991"/>
                    <a:pt x="48735" y="2991"/>
                  </a:cubicBezTo>
                  <a:cubicBezTo>
                    <a:pt x="49996" y="2991"/>
                    <a:pt x="51185" y="2498"/>
                    <a:pt x="52098" y="1614"/>
                  </a:cubicBezTo>
                  <a:cubicBezTo>
                    <a:pt x="52975" y="758"/>
                    <a:pt x="54098" y="331"/>
                    <a:pt x="55222" y="331"/>
                  </a:cubicBezTo>
                  <a:cubicBezTo>
                    <a:pt x="56345" y="331"/>
                    <a:pt x="57469" y="758"/>
                    <a:pt x="58346" y="1614"/>
                  </a:cubicBezTo>
                  <a:cubicBezTo>
                    <a:pt x="59288" y="2541"/>
                    <a:pt x="60476" y="2991"/>
                    <a:pt x="61694" y="2991"/>
                  </a:cubicBezTo>
                  <a:cubicBezTo>
                    <a:pt x="62912" y="2991"/>
                    <a:pt x="64100" y="2512"/>
                    <a:pt x="65043" y="1614"/>
                  </a:cubicBezTo>
                  <a:cubicBezTo>
                    <a:pt x="65927" y="758"/>
                    <a:pt x="67050" y="331"/>
                    <a:pt x="68174" y="331"/>
                  </a:cubicBezTo>
                  <a:cubicBezTo>
                    <a:pt x="69297" y="331"/>
                    <a:pt x="70420" y="758"/>
                    <a:pt x="71305" y="1614"/>
                  </a:cubicBezTo>
                  <a:lnTo>
                    <a:pt x="71377" y="1686"/>
                  </a:lnTo>
                  <a:lnTo>
                    <a:pt x="71595" y="1454"/>
                  </a:lnTo>
                  <a:lnTo>
                    <a:pt x="71522" y="1382"/>
                  </a:lnTo>
                  <a:cubicBezTo>
                    <a:pt x="70580" y="461"/>
                    <a:pt x="69373" y="1"/>
                    <a:pt x="68165" y="1"/>
                  </a:cubicBezTo>
                  <a:cubicBezTo>
                    <a:pt x="66956" y="1"/>
                    <a:pt x="65746" y="461"/>
                    <a:pt x="64796" y="1382"/>
                  </a:cubicBezTo>
                  <a:cubicBezTo>
                    <a:pt x="63919" y="2230"/>
                    <a:pt x="62796" y="2654"/>
                    <a:pt x="61672" y="2654"/>
                  </a:cubicBezTo>
                  <a:cubicBezTo>
                    <a:pt x="60549" y="2654"/>
                    <a:pt x="59425" y="2230"/>
                    <a:pt x="58548" y="1382"/>
                  </a:cubicBezTo>
                  <a:cubicBezTo>
                    <a:pt x="57614" y="461"/>
                    <a:pt x="56410" y="1"/>
                    <a:pt x="55205" y="1"/>
                  </a:cubicBezTo>
                  <a:cubicBezTo>
                    <a:pt x="54000" y="1"/>
                    <a:pt x="52794" y="461"/>
                    <a:pt x="51851" y="1382"/>
                  </a:cubicBezTo>
                  <a:cubicBezTo>
                    <a:pt x="50974" y="2230"/>
                    <a:pt x="49851" y="2654"/>
                    <a:pt x="48728" y="2654"/>
                  </a:cubicBezTo>
                  <a:cubicBezTo>
                    <a:pt x="47604" y="2654"/>
                    <a:pt x="46481" y="2230"/>
                    <a:pt x="45604" y="1382"/>
                  </a:cubicBezTo>
                  <a:cubicBezTo>
                    <a:pt x="44662" y="461"/>
                    <a:pt x="43458" y="1"/>
                    <a:pt x="42255" y="1"/>
                  </a:cubicBezTo>
                  <a:cubicBezTo>
                    <a:pt x="41052" y="1"/>
                    <a:pt x="39849" y="461"/>
                    <a:pt x="38907" y="1382"/>
                  </a:cubicBezTo>
                  <a:cubicBezTo>
                    <a:pt x="38023" y="2230"/>
                    <a:pt x="36899" y="2654"/>
                    <a:pt x="35776" y="2654"/>
                  </a:cubicBezTo>
                  <a:cubicBezTo>
                    <a:pt x="34652" y="2654"/>
                    <a:pt x="33529" y="2230"/>
                    <a:pt x="32645" y="1382"/>
                  </a:cubicBezTo>
                  <a:cubicBezTo>
                    <a:pt x="31702" y="461"/>
                    <a:pt x="30499" y="1"/>
                    <a:pt x="29296" y="1"/>
                  </a:cubicBezTo>
                  <a:cubicBezTo>
                    <a:pt x="28093" y="1"/>
                    <a:pt x="26890" y="461"/>
                    <a:pt x="25948" y="1382"/>
                  </a:cubicBezTo>
                  <a:cubicBezTo>
                    <a:pt x="25071" y="2230"/>
                    <a:pt x="23947" y="2654"/>
                    <a:pt x="22824" y="2654"/>
                  </a:cubicBezTo>
                  <a:cubicBezTo>
                    <a:pt x="21700" y="2654"/>
                    <a:pt x="20577" y="2230"/>
                    <a:pt x="19700" y="1382"/>
                  </a:cubicBezTo>
                  <a:cubicBezTo>
                    <a:pt x="18765" y="461"/>
                    <a:pt x="17562" y="1"/>
                    <a:pt x="16357" y="1"/>
                  </a:cubicBezTo>
                  <a:cubicBezTo>
                    <a:pt x="15152" y="1"/>
                    <a:pt x="13945" y="461"/>
                    <a:pt x="13003" y="1382"/>
                  </a:cubicBezTo>
                  <a:cubicBezTo>
                    <a:pt x="12126" y="2230"/>
                    <a:pt x="11003" y="2654"/>
                    <a:pt x="9879" y="2654"/>
                  </a:cubicBezTo>
                  <a:cubicBezTo>
                    <a:pt x="8756" y="2654"/>
                    <a:pt x="7632" y="2230"/>
                    <a:pt x="6755" y="1382"/>
                  </a:cubicBezTo>
                  <a:cubicBezTo>
                    <a:pt x="5820" y="461"/>
                    <a:pt x="4621" y="1"/>
                    <a:pt x="342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>
            <a:off x="-580827" y="2826941"/>
            <a:ext cx="7129275" cy="2780750"/>
          </a:xfrm>
          <a:custGeom>
            <a:avLst/>
            <a:gdLst/>
            <a:ahLst/>
            <a:cxnLst/>
            <a:rect l="l" t="t" r="r" b="b"/>
            <a:pathLst>
              <a:path w="285171" h="111230" extrusionOk="0">
                <a:moveTo>
                  <a:pt x="4183" y="44275"/>
                </a:moveTo>
                <a:cubicBezTo>
                  <a:pt x="2088" y="29035"/>
                  <a:pt x="3612" y="21923"/>
                  <a:pt x="7612" y="14557"/>
                </a:cubicBezTo>
                <a:cubicBezTo>
                  <a:pt x="11613" y="7191"/>
                  <a:pt x="20820" y="397"/>
                  <a:pt x="28186" y="79"/>
                </a:cubicBezTo>
                <a:cubicBezTo>
                  <a:pt x="35552" y="-238"/>
                  <a:pt x="44252" y="6302"/>
                  <a:pt x="51808" y="12652"/>
                </a:cubicBezTo>
                <a:cubicBezTo>
                  <a:pt x="59365" y="19002"/>
                  <a:pt x="61270" y="28845"/>
                  <a:pt x="73525" y="38179"/>
                </a:cubicBezTo>
                <a:cubicBezTo>
                  <a:pt x="85781" y="47514"/>
                  <a:pt x="108450" y="63325"/>
                  <a:pt x="125341" y="68659"/>
                </a:cubicBezTo>
                <a:cubicBezTo>
                  <a:pt x="142232" y="73993"/>
                  <a:pt x="163378" y="70628"/>
                  <a:pt x="174871" y="70183"/>
                </a:cubicBezTo>
                <a:cubicBezTo>
                  <a:pt x="186365" y="69739"/>
                  <a:pt x="184650" y="67453"/>
                  <a:pt x="194302" y="65992"/>
                </a:cubicBezTo>
                <a:cubicBezTo>
                  <a:pt x="203954" y="64532"/>
                  <a:pt x="222687" y="61484"/>
                  <a:pt x="232783" y="61420"/>
                </a:cubicBezTo>
                <a:cubicBezTo>
                  <a:pt x="242880" y="61357"/>
                  <a:pt x="247134" y="62690"/>
                  <a:pt x="254881" y="65611"/>
                </a:cubicBezTo>
                <a:cubicBezTo>
                  <a:pt x="262628" y="68532"/>
                  <a:pt x="274312" y="74628"/>
                  <a:pt x="279265" y="78946"/>
                </a:cubicBezTo>
                <a:cubicBezTo>
                  <a:pt x="284218" y="83264"/>
                  <a:pt x="284218" y="87519"/>
                  <a:pt x="284599" y="91519"/>
                </a:cubicBezTo>
                <a:cubicBezTo>
                  <a:pt x="284980" y="95520"/>
                  <a:pt x="286123" y="100409"/>
                  <a:pt x="281551" y="102949"/>
                </a:cubicBezTo>
                <a:cubicBezTo>
                  <a:pt x="276979" y="105489"/>
                  <a:pt x="269169" y="105934"/>
                  <a:pt x="257167" y="106759"/>
                </a:cubicBezTo>
                <a:cubicBezTo>
                  <a:pt x="245166" y="107585"/>
                  <a:pt x="249039" y="108029"/>
                  <a:pt x="209542" y="107902"/>
                </a:cubicBezTo>
                <a:cubicBezTo>
                  <a:pt x="170045" y="107775"/>
                  <a:pt x="54412" y="116602"/>
                  <a:pt x="20185" y="105997"/>
                </a:cubicBezTo>
                <a:cubicBezTo>
                  <a:pt x="-14041" y="95393"/>
                  <a:pt x="6279" y="59515"/>
                  <a:pt x="4183" y="4427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4" name="Google Shape;264;p32"/>
          <p:cNvSpPr/>
          <p:nvPr/>
        </p:nvSpPr>
        <p:spPr>
          <a:xfrm>
            <a:off x="5800397" y="-724209"/>
            <a:ext cx="3838900" cy="2247850"/>
          </a:xfrm>
          <a:custGeom>
            <a:avLst/>
            <a:gdLst/>
            <a:ahLst/>
            <a:cxnLst/>
            <a:rect l="l" t="t" r="r" b="b"/>
            <a:pathLst>
              <a:path w="153556" h="89914" extrusionOk="0">
                <a:moveTo>
                  <a:pt x="144412" y="14490"/>
                </a:moveTo>
                <a:cubicBezTo>
                  <a:pt x="138126" y="10045"/>
                  <a:pt x="133173" y="9664"/>
                  <a:pt x="115837" y="7251"/>
                </a:cubicBezTo>
                <a:cubicBezTo>
                  <a:pt x="98502" y="4838"/>
                  <a:pt x="58306" y="139"/>
                  <a:pt x="40399" y="12"/>
                </a:cubicBezTo>
                <a:cubicBezTo>
                  <a:pt x="22492" y="-115"/>
                  <a:pt x="15126" y="647"/>
                  <a:pt x="8395" y="6489"/>
                </a:cubicBezTo>
                <a:cubicBezTo>
                  <a:pt x="1664" y="12331"/>
                  <a:pt x="-177" y="23825"/>
                  <a:pt x="13" y="35064"/>
                </a:cubicBezTo>
                <a:cubicBezTo>
                  <a:pt x="204" y="46304"/>
                  <a:pt x="3315" y="65227"/>
                  <a:pt x="9538" y="73926"/>
                </a:cubicBezTo>
                <a:cubicBezTo>
                  <a:pt x="15761" y="82626"/>
                  <a:pt x="26112" y="84721"/>
                  <a:pt x="37351" y="87261"/>
                </a:cubicBezTo>
                <a:cubicBezTo>
                  <a:pt x="48591" y="89801"/>
                  <a:pt x="65926" y="90690"/>
                  <a:pt x="76975" y="89166"/>
                </a:cubicBezTo>
                <a:cubicBezTo>
                  <a:pt x="88024" y="87642"/>
                  <a:pt x="97486" y="83324"/>
                  <a:pt x="103645" y="78117"/>
                </a:cubicBezTo>
                <a:cubicBezTo>
                  <a:pt x="109805" y="72910"/>
                  <a:pt x="110186" y="62115"/>
                  <a:pt x="113932" y="57924"/>
                </a:cubicBezTo>
                <a:cubicBezTo>
                  <a:pt x="117679" y="53733"/>
                  <a:pt x="121044" y="54114"/>
                  <a:pt x="126124" y="52971"/>
                </a:cubicBezTo>
                <a:cubicBezTo>
                  <a:pt x="131204" y="51828"/>
                  <a:pt x="139840" y="54241"/>
                  <a:pt x="144412" y="51066"/>
                </a:cubicBezTo>
                <a:cubicBezTo>
                  <a:pt x="148984" y="47891"/>
                  <a:pt x="153556" y="40017"/>
                  <a:pt x="153556" y="33921"/>
                </a:cubicBezTo>
                <a:cubicBezTo>
                  <a:pt x="153556" y="27825"/>
                  <a:pt x="150699" y="18935"/>
                  <a:pt x="144412" y="1449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5" name="Google Shape;265;p32"/>
          <p:cNvSpPr/>
          <p:nvPr/>
        </p:nvSpPr>
        <p:spPr>
          <a:xfrm>
            <a:off x="7929166" y="4249638"/>
            <a:ext cx="1519250" cy="1127625"/>
          </a:xfrm>
          <a:custGeom>
            <a:avLst/>
            <a:gdLst/>
            <a:ahLst/>
            <a:cxnLst/>
            <a:rect l="l" t="t" r="r" b="b"/>
            <a:pathLst>
              <a:path w="60770" h="45105" extrusionOk="0">
                <a:moveTo>
                  <a:pt x="31448" y="44898"/>
                </a:moveTo>
                <a:cubicBezTo>
                  <a:pt x="24273" y="44517"/>
                  <a:pt x="9477" y="44517"/>
                  <a:pt x="4397" y="40707"/>
                </a:cubicBezTo>
                <a:cubicBezTo>
                  <a:pt x="-683" y="36897"/>
                  <a:pt x="-556" y="28071"/>
                  <a:pt x="968" y="22038"/>
                </a:cubicBezTo>
                <a:cubicBezTo>
                  <a:pt x="2492" y="16006"/>
                  <a:pt x="7191" y="8132"/>
                  <a:pt x="13541" y="4512"/>
                </a:cubicBezTo>
                <a:cubicBezTo>
                  <a:pt x="19891" y="893"/>
                  <a:pt x="31829" y="-631"/>
                  <a:pt x="39068" y="321"/>
                </a:cubicBezTo>
                <a:cubicBezTo>
                  <a:pt x="46307" y="1274"/>
                  <a:pt x="53483" y="4766"/>
                  <a:pt x="56975" y="10227"/>
                </a:cubicBezTo>
                <a:cubicBezTo>
                  <a:pt x="60468" y="15688"/>
                  <a:pt x="61611" y="27626"/>
                  <a:pt x="60023" y="33087"/>
                </a:cubicBezTo>
                <a:cubicBezTo>
                  <a:pt x="58436" y="38548"/>
                  <a:pt x="52213" y="41025"/>
                  <a:pt x="47450" y="42993"/>
                </a:cubicBezTo>
                <a:cubicBezTo>
                  <a:pt x="42688" y="44962"/>
                  <a:pt x="38624" y="45279"/>
                  <a:pt x="31448" y="4489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266" name="Google Shape;266;p32"/>
          <p:cNvGrpSpPr/>
          <p:nvPr/>
        </p:nvGrpSpPr>
        <p:grpSpPr>
          <a:xfrm rot="1601048" flipH="1">
            <a:off x="-1997970" y="4581388"/>
            <a:ext cx="7857903" cy="1598571"/>
            <a:chOff x="2244625" y="1733175"/>
            <a:chExt cx="1790250" cy="456450"/>
          </a:xfrm>
        </p:grpSpPr>
        <p:sp>
          <p:nvSpPr>
            <p:cNvPr id="267" name="Google Shape;267;p32"/>
            <p:cNvSpPr/>
            <p:nvPr/>
          </p:nvSpPr>
          <p:spPr>
            <a:xfrm>
              <a:off x="2244975" y="2114850"/>
              <a:ext cx="1789525" cy="74775"/>
            </a:xfrm>
            <a:custGeom>
              <a:avLst/>
              <a:gdLst/>
              <a:ahLst/>
              <a:cxnLst/>
              <a:rect l="l" t="t" r="r" b="b"/>
              <a:pathLst>
                <a:path w="71581" h="2991" extrusionOk="0">
                  <a:moveTo>
                    <a:pt x="3426" y="1"/>
                  </a:moveTo>
                  <a:cubicBezTo>
                    <a:pt x="2222" y="1"/>
                    <a:pt x="1016" y="461"/>
                    <a:pt x="73" y="1381"/>
                  </a:cubicBezTo>
                  <a:lnTo>
                    <a:pt x="1" y="1454"/>
                  </a:lnTo>
                  <a:lnTo>
                    <a:pt x="218" y="1686"/>
                  </a:lnTo>
                  <a:lnTo>
                    <a:pt x="291" y="1613"/>
                  </a:lnTo>
                  <a:cubicBezTo>
                    <a:pt x="1168" y="765"/>
                    <a:pt x="2291" y="341"/>
                    <a:pt x="3415" y="341"/>
                  </a:cubicBezTo>
                  <a:cubicBezTo>
                    <a:pt x="4538" y="341"/>
                    <a:pt x="5661" y="765"/>
                    <a:pt x="6538" y="1613"/>
                  </a:cubicBezTo>
                  <a:cubicBezTo>
                    <a:pt x="7473" y="2527"/>
                    <a:pt x="8677" y="2983"/>
                    <a:pt x="9882" y="2983"/>
                  </a:cubicBezTo>
                  <a:cubicBezTo>
                    <a:pt x="11087" y="2983"/>
                    <a:pt x="12293" y="2527"/>
                    <a:pt x="13235" y="1613"/>
                  </a:cubicBezTo>
                  <a:cubicBezTo>
                    <a:pt x="14112" y="765"/>
                    <a:pt x="15236" y="341"/>
                    <a:pt x="16359" y="341"/>
                  </a:cubicBezTo>
                  <a:cubicBezTo>
                    <a:pt x="17483" y="341"/>
                    <a:pt x="18606" y="765"/>
                    <a:pt x="19483" y="1613"/>
                  </a:cubicBezTo>
                  <a:cubicBezTo>
                    <a:pt x="20425" y="2527"/>
                    <a:pt x="21628" y="2983"/>
                    <a:pt x="22832" y="2983"/>
                  </a:cubicBezTo>
                  <a:cubicBezTo>
                    <a:pt x="24035" y="2983"/>
                    <a:pt x="25238" y="2527"/>
                    <a:pt x="26180" y="1613"/>
                  </a:cubicBezTo>
                  <a:cubicBezTo>
                    <a:pt x="27064" y="765"/>
                    <a:pt x="28188" y="341"/>
                    <a:pt x="29311" y="341"/>
                  </a:cubicBezTo>
                  <a:cubicBezTo>
                    <a:pt x="30435" y="341"/>
                    <a:pt x="31558" y="765"/>
                    <a:pt x="32442" y="1613"/>
                  </a:cubicBezTo>
                  <a:cubicBezTo>
                    <a:pt x="33384" y="2541"/>
                    <a:pt x="34588" y="2990"/>
                    <a:pt x="35791" y="2990"/>
                  </a:cubicBezTo>
                  <a:cubicBezTo>
                    <a:pt x="37008" y="2990"/>
                    <a:pt x="38197" y="2527"/>
                    <a:pt x="39139" y="1613"/>
                  </a:cubicBezTo>
                  <a:cubicBezTo>
                    <a:pt x="40016" y="765"/>
                    <a:pt x="41140" y="341"/>
                    <a:pt x="42263" y="341"/>
                  </a:cubicBezTo>
                  <a:cubicBezTo>
                    <a:pt x="43386" y="341"/>
                    <a:pt x="44510" y="765"/>
                    <a:pt x="45387" y="1613"/>
                  </a:cubicBezTo>
                  <a:cubicBezTo>
                    <a:pt x="46300" y="2498"/>
                    <a:pt x="47489" y="2990"/>
                    <a:pt x="48750" y="2990"/>
                  </a:cubicBezTo>
                  <a:cubicBezTo>
                    <a:pt x="49997" y="2990"/>
                    <a:pt x="51185" y="2498"/>
                    <a:pt x="52098" y="1613"/>
                  </a:cubicBezTo>
                  <a:cubicBezTo>
                    <a:pt x="52975" y="765"/>
                    <a:pt x="54099" y="341"/>
                    <a:pt x="55222" y="341"/>
                  </a:cubicBezTo>
                  <a:cubicBezTo>
                    <a:pt x="56346" y="341"/>
                    <a:pt x="57469" y="765"/>
                    <a:pt x="58346" y="1613"/>
                  </a:cubicBezTo>
                  <a:cubicBezTo>
                    <a:pt x="59281" y="2527"/>
                    <a:pt x="60481" y="2983"/>
                    <a:pt x="61682" y="2983"/>
                  </a:cubicBezTo>
                  <a:cubicBezTo>
                    <a:pt x="62883" y="2983"/>
                    <a:pt x="64086" y="2527"/>
                    <a:pt x="65029" y="1613"/>
                  </a:cubicBezTo>
                  <a:cubicBezTo>
                    <a:pt x="65913" y="765"/>
                    <a:pt x="67036" y="341"/>
                    <a:pt x="68160" y="341"/>
                  </a:cubicBezTo>
                  <a:cubicBezTo>
                    <a:pt x="69283" y="341"/>
                    <a:pt x="70406" y="765"/>
                    <a:pt x="71291" y="1613"/>
                  </a:cubicBezTo>
                  <a:lnTo>
                    <a:pt x="71363" y="1686"/>
                  </a:lnTo>
                  <a:lnTo>
                    <a:pt x="71581" y="1454"/>
                  </a:lnTo>
                  <a:lnTo>
                    <a:pt x="71508" y="1381"/>
                  </a:lnTo>
                  <a:cubicBezTo>
                    <a:pt x="70566" y="468"/>
                    <a:pt x="69359" y="12"/>
                    <a:pt x="68152" y="12"/>
                  </a:cubicBezTo>
                  <a:cubicBezTo>
                    <a:pt x="66946" y="12"/>
                    <a:pt x="65739" y="468"/>
                    <a:pt x="64797" y="1381"/>
                  </a:cubicBezTo>
                  <a:cubicBezTo>
                    <a:pt x="63920" y="2229"/>
                    <a:pt x="62796" y="2653"/>
                    <a:pt x="61673" y="2653"/>
                  </a:cubicBezTo>
                  <a:cubicBezTo>
                    <a:pt x="60549" y="2653"/>
                    <a:pt x="59426" y="2229"/>
                    <a:pt x="58549" y="1381"/>
                  </a:cubicBezTo>
                  <a:cubicBezTo>
                    <a:pt x="57614" y="461"/>
                    <a:pt x="56414" y="1"/>
                    <a:pt x="55213" y="1"/>
                  </a:cubicBezTo>
                  <a:cubicBezTo>
                    <a:pt x="54012" y="1"/>
                    <a:pt x="52809" y="461"/>
                    <a:pt x="51866" y="1381"/>
                  </a:cubicBezTo>
                  <a:cubicBezTo>
                    <a:pt x="50982" y="2229"/>
                    <a:pt x="49859" y="2653"/>
                    <a:pt x="48735" y="2653"/>
                  </a:cubicBezTo>
                  <a:cubicBezTo>
                    <a:pt x="47612" y="2653"/>
                    <a:pt x="46489" y="2229"/>
                    <a:pt x="45604" y="1381"/>
                  </a:cubicBezTo>
                  <a:cubicBezTo>
                    <a:pt x="44662" y="461"/>
                    <a:pt x="43459" y="1"/>
                    <a:pt x="42256" y="1"/>
                  </a:cubicBezTo>
                  <a:cubicBezTo>
                    <a:pt x="41053" y="1"/>
                    <a:pt x="39850" y="461"/>
                    <a:pt x="38907" y="1381"/>
                  </a:cubicBezTo>
                  <a:cubicBezTo>
                    <a:pt x="38023" y="2229"/>
                    <a:pt x="36900" y="2653"/>
                    <a:pt x="35776" y="2653"/>
                  </a:cubicBezTo>
                  <a:cubicBezTo>
                    <a:pt x="34653" y="2653"/>
                    <a:pt x="33529" y="2229"/>
                    <a:pt x="32645" y="1381"/>
                  </a:cubicBezTo>
                  <a:cubicBezTo>
                    <a:pt x="31710" y="461"/>
                    <a:pt x="30507" y="1"/>
                    <a:pt x="29302" y="1"/>
                  </a:cubicBezTo>
                  <a:cubicBezTo>
                    <a:pt x="28097" y="1"/>
                    <a:pt x="26890" y="461"/>
                    <a:pt x="25948" y="1381"/>
                  </a:cubicBezTo>
                  <a:cubicBezTo>
                    <a:pt x="25071" y="2229"/>
                    <a:pt x="23948" y="2653"/>
                    <a:pt x="22824" y="2653"/>
                  </a:cubicBezTo>
                  <a:cubicBezTo>
                    <a:pt x="21701" y="2653"/>
                    <a:pt x="20578" y="2229"/>
                    <a:pt x="19701" y="1381"/>
                  </a:cubicBezTo>
                  <a:cubicBezTo>
                    <a:pt x="18766" y="461"/>
                    <a:pt x="17566" y="1"/>
                    <a:pt x="16365" y="1"/>
                  </a:cubicBezTo>
                  <a:cubicBezTo>
                    <a:pt x="15163" y="1"/>
                    <a:pt x="13960" y="461"/>
                    <a:pt x="13018" y="1381"/>
                  </a:cubicBezTo>
                  <a:cubicBezTo>
                    <a:pt x="12134" y="2229"/>
                    <a:pt x="11010" y="2653"/>
                    <a:pt x="9887" y="2653"/>
                  </a:cubicBezTo>
                  <a:cubicBezTo>
                    <a:pt x="8764" y="2653"/>
                    <a:pt x="7640" y="2229"/>
                    <a:pt x="6756" y="1381"/>
                  </a:cubicBezTo>
                  <a:cubicBezTo>
                    <a:pt x="5828" y="461"/>
                    <a:pt x="4629" y="1"/>
                    <a:pt x="3426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2244625" y="2019825"/>
              <a:ext cx="1789875" cy="74850"/>
            </a:xfrm>
            <a:custGeom>
              <a:avLst/>
              <a:gdLst/>
              <a:ahLst/>
              <a:cxnLst/>
              <a:rect l="l" t="t" r="r" b="b"/>
              <a:pathLst>
                <a:path w="71595" h="2994" extrusionOk="0">
                  <a:moveTo>
                    <a:pt x="3420" y="0"/>
                  </a:moveTo>
                  <a:cubicBezTo>
                    <a:pt x="2218" y="0"/>
                    <a:pt x="1015" y="457"/>
                    <a:pt x="73" y="1370"/>
                  </a:cubicBezTo>
                  <a:lnTo>
                    <a:pt x="0" y="1442"/>
                  </a:lnTo>
                  <a:lnTo>
                    <a:pt x="218" y="1689"/>
                  </a:lnTo>
                  <a:lnTo>
                    <a:pt x="290" y="1616"/>
                  </a:lnTo>
                  <a:cubicBezTo>
                    <a:pt x="1167" y="761"/>
                    <a:pt x="2291" y="334"/>
                    <a:pt x="3414" y="334"/>
                  </a:cubicBezTo>
                  <a:cubicBezTo>
                    <a:pt x="4538" y="334"/>
                    <a:pt x="5661" y="761"/>
                    <a:pt x="6538" y="1616"/>
                  </a:cubicBezTo>
                  <a:cubicBezTo>
                    <a:pt x="7473" y="2530"/>
                    <a:pt x="8672" y="2986"/>
                    <a:pt x="9874" y="2986"/>
                  </a:cubicBezTo>
                  <a:cubicBezTo>
                    <a:pt x="11075" y="2986"/>
                    <a:pt x="12278" y="2530"/>
                    <a:pt x="13220" y="1616"/>
                  </a:cubicBezTo>
                  <a:cubicBezTo>
                    <a:pt x="14105" y="761"/>
                    <a:pt x="15228" y="334"/>
                    <a:pt x="16352" y="334"/>
                  </a:cubicBezTo>
                  <a:cubicBezTo>
                    <a:pt x="17475" y="334"/>
                    <a:pt x="18598" y="761"/>
                    <a:pt x="19483" y="1616"/>
                  </a:cubicBezTo>
                  <a:cubicBezTo>
                    <a:pt x="20425" y="2530"/>
                    <a:pt x="21628" y="2986"/>
                    <a:pt x="22831" y="2986"/>
                  </a:cubicBezTo>
                  <a:cubicBezTo>
                    <a:pt x="24034" y="2986"/>
                    <a:pt x="25237" y="2530"/>
                    <a:pt x="26180" y="1616"/>
                  </a:cubicBezTo>
                  <a:cubicBezTo>
                    <a:pt x="27057" y="761"/>
                    <a:pt x="28180" y="334"/>
                    <a:pt x="29303" y="334"/>
                  </a:cubicBezTo>
                  <a:cubicBezTo>
                    <a:pt x="30427" y="334"/>
                    <a:pt x="31550" y="761"/>
                    <a:pt x="32427" y="1616"/>
                  </a:cubicBezTo>
                  <a:cubicBezTo>
                    <a:pt x="33369" y="2530"/>
                    <a:pt x="34576" y="2986"/>
                    <a:pt x="35783" y="2986"/>
                  </a:cubicBezTo>
                  <a:cubicBezTo>
                    <a:pt x="36990" y="2986"/>
                    <a:pt x="38197" y="2530"/>
                    <a:pt x="39139" y="1616"/>
                  </a:cubicBezTo>
                  <a:cubicBezTo>
                    <a:pt x="40016" y="761"/>
                    <a:pt x="41139" y="334"/>
                    <a:pt x="42263" y="334"/>
                  </a:cubicBezTo>
                  <a:cubicBezTo>
                    <a:pt x="43386" y="334"/>
                    <a:pt x="44509" y="761"/>
                    <a:pt x="45386" y="1616"/>
                  </a:cubicBezTo>
                  <a:cubicBezTo>
                    <a:pt x="46300" y="2501"/>
                    <a:pt x="47488" y="2994"/>
                    <a:pt x="48735" y="2994"/>
                  </a:cubicBezTo>
                  <a:cubicBezTo>
                    <a:pt x="49996" y="2994"/>
                    <a:pt x="51185" y="2501"/>
                    <a:pt x="52098" y="1616"/>
                  </a:cubicBezTo>
                  <a:cubicBezTo>
                    <a:pt x="52975" y="761"/>
                    <a:pt x="54098" y="334"/>
                    <a:pt x="55222" y="334"/>
                  </a:cubicBezTo>
                  <a:cubicBezTo>
                    <a:pt x="56345" y="334"/>
                    <a:pt x="57469" y="761"/>
                    <a:pt x="58346" y="1616"/>
                  </a:cubicBezTo>
                  <a:cubicBezTo>
                    <a:pt x="59288" y="2530"/>
                    <a:pt x="60476" y="2994"/>
                    <a:pt x="61694" y="2994"/>
                  </a:cubicBezTo>
                  <a:cubicBezTo>
                    <a:pt x="62912" y="2994"/>
                    <a:pt x="64100" y="2515"/>
                    <a:pt x="65043" y="1616"/>
                  </a:cubicBezTo>
                  <a:cubicBezTo>
                    <a:pt x="65927" y="761"/>
                    <a:pt x="67050" y="334"/>
                    <a:pt x="68174" y="334"/>
                  </a:cubicBezTo>
                  <a:cubicBezTo>
                    <a:pt x="69297" y="334"/>
                    <a:pt x="70420" y="761"/>
                    <a:pt x="71305" y="1616"/>
                  </a:cubicBezTo>
                  <a:lnTo>
                    <a:pt x="71377" y="1689"/>
                  </a:lnTo>
                  <a:lnTo>
                    <a:pt x="71595" y="1442"/>
                  </a:lnTo>
                  <a:lnTo>
                    <a:pt x="71522" y="1370"/>
                  </a:lnTo>
                  <a:cubicBezTo>
                    <a:pt x="70580" y="457"/>
                    <a:pt x="69373" y="0"/>
                    <a:pt x="68165" y="0"/>
                  </a:cubicBezTo>
                  <a:cubicBezTo>
                    <a:pt x="66956" y="0"/>
                    <a:pt x="65746" y="457"/>
                    <a:pt x="64796" y="1370"/>
                  </a:cubicBezTo>
                  <a:cubicBezTo>
                    <a:pt x="63919" y="2225"/>
                    <a:pt x="62796" y="2653"/>
                    <a:pt x="61672" y="2653"/>
                  </a:cubicBezTo>
                  <a:cubicBezTo>
                    <a:pt x="60549" y="2653"/>
                    <a:pt x="59425" y="2225"/>
                    <a:pt x="58548" y="1370"/>
                  </a:cubicBezTo>
                  <a:cubicBezTo>
                    <a:pt x="57614" y="457"/>
                    <a:pt x="56410" y="0"/>
                    <a:pt x="55205" y="0"/>
                  </a:cubicBezTo>
                  <a:cubicBezTo>
                    <a:pt x="54000" y="0"/>
                    <a:pt x="52794" y="457"/>
                    <a:pt x="51851" y="1370"/>
                  </a:cubicBezTo>
                  <a:cubicBezTo>
                    <a:pt x="50974" y="2225"/>
                    <a:pt x="49851" y="2653"/>
                    <a:pt x="48728" y="2653"/>
                  </a:cubicBezTo>
                  <a:cubicBezTo>
                    <a:pt x="47604" y="2653"/>
                    <a:pt x="46481" y="2225"/>
                    <a:pt x="45604" y="1370"/>
                  </a:cubicBezTo>
                  <a:cubicBezTo>
                    <a:pt x="44662" y="457"/>
                    <a:pt x="43458" y="0"/>
                    <a:pt x="42255" y="0"/>
                  </a:cubicBezTo>
                  <a:cubicBezTo>
                    <a:pt x="41052" y="0"/>
                    <a:pt x="39849" y="457"/>
                    <a:pt x="38907" y="1370"/>
                  </a:cubicBezTo>
                  <a:cubicBezTo>
                    <a:pt x="38023" y="2225"/>
                    <a:pt x="36899" y="2653"/>
                    <a:pt x="35776" y="2653"/>
                  </a:cubicBezTo>
                  <a:cubicBezTo>
                    <a:pt x="34652" y="2653"/>
                    <a:pt x="33529" y="2225"/>
                    <a:pt x="32645" y="1370"/>
                  </a:cubicBezTo>
                  <a:cubicBezTo>
                    <a:pt x="31702" y="457"/>
                    <a:pt x="30499" y="0"/>
                    <a:pt x="29296" y="0"/>
                  </a:cubicBezTo>
                  <a:cubicBezTo>
                    <a:pt x="28093" y="0"/>
                    <a:pt x="26890" y="457"/>
                    <a:pt x="25948" y="1370"/>
                  </a:cubicBezTo>
                  <a:cubicBezTo>
                    <a:pt x="25071" y="2225"/>
                    <a:pt x="23947" y="2653"/>
                    <a:pt x="22824" y="2653"/>
                  </a:cubicBezTo>
                  <a:cubicBezTo>
                    <a:pt x="21700" y="2653"/>
                    <a:pt x="20577" y="2225"/>
                    <a:pt x="19700" y="1370"/>
                  </a:cubicBezTo>
                  <a:cubicBezTo>
                    <a:pt x="18765" y="457"/>
                    <a:pt x="17562" y="0"/>
                    <a:pt x="16357" y="0"/>
                  </a:cubicBezTo>
                  <a:cubicBezTo>
                    <a:pt x="15152" y="0"/>
                    <a:pt x="13945" y="457"/>
                    <a:pt x="13003" y="1370"/>
                  </a:cubicBezTo>
                  <a:cubicBezTo>
                    <a:pt x="12126" y="2225"/>
                    <a:pt x="11003" y="2653"/>
                    <a:pt x="9879" y="2653"/>
                  </a:cubicBezTo>
                  <a:cubicBezTo>
                    <a:pt x="8756" y="2653"/>
                    <a:pt x="7632" y="2225"/>
                    <a:pt x="6755" y="1370"/>
                  </a:cubicBezTo>
                  <a:cubicBezTo>
                    <a:pt x="5820" y="457"/>
                    <a:pt x="4621" y="0"/>
                    <a:pt x="342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2246075" y="1733175"/>
              <a:ext cx="1788800" cy="74575"/>
            </a:xfrm>
            <a:custGeom>
              <a:avLst/>
              <a:gdLst/>
              <a:ahLst/>
              <a:cxnLst/>
              <a:rect l="l" t="t" r="r" b="b"/>
              <a:pathLst>
                <a:path w="71552" h="2983" extrusionOk="0">
                  <a:moveTo>
                    <a:pt x="3420" y="0"/>
                  </a:moveTo>
                  <a:cubicBezTo>
                    <a:pt x="2218" y="0"/>
                    <a:pt x="1015" y="457"/>
                    <a:pt x="73" y="1370"/>
                  </a:cubicBezTo>
                  <a:lnTo>
                    <a:pt x="0" y="1442"/>
                  </a:lnTo>
                  <a:lnTo>
                    <a:pt x="218" y="1674"/>
                  </a:lnTo>
                  <a:lnTo>
                    <a:pt x="261" y="1602"/>
                  </a:lnTo>
                  <a:cubicBezTo>
                    <a:pt x="1138" y="754"/>
                    <a:pt x="2262" y="330"/>
                    <a:pt x="3385" y="330"/>
                  </a:cubicBezTo>
                  <a:cubicBezTo>
                    <a:pt x="4509" y="330"/>
                    <a:pt x="5632" y="754"/>
                    <a:pt x="6509" y="1602"/>
                  </a:cubicBezTo>
                  <a:cubicBezTo>
                    <a:pt x="7444" y="2522"/>
                    <a:pt x="8647" y="2983"/>
                    <a:pt x="9852" y="2983"/>
                  </a:cubicBezTo>
                  <a:cubicBezTo>
                    <a:pt x="11057" y="2983"/>
                    <a:pt x="12264" y="2522"/>
                    <a:pt x="13206" y="1602"/>
                  </a:cubicBezTo>
                  <a:cubicBezTo>
                    <a:pt x="14083" y="754"/>
                    <a:pt x="15206" y="330"/>
                    <a:pt x="16330" y="330"/>
                  </a:cubicBezTo>
                  <a:cubicBezTo>
                    <a:pt x="17453" y="330"/>
                    <a:pt x="18577" y="754"/>
                    <a:pt x="19454" y="1602"/>
                  </a:cubicBezTo>
                  <a:cubicBezTo>
                    <a:pt x="20396" y="2522"/>
                    <a:pt x="21599" y="2983"/>
                    <a:pt x="22802" y="2983"/>
                  </a:cubicBezTo>
                  <a:cubicBezTo>
                    <a:pt x="24005" y="2983"/>
                    <a:pt x="25208" y="2522"/>
                    <a:pt x="26151" y="1602"/>
                  </a:cubicBezTo>
                  <a:cubicBezTo>
                    <a:pt x="27035" y="754"/>
                    <a:pt x="28158" y="330"/>
                    <a:pt x="29282" y="330"/>
                  </a:cubicBezTo>
                  <a:cubicBezTo>
                    <a:pt x="30405" y="330"/>
                    <a:pt x="31529" y="754"/>
                    <a:pt x="32413" y="1602"/>
                  </a:cubicBezTo>
                  <a:cubicBezTo>
                    <a:pt x="33355" y="2530"/>
                    <a:pt x="34558" y="2979"/>
                    <a:pt x="35761" y="2979"/>
                  </a:cubicBezTo>
                  <a:cubicBezTo>
                    <a:pt x="36979" y="2979"/>
                    <a:pt x="38168" y="2515"/>
                    <a:pt x="39110" y="1602"/>
                  </a:cubicBezTo>
                  <a:cubicBezTo>
                    <a:pt x="39994" y="754"/>
                    <a:pt x="41117" y="330"/>
                    <a:pt x="42239" y="330"/>
                  </a:cubicBezTo>
                  <a:cubicBezTo>
                    <a:pt x="43361" y="330"/>
                    <a:pt x="44480" y="754"/>
                    <a:pt x="45357" y="1602"/>
                  </a:cubicBezTo>
                  <a:cubicBezTo>
                    <a:pt x="46271" y="2501"/>
                    <a:pt x="47459" y="2979"/>
                    <a:pt x="48720" y="2979"/>
                  </a:cubicBezTo>
                  <a:cubicBezTo>
                    <a:pt x="49967" y="2979"/>
                    <a:pt x="51170" y="2501"/>
                    <a:pt x="52069" y="1602"/>
                  </a:cubicBezTo>
                  <a:cubicBezTo>
                    <a:pt x="52946" y="754"/>
                    <a:pt x="54069" y="330"/>
                    <a:pt x="55193" y="330"/>
                  </a:cubicBezTo>
                  <a:cubicBezTo>
                    <a:pt x="56316" y="330"/>
                    <a:pt x="57440" y="754"/>
                    <a:pt x="58317" y="1602"/>
                  </a:cubicBezTo>
                  <a:cubicBezTo>
                    <a:pt x="59251" y="2522"/>
                    <a:pt x="60455" y="2983"/>
                    <a:pt x="61658" y="2983"/>
                  </a:cubicBezTo>
                  <a:cubicBezTo>
                    <a:pt x="62861" y="2983"/>
                    <a:pt x="64064" y="2522"/>
                    <a:pt x="64999" y="1602"/>
                  </a:cubicBezTo>
                  <a:cubicBezTo>
                    <a:pt x="65883" y="754"/>
                    <a:pt x="67007" y="330"/>
                    <a:pt x="68130" y="330"/>
                  </a:cubicBezTo>
                  <a:cubicBezTo>
                    <a:pt x="69254" y="330"/>
                    <a:pt x="70377" y="754"/>
                    <a:pt x="71261" y="1602"/>
                  </a:cubicBezTo>
                  <a:lnTo>
                    <a:pt x="71334" y="1674"/>
                  </a:lnTo>
                  <a:lnTo>
                    <a:pt x="71551" y="1442"/>
                  </a:lnTo>
                  <a:lnTo>
                    <a:pt x="71479" y="1370"/>
                  </a:lnTo>
                  <a:cubicBezTo>
                    <a:pt x="70544" y="457"/>
                    <a:pt x="69337" y="0"/>
                    <a:pt x="68132" y="0"/>
                  </a:cubicBezTo>
                  <a:cubicBezTo>
                    <a:pt x="66927" y="0"/>
                    <a:pt x="65724" y="457"/>
                    <a:pt x="64796" y="1370"/>
                  </a:cubicBezTo>
                  <a:cubicBezTo>
                    <a:pt x="63912" y="2225"/>
                    <a:pt x="62788" y="2653"/>
                    <a:pt x="61665" y="2653"/>
                  </a:cubicBezTo>
                  <a:cubicBezTo>
                    <a:pt x="60542" y="2653"/>
                    <a:pt x="59418" y="2225"/>
                    <a:pt x="58534" y="1370"/>
                  </a:cubicBezTo>
                  <a:cubicBezTo>
                    <a:pt x="57606" y="457"/>
                    <a:pt x="56407" y="0"/>
                    <a:pt x="55204" y="0"/>
                  </a:cubicBezTo>
                  <a:cubicBezTo>
                    <a:pt x="54000" y="0"/>
                    <a:pt x="52794" y="457"/>
                    <a:pt x="51851" y="1370"/>
                  </a:cubicBezTo>
                  <a:cubicBezTo>
                    <a:pt x="50974" y="2225"/>
                    <a:pt x="49851" y="2653"/>
                    <a:pt x="48728" y="2653"/>
                  </a:cubicBezTo>
                  <a:cubicBezTo>
                    <a:pt x="47604" y="2653"/>
                    <a:pt x="46481" y="2225"/>
                    <a:pt x="45604" y="1370"/>
                  </a:cubicBezTo>
                  <a:cubicBezTo>
                    <a:pt x="44662" y="457"/>
                    <a:pt x="43455" y="0"/>
                    <a:pt x="42248" y="0"/>
                  </a:cubicBezTo>
                  <a:cubicBezTo>
                    <a:pt x="41041" y="0"/>
                    <a:pt x="39835" y="457"/>
                    <a:pt x="38892" y="1370"/>
                  </a:cubicBezTo>
                  <a:cubicBezTo>
                    <a:pt x="38015" y="2225"/>
                    <a:pt x="36892" y="2653"/>
                    <a:pt x="35768" y="2653"/>
                  </a:cubicBezTo>
                  <a:cubicBezTo>
                    <a:pt x="34645" y="2653"/>
                    <a:pt x="33522" y="2225"/>
                    <a:pt x="32645" y="1370"/>
                  </a:cubicBezTo>
                  <a:cubicBezTo>
                    <a:pt x="31702" y="457"/>
                    <a:pt x="30499" y="0"/>
                    <a:pt x="29296" y="0"/>
                  </a:cubicBezTo>
                  <a:cubicBezTo>
                    <a:pt x="28093" y="0"/>
                    <a:pt x="26890" y="457"/>
                    <a:pt x="25948" y="1370"/>
                  </a:cubicBezTo>
                  <a:cubicBezTo>
                    <a:pt x="25063" y="2225"/>
                    <a:pt x="23936" y="2653"/>
                    <a:pt x="22811" y="2653"/>
                  </a:cubicBezTo>
                  <a:cubicBezTo>
                    <a:pt x="21686" y="2653"/>
                    <a:pt x="20563" y="2225"/>
                    <a:pt x="19686" y="1370"/>
                  </a:cubicBezTo>
                  <a:cubicBezTo>
                    <a:pt x="18758" y="457"/>
                    <a:pt x="17558" y="0"/>
                    <a:pt x="16355" y="0"/>
                  </a:cubicBezTo>
                  <a:cubicBezTo>
                    <a:pt x="15152" y="0"/>
                    <a:pt x="13945" y="457"/>
                    <a:pt x="13003" y="1370"/>
                  </a:cubicBezTo>
                  <a:cubicBezTo>
                    <a:pt x="12126" y="2225"/>
                    <a:pt x="11003" y="2653"/>
                    <a:pt x="9879" y="2653"/>
                  </a:cubicBezTo>
                  <a:cubicBezTo>
                    <a:pt x="8756" y="2653"/>
                    <a:pt x="7632" y="2225"/>
                    <a:pt x="6755" y="1370"/>
                  </a:cubicBezTo>
                  <a:cubicBezTo>
                    <a:pt x="5820" y="457"/>
                    <a:pt x="4621" y="0"/>
                    <a:pt x="342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2244975" y="1829200"/>
              <a:ext cx="1789525" cy="74575"/>
            </a:xfrm>
            <a:custGeom>
              <a:avLst/>
              <a:gdLst/>
              <a:ahLst/>
              <a:cxnLst/>
              <a:rect l="l" t="t" r="r" b="b"/>
              <a:pathLst>
                <a:path w="71581" h="2983" extrusionOk="0">
                  <a:moveTo>
                    <a:pt x="3426" y="0"/>
                  </a:moveTo>
                  <a:cubicBezTo>
                    <a:pt x="2222" y="0"/>
                    <a:pt x="1016" y="457"/>
                    <a:pt x="73" y="1370"/>
                  </a:cubicBezTo>
                  <a:lnTo>
                    <a:pt x="1" y="1443"/>
                  </a:lnTo>
                  <a:lnTo>
                    <a:pt x="218" y="1675"/>
                  </a:lnTo>
                  <a:lnTo>
                    <a:pt x="291" y="1602"/>
                  </a:lnTo>
                  <a:cubicBezTo>
                    <a:pt x="1168" y="754"/>
                    <a:pt x="2291" y="330"/>
                    <a:pt x="3415" y="330"/>
                  </a:cubicBezTo>
                  <a:cubicBezTo>
                    <a:pt x="4538" y="330"/>
                    <a:pt x="5661" y="754"/>
                    <a:pt x="6538" y="1602"/>
                  </a:cubicBezTo>
                  <a:cubicBezTo>
                    <a:pt x="7473" y="2523"/>
                    <a:pt x="8677" y="2983"/>
                    <a:pt x="9882" y="2983"/>
                  </a:cubicBezTo>
                  <a:cubicBezTo>
                    <a:pt x="11087" y="2983"/>
                    <a:pt x="12293" y="2523"/>
                    <a:pt x="13235" y="1602"/>
                  </a:cubicBezTo>
                  <a:cubicBezTo>
                    <a:pt x="14112" y="754"/>
                    <a:pt x="15236" y="330"/>
                    <a:pt x="16359" y="330"/>
                  </a:cubicBezTo>
                  <a:cubicBezTo>
                    <a:pt x="17483" y="330"/>
                    <a:pt x="18606" y="754"/>
                    <a:pt x="19483" y="1602"/>
                  </a:cubicBezTo>
                  <a:cubicBezTo>
                    <a:pt x="20425" y="2523"/>
                    <a:pt x="21628" y="2983"/>
                    <a:pt x="22832" y="2983"/>
                  </a:cubicBezTo>
                  <a:cubicBezTo>
                    <a:pt x="24035" y="2983"/>
                    <a:pt x="25238" y="2523"/>
                    <a:pt x="26180" y="1602"/>
                  </a:cubicBezTo>
                  <a:cubicBezTo>
                    <a:pt x="27064" y="754"/>
                    <a:pt x="28188" y="330"/>
                    <a:pt x="29311" y="330"/>
                  </a:cubicBezTo>
                  <a:cubicBezTo>
                    <a:pt x="30435" y="330"/>
                    <a:pt x="31558" y="754"/>
                    <a:pt x="32442" y="1602"/>
                  </a:cubicBezTo>
                  <a:cubicBezTo>
                    <a:pt x="33384" y="2530"/>
                    <a:pt x="34588" y="2979"/>
                    <a:pt x="35791" y="2979"/>
                  </a:cubicBezTo>
                  <a:cubicBezTo>
                    <a:pt x="37008" y="2979"/>
                    <a:pt x="38197" y="2515"/>
                    <a:pt x="39139" y="1602"/>
                  </a:cubicBezTo>
                  <a:cubicBezTo>
                    <a:pt x="40016" y="754"/>
                    <a:pt x="41140" y="330"/>
                    <a:pt x="42263" y="330"/>
                  </a:cubicBezTo>
                  <a:cubicBezTo>
                    <a:pt x="43386" y="330"/>
                    <a:pt x="44510" y="754"/>
                    <a:pt x="45387" y="1602"/>
                  </a:cubicBezTo>
                  <a:cubicBezTo>
                    <a:pt x="46300" y="2501"/>
                    <a:pt x="47489" y="2979"/>
                    <a:pt x="48750" y="2979"/>
                  </a:cubicBezTo>
                  <a:cubicBezTo>
                    <a:pt x="49997" y="2979"/>
                    <a:pt x="51185" y="2501"/>
                    <a:pt x="52098" y="1602"/>
                  </a:cubicBezTo>
                  <a:cubicBezTo>
                    <a:pt x="52975" y="754"/>
                    <a:pt x="54099" y="330"/>
                    <a:pt x="55222" y="330"/>
                  </a:cubicBezTo>
                  <a:cubicBezTo>
                    <a:pt x="56346" y="330"/>
                    <a:pt x="57469" y="754"/>
                    <a:pt x="58346" y="1602"/>
                  </a:cubicBezTo>
                  <a:cubicBezTo>
                    <a:pt x="59281" y="2523"/>
                    <a:pt x="60481" y="2983"/>
                    <a:pt x="61682" y="2983"/>
                  </a:cubicBezTo>
                  <a:cubicBezTo>
                    <a:pt x="62883" y="2983"/>
                    <a:pt x="64086" y="2523"/>
                    <a:pt x="65029" y="1602"/>
                  </a:cubicBezTo>
                  <a:cubicBezTo>
                    <a:pt x="65913" y="754"/>
                    <a:pt x="67036" y="330"/>
                    <a:pt x="68160" y="330"/>
                  </a:cubicBezTo>
                  <a:cubicBezTo>
                    <a:pt x="69283" y="330"/>
                    <a:pt x="70406" y="754"/>
                    <a:pt x="71291" y="1602"/>
                  </a:cubicBezTo>
                  <a:lnTo>
                    <a:pt x="71363" y="1675"/>
                  </a:lnTo>
                  <a:lnTo>
                    <a:pt x="71581" y="1443"/>
                  </a:lnTo>
                  <a:lnTo>
                    <a:pt x="71508" y="1370"/>
                  </a:lnTo>
                  <a:cubicBezTo>
                    <a:pt x="70566" y="457"/>
                    <a:pt x="69359" y="0"/>
                    <a:pt x="68152" y="0"/>
                  </a:cubicBezTo>
                  <a:cubicBezTo>
                    <a:pt x="66946" y="0"/>
                    <a:pt x="65739" y="457"/>
                    <a:pt x="64797" y="1370"/>
                  </a:cubicBezTo>
                  <a:cubicBezTo>
                    <a:pt x="63920" y="2226"/>
                    <a:pt x="62796" y="2653"/>
                    <a:pt x="61673" y="2653"/>
                  </a:cubicBezTo>
                  <a:cubicBezTo>
                    <a:pt x="60549" y="2653"/>
                    <a:pt x="59426" y="2226"/>
                    <a:pt x="58549" y="1370"/>
                  </a:cubicBezTo>
                  <a:cubicBezTo>
                    <a:pt x="57614" y="457"/>
                    <a:pt x="56414" y="0"/>
                    <a:pt x="55213" y="0"/>
                  </a:cubicBezTo>
                  <a:cubicBezTo>
                    <a:pt x="54012" y="0"/>
                    <a:pt x="52809" y="457"/>
                    <a:pt x="51866" y="1370"/>
                  </a:cubicBezTo>
                  <a:cubicBezTo>
                    <a:pt x="50982" y="2226"/>
                    <a:pt x="49859" y="2653"/>
                    <a:pt x="48735" y="2653"/>
                  </a:cubicBezTo>
                  <a:cubicBezTo>
                    <a:pt x="47612" y="2653"/>
                    <a:pt x="46489" y="2226"/>
                    <a:pt x="45604" y="1370"/>
                  </a:cubicBezTo>
                  <a:cubicBezTo>
                    <a:pt x="44662" y="457"/>
                    <a:pt x="43459" y="0"/>
                    <a:pt x="42256" y="0"/>
                  </a:cubicBezTo>
                  <a:cubicBezTo>
                    <a:pt x="41053" y="0"/>
                    <a:pt x="39850" y="457"/>
                    <a:pt x="38907" y="1370"/>
                  </a:cubicBezTo>
                  <a:cubicBezTo>
                    <a:pt x="38023" y="2226"/>
                    <a:pt x="36900" y="2653"/>
                    <a:pt x="35776" y="2653"/>
                  </a:cubicBezTo>
                  <a:cubicBezTo>
                    <a:pt x="34653" y="2653"/>
                    <a:pt x="33529" y="2226"/>
                    <a:pt x="32645" y="1370"/>
                  </a:cubicBezTo>
                  <a:cubicBezTo>
                    <a:pt x="31710" y="457"/>
                    <a:pt x="30507" y="0"/>
                    <a:pt x="29302" y="0"/>
                  </a:cubicBezTo>
                  <a:cubicBezTo>
                    <a:pt x="28097" y="0"/>
                    <a:pt x="26890" y="457"/>
                    <a:pt x="25948" y="1370"/>
                  </a:cubicBezTo>
                  <a:cubicBezTo>
                    <a:pt x="25071" y="2226"/>
                    <a:pt x="23948" y="2653"/>
                    <a:pt x="22824" y="2653"/>
                  </a:cubicBezTo>
                  <a:cubicBezTo>
                    <a:pt x="21701" y="2653"/>
                    <a:pt x="20578" y="2226"/>
                    <a:pt x="19701" y="1370"/>
                  </a:cubicBezTo>
                  <a:cubicBezTo>
                    <a:pt x="18766" y="457"/>
                    <a:pt x="17566" y="0"/>
                    <a:pt x="16365" y="0"/>
                  </a:cubicBezTo>
                  <a:cubicBezTo>
                    <a:pt x="15163" y="0"/>
                    <a:pt x="13960" y="457"/>
                    <a:pt x="13018" y="1370"/>
                  </a:cubicBezTo>
                  <a:cubicBezTo>
                    <a:pt x="12134" y="2226"/>
                    <a:pt x="11010" y="2653"/>
                    <a:pt x="9887" y="2653"/>
                  </a:cubicBezTo>
                  <a:cubicBezTo>
                    <a:pt x="8764" y="2653"/>
                    <a:pt x="7640" y="2226"/>
                    <a:pt x="6756" y="1370"/>
                  </a:cubicBezTo>
                  <a:cubicBezTo>
                    <a:pt x="5828" y="457"/>
                    <a:pt x="4629" y="0"/>
                    <a:pt x="3426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2244625" y="1924225"/>
              <a:ext cx="1789875" cy="74775"/>
            </a:xfrm>
            <a:custGeom>
              <a:avLst/>
              <a:gdLst/>
              <a:ahLst/>
              <a:cxnLst/>
              <a:rect l="l" t="t" r="r" b="b"/>
              <a:pathLst>
                <a:path w="71595" h="2991" extrusionOk="0">
                  <a:moveTo>
                    <a:pt x="3420" y="1"/>
                  </a:moveTo>
                  <a:cubicBezTo>
                    <a:pt x="2218" y="1"/>
                    <a:pt x="1015" y="461"/>
                    <a:pt x="73" y="1382"/>
                  </a:cubicBezTo>
                  <a:lnTo>
                    <a:pt x="0" y="1454"/>
                  </a:lnTo>
                  <a:lnTo>
                    <a:pt x="218" y="1686"/>
                  </a:lnTo>
                  <a:lnTo>
                    <a:pt x="290" y="1614"/>
                  </a:lnTo>
                  <a:cubicBezTo>
                    <a:pt x="1167" y="758"/>
                    <a:pt x="2291" y="331"/>
                    <a:pt x="3414" y="331"/>
                  </a:cubicBezTo>
                  <a:cubicBezTo>
                    <a:pt x="4538" y="331"/>
                    <a:pt x="5661" y="758"/>
                    <a:pt x="6538" y="1614"/>
                  </a:cubicBezTo>
                  <a:cubicBezTo>
                    <a:pt x="7473" y="2527"/>
                    <a:pt x="8672" y="2983"/>
                    <a:pt x="9874" y="2983"/>
                  </a:cubicBezTo>
                  <a:cubicBezTo>
                    <a:pt x="11075" y="2983"/>
                    <a:pt x="12278" y="2527"/>
                    <a:pt x="13220" y="1614"/>
                  </a:cubicBezTo>
                  <a:cubicBezTo>
                    <a:pt x="14105" y="758"/>
                    <a:pt x="15228" y="331"/>
                    <a:pt x="16352" y="331"/>
                  </a:cubicBezTo>
                  <a:cubicBezTo>
                    <a:pt x="17475" y="331"/>
                    <a:pt x="18598" y="758"/>
                    <a:pt x="19483" y="1614"/>
                  </a:cubicBezTo>
                  <a:cubicBezTo>
                    <a:pt x="20425" y="2527"/>
                    <a:pt x="21628" y="2983"/>
                    <a:pt x="22831" y="2983"/>
                  </a:cubicBezTo>
                  <a:cubicBezTo>
                    <a:pt x="24034" y="2983"/>
                    <a:pt x="25237" y="2527"/>
                    <a:pt x="26180" y="1614"/>
                  </a:cubicBezTo>
                  <a:cubicBezTo>
                    <a:pt x="27057" y="758"/>
                    <a:pt x="28180" y="331"/>
                    <a:pt x="29303" y="331"/>
                  </a:cubicBezTo>
                  <a:cubicBezTo>
                    <a:pt x="30427" y="331"/>
                    <a:pt x="31550" y="758"/>
                    <a:pt x="32427" y="1614"/>
                  </a:cubicBezTo>
                  <a:cubicBezTo>
                    <a:pt x="33369" y="2527"/>
                    <a:pt x="34576" y="2983"/>
                    <a:pt x="35783" y="2983"/>
                  </a:cubicBezTo>
                  <a:cubicBezTo>
                    <a:pt x="36990" y="2983"/>
                    <a:pt x="38197" y="2527"/>
                    <a:pt x="39139" y="1614"/>
                  </a:cubicBezTo>
                  <a:cubicBezTo>
                    <a:pt x="40016" y="758"/>
                    <a:pt x="41139" y="331"/>
                    <a:pt x="42263" y="331"/>
                  </a:cubicBezTo>
                  <a:cubicBezTo>
                    <a:pt x="43386" y="331"/>
                    <a:pt x="44509" y="758"/>
                    <a:pt x="45386" y="1614"/>
                  </a:cubicBezTo>
                  <a:cubicBezTo>
                    <a:pt x="46300" y="2498"/>
                    <a:pt x="47488" y="2991"/>
                    <a:pt x="48735" y="2991"/>
                  </a:cubicBezTo>
                  <a:cubicBezTo>
                    <a:pt x="49996" y="2991"/>
                    <a:pt x="51185" y="2498"/>
                    <a:pt x="52098" y="1614"/>
                  </a:cubicBezTo>
                  <a:cubicBezTo>
                    <a:pt x="52975" y="758"/>
                    <a:pt x="54098" y="331"/>
                    <a:pt x="55222" y="331"/>
                  </a:cubicBezTo>
                  <a:cubicBezTo>
                    <a:pt x="56345" y="331"/>
                    <a:pt x="57469" y="758"/>
                    <a:pt x="58346" y="1614"/>
                  </a:cubicBezTo>
                  <a:cubicBezTo>
                    <a:pt x="59288" y="2541"/>
                    <a:pt x="60476" y="2991"/>
                    <a:pt x="61694" y="2991"/>
                  </a:cubicBezTo>
                  <a:cubicBezTo>
                    <a:pt x="62912" y="2991"/>
                    <a:pt x="64100" y="2512"/>
                    <a:pt x="65043" y="1614"/>
                  </a:cubicBezTo>
                  <a:cubicBezTo>
                    <a:pt x="65927" y="758"/>
                    <a:pt x="67050" y="331"/>
                    <a:pt x="68174" y="331"/>
                  </a:cubicBezTo>
                  <a:cubicBezTo>
                    <a:pt x="69297" y="331"/>
                    <a:pt x="70420" y="758"/>
                    <a:pt x="71305" y="1614"/>
                  </a:cubicBezTo>
                  <a:lnTo>
                    <a:pt x="71377" y="1686"/>
                  </a:lnTo>
                  <a:lnTo>
                    <a:pt x="71595" y="1454"/>
                  </a:lnTo>
                  <a:lnTo>
                    <a:pt x="71522" y="1382"/>
                  </a:lnTo>
                  <a:cubicBezTo>
                    <a:pt x="70580" y="461"/>
                    <a:pt x="69373" y="1"/>
                    <a:pt x="68165" y="1"/>
                  </a:cubicBezTo>
                  <a:cubicBezTo>
                    <a:pt x="66956" y="1"/>
                    <a:pt x="65746" y="461"/>
                    <a:pt x="64796" y="1382"/>
                  </a:cubicBezTo>
                  <a:cubicBezTo>
                    <a:pt x="63919" y="2230"/>
                    <a:pt x="62796" y="2654"/>
                    <a:pt x="61672" y="2654"/>
                  </a:cubicBezTo>
                  <a:cubicBezTo>
                    <a:pt x="60549" y="2654"/>
                    <a:pt x="59425" y="2230"/>
                    <a:pt x="58548" y="1382"/>
                  </a:cubicBezTo>
                  <a:cubicBezTo>
                    <a:pt x="57614" y="461"/>
                    <a:pt x="56410" y="1"/>
                    <a:pt x="55205" y="1"/>
                  </a:cubicBezTo>
                  <a:cubicBezTo>
                    <a:pt x="54000" y="1"/>
                    <a:pt x="52794" y="461"/>
                    <a:pt x="51851" y="1382"/>
                  </a:cubicBezTo>
                  <a:cubicBezTo>
                    <a:pt x="50974" y="2230"/>
                    <a:pt x="49851" y="2654"/>
                    <a:pt x="48728" y="2654"/>
                  </a:cubicBezTo>
                  <a:cubicBezTo>
                    <a:pt x="47604" y="2654"/>
                    <a:pt x="46481" y="2230"/>
                    <a:pt x="45604" y="1382"/>
                  </a:cubicBezTo>
                  <a:cubicBezTo>
                    <a:pt x="44662" y="461"/>
                    <a:pt x="43458" y="1"/>
                    <a:pt x="42255" y="1"/>
                  </a:cubicBezTo>
                  <a:cubicBezTo>
                    <a:pt x="41052" y="1"/>
                    <a:pt x="39849" y="461"/>
                    <a:pt x="38907" y="1382"/>
                  </a:cubicBezTo>
                  <a:cubicBezTo>
                    <a:pt x="38023" y="2230"/>
                    <a:pt x="36899" y="2654"/>
                    <a:pt x="35776" y="2654"/>
                  </a:cubicBezTo>
                  <a:cubicBezTo>
                    <a:pt x="34652" y="2654"/>
                    <a:pt x="33529" y="2230"/>
                    <a:pt x="32645" y="1382"/>
                  </a:cubicBezTo>
                  <a:cubicBezTo>
                    <a:pt x="31702" y="461"/>
                    <a:pt x="30499" y="1"/>
                    <a:pt x="29296" y="1"/>
                  </a:cubicBezTo>
                  <a:cubicBezTo>
                    <a:pt x="28093" y="1"/>
                    <a:pt x="26890" y="461"/>
                    <a:pt x="25948" y="1382"/>
                  </a:cubicBezTo>
                  <a:cubicBezTo>
                    <a:pt x="25071" y="2230"/>
                    <a:pt x="23947" y="2654"/>
                    <a:pt x="22824" y="2654"/>
                  </a:cubicBezTo>
                  <a:cubicBezTo>
                    <a:pt x="21700" y="2654"/>
                    <a:pt x="20577" y="2230"/>
                    <a:pt x="19700" y="1382"/>
                  </a:cubicBezTo>
                  <a:cubicBezTo>
                    <a:pt x="18765" y="461"/>
                    <a:pt x="17562" y="1"/>
                    <a:pt x="16357" y="1"/>
                  </a:cubicBezTo>
                  <a:cubicBezTo>
                    <a:pt x="15152" y="1"/>
                    <a:pt x="13945" y="461"/>
                    <a:pt x="13003" y="1382"/>
                  </a:cubicBezTo>
                  <a:cubicBezTo>
                    <a:pt x="12126" y="2230"/>
                    <a:pt x="11003" y="2654"/>
                    <a:pt x="9879" y="2654"/>
                  </a:cubicBezTo>
                  <a:cubicBezTo>
                    <a:pt x="8756" y="2654"/>
                    <a:pt x="7632" y="2230"/>
                    <a:pt x="6755" y="1382"/>
                  </a:cubicBezTo>
                  <a:cubicBezTo>
                    <a:pt x="5820" y="461"/>
                    <a:pt x="4621" y="1"/>
                    <a:pt x="342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790683" y="2548220"/>
            <a:ext cx="4171175" cy="3434875"/>
          </a:xfrm>
          <a:custGeom>
            <a:avLst/>
            <a:gdLst/>
            <a:ahLst/>
            <a:cxnLst/>
            <a:rect l="l" t="t" r="r" b="b"/>
            <a:pathLst>
              <a:path w="166847" h="137395" extrusionOk="0">
                <a:moveTo>
                  <a:pt x="38177" y="137395"/>
                </a:moveTo>
                <a:cubicBezTo>
                  <a:pt x="25571" y="137395"/>
                  <a:pt x="20774" y="135138"/>
                  <a:pt x="14471" y="131187"/>
                </a:cubicBezTo>
                <a:cubicBezTo>
                  <a:pt x="8168" y="127236"/>
                  <a:pt x="1488" y="120933"/>
                  <a:pt x="359" y="113689"/>
                </a:cubicBezTo>
                <a:cubicBezTo>
                  <a:pt x="-770" y="106445"/>
                  <a:pt x="1394" y="94403"/>
                  <a:pt x="7697" y="87724"/>
                </a:cubicBezTo>
                <a:cubicBezTo>
                  <a:pt x="14000" y="81045"/>
                  <a:pt x="27170" y="76812"/>
                  <a:pt x="38177" y="73613"/>
                </a:cubicBezTo>
                <a:cubicBezTo>
                  <a:pt x="49184" y="70415"/>
                  <a:pt x="63765" y="70979"/>
                  <a:pt x="73737" y="68533"/>
                </a:cubicBezTo>
                <a:cubicBezTo>
                  <a:pt x="83709" y="66087"/>
                  <a:pt x="91235" y="64677"/>
                  <a:pt x="98008" y="58938"/>
                </a:cubicBezTo>
                <a:cubicBezTo>
                  <a:pt x="104781" y="53200"/>
                  <a:pt x="110238" y="42475"/>
                  <a:pt x="114377" y="34102"/>
                </a:cubicBezTo>
                <a:cubicBezTo>
                  <a:pt x="118516" y="25729"/>
                  <a:pt x="117858" y="14347"/>
                  <a:pt x="122844" y="8702"/>
                </a:cubicBezTo>
                <a:cubicBezTo>
                  <a:pt x="127830" y="3058"/>
                  <a:pt x="137520" y="-706"/>
                  <a:pt x="144293" y="235"/>
                </a:cubicBezTo>
                <a:cubicBezTo>
                  <a:pt x="151066" y="1176"/>
                  <a:pt x="159815" y="6915"/>
                  <a:pt x="163484" y="14347"/>
                </a:cubicBezTo>
                <a:cubicBezTo>
                  <a:pt x="167153" y="21779"/>
                  <a:pt x="166118" y="29117"/>
                  <a:pt x="166306" y="44827"/>
                </a:cubicBezTo>
                <a:cubicBezTo>
                  <a:pt x="166494" y="60537"/>
                  <a:pt x="168094" y="95062"/>
                  <a:pt x="164613" y="108609"/>
                </a:cubicBezTo>
                <a:cubicBezTo>
                  <a:pt x="161132" y="122156"/>
                  <a:pt x="157840" y="122344"/>
                  <a:pt x="145422" y="126107"/>
                </a:cubicBezTo>
                <a:cubicBezTo>
                  <a:pt x="133004" y="129870"/>
                  <a:pt x="107980" y="129306"/>
                  <a:pt x="90106" y="131187"/>
                </a:cubicBezTo>
                <a:cubicBezTo>
                  <a:pt x="72232" y="133068"/>
                  <a:pt x="50783" y="137395"/>
                  <a:pt x="38177" y="13739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563413" y="-858781"/>
            <a:ext cx="5944900" cy="2332450"/>
          </a:xfrm>
          <a:custGeom>
            <a:avLst/>
            <a:gdLst/>
            <a:ahLst/>
            <a:cxnLst/>
            <a:rect l="l" t="t" r="r" b="b"/>
            <a:pathLst>
              <a:path w="237796" h="93298" extrusionOk="0">
                <a:moveTo>
                  <a:pt x="1059" y="70885"/>
                </a:moveTo>
                <a:cubicBezTo>
                  <a:pt x="2941" y="80951"/>
                  <a:pt x="8678" y="87159"/>
                  <a:pt x="14605" y="90640"/>
                </a:cubicBezTo>
                <a:cubicBezTo>
                  <a:pt x="20532" y="94121"/>
                  <a:pt x="30504" y="93745"/>
                  <a:pt x="36619" y="91769"/>
                </a:cubicBezTo>
                <a:cubicBezTo>
                  <a:pt x="42734" y="89794"/>
                  <a:pt x="45273" y="82738"/>
                  <a:pt x="51294" y="78787"/>
                </a:cubicBezTo>
                <a:cubicBezTo>
                  <a:pt x="57315" y="74836"/>
                  <a:pt x="64465" y="69945"/>
                  <a:pt x="72743" y="68063"/>
                </a:cubicBezTo>
                <a:cubicBezTo>
                  <a:pt x="81022" y="66182"/>
                  <a:pt x="92122" y="67122"/>
                  <a:pt x="100965" y="67498"/>
                </a:cubicBezTo>
                <a:cubicBezTo>
                  <a:pt x="109808" y="67874"/>
                  <a:pt x="116582" y="69567"/>
                  <a:pt x="125801" y="70320"/>
                </a:cubicBezTo>
                <a:cubicBezTo>
                  <a:pt x="135020" y="71073"/>
                  <a:pt x="142734" y="71920"/>
                  <a:pt x="156281" y="72014"/>
                </a:cubicBezTo>
                <a:cubicBezTo>
                  <a:pt x="169828" y="72108"/>
                  <a:pt x="194381" y="73331"/>
                  <a:pt x="207081" y="70885"/>
                </a:cubicBezTo>
                <a:cubicBezTo>
                  <a:pt x="219781" y="68439"/>
                  <a:pt x="227401" y="62418"/>
                  <a:pt x="232481" y="57338"/>
                </a:cubicBezTo>
                <a:cubicBezTo>
                  <a:pt x="237561" y="52258"/>
                  <a:pt x="237091" y="46332"/>
                  <a:pt x="237561" y="40405"/>
                </a:cubicBezTo>
                <a:cubicBezTo>
                  <a:pt x="238031" y="34478"/>
                  <a:pt x="237561" y="26764"/>
                  <a:pt x="235303" y="21778"/>
                </a:cubicBezTo>
                <a:cubicBezTo>
                  <a:pt x="233045" y="16792"/>
                  <a:pt x="230223" y="13876"/>
                  <a:pt x="224014" y="10489"/>
                </a:cubicBezTo>
                <a:cubicBezTo>
                  <a:pt x="217805" y="7102"/>
                  <a:pt x="215077" y="3151"/>
                  <a:pt x="198050" y="1458"/>
                </a:cubicBezTo>
                <a:cubicBezTo>
                  <a:pt x="181023" y="-235"/>
                  <a:pt x="151295" y="-47"/>
                  <a:pt x="121850" y="329"/>
                </a:cubicBezTo>
                <a:cubicBezTo>
                  <a:pt x="92405" y="705"/>
                  <a:pt x="41135" y="-1270"/>
                  <a:pt x="21379" y="3716"/>
                </a:cubicBezTo>
                <a:cubicBezTo>
                  <a:pt x="1623" y="8702"/>
                  <a:pt x="6703" y="19050"/>
                  <a:pt x="3316" y="30245"/>
                </a:cubicBezTo>
                <a:cubicBezTo>
                  <a:pt x="-71" y="41440"/>
                  <a:pt x="-822" y="60819"/>
                  <a:pt x="1059" y="708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159375" y="1870375"/>
            <a:ext cx="4269600" cy="21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374622" y="820338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156625" y="4116125"/>
            <a:ext cx="4269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 flipH="1">
            <a:off x="7064706" y="3193697"/>
            <a:ext cx="2495325" cy="2820600"/>
          </a:xfrm>
          <a:custGeom>
            <a:avLst/>
            <a:gdLst/>
            <a:ahLst/>
            <a:cxnLst/>
            <a:rect l="l" t="t" r="r" b="b"/>
            <a:pathLst>
              <a:path w="99813" h="112824" extrusionOk="0">
                <a:moveTo>
                  <a:pt x="4884" y="99033"/>
                </a:moveTo>
                <a:cubicBezTo>
                  <a:pt x="6759" y="105940"/>
                  <a:pt x="6266" y="111960"/>
                  <a:pt x="11397" y="112651"/>
                </a:cubicBezTo>
                <a:cubicBezTo>
                  <a:pt x="16528" y="113342"/>
                  <a:pt x="30836" y="110678"/>
                  <a:pt x="35671" y="103178"/>
                </a:cubicBezTo>
                <a:cubicBezTo>
                  <a:pt x="40506" y="95679"/>
                  <a:pt x="37447" y="76831"/>
                  <a:pt x="40407" y="67654"/>
                </a:cubicBezTo>
                <a:cubicBezTo>
                  <a:pt x="43367" y="58477"/>
                  <a:pt x="46920" y="52755"/>
                  <a:pt x="53433" y="48117"/>
                </a:cubicBezTo>
                <a:cubicBezTo>
                  <a:pt x="59946" y="43479"/>
                  <a:pt x="71885" y="43479"/>
                  <a:pt x="79483" y="39828"/>
                </a:cubicBezTo>
                <a:cubicBezTo>
                  <a:pt x="87081" y="36177"/>
                  <a:pt x="96949" y="32032"/>
                  <a:pt x="99021" y="26210"/>
                </a:cubicBezTo>
                <a:cubicBezTo>
                  <a:pt x="101093" y="20388"/>
                  <a:pt x="99218" y="9139"/>
                  <a:pt x="91916" y="4896"/>
                </a:cubicBezTo>
                <a:cubicBezTo>
                  <a:pt x="84614" y="653"/>
                  <a:pt x="67840" y="1245"/>
                  <a:pt x="55209" y="752"/>
                </a:cubicBezTo>
                <a:cubicBezTo>
                  <a:pt x="42579" y="259"/>
                  <a:pt x="24817" y="-1123"/>
                  <a:pt x="16133" y="1936"/>
                </a:cubicBezTo>
                <a:cubicBezTo>
                  <a:pt x="7450" y="4995"/>
                  <a:pt x="5772" y="7561"/>
                  <a:pt x="3108" y="19106"/>
                </a:cubicBezTo>
                <a:cubicBezTo>
                  <a:pt x="444" y="30651"/>
                  <a:pt x="-148" y="57886"/>
                  <a:pt x="148" y="71207"/>
                </a:cubicBezTo>
                <a:cubicBezTo>
                  <a:pt x="444" y="84528"/>
                  <a:pt x="3009" y="92126"/>
                  <a:pt x="4884" y="99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" name="Google Shape;34;p6"/>
          <p:cNvSpPr/>
          <p:nvPr/>
        </p:nvSpPr>
        <p:spPr>
          <a:xfrm rot="10800000" flipH="1">
            <a:off x="5809635" y="-644537"/>
            <a:ext cx="3919050" cy="2094025"/>
          </a:xfrm>
          <a:custGeom>
            <a:avLst/>
            <a:gdLst/>
            <a:ahLst/>
            <a:cxnLst/>
            <a:rect l="l" t="t" r="r" b="b"/>
            <a:pathLst>
              <a:path w="156762" h="83761" extrusionOk="0">
                <a:moveTo>
                  <a:pt x="2064" y="81128"/>
                </a:moveTo>
                <a:cubicBezTo>
                  <a:pt x="-2475" y="78464"/>
                  <a:pt x="1274" y="72741"/>
                  <a:pt x="5616" y="67511"/>
                </a:cubicBezTo>
                <a:cubicBezTo>
                  <a:pt x="9958" y="62281"/>
                  <a:pt x="17260" y="53795"/>
                  <a:pt x="28114" y="49749"/>
                </a:cubicBezTo>
                <a:cubicBezTo>
                  <a:pt x="38968" y="45703"/>
                  <a:pt x="57717" y="43039"/>
                  <a:pt x="70742" y="43236"/>
                </a:cubicBezTo>
                <a:cubicBezTo>
                  <a:pt x="83767" y="43433"/>
                  <a:pt x="97681" y="50341"/>
                  <a:pt x="106266" y="50933"/>
                </a:cubicBezTo>
                <a:cubicBezTo>
                  <a:pt x="114851" y="51525"/>
                  <a:pt x="119784" y="49749"/>
                  <a:pt x="122251" y="46789"/>
                </a:cubicBezTo>
                <a:cubicBezTo>
                  <a:pt x="124718" y="43829"/>
                  <a:pt x="121264" y="38698"/>
                  <a:pt x="121067" y="33172"/>
                </a:cubicBezTo>
                <a:cubicBezTo>
                  <a:pt x="120870" y="27646"/>
                  <a:pt x="118798" y="19160"/>
                  <a:pt x="121067" y="13634"/>
                </a:cubicBezTo>
                <a:cubicBezTo>
                  <a:pt x="123337" y="8108"/>
                  <a:pt x="129356" y="312"/>
                  <a:pt x="134684" y="16"/>
                </a:cubicBezTo>
                <a:cubicBezTo>
                  <a:pt x="140013" y="-280"/>
                  <a:pt x="149387" y="3568"/>
                  <a:pt x="153038" y="11857"/>
                </a:cubicBezTo>
                <a:cubicBezTo>
                  <a:pt x="156689" y="20146"/>
                  <a:pt x="157084" y="38993"/>
                  <a:pt x="156591" y="49749"/>
                </a:cubicBezTo>
                <a:cubicBezTo>
                  <a:pt x="156098" y="60505"/>
                  <a:pt x="157183" y="70866"/>
                  <a:pt x="150078" y="76392"/>
                </a:cubicBezTo>
                <a:cubicBezTo>
                  <a:pt x="142973" y="81918"/>
                  <a:pt x="133500" y="81720"/>
                  <a:pt x="113962" y="82904"/>
                </a:cubicBezTo>
                <a:cubicBezTo>
                  <a:pt x="94424" y="84088"/>
                  <a:pt x="51501" y="83792"/>
                  <a:pt x="32851" y="83496"/>
                </a:cubicBezTo>
                <a:cubicBezTo>
                  <a:pt x="14201" y="83200"/>
                  <a:pt x="6603" y="83792"/>
                  <a:pt x="2064" y="8112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" name="Google Shape;35;p6"/>
          <p:cNvSpPr/>
          <p:nvPr/>
        </p:nvSpPr>
        <p:spPr>
          <a:xfrm>
            <a:off x="-490300" y="67115"/>
            <a:ext cx="1084825" cy="1517450"/>
          </a:xfrm>
          <a:custGeom>
            <a:avLst/>
            <a:gdLst/>
            <a:ahLst/>
            <a:cxnLst/>
            <a:rect l="l" t="t" r="r" b="b"/>
            <a:pathLst>
              <a:path w="43393" h="60698" extrusionOk="0">
                <a:moveTo>
                  <a:pt x="74" y="22282"/>
                </a:moveTo>
                <a:cubicBezTo>
                  <a:pt x="370" y="31262"/>
                  <a:pt x="3923" y="50898"/>
                  <a:pt x="8955" y="56621"/>
                </a:cubicBezTo>
                <a:cubicBezTo>
                  <a:pt x="13988" y="62344"/>
                  <a:pt x="24546" y="61654"/>
                  <a:pt x="30269" y="56621"/>
                </a:cubicBezTo>
                <a:cubicBezTo>
                  <a:pt x="35992" y="51589"/>
                  <a:pt x="42899" y="35406"/>
                  <a:pt x="43294" y="26426"/>
                </a:cubicBezTo>
                <a:cubicBezTo>
                  <a:pt x="43689" y="17447"/>
                  <a:pt x="38656" y="6691"/>
                  <a:pt x="32637" y="2744"/>
                </a:cubicBezTo>
                <a:cubicBezTo>
                  <a:pt x="26618" y="-1203"/>
                  <a:pt x="12606" y="-512"/>
                  <a:pt x="7179" y="2744"/>
                </a:cubicBezTo>
                <a:cubicBezTo>
                  <a:pt x="1752" y="6000"/>
                  <a:pt x="-222" y="13303"/>
                  <a:pt x="74" y="222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-883548" y="-712033"/>
            <a:ext cx="2765150" cy="4470950"/>
          </a:xfrm>
          <a:custGeom>
            <a:avLst/>
            <a:gdLst/>
            <a:ahLst/>
            <a:cxnLst/>
            <a:rect l="l" t="t" r="r" b="b"/>
            <a:pathLst>
              <a:path w="110606" h="178838" extrusionOk="0">
                <a:moveTo>
                  <a:pt x="561" y="143482"/>
                </a:moveTo>
                <a:cubicBezTo>
                  <a:pt x="1122" y="156104"/>
                  <a:pt x="560" y="159563"/>
                  <a:pt x="6731" y="165360"/>
                </a:cubicBezTo>
                <a:cubicBezTo>
                  <a:pt x="12902" y="171157"/>
                  <a:pt x="28142" y="181348"/>
                  <a:pt x="37585" y="178263"/>
                </a:cubicBezTo>
                <a:cubicBezTo>
                  <a:pt x="47028" y="175178"/>
                  <a:pt x="61054" y="161153"/>
                  <a:pt x="63391" y="146848"/>
                </a:cubicBezTo>
                <a:cubicBezTo>
                  <a:pt x="65729" y="132543"/>
                  <a:pt x="52919" y="107486"/>
                  <a:pt x="51610" y="92433"/>
                </a:cubicBezTo>
                <a:cubicBezTo>
                  <a:pt x="50301" y="77380"/>
                  <a:pt x="51984" y="65506"/>
                  <a:pt x="55537" y="56530"/>
                </a:cubicBezTo>
                <a:cubicBezTo>
                  <a:pt x="59090" y="47554"/>
                  <a:pt x="65354" y="42131"/>
                  <a:pt x="72927" y="38578"/>
                </a:cubicBezTo>
                <a:cubicBezTo>
                  <a:pt x="80500" y="35025"/>
                  <a:pt x="94805" y="37923"/>
                  <a:pt x="100976" y="35212"/>
                </a:cubicBezTo>
                <a:cubicBezTo>
                  <a:pt x="107147" y="32501"/>
                  <a:pt x="109204" y="26330"/>
                  <a:pt x="109952" y="22310"/>
                </a:cubicBezTo>
                <a:cubicBezTo>
                  <a:pt x="110700" y="18290"/>
                  <a:pt x="111074" y="14362"/>
                  <a:pt x="105464" y="11090"/>
                </a:cubicBezTo>
                <a:cubicBezTo>
                  <a:pt x="99854" y="7818"/>
                  <a:pt x="91346" y="4172"/>
                  <a:pt x="76293" y="2676"/>
                </a:cubicBezTo>
                <a:cubicBezTo>
                  <a:pt x="61240" y="1180"/>
                  <a:pt x="27768" y="-1999"/>
                  <a:pt x="15146" y="2115"/>
                </a:cubicBezTo>
                <a:cubicBezTo>
                  <a:pt x="2524" y="6229"/>
                  <a:pt x="2524" y="12774"/>
                  <a:pt x="561" y="27359"/>
                </a:cubicBezTo>
                <a:cubicBezTo>
                  <a:pt x="-1402" y="41945"/>
                  <a:pt x="3366" y="70274"/>
                  <a:pt x="3366" y="89628"/>
                </a:cubicBezTo>
                <a:cubicBezTo>
                  <a:pt x="3366" y="108982"/>
                  <a:pt x="0" y="130860"/>
                  <a:pt x="561" y="1434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637900" y="1137575"/>
            <a:ext cx="4596000" cy="23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7427156" y="-501006"/>
            <a:ext cx="3055300" cy="6145525"/>
          </a:xfrm>
          <a:custGeom>
            <a:avLst/>
            <a:gdLst/>
            <a:ahLst/>
            <a:cxnLst/>
            <a:rect l="l" t="t" r="r" b="b"/>
            <a:pathLst>
              <a:path w="122212" h="245821" extrusionOk="0">
                <a:moveTo>
                  <a:pt x="58015" y="1239"/>
                </a:moveTo>
                <a:cubicBezTo>
                  <a:pt x="48104" y="2548"/>
                  <a:pt x="44271" y="6007"/>
                  <a:pt x="40625" y="10214"/>
                </a:cubicBezTo>
                <a:cubicBezTo>
                  <a:pt x="36979" y="14421"/>
                  <a:pt x="35202" y="19564"/>
                  <a:pt x="36137" y="26483"/>
                </a:cubicBezTo>
                <a:cubicBezTo>
                  <a:pt x="37072" y="33402"/>
                  <a:pt x="41280" y="43873"/>
                  <a:pt x="46235" y="51727"/>
                </a:cubicBezTo>
                <a:cubicBezTo>
                  <a:pt x="51190" y="59581"/>
                  <a:pt x="61381" y="64723"/>
                  <a:pt x="65869" y="73605"/>
                </a:cubicBezTo>
                <a:cubicBezTo>
                  <a:pt x="70357" y="82487"/>
                  <a:pt x="72695" y="92398"/>
                  <a:pt x="73162" y="105020"/>
                </a:cubicBezTo>
                <a:cubicBezTo>
                  <a:pt x="73630" y="117642"/>
                  <a:pt x="71292" y="137838"/>
                  <a:pt x="68674" y="149338"/>
                </a:cubicBezTo>
                <a:cubicBezTo>
                  <a:pt x="66056" y="160838"/>
                  <a:pt x="62129" y="166728"/>
                  <a:pt x="57454" y="174021"/>
                </a:cubicBezTo>
                <a:cubicBezTo>
                  <a:pt x="52779" y="181314"/>
                  <a:pt x="47076" y="188793"/>
                  <a:pt x="40625" y="193094"/>
                </a:cubicBezTo>
                <a:cubicBezTo>
                  <a:pt x="34174" y="197395"/>
                  <a:pt x="25011" y="197582"/>
                  <a:pt x="18747" y="199826"/>
                </a:cubicBezTo>
                <a:cubicBezTo>
                  <a:pt x="12483" y="202070"/>
                  <a:pt x="6031" y="202912"/>
                  <a:pt x="3039" y="206558"/>
                </a:cubicBezTo>
                <a:cubicBezTo>
                  <a:pt x="47" y="210204"/>
                  <a:pt x="-420" y="216375"/>
                  <a:pt x="795" y="221704"/>
                </a:cubicBezTo>
                <a:cubicBezTo>
                  <a:pt x="2011" y="227033"/>
                  <a:pt x="2946" y="234981"/>
                  <a:pt x="10332" y="238534"/>
                </a:cubicBezTo>
                <a:cubicBezTo>
                  <a:pt x="17718" y="242087"/>
                  <a:pt x="29032" y="242087"/>
                  <a:pt x="45113" y="243022"/>
                </a:cubicBezTo>
                <a:cubicBezTo>
                  <a:pt x="61195" y="243957"/>
                  <a:pt x="94947" y="247884"/>
                  <a:pt x="106821" y="244144"/>
                </a:cubicBezTo>
                <a:cubicBezTo>
                  <a:pt x="118695" y="240404"/>
                  <a:pt x="114021" y="239843"/>
                  <a:pt x="116358" y="220582"/>
                </a:cubicBezTo>
                <a:cubicBezTo>
                  <a:pt x="118695" y="201322"/>
                  <a:pt x="120191" y="161679"/>
                  <a:pt x="120845" y="128581"/>
                </a:cubicBezTo>
                <a:cubicBezTo>
                  <a:pt x="121499" y="95483"/>
                  <a:pt x="123743" y="43032"/>
                  <a:pt x="120284" y="21995"/>
                </a:cubicBezTo>
                <a:cubicBezTo>
                  <a:pt x="116825" y="958"/>
                  <a:pt x="110467" y="5820"/>
                  <a:pt x="100089" y="2361"/>
                </a:cubicBezTo>
                <a:cubicBezTo>
                  <a:pt x="89711" y="-1098"/>
                  <a:pt x="67926" y="-70"/>
                  <a:pt x="58015" y="12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-680894" y="-385280"/>
            <a:ext cx="3496850" cy="2816475"/>
          </a:xfrm>
          <a:custGeom>
            <a:avLst/>
            <a:gdLst/>
            <a:ahLst/>
            <a:cxnLst/>
            <a:rect l="l" t="t" r="r" b="b"/>
            <a:pathLst>
              <a:path w="139874" h="112659" extrusionOk="0">
                <a:moveTo>
                  <a:pt x="15947" y="111931"/>
                </a:moveTo>
                <a:cubicBezTo>
                  <a:pt x="19710" y="113154"/>
                  <a:pt x="23567" y="112872"/>
                  <a:pt x="27800" y="110802"/>
                </a:cubicBezTo>
                <a:cubicBezTo>
                  <a:pt x="32033" y="108732"/>
                  <a:pt x="38619" y="103935"/>
                  <a:pt x="41347" y="99513"/>
                </a:cubicBezTo>
                <a:cubicBezTo>
                  <a:pt x="44075" y="95092"/>
                  <a:pt x="43134" y="90012"/>
                  <a:pt x="44169" y="84273"/>
                </a:cubicBezTo>
                <a:cubicBezTo>
                  <a:pt x="45204" y="78535"/>
                  <a:pt x="45863" y="70162"/>
                  <a:pt x="47556" y="65082"/>
                </a:cubicBezTo>
                <a:cubicBezTo>
                  <a:pt x="49249" y="60002"/>
                  <a:pt x="50284" y="57838"/>
                  <a:pt x="54329" y="53793"/>
                </a:cubicBezTo>
                <a:cubicBezTo>
                  <a:pt x="58374" y="49748"/>
                  <a:pt x="65054" y="43633"/>
                  <a:pt x="71827" y="40811"/>
                </a:cubicBezTo>
                <a:cubicBezTo>
                  <a:pt x="78600" y="37989"/>
                  <a:pt x="86691" y="38271"/>
                  <a:pt x="94969" y="36860"/>
                </a:cubicBezTo>
                <a:cubicBezTo>
                  <a:pt x="103248" y="35449"/>
                  <a:pt x="114913" y="33755"/>
                  <a:pt x="121498" y="32344"/>
                </a:cubicBezTo>
                <a:cubicBezTo>
                  <a:pt x="128083" y="30933"/>
                  <a:pt x="131470" y="30745"/>
                  <a:pt x="134480" y="28393"/>
                </a:cubicBezTo>
                <a:cubicBezTo>
                  <a:pt x="137490" y="26041"/>
                  <a:pt x="139090" y="21337"/>
                  <a:pt x="139560" y="18233"/>
                </a:cubicBezTo>
                <a:cubicBezTo>
                  <a:pt x="140031" y="15129"/>
                  <a:pt x="140407" y="12213"/>
                  <a:pt x="137303" y="9767"/>
                </a:cubicBezTo>
                <a:cubicBezTo>
                  <a:pt x="134199" y="7321"/>
                  <a:pt x="129495" y="5157"/>
                  <a:pt x="120934" y="3558"/>
                </a:cubicBezTo>
                <a:cubicBezTo>
                  <a:pt x="112373" y="1959"/>
                  <a:pt x="100049" y="547"/>
                  <a:pt x="85938" y="171"/>
                </a:cubicBezTo>
                <a:cubicBezTo>
                  <a:pt x="71827" y="-205"/>
                  <a:pt x="49531" y="-17"/>
                  <a:pt x="36267" y="1300"/>
                </a:cubicBezTo>
                <a:cubicBezTo>
                  <a:pt x="23003" y="2617"/>
                  <a:pt x="12091" y="3463"/>
                  <a:pt x="6352" y="8073"/>
                </a:cubicBezTo>
                <a:cubicBezTo>
                  <a:pt x="614" y="12683"/>
                  <a:pt x="2871" y="17105"/>
                  <a:pt x="1836" y="28958"/>
                </a:cubicBezTo>
                <a:cubicBezTo>
                  <a:pt x="801" y="40811"/>
                  <a:pt x="-421" y="66775"/>
                  <a:pt x="143" y="79193"/>
                </a:cubicBezTo>
                <a:cubicBezTo>
                  <a:pt x="708" y="91611"/>
                  <a:pt x="2589" y="98008"/>
                  <a:pt x="5223" y="103464"/>
                </a:cubicBezTo>
                <a:cubicBezTo>
                  <a:pt x="7857" y="108920"/>
                  <a:pt x="12184" y="110708"/>
                  <a:pt x="15947" y="1119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3" name="Google Shape;73;p13"/>
          <p:cNvSpPr/>
          <p:nvPr/>
        </p:nvSpPr>
        <p:spPr>
          <a:xfrm>
            <a:off x="8326734" y="-267227"/>
            <a:ext cx="1320575" cy="2762525"/>
          </a:xfrm>
          <a:custGeom>
            <a:avLst/>
            <a:gdLst/>
            <a:ahLst/>
            <a:cxnLst/>
            <a:rect l="l" t="t" r="r" b="b"/>
            <a:pathLst>
              <a:path w="52823" h="110501" extrusionOk="0">
                <a:moveTo>
                  <a:pt x="15193" y="1658"/>
                </a:moveTo>
                <a:cubicBezTo>
                  <a:pt x="10301" y="4480"/>
                  <a:pt x="5221" y="11724"/>
                  <a:pt x="2775" y="17462"/>
                </a:cubicBezTo>
                <a:cubicBezTo>
                  <a:pt x="329" y="23201"/>
                  <a:pt x="-423" y="30445"/>
                  <a:pt x="518" y="36089"/>
                </a:cubicBezTo>
                <a:cubicBezTo>
                  <a:pt x="1459" y="41734"/>
                  <a:pt x="5316" y="46814"/>
                  <a:pt x="8420" y="51329"/>
                </a:cubicBezTo>
                <a:cubicBezTo>
                  <a:pt x="11524" y="55845"/>
                  <a:pt x="16886" y="59325"/>
                  <a:pt x="19144" y="63182"/>
                </a:cubicBezTo>
                <a:cubicBezTo>
                  <a:pt x="21402" y="67039"/>
                  <a:pt x="22249" y="69767"/>
                  <a:pt x="21967" y="74471"/>
                </a:cubicBezTo>
                <a:cubicBezTo>
                  <a:pt x="21685" y="79175"/>
                  <a:pt x="17451" y="86325"/>
                  <a:pt x="17451" y="91405"/>
                </a:cubicBezTo>
                <a:cubicBezTo>
                  <a:pt x="17451" y="96485"/>
                  <a:pt x="19709" y="101847"/>
                  <a:pt x="21967" y="104951"/>
                </a:cubicBezTo>
                <a:cubicBezTo>
                  <a:pt x="24225" y="108055"/>
                  <a:pt x="28270" y="109373"/>
                  <a:pt x="30998" y="110031"/>
                </a:cubicBezTo>
                <a:cubicBezTo>
                  <a:pt x="33726" y="110690"/>
                  <a:pt x="35983" y="110595"/>
                  <a:pt x="38335" y="108902"/>
                </a:cubicBezTo>
                <a:cubicBezTo>
                  <a:pt x="40687" y="107209"/>
                  <a:pt x="43604" y="103728"/>
                  <a:pt x="45109" y="99871"/>
                </a:cubicBezTo>
                <a:cubicBezTo>
                  <a:pt x="46614" y="96014"/>
                  <a:pt x="46615" y="93286"/>
                  <a:pt x="47367" y="85760"/>
                </a:cubicBezTo>
                <a:cubicBezTo>
                  <a:pt x="48120" y="78234"/>
                  <a:pt x="48777" y="64970"/>
                  <a:pt x="49624" y="54716"/>
                </a:cubicBezTo>
                <a:cubicBezTo>
                  <a:pt x="50471" y="44462"/>
                  <a:pt x="52071" y="31762"/>
                  <a:pt x="52447" y="24236"/>
                </a:cubicBezTo>
                <a:cubicBezTo>
                  <a:pt x="52823" y="16710"/>
                  <a:pt x="53199" y="13323"/>
                  <a:pt x="51882" y="9560"/>
                </a:cubicBezTo>
                <a:cubicBezTo>
                  <a:pt x="50565" y="5797"/>
                  <a:pt x="47837" y="3163"/>
                  <a:pt x="44544" y="1658"/>
                </a:cubicBezTo>
                <a:cubicBezTo>
                  <a:pt x="41252" y="153"/>
                  <a:pt x="37019" y="529"/>
                  <a:pt x="32127" y="529"/>
                </a:cubicBezTo>
                <a:cubicBezTo>
                  <a:pt x="27235" y="529"/>
                  <a:pt x="20085" y="-1164"/>
                  <a:pt x="15193" y="16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579937" y="1905650"/>
            <a:ext cx="25926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579937" y="2226488"/>
            <a:ext cx="25926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4967263" y="1905650"/>
            <a:ext cx="25968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967263" y="2226488"/>
            <a:ext cx="2596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579937" y="3540427"/>
            <a:ext cx="25926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1579937" y="3859738"/>
            <a:ext cx="25926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/>
          </p:nvPr>
        </p:nvSpPr>
        <p:spPr>
          <a:xfrm>
            <a:off x="4967263" y="3540427"/>
            <a:ext cx="25968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967263" y="3859738"/>
            <a:ext cx="25968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583587" y="1480748"/>
            <a:ext cx="585300" cy="30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2583587" y="3114967"/>
            <a:ext cx="585300" cy="30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5973013" y="1480748"/>
            <a:ext cx="585300" cy="30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973013" y="3114967"/>
            <a:ext cx="585300" cy="30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 rot="-1601048">
            <a:off x="-1663545" y="-968887"/>
            <a:ext cx="7857903" cy="1598571"/>
            <a:chOff x="2244625" y="1733175"/>
            <a:chExt cx="1790250" cy="456450"/>
          </a:xfrm>
        </p:grpSpPr>
        <p:sp>
          <p:nvSpPr>
            <p:cNvPr id="99" name="Google Shape;99;p16"/>
            <p:cNvSpPr/>
            <p:nvPr/>
          </p:nvSpPr>
          <p:spPr>
            <a:xfrm>
              <a:off x="2244975" y="2114850"/>
              <a:ext cx="1789525" cy="74775"/>
            </a:xfrm>
            <a:custGeom>
              <a:avLst/>
              <a:gdLst/>
              <a:ahLst/>
              <a:cxnLst/>
              <a:rect l="l" t="t" r="r" b="b"/>
              <a:pathLst>
                <a:path w="71581" h="2991" extrusionOk="0">
                  <a:moveTo>
                    <a:pt x="3426" y="1"/>
                  </a:moveTo>
                  <a:cubicBezTo>
                    <a:pt x="2222" y="1"/>
                    <a:pt x="1016" y="461"/>
                    <a:pt x="73" y="1381"/>
                  </a:cubicBezTo>
                  <a:lnTo>
                    <a:pt x="1" y="1454"/>
                  </a:lnTo>
                  <a:lnTo>
                    <a:pt x="218" y="1686"/>
                  </a:lnTo>
                  <a:lnTo>
                    <a:pt x="291" y="1613"/>
                  </a:lnTo>
                  <a:cubicBezTo>
                    <a:pt x="1168" y="765"/>
                    <a:pt x="2291" y="341"/>
                    <a:pt x="3415" y="341"/>
                  </a:cubicBezTo>
                  <a:cubicBezTo>
                    <a:pt x="4538" y="341"/>
                    <a:pt x="5661" y="765"/>
                    <a:pt x="6538" y="1613"/>
                  </a:cubicBezTo>
                  <a:cubicBezTo>
                    <a:pt x="7473" y="2527"/>
                    <a:pt x="8677" y="2983"/>
                    <a:pt x="9882" y="2983"/>
                  </a:cubicBezTo>
                  <a:cubicBezTo>
                    <a:pt x="11087" y="2983"/>
                    <a:pt x="12293" y="2527"/>
                    <a:pt x="13235" y="1613"/>
                  </a:cubicBezTo>
                  <a:cubicBezTo>
                    <a:pt x="14112" y="765"/>
                    <a:pt x="15236" y="341"/>
                    <a:pt x="16359" y="341"/>
                  </a:cubicBezTo>
                  <a:cubicBezTo>
                    <a:pt x="17483" y="341"/>
                    <a:pt x="18606" y="765"/>
                    <a:pt x="19483" y="1613"/>
                  </a:cubicBezTo>
                  <a:cubicBezTo>
                    <a:pt x="20425" y="2527"/>
                    <a:pt x="21628" y="2983"/>
                    <a:pt x="22832" y="2983"/>
                  </a:cubicBezTo>
                  <a:cubicBezTo>
                    <a:pt x="24035" y="2983"/>
                    <a:pt x="25238" y="2527"/>
                    <a:pt x="26180" y="1613"/>
                  </a:cubicBezTo>
                  <a:cubicBezTo>
                    <a:pt x="27064" y="765"/>
                    <a:pt x="28188" y="341"/>
                    <a:pt x="29311" y="341"/>
                  </a:cubicBezTo>
                  <a:cubicBezTo>
                    <a:pt x="30435" y="341"/>
                    <a:pt x="31558" y="765"/>
                    <a:pt x="32442" y="1613"/>
                  </a:cubicBezTo>
                  <a:cubicBezTo>
                    <a:pt x="33384" y="2541"/>
                    <a:pt x="34588" y="2990"/>
                    <a:pt x="35791" y="2990"/>
                  </a:cubicBezTo>
                  <a:cubicBezTo>
                    <a:pt x="37008" y="2990"/>
                    <a:pt x="38197" y="2527"/>
                    <a:pt x="39139" y="1613"/>
                  </a:cubicBezTo>
                  <a:cubicBezTo>
                    <a:pt x="40016" y="765"/>
                    <a:pt x="41140" y="341"/>
                    <a:pt x="42263" y="341"/>
                  </a:cubicBezTo>
                  <a:cubicBezTo>
                    <a:pt x="43386" y="341"/>
                    <a:pt x="44510" y="765"/>
                    <a:pt x="45387" y="1613"/>
                  </a:cubicBezTo>
                  <a:cubicBezTo>
                    <a:pt x="46300" y="2498"/>
                    <a:pt x="47489" y="2990"/>
                    <a:pt x="48750" y="2990"/>
                  </a:cubicBezTo>
                  <a:cubicBezTo>
                    <a:pt x="49997" y="2990"/>
                    <a:pt x="51185" y="2498"/>
                    <a:pt x="52098" y="1613"/>
                  </a:cubicBezTo>
                  <a:cubicBezTo>
                    <a:pt x="52975" y="765"/>
                    <a:pt x="54099" y="341"/>
                    <a:pt x="55222" y="341"/>
                  </a:cubicBezTo>
                  <a:cubicBezTo>
                    <a:pt x="56346" y="341"/>
                    <a:pt x="57469" y="765"/>
                    <a:pt x="58346" y="1613"/>
                  </a:cubicBezTo>
                  <a:cubicBezTo>
                    <a:pt x="59281" y="2527"/>
                    <a:pt x="60481" y="2983"/>
                    <a:pt x="61682" y="2983"/>
                  </a:cubicBezTo>
                  <a:cubicBezTo>
                    <a:pt x="62883" y="2983"/>
                    <a:pt x="64086" y="2527"/>
                    <a:pt x="65029" y="1613"/>
                  </a:cubicBezTo>
                  <a:cubicBezTo>
                    <a:pt x="65913" y="765"/>
                    <a:pt x="67036" y="341"/>
                    <a:pt x="68160" y="341"/>
                  </a:cubicBezTo>
                  <a:cubicBezTo>
                    <a:pt x="69283" y="341"/>
                    <a:pt x="70406" y="765"/>
                    <a:pt x="71291" y="1613"/>
                  </a:cubicBezTo>
                  <a:lnTo>
                    <a:pt x="71363" y="1686"/>
                  </a:lnTo>
                  <a:lnTo>
                    <a:pt x="71581" y="1454"/>
                  </a:lnTo>
                  <a:lnTo>
                    <a:pt x="71508" y="1381"/>
                  </a:lnTo>
                  <a:cubicBezTo>
                    <a:pt x="70566" y="468"/>
                    <a:pt x="69359" y="12"/>
                    <a:pt x="68152" y="12"/>
                  </a:cubicBezTo>
                  <a:cubicBezTo>
                    <a:pt x="66946" y="12"/>
                    <a:pt x="65739" y="468"/>
                    <a:pt x="64797" y="1381"/>
                  </a:cubicBezTo>
                  <a:cubicBezTo>
                    <a:pt x="63920" y="2229"/>
                    <a:pt x="62796" y="2653"/>
                    <a:pt x="61673" y="2653"/>
                  </a:cubicBezTo>
                  <a:cubicBezTo>
                    <a:pt x="60549" y="2653"/>
                    <a:pt x="59426" y="2229"/>
                    <a:pt x="58549" y="1381"/>
                  </a:cubicBezTo>
                  <a:cubicBezTo>
                    <a:pt x="57614" y="461"/>
                    <a:pt x="56414" y="1"/>
                    <a:pt x="55213" y="1"/>
                  </a:cubicBezTo>
                  <a:cubicBezTo>
                    <a:pt x="54012" y="1"/>
                    <a:pt x="52809" y="461"/>
                    <a:pt x="51866" y="1381"/>
                  </a:cubicBezTo>
                  <a:cubicBezTo>
                    <a:pt x="50982" y="2229"/>
                    <a:pt x="49859" y="2653"/>
                    <a:pt x="48735" y="2653"/>
                  </a:cubicBezTo>
                  <a:cubicBezTo>
                    <a:pt x="47612" y="2653"/>
                    <a:pt x="46489" y="2229"/>
                    <a:pt x="45604" y="1381"/>
                  </a:cubicBezTo>
                  <a:cubicBezTo>
                    <a:pt x="44662" y="461"/>
                    <a:pt x="43459" y="1"/>
                    <a:pt x="42256" y="1"/>
                  </a:cubicBezTo>
                  <a:cubicBezTo>
                    <a:pt x="41053" y="1"/>
                    <a:pt x="39850" y="461"/>
                    <a:pt x="38907" y="1381"/>
                  </a:cubicBezTo>
                  <a:cubicBezTo>
                    <a:pt x="38023" y="2229"/>
                    <a:pt x="36900" y="2653"/>
                    <a:pt x="35776" y="2653"/>
                  </a:cubicBezTo>
                  <a:cubicBezTo>
                    <a:pt x="34653" y="2653"/>
                    <a:pt x="33529" y="2229"/>
                    <a:pt x="32645" y="1381"/>
                  </a:cubicBezTo>
                  <a:cubicBezTo>
                    <a:pt x="31710" y="461"/>
                    <a:pt x="30507" y="1"/>
                    <a:pt x="29302" y="1"/>
                  </a:cubicBezTo>
                  <a:cubicBezTo>
                    <a:pt x="28097" y="1"/>
                    <a:pt x="26890" y="461"/>
                    <a:pt x="25948" y="1381"/>
                  </a:cubicBezTo>
                  <a:cubicBezTo>
                    <a:pt x="25071" y="2229"/>
                    <a:pt x="23948" y="2653"/>
                    <a:pt x="22824" y="2653"/>
                  </a:cubicBezTo>
                  <a:cubicBezTo>
                    <a:pt x="21701" y="2653"/>
                    <a:pt x="20578" y="2229"/>
                    <a:pt x="19701" y="1381"/>
                  </a:cubicBezTo>
                  <a:cubicBezTo>
                    <a:pt x="18766" y="461"/>
                    <a:pt x="17566" y="1"/>
                    <a:pt x="16365" y="1"/>
                  </a:cubicBezTo>
                  <a:cubicBezTo>
                    <a:pt x="15163" y="1"/>
                    <a:pt x="13960" y="461"/>
                    <a:pt x="13018" y="1381"/>
                  </a:cubicBezTo>
                  <a:cubicBezTo>
                    <a:pt x="12134" y="2229"/>
                    <a:pt x="11010" y="2653"/>
                    <a:pt x="9887" y="2653"/>
                  </a:cubicBezTo>
                  <a:cubicBezTo>
                    <a:pt x="8764" y="2653"/>
                    <a:pt x="7640" y="2229"/>
                    <a:pt x="6756" y="1381"/>
                  </a:cubicBezTo>
                  <a:cubicBezTo>
                    <a:pt x="5828" y="461"/>
                    <a:pt x="4629" y="1"/>
                    <a:pt x="3426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244625" y="2019825"/>
              <a:ext cx="1789875" cy="74850"/>
            </a:xfrm>
            <a:custGeom>
              <a:avLst/>
              <a:gdLst/>
              <a:ahLst/>
              <a:cxnLst/>
              <a:rect l="l" t="t" r="r" b="b"/>
              <a:pathLst>
                <a:path w="71595" h="2994" extrusionOk="0">
                  <a:moveTo>
                    <a:pt x="3420" y="0"/>
                  </a:moveTo>
                  <a:cubicBezTo>
                    <a:pt x="2218" y="0"/>
                    <a:pt x="1015" y="457"/>
                    <a:pt x="73" y="1370"/>
                  </a:cubicBezTo>
                  <a:lnTo>
                    <a:pt x="0" y="1442"/>
                  </a:lnTo>
                  <a:lnTo>
                    <a:pt x="218" y="1689"/>
                  </a:lnTo>
                  <a:lnTo>
                    <a:pt x="290" y="1616"/>
                  </a:lnTo>
                  <a:cubicBezTo>
                    <a:pt x="1167" y="761"/>
                    <a:pt x="2291" y="334"/>
                    <a:pt x="3414" y="334"/>
                  </a:cubicBezTo>
                  <a:cubicBezTo>
                    <a:pt x="4538" y="334"/>
                    <a:pt x="5661" y="761"/>
                    <a:pt x="6538" y="1616"/>
                  </a:cubicBezTo>
                  <a:cubicBezTo>
                    <a:pt x="7473" y="2530"/>
                    <a:pt x="8672" y="2986"/>
                    <a:pt x="9874" y="2986"/>
                  </a:cubicBezTo>
                  <a:cubicBezTo>
                    <a:pt x="11075" y="2986"/>
                    <a:pt x="12278" y="2530"/>
                    <a:pt x="13220" y="1616"/>
                  </a:cubicBezTo>
                  <a:cubicBezTo>
                    <a:pt x="14105" y="761"/>
                    <a:pt x="15228" y="334"/>
                    <a:pt x="16352" y="334"/>
                  </a:cubicBezTo>
                  <a:cubicBezTo>
                    <a:pt x="17475" y="334"/>
                    <a:pt x="18598" y="761"/>
                    <a:pt x="19483" y="1616"/>
                  </a:cubicBezTo>
                  <a:cubicBezTo>
                    <a:pt x="20425" y="2530"/>
                    <a:pt x="21628" y="2986"/>
                    <a:pt x="22831" y="2986"/>
                  </a:cubicBezTo>
                  <a:cubicBezTo>
                    <a:pt x="24034" y="2986"/>
                    <a:pt x="25237" y="2530"/>
                    <a:pt x="26180" y="1616"/>
                  </a:cubicBezTo>
                  <a:cubicBezTo>
                    <a:pt x="27057" y="761"/>
                    <a:pt x="28180" y="334"/>
                    <a:pt x="29303" y="334"/>
                  </a:cubicBezTo>
                  <a:cubicBezTo>
                    <a:pt x="30427" y="334"/>
                    <a:pt x="31550" y="761"/>
                    <a:pt x="32427" y="1616"/>
                  </a:cubicBezTo>
                  <a:cubicBezTo>
                    <a:pt x="33369" y="2530"/>
                    <a:pt x="34576" y="2986"/>
                    <a:pt x="35783" y="2986"/>
                  </a:cubicBezTo>
                  <a:cubicBezTo>
                    <a:pt x="36990" y="2986"/>
                    <a:pt x="38197" y="2530"/>
                    <a:pt x="39139" y="1616"/>
                  </a:cubicBezTo>
                  <a:cubicBezTo>
                    <a:pt x="40016" y="761"/>
                    <a:pt x="41139" y="334"/>
                    <a:pt x="42263" y="334"/>
                  </a:cubicBezTo>
                  <a:cubicBezTo>
                    <a:pt x="43386" y="334"/>
                    <a:pt x="44509" y="761"/>
                    <a:pt x="45386" y="1616"/>
                  </a:cubicBezTo>
                  <a:cubicBezTo>
                    <a:pt x="46300" y="2501"/>
                    <a:pt x="47488" y="2994"/>
                    <a:pt x="48735" y="2994"/>
                  </a:cubicBezTo>
                  <a:cubicBezTo>
                    <a:pt x="49996" y="2994"/>
                    <a:pt x="51185" y="2501"/>
                    <a:pt x="52098" y="1616"/>
                  </a:cubicBezTo>
                  <a:cubicBezTo>
                    <a:pt x="52975" y="761"/>
                    <a:pt x="54098" y="334"/>
                    <a:pt x="55222" y="334"/>
                  </a:cubicBezTo>
                  <a:cubicBezTo>
                    <a:pt x="56345" y="334"/>
                    <a:pt x="57469" y="761"/>
                    <a:pt x="58346" y="1616"/>
                  </a:cubicBezTo>
                  <a:cubicBezTo>
                    <a:pt x="59288" y="2530"/>
                    <a:pt x="60476" y="2994"/>
                    <a:pt x="61694" y="2994"/>
                  </a:cubicBezTo>
                  <a:cubicBezTo>
                    <a:pt x="62912" y="2994"/>
                    <a:pt x="64100" y="2515"/>
                    <a:pt x="65043" y="1616"/>
                  </a:cubicBezTo>
                  <a:cubicBezTo>
                    <a:pt x="65927" y="761"/>
                    <a:pt x="67050" y="334"/>
                    <a:pt x="68174" y="334"/>
                  </a:cubicBezTo>
                  <a:cubicBezTo>
                    <a:pt x="69297" y="334"/>
                    <a:pt x="70420" y="761"/>
                    <a:pt x="71305" y="1616"/>
                  </a:cubicBezTo>
                  <a:lnTo>
                    <a:pt x="71377" y="1689"/>
                  </a:lnTo>
                  <a:lnTo>
                    <a:pt x="71595" y="1442"/>
                  </a:lnTo>
                  <a:lnTo>
                    <a:pt x="71522" y="1370"/>
                  </a:lnTo>
                  <a:cubicBezTo>
                    <a:pt x="70580" y="457"/>
                    <a:pt x="69373" y="0"/>
                    <a:pt x="68165" y="0"/>
                  </a:cubicBezTo>
                  <a:cubicBezTo>
                    <a:pt x="66956" y="0"/>
                    <a:pt x="65746" y="457"/>
                    <a:pt x="64796" y="1370"/>
                  </a:cubicBezTo>
                  <a:cubicBezTo>
                    <a:pt x="63919" y="2225"/>
                    <a:pt x="62796" y="2653"/>
                    <a:pt x="61672" y="2653"/>
                  </a:cubicBezTo>
                  <a:cubicBezTo>
                    <a:pt x="60549" y="2653"/>
                    <a:pt x="59425" y="2225"/>
                    <a:pt x="58548" y="1370"/>
                  </a:cubicBezTo>
                  <a:cubicBezTo>
                    <a:pt x="57614" y="457"/>
                    <a:pt x="56410" y="0"/>
                    <a:pt x="55205" y="0"/>
                  </a:cubicBezTo>
                  <a:cubicBezTo>
                    <a:pt x="54000" y="0"/>
                    <a:pt x="52794" y="457"/>
                    <a:pt x="51851" y="1370"/>
                  </a:cubicBezTo>
                  <a:cubicBezTo>
                    <a:pt x="50974" y="2225"/>
                    <a:pt x="49851" y="2653"/>
                    <a:pt x="48728" y="2653"/>
                  </a:cubicBezTo>
                  <a:cubicBezTo>
                    <a:pt x="47604" y="2653"/>
                    <a:pt x="46481" y="2225"/>
                    <a:pt x="45604" y="1370"/>
                  </a:cubicBezTo>
                  <a:cubicBezTo>
                    <a:pt x="44662" y="457"/>
                    <a:pt x="43458" y="0"/>
                    <a:pt x="42255" y="0"/>
                  </a:cubicBezTo>
                  <a:cubicBezTo>
                    <a:pt x="41052" y="0"/>
                    <a:pt x="39849" y="457"/>
                    <a:pt x="38907" y="1370"/>
                  </a:cubicBezTo>
                  <a:cubicBezTo>
                    <a:pt x="38023" y="2225"/>
                    <a:pt x="36899" y="2653"/>
                    <a:pt x="35776" y="2653"/>
                  </a:cubicBezTo>
                  <a:cubicBezTo>
                    <a:pt x="34652" y="2653"/>
                    <a:pt x="33529" y="2225"/>
                    <a:pt x="32645" y="1370"/>
                  </a:cubicBezTo>
                  <a:cubicBezTo>
                    <a:pt x="31702" y="457"/>
                    <a:pt x="30499" y="0"/>
                    <a:pt x="29296" y="0"/>
                  </a:cubicBezTo>
                  <a:cubicBezTo>
                    <a:pt x="28093" y="0"/>
                    <a:pt x="26890" y="457"/>
                    <a:pt x="25948" y="1370"/>
                  </a:cubicBezTo>
                  <a:cubicBezTo>
                    <a:pt x="25071" y="2225"/>
                    <a:pt x="23947" y="2653"/>
                    <a:pt x="22824" y="2653"/>
                  </a:cubicBezTo>
                  <a:cubicBezTo>
                    <a:pt x="21700" y="2653"/>
                    <a:pt x="20577" y="2225"/>
                    <a:pt x="19700" y="1370"/>
                  </a:cubicBezTo>
                  <a:cubicBezTo>
                    <a:pt x="18765" y="457"/>
                    <a:pt x="17562" y="0"/>
                    <a:pt x="16357" y="0"/>
                  </a:cubicBezTo>
                  <a:cubicBezTo>
                    <a:pt x="15152" y="0"/>
                    <a:pt x="13945" y="457"/>
                    <a:pt x="13003" y="1370"/>
                  </a:cubicBezTo>
                  <a:cubicBezTo>
                    <a:pt x="12126" y="2225"/>
                    <a:pt x="11003" y="2653"/>
                    <a:pt x="9879" y="2653"/>
                  </a:cubicBezTo>
                  <a:cubicBezTo>
                    <a:pt x="8756" y="2653"/>
                    <a:pt x="7632" y="2225"/>
                    <a:pt x="6755" y="1370"/>
                  </a:cubicBezTo>
                  <a:cubicBezTo>
                    <a:pt x="5820" y="457"/>
                    <a:pt x="4621" y="0"/>
                    <a:pt x="3420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246075" y="1733175"/>
              <a:ext cx="1788800" cy="74575"/>
            </a:xfrm>
            <a:custGeom>
              <a:avLst/>
              <a:gdLst/>
              <a:ahLst/>
              <a:cxnLst/>
              <a:rect l="l" t="t" r="r" b="b"/>
              <a:pathLst>
                <a:path w="71552" h="2983" extrusionOk="0">
                  <a:moveTo>
                    <a:pt x="3420" y="0"/>
                  </a:moveTo>
                  <a:cubicBezTo>
                    <a:pt x="2218" y="0"/>
                    <a:pt x="1015" y="457"/>
                    <a:pt x="73" y="1370"/>
                  </a:cubicBezTo>
                  <a:lnTo>
                    <a:pt x="0" y="1442"/>
                  </a:lnTo>
                  <a:lnTo>
                    <a:pt x="218" y="1674"/>
                  </a:lnTo>
                  <a:lnTo>
                    <a:pt x="261" y="1602"/>
                  </a:lnTo>
                  <a:cubicBezTo>
                    <a:pt x="1138" y="754"/>
                    <a:pt x="2262" y="330"/>
                    <a:pt x="3385" y="330"/>
                  </a:cubicBezTo>
                  <a:cubicBezTo>
                    <a:pt x="4509" y="330"/>
                    <a:pt x="5632" y="754"/>
                    <a:pt x="6509" y="1602"/>
                  </a:cubicBezTo>
                  <a:cubicBezTo>
                    <a:pt x="7444" y="2522"/>
                    <a:pt x="8647" y="2983"/>
                    <a:pt x="9852" y="2983"/>
                  </a:cubicBezTo>
                  <a:cubicBezTo>
                    <a:pt x="11057" y="2983"/>
                    <a:pt x="12264" y="2522"/>
                    <a:pt x="13206" y="1602"/>
                  </a:cubicBezTo>
                  <a:cubicBezTo>
                    <a:pt x="14083" y="754"/>
                    <a:pt x="15206" y="330"/>
                    <a:pt x="16330" y="330"/>
                  </a:cubicBezTo>
                  <a:cubicBezTo>
                    <a:pt x="17453" y="330"/>
                    <a:pt x="18577" y="754"/>
                    <a:pt x="19454" y="1602"/>
                  </a:cubicBezTo>
                  <a:cubicBezTo>
                    <a:pt x="20396" y="2522"/>
                    <a:pt x="21599" y="2983"/>
                    <a:pt x="22802" y="2983"/>
                  </a:cubicBezTo>
                  <a:cubicBezTo>
                    <a:pt x="24005" y="2983"/>
                    <a:pt x="25208" y="2522"/>
                    <a:pt x="26151" y="1602"/>
                  </a:cubicBezTo>
                  <a:cubicBezTo>
                    <a:pt x="27035" y="754"/>
                    <a:pt x="28158" y="330"/>
                    <a:pt x="29282" y="330"/>
                  </a:cubicBezTo>
                  <a:cubicBezTo>
                    <a:pt x="30405" y="330"/>
                    <a:pt x="31529" y="754"/>
                    <a:pt x="32413" y="1602"/>
                  </a:cubicBezTo>
                  <a:cubicBezTo>
                    <a:pt x="33355" y="2530"/>
                    <a:pt x="34558" y="2979"/>
                    <a:pt x="35761" y="2979"/>
                  </a:cubicBezTo>
                  <a:cubicBezTo>
                    <a:pt x="36979" y="2979"/>
                    <a:pt x="38168" y="2515"/>
                    <a:pt x="39110" y="1602"/>
                  </a:cubicBezTo>
                  <a:cubicBezTo>
                    <a:pt x="39994" y="754"/>
                    <a:pt x="41117" y="330"/>
                    <a:pt x="42239" y="330"/>
                  </a:cubicBezTo>
                  <a:cubicBezTo>
                    <a:pt x="43361" y="330"/>
                    <a:pt x="44480" y="754"/>
                    <a:pt x="45357" y="1602"/>
                  </a:cubicBezTo>
                  <a:cubicBezTo>
                    <a:pt x="46271" y="2501"/>
                    <a:pt x="47459" y="2979"/>
                    <a:pt x="48720" y="2979"/>
                  </a:cubicBezTo>
                  <a:cubicBezTo>
                    <a:pt x="49967" y="2979"/>
                    <a:pt x="51170" y="2501"/>
                    <a:pt x="52069" y="1602"/>
                  </a:cubicBezTo>
                  <a:cubicBezTo>
                    <a:pt x="52946" y="754"/>
                    <a:pt x="54069" y="330"/>
                    <a:pt x="55193" y="330"/>
                  </a:cubicBezTo>
                  <a:cubicBezTo>
                    <a:pt x="56316" y="330"/>
                    <a:pt x="57440" y="754"/>
                    <a:pt x="58317" y="1602"/>
                  </a:cubicBezTo>
                  <a:cubicBezTo>
                    <a:pt x="59251" y="2522"/>
                    <a:pt x="60455" y="2983"/>
                    <a:pt x="61658" y="2983"/>
                  </a:cubicBezTo>
                  <a:cubicBezTo>
                    <a:pt x="62861" y="2983"/>
                    <a:pt x="64064" y="2522"/>
                    <a:pt x="64999" y="1602"/>
                  </a:cubicBezTo>
                  <a:cubicBezTo>
                    <a:pt x="65883" y="754"/>
                    <a:pt x="67007" y="330"/>
                    <a:pt x="68130" y="330"/>
                  </a:cubicBezTo>
                  <a:cubicBezTo>
                    <a:pt x="69254" y="330"/>
                    <a:pt x="70377" y="754"/>
                    <a:pt x="71261" y="1602"/>
                  </a:cubicBezTo>
                  <a:lnTo>
                    <a:pt x="71334" y="1674"/>
                  </a:lnTo>
                  <a:lnTo>
                    <a:pt x="71551" y="1442"/>
                  </a:lnTo>
                  <a:lnTo>
                    <a:pt x="71479" y="1370"/>
                  </a:lnTo>
                  <a:cubicBezTo>
                    <a:pt x="70544" y="457"/>
                    <a:pt x="69337" y="0"/>
                    <a:pt x="68132" y="0"/>
                  </a:cubicBezTo>
                  <a:cubicBezTo>
                    <a:pt x="66927" y="0"/>
                    <a:pt x="65724" y="457"/>
                    <a:pt x="64796" y="1370"/>
                  </a:cubicBezTo>
                  <a:cubicBezTo>
                    <a:pt x="63912" y="2225"/>
                    <a:pt x="62788" y="2653"/>
                    <a:pt x="61665" y="2653"/>
                  </a:cubicBezTo>
                  <a:cubicBezTo>
                    <a:pt x="60542" y="2653"/>
                    <a:pt x="59418" y="2225"/>
                    <a:pt x="58534" y="1370"/>
                  </a:cubicBezTo>
                  <a:cubicBezTo>
                    <a:pt x="57606" y="457"/>
                    <a:pt x="56407" y="0"/>
                    <a:pt x="55204" y="0"/>
                  </a:cubicBezTo>
                  <a:cubicBezTo>
                    <a:pt x="54000" y="0"/>
                    <a:pt x="52794" y="457"/>
                    <a:pt x="51851" y="1370"/>
                  </a:cubicBezTo>
                  <a:cubicBezTo>
                    <a:pt x="50974" y="2225"/>
                    <a:pt x="49851" y="2653"/>
                    <a:pt x="48728" y="2653"/>
                  </a:cubicBezTo>
                  <a:cubicBezTo>
                    <a:pt x="47604" y="2653"/>
                    <a:pt x="46481" y="2225"/>
                    <a:pt x="45604" y="1370"/>
                  </a:cubicBezTo>
                  <a:cubicBezTo>
                    <a:pt x="44662" y="457"/>
                    <a:pt x="43455" y="0"/>
                    <a:pt x="42248" y="0"/>
                  </a:cubicBezTo>
                  <a:cubicBezTo>
                    <a:pt x="41041" y="0"/>
                    <a:pt x="39835" y="457"/>
                    <a:pt x="38892" y="1370"/>
                  </a:cubicBezTo>
                  <a:cubicBezTo>
                    <a:pt x="38015" y="2225"/>
                    <a:pt x="36892" y="2653"/>
                    <a:pt x="35768" y="2653"/>
                  </a:cubicBezTo>
                  <a:cubicBezTo>
                    <a:pt x="34645" y="2653"/>
                    <a:pt x="33522" y="2225"/>
                    <a:pt x="32645" y="1370"/>
                  </a:cubicBezTo>
                  <a:cubicBezTo>
                    <a:pt x="31702" y="457"/>
                    <a:pt x="30499" y="0"/>
                    <a:pt x="29296" y="0"/>
                  </a:cubicBezTo>
                  <a:cubicBezTo>
                    <a:pt x="28093" y="0"/>
                    <a:pt x="26890" y="457"/>
                    <a:pt x="25948" y="1370"/>
                  </a:cubicBezTo>
                  <a:cubicBezTo>
                    <a:pt x="25063" y="2225"/>
                    <a:pt x="23936" y="2653"/>
                    <a:pt x="22811" y="2653"/>
                  </a:cubicBezTo>
                  <a:cubicBezTo>
                    <a:pt x="21686" y="2653"/>
                    <a:pt x="20563" y="2225"/>
                    <a:pt x="19686" y="1370"/>
                  </a:cubicBezTo>
                  <a:cubicBezTo>
                    <a:pt x="18758" y="457"/>
                    <a:pt x="17558" y="0"/>
                    <a:pt x="16355" y="0"/>
                  </a:cubicBezTo>
                  <a:cubicBezTo>
                    <a:pt x="15152" y="0"/>
                    <a:pt x="13945" y="457"/>
                    <a:pt x="13003" y="1370"/>
                  </a:cubicBezTo>
                  <a:cubicBezTo>
                    <a:pt x="12126" y="2225"/>
                    <a:pt x="11003" y="2653"/>
                    <a:pt x="9879" y="2653"/>
                  </a:cubicBezTo>
                  <a:cubicBezTo>
                    <a:pt x="8756" y="2653"/>
                    <a:pt x="7632" y="2225"/>
                    <a:pt x="6755" y="1370"/>
                  </a:cubicBezTo>
                  <a:cubicBezTo>
                    <a:pt x="5820" y="457"/>
                    <a:pt x="4621" y="0"/>
                    <a:pt x="3420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244975" y="1829200"/>
              <a:ext cx="1789525" cy="74575"/>
            </a:xfrm>
            <a:custGeom>
              <a:avLst/>
              <a:gdLst/>
              <a:ahLst/>
              <a:cxnLst/>
              <a:rect l="l" t="t" r="r" b="b"/>
              <a:pathLst>
                <a:path w="71581" h="2983" extrusionOk="0">
                  <a:moveTo>
                    <a:pt x="3426" y="0"/>
                  </a:moveTo>
                  <a:cubicBezTo>
                    <a:pt x="2222" y="0"/>
                    <a:pt x="1016" y="457"/>
                    <a:pt x="73" y="1370"/>
                  </a:cubicBezTo>
                  <a:lnTo>
                    <a:pt x="1" y="1443"/>
                  </a:lnTo>
                  <a:lnTo>
                    <a:pt x="218" y="1675"/>
                  </a:lnTo>
                  <a:lnTo>
                    <a:pt x="291" y="1602"/>
                  </a:lnTo>
                  <a:cubicBezTo>
                    <a:pt x="1168" y="754"/>
                    <a:pt x="2291" y="330"/>
                    <a:pt x="3415" y="330"/>
                  </a:cubicBezTo>
                  <a:cubicBezTo>
                    <a:pt x="4538" y="330"/>
                    <a:pt x="5661" y="754"/>
                    <a:pt x="6538" y="1602"/>
                  </a:cubicBezTo>
                  <a:cubicBezTo>
                    <a:pt x="7473" y="2523"/>
                    <a:pt x="8677" y="2983"/>
                    <a:pt x="9882" y="2983"/>
                  </a:cubicBezTo>
                  <a:cubicBezTo>
                    <a:pt x="11087" y="2983"/>
                    <a:pt x="12293" y="2523"/>
                    <a:pt x="13235" y="1602"/>
                  </a:cubicBezTo>
                  <a:cubicBezTo>
                    <a:pt x="14112" y="754"/>
                    <a:pt x="15236" y="330"/>
                    <a:pt x="16359" y="330"/>
                  </a:cubicBezTo>
                  <a:cubicBezTo>
                    <a:pt x="17483" y="330"/>
                    <a:pt x="18606" y="754"/>
                    <a:pt x="19483" y="1602"/>
                  </a:cubicBezTo>
                  <a:cubicBezTo>
                    <a:pt x="20425" y="2523"/>
                    <a:pt x="21628" y="2983"/>
                    <a:pt x="22832" y="2983"/>
                  </a:cubicBezTo>
                  <a:cubicBezTo>
                    <a:pt x="24035" y="2983"/>
                    <a:pt x="25238" y="2523"/>
                    <a:pt x="26180" y="1602"/>
                  </a:cubicBezTo>
                  <a:cubicBezTo>
                    <a:pt x="27064" y="754"/>
                    <a:pt x="28188" y="330"/>
                    <a:pt x="29311" y="330"/>
                  </a:cubicBezTo>
                  <a:cubicBezTo>
                    <a:pt x="30435" y="330"/>
                    <a:pt x="31558" y="754"/>
                    <a:pt x="32442" y="1602"/>
                  </a:cubicBezTo>
                  <a:cubicBezTo>
                    <a:pt x="33384" y="2530"/>
                    <a:pt x="34588" y="2979"/>
                    <a:pt x="35791" y="2979"/>
                  </a:cubicBezTo>
                  <a:cubicBezTo>
                    <a:pt x="37008" y="2979"/>
                    <a:pt x="38197" y="2515"/>
                    <a:pt x="39139" y="1602"/>
                  </a:cubicBezTo>
                  <a:cubicBezTo>
                    <a:pt x="40016" y="754"/>
                    <a:pt x="41140" y="330"/>
                    <a:pt x="42263" y="330"/>
                  </a:cubicBezTo>
                  <a:cubicBezTo>
                    <a:pt x="43386" y="330"/>
                    <a:pt x="44510" y="754"/>
                    <a:pt x="45387" y="1602"/>
                  </a:cubicBezTo>
                  <a:cubicBezTo>
                    <a:pt x="46300" y="2501"/>
                    <a:pt x="47489" y="2979"/>
                    <a:pt x="48750" y="2979"/>
                  </a:cubicBezTo>
                  <a:cubicBezTo>
                    <a:pt x="49997" y="2979"/>
                    <a:pt x="51185" y="2501"/>
                    <a:pt x="52098" y="1602"/>
                  </a:cubicBezTo>
                  <a:cubicBezTo>
                    <a:pt x="52975" y="754"/>
                    <a:pt x="54099" y="330"/>
                    <a:pt x="55222" y="330"/>
                  </a:cubicBezTo>
                  <a:cubicBezTo>
                    <a:pt x="56346" y="330"/>
                    <a:pt x="57469" y="754"/>
                    <a:pt x="58346" y="1602"/>
                  </a:cubicBezTo>
                  <a:cubicBezTo>
                    <a:pt x="59281" y="2523"/>
                    <a:pt x="60481" y="2983"/>
                    <a:pt x="61682" y="2983"/>
                  </a:cubicBezTo>
                  <a:cubicBezTo>
                    <a:pt x="62883" y="2983"/>
                    <a:pt x="64086" y="2523"/>
                    <a:pt x="65029" y="1602"/>
                  </a:cubicBezTo>
                  <a:cubicBezTo>
                    <a:pt x="65913" y="754"/>
                    <a:pt x="67036" y="330"/>
                    <a:pt x="68160" y="330"/>
                  </a:cubicBezTo>
                  <a:cubicBezTo>
                    <a:pt x="69283" y="330"/>
                    <a:pt x="70406" y="754"/>
                    <a:pt x="71291" y="1602"/>
                  </a:cubicBezTo>
                  <a:lnTo>
                    <a:pt x="71363" y="1675"/>
                  </a:lnTo>
                  <a:lnTo>
                    <a:pt x="71581" y="1443"/>
                  </a:lnTo>
                  <a:lnTo>
                    <a:pt x="71508" y="1370"/>
                  </a:lnTo>
                  <a:cubicBezTo>
                    <a:pt x="70566" y="457"/>
                    <a:pt x="69359" y="0"/>
                    <a:pt x="68152" y="0"/>
                  </a:cubicBezTo>
                  <a:cubicBezTo>
                    <a:pt x="66946" y="0"/>
                    <a:pt x="65739" y="457"/>
                    <a:pt x="64797" y="1370"/>
                  </a:cubicBezTo>
                  <a:cubicBezTo>
                    <a:pt x="63920" y="2226"/>
                    <a:pt x="62796" y="2653"/>
                    <a:pt x="61673" y="2653"/>
                  </a:cubicBezTo>
                  <a:cubicBezTo>
                    <a:pt x="60549" y="2653"/>
                    <a:pt x="59426" y="2226"/>
                    <a:pt x="58549" y="1370"/>
                  </a:cubicBezTo>
                  <a:cubicBezTo>
                    <a:pt x="57614" y="457"/>
                    <a:pt x="56414" y="0"/>
                    <a:pt x="55213" y="0"/>
                  </a:cubicBezTo>
                  <a:cubicBezTo>
                    <a:pt x="54012" y="0"/>
                    <a:pt x="52809" y="457"/>
                    <a:pt x="51866" y="1370"/>
                  </a:cubicBezTo>
                  <a:cubicBezTo>
                    <a:pt x="50982" y="2226"/>
                    <a:pt x="49859" y="2653"/>
                    <a:pt x="48735" y="2653"/>
                  </a:cubicBezTo>
                  <a:cubicBezTo>
                    <a:pt x="47612" y="2653"/>
                    <a:pt x="46489" y="2226"/>
                    <a:pt x="45604" y="1370"/>
                  </a:cubicBezTo>
                  <a:cubicBezTo>
                    <a:pt x="44662" y="457"/>
                    <a:pt x="43459" y="0"/>
                    <a:pt x="42256" y="0"/>
                  </a:cubicBezTo>
                  <a:cubicBezTo>
                    <a:pt x="41053" y="0"/>
                    <a:pt x="39850" y="457"/>
                    <a:pt x="38907" y="1370"/>
                  </a:cubicBezTo>
                  <a:cubicBezTo>
                    <a:pt x="38023" y="2226"/>
                    <a:pt x="36900" y="2653"/>
                    <a:pt x="35776" y="2653"/>
                  </a:cubicBezTo>
                  <a:cubicBezTo>
                    <a:pt x="34653" y="2653"/>
                    <a:pt x="33529" y="2226"/>
                    <a:pt x="32645" y="1370"/>
                  </a:cubicBezTo>
                  <a:cubicBezTo>
                    <a:pt x="31710" y="457"/>
                    <a:pt x="30507" y="0"/>
                    <a:pt x="29302" y="0"/>
                  </a:cubicBezTo>
                  <a:cubicBezTo>
                    <a:pt x="28097" y="0"/>
                    <a:pt x="26890" y="457"/>
                    <a:pt x="25948" y="1370"/>
                  </a:cubicBezTo>
                  <a:cubicBezTo>
                    <a:pt x="25071" y="2226"/>
                    <a:pt x="23948" y="2653"/>
                    <a:pt x="22824" y="2653"/>
                  </a:cubicBezTo>
                  <a:cubicBezTo>
                    <a:pt x="21701" y="2653"/>
                    <a:pt x="20578" y="2226"/>
                    <a:pt x="19701" y="1370"/>
                  </a:cubicBezTo>
                  <a:cubicBezTo>
                    <a:pt x="18766" y="457"/>
                    <a:pt x="17566" y="0"/>
                    <a:pt x="16365" y="0"/>
                  </a:cubicBezTo>
                  <a:cubicBezTo>
                    <a:pt x="15163" y="0"/>
                    <a:pt x="13960" y="457"/>
                    <a:pt x="13018" y="1370"/>
                  </a:cubicBezTo>
                  <a:cubicBezTo>
                    <a:pt x="12134" y="2226"/>
                    <a:pt x="11010" y="2653"/>
                    <a:pt x="9887" y="2653"/>
                  </a:cubicBezTo>
                  <a:cubicBezTo>
                    <a:pt x="8764" y="2653"/>
                    <a:pt x="7640" y="2226"/>
                    <a:pt x="6756" y="1370"/>
                  </a:cubicBezTo>
                  <a:cubicBezTo>
                    <a:pt x="5828" y="457"/>
                    <a:pt x="4629" y="0"/>
                    <a:pt x="3426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244625" y="1924225"/>
              <a:ext cx="1789875" cy="74775"/>
            </a:xfrm>
            <a:custGeom>
              <a:avLst/>
              <a:gdLst/>
              <a:ahLst/>
              <a:cxnLst/>
              <a:rect l="l" t="t" r="r" b="b"/>
              <a:pathLst>
                <a:path w="71595" h="2991" extrusionOk="0">
                  <a:moveTo>
                    <a:pt x="3420" y="1"/>
                  </a:moveTo>
                  <a:cubicBezTo>
                    <a:pt x="2218" y="1"/>
                    <a:pt x="1015" y="461"/>
                    <a:pt x="73" y="1382"/>
                  </a:cubicBezTo>
                  <a:lnTo>
                    <a:pt x="0" y="1454"/>
                  </a:lnTo>
                  <a:lnTo>
                    <a:pt x="218" y="1686"/>
                  </a:lnTo>
                  <a:lnTo>
                    <a:pt x="290" y="1614"/>
                  </a:lnTo>
                  <a:cubicBezTo>
                    <a:pt x="1167" y="758"/>
                    <a:pt x="2291" y="331"/>
                    <a:pt x="3414" y="331"/>
                  </a:cubicBezTo>
                  <a:cubicBezTo>
                    <a:pt x="4538" y="331"/>
                    <a:pt x="5661" y="758"/>
                    <a:pt x="6538" y="1614"/>
                  </a:cubicBezTo>
                  <a:cubicBezTo>
                    <a:pt x="7473" y="2527"/>
                    <a:pt x="8672" y="2983"/>
                    <a:pt x="9874" y="2983"/>
                  </a:cubicBezTo>
                  <a:cubicBezTo>
                    <a:pt x="11075" y="2983"/>
                    <a:pt x="12278" y="2527"/>
                    <a:pt x="13220" y="1614"/>
                  </a:cubicBezTo>
                  <a:cubicBezTo>
                    <a:pt x="14105" y="758"/>
                    <a:pt x="15228" y="331"/>
                    <a:pt x="16352" y="331"/>
                  </a:cubicBezTo>
                  <a:cubicBezTo>
                    <a:pt x="17475" y="331"/>
                    <a:pt x="18598" y="758"/>
                    <a:pt x="19483" y="1614"/>
                  </a:cubicBezTo>
                  <a:cubicBezTo>
                    <a:pt x="20425" y="2527"/>
                    <a:pt x="21628" y="2983"/>
                    <a:pt x="22831" y="2983"/>
                  </a:cubicBezTo>
                  <a:cubicBezTo>
                    <a:pt x="24034" y="2983"/>
                    <a:pt x="25237" y="2527"/>
                    <a:pt x="26180" y="1614"/>
                  </a:cubicBezTo>
                  <a:cubicBezTo>
                    <a:pt x="27057" y="758"/>
                    <a:pt x="28180" y="331"/>
                    <a:pt x="29303" y="331"/>
                  </a:cubicBezTo>
                  <a:cubicBezTo>
                    <a:pt x="30427" y="331"/>
                    <a:pt x="31550" y="758"/>
                    <a:pt x="32427" y="1614"/>
                  </a:cubicBezTo>
                  <a:cubicBezTo>
                    <a:pt x="33369" y="2527"/>
                    <a:pt x="34576" y="2983"/>
                    <a:pt x="35783" y="2983"/>
                  </a:cubicBezTo>
                  <a:cubicBezTo>
                    <a:pt x="36990" y="2983"/>
                    <a:pt x="38197" y="2527"/>
                    <a:pt x="39139" y="1614"/>
                  </a:cubicBezTo>
                  <a:cubicBezTo>
                    <a:pt x="40016" y="758"/>
                    <a:pt x="41139" y="331"/>
                    <a:pt x="42263" y="331"/>
                  </a:cubicBezTo>
                  <a:cubicBezTo>
                    <a:pt x="43386" y="331"/>
                    <a:pt x="44509" y="758"/>
                    <a:pt x="45386" y="1614"/>
                  </a:cubicBezTo>
                  <a:cubicBezTo>
                    <a:pt x="46300" y="2498"/>
                    <a:pt x="47488" y="2991"/>
                    <a:pt x="48735" y="2991"/>
                  </a:cubicBezTo>
                  <a:cubicBezTo>
                    <a:pt x="49996" y="2991"/>
                    <a:pt x="51185" y="2498"/>
                    <a:pt x="52098" y="1614"/>
                  </a:cubicBezTo>
                  <a:cubicBezTo>
                    <a:pt x="52975" y="758"/>
                    <a:pt x="54098" y="331"/>
                    <a:pt x="55222" y="331"/>
                  </a:cubicBezTo>
                  <a:cubicBezTo>
                    <a:pt x="56345" y="331"/>
                    <a:pt x="57469" y="758"/>
                    <a:pt x="58346" y="1614"/>
                  </a:cubicBezTo>
                  <a:cubicBezTo>
                    <a:pt x="59288" y="2541"/>
                    <a:pt x="60476" y="2991"/>
                    <a:pt x="61694" y="2991"/>
                  </a:cubicBezTo>
                  <a:cubicBezTo>
                    <a:pt x="62912" y="2991"/>
                    <a:pt x="64100" y="2512"/>
                    <a:pt x="65043" y="1614"/>
                  </a:cubicBezTo>
                  <a:cubicBezTo>
                    <a:pt x="65927" y="758"/>
                    <a:pt x="67050" y="331"/>
                    <a:pt x="68174" y="331"/>
                  </a:cubicBezTo>
                  <a:cubicBezTo>
                    <a:pt x="69297" y="331"/>
                    <a:pt x="70420" y="758"/>
                    <a:pt x="71305" y="1614"/>
                  </a:cubicBezTo>
                  <a:lnTo>
                    <a:pt x="71377" y="1686"/>
                  </a:lnTo>
                  <a:lnTo>
                    <a:pt x="71595" y="1454"/>
                  </a:lnTo>
                  <a:lnTo>
                    <a:pt x="71522" y="1382"/>
                  </a:lnTo>
                  <a:cubicBezTo>
                    <a:pt x="70580" y="461"/>
                    <a:pt x="69373" y="1"/>
                    <a:pt x="68165" y="1"/>
                  </a:cubicBezTo>
                  <a:cubicBezTo>
                    <a:pt x="66956" y="1"/>
                    <a:pt x="65746" y="461"/>
                    <a:pt x="64796" y="1382"/>
                  </a:cubicBezTo>
                  <a:cubicBezTo>
                    <a:pt x="63919" y="2230"/>
                    <a:pt x="62796" y="2654"/>
                    <a:pt x="61672" y="2654"/>
                  </a:cubicBezTo>
                  <a:cubicBezTo>
                    <a:pt x="60549" y="2654"/>
                    <a:pt x="59425" y="2230"/>
                    <a:pt x="58548" y="1382"/>
                  </a:cubicBezTo>
                  <a:cubicBezTo>
                    <a:pt x="57614" y="461"/>
                    <a:pt x="56410" y="1"/>
                    <a:pt x="55205" y="1"/>
                  </a:cubicBezTo>
                  <a:cubicBezTo>
                    <a:pt x="54000" y="1"/>
                    <a:pt x="52794" y="461"/>
                    <a:pt x="51851" y="1382"/>
                  </a:cubicBezTo>
                  <a:cubicBezTo>
                    <a:pt x="50974" y="2230"/>
                    <a:pt x="49851" y="2654"/>
                    <a:pt x="48728" y="2654"/>
                  </a:cubicBezTo>
                  <a:cubicBezTo>
                    <a:pt x="47604" y="2654"/>
                    <a:pt x="46481" y="2230"/>
                    <a:pt x="45604" y="1382"/>
                  </a:cubicBezTo>
                  <a:cubicBezTo>
                    <a:pt x="44662" y="461"/>
                    <a:pt x="43458" y="1"/>
                    <a:pt x="42255" y="1"/>
                  </a:cubicBezTo>
                  <a:cubicBezTo>
                    <a:pt x="41052" y="1"/>
                    <a:pt x="39849" y="461"/>
                    <a:pt x="38907" y="1382"/>
                  </a:cubicBezTo>
                  <a:cubicBezTo>
                    <a:pt x="38023" y="2230"/>
                    <a:pt x="36899" y="2654"/>
                    <a:pt x="35776" y="2654"/>
                  </a:cubicBezTo>
                  <a:cubicBezTo>
                    <a:pt x="34652" y="2654"/>
                    <a:pt x="33529" y="2230"/>
                    <a:pt x="32645" y="1382"/>
                  </a:cubicBezTo>
                  <a:cubicBezTo>
                    <a:pt x="31702" y="461"/>
                    <a:pt x="30499" y="1"/>
                    <a:pt x="29296" y="1"/>
                  </a:cubicBezTo>
                  <a:cubicBezTo>
                    <a:pt x="28093" y="1"/>
                    <a:pt x="26890" y="461"/>
                    <a:pt x="25948" y="1382"/>
                  </a:cubicBezTo>
                  <a:cubicBezTo>
                    <a:pt x="25071" y="2230"/>
                    <a:pt x="23947" y="2654"/>
                    <a:pt x="22824" y="2654"/>
                  </a:cubicBezTo>
                  <a:cubicBezTo>
                    <a:pt x="21700" y="2654"/>
                    <a:pt x="20577" y="2230"/>
                    <a:pt x="19700" y="1382"/>
                  </a:cubicBezTo>
                  <a:cubicBezTo>
                    <a:pt x="18765" y="461"/>
                    <a:pt x="17562" y="1"/>
                    <a:pt x="16357" y="1"/>
                  </a:cubicBezTo>
                  <a:cubicBezTo>
                    <a:pt x="15152" y="1"/>
                    <a:pt x="13945" y="461"/>
                    <a:pt x="13003" y="1382"/>
                  </a:cubicBezTo>
                  <a:cubicBezTo>
                    <a:pt x="12126" y="2230"/>
                    <a:pt x="11003" y="2654"/>
                    <a:pt x="9879" y="2654"/>
                  </a:cubicBezTo>
                  <a:cubicBezTo>
                    <a:pt x="8756" y="2654"/>
                    <a:pt x="7632" y="2230"/>
                    <a:pt x="6755" y="1382"/>
                  </a:cubicBezTo>
                  <a:cubicBezTo>
                    <a:pt x="5820" y="461"/>
                    <a:pt x="4621" y="1"/>
                    <a:pt x="3420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244825" y="2849375"/>
            <a:ext cx="48978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6875726" y="1793625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3241674" y="4147700"/>
            <a:ext cx="48978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-725400" y="635629"/>
            <a:ext cx="4255125" cy="5893937"/>
          </a:xfrm>
          <a:custGeom>
            <a:avLst/>
            <a:gdLst/>
            <a:ahLst/>
            <a:cxnLst/>
            <a:rect l="l" t="t" r="r" b="b"/>
            <a:pathLst>
              <a:path w="170205" h="177662" extrusionOk="0">
                <a:moveTo>
                  <a:pt x="45450" y="175386"/>
                </a:moveTo>
                <a:cubicBezTo>
                  <a:pt x="70355" y="177492"/>
                  <a:pt x="133167" y="180788"/>
                  <a:pt x="153677" y="170991"/>
                </a:cubicBezTo>
                <a:cubicBezTo>
                  <a:pt x="174187" y="161194"/>
                  <a:pt x="170708" y="131436"/>
                  <a:pt x="168510" y="116603"/>
                </a:cubicBezTo>
                <a:cubicBezTo>
                  <a:pt x="166313" y="101770"/>
                  <a:pt x="152578" y="89318"/>
                  <a:pt x="140492" y="81993"/>
                </a:cubicBezTo>
                <a:cubicBezTo>
                  <a:pt x="128406" y="74668"/>
                  <a:pt x="106339" y="75126"/>
                  <a:pt x="95992" y="72654"/>
                </a:cubicBezTo>
                <a:cubicBezTo>
                  <a:pt x="85645" y="70182"/>
                  <a:pt x="83448" y="70731"/>
                  <a:pt x="78412" y="67160"/>
                </a:cubicBezTo>
                <a:cubicBezTo>
                  <a:pt x="73376" y="63589"/>
                  <a:pt x="68524" y="57454"/>
                  <a:pt x="65777" y="51228"/>
                </a:cubicBezTo>
                <a:cubicBezTo>
                  <a:pt x="63030" y="45002"/>
                  <a:pt x="64312" y="36853"/>
                  <a:pt x="61931" y="29803"/>
                </a:cubicBezTo>
                <a:cubicBezTo>
                  <a:pt x="59550" y="22753"/>
                  <a:pt x="56071" y="13779"/>
                  <a:pt x="51493" y="8926"/>
                </a:cubicBezTo>
                <a:cubicBezTo>
                  <a:pt x="46915" y="4073"/>
                  <a:pt x="40598" y="1785"/>
                  <a:pt x="34463" y="686"/>
                </a:cubicBezTo>
                <a:cubicBezTo>
                  <a:pt x="28328" y="-413"/>
                  <a:pt x="19172" y="-413"/>
                  <a:pt x="14685" y="2334"/>
                </a:cubicBezTo>
                <a:cubicBezTo>
                  <a:pt x="10198" y="5081"/>
                  <a:pt x="9832" y="5905"/>
                  <a:pt x="7543" y="17167"/>
                </a:cubicBezTo>
                <a:cubicBezTo>
                  <a:pt x="5254" y="28429"/>
                  <a:pt x="2050" y="53975"/>
                  <a:pt x="951" y="69907"/>
                </a:cubicBezTo>
                <a:cubicBezTo>
                  <a:pt x="-148" y="85839"/>
                  <a:pt x="402" y="98017"/>
                  <a:pt x="951" y="112758"/>
                </a:cubicBezTo>
                <a:cubicBezTo>
                  <a:pt x="1500" y="127500"/>
                  <a:pt x="-3169" y="147918"/>
                  <a:pt x="4247" y="158356"/>
                </a:cubicBezTo>
                <a:cubicBezTo>
                  <a:pt x="11664" y="168794"/>
                  <a:pt x="20545" y="173280"/>
                  <a:pt x="45450" y="1753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>
            <a:off x="5133053" y="-621048"/>
            <a:ext cx="5174625" cy="1541825"/>
          </a:xfrm>
          <a:custGeom>
            <a:avLst/>
            <a:gdLst/>
            <a:ahLst/>
            <a:cxnLst/>
            <a:rect l="l" t="t" r="r" b="b"/>
            <a:pathLst>
              <a:path w="206985" h="61673" extrusionOk="0">
                <a:moveTo>
                  <a:pt x="78154" y="4515"/>
                </a:moveTo>
                <a:cubicBezTo>
                  <a:pt x="61764" y="3691"/>
                  <a:pt x="21752" y="-2535"/>
                  <a:pt x="8933" y="1219"/>
                </a:cubicBezTo>
                <a:cubicBezTo>
                  <a:pt x="-3886" y="4973"/>
                  <a:pt x="967" y="18432"/>
                  <a:pt x="1242" y="27039"/>
                </a:cubicBezTo>
                <a:cubicBezTo>
                  <a:pt x="1517" y="35646"/>
                  <a:pt x="-1139" y="47092"/>
                  <a:pt x="10581" y="52860"/>
                </a:cubicBezTo>
                <a:cubicBezTo>
                  <a:pt x="22301" y="58629"/>
                  <a:pt x="54806" y="61559"/>
                  <a:pt x="71562" y="61650"/>
                </a:cubicBezTo>
                <a:cubicBezTo>
                  <a:pt x="88318" y="61742"/>
                  <a:pt x="99763" y="55240"/>
                  <a:pt x="111117" y="53409"/>
                </a:cubicBezTo>
                <a:cubicBezTo>
                  <a:pt x="122471" y="51578"/>
                  <a:pt x="131352" y="50022"/>
                  <a:pt x="139684" y="50663"/>
                </a:cubicBezTo>
                <a:cubicBezTo>
                  <a:pt x="148016" y="51304"/>
                  <a:pt x="153143" y="55790"/>
                  <a:pt x="161109" y="57255"/>
                </a:cubicBezTo>
                <a:cubicBezTo>
                  <a:pt x="169075" y="58720"/>
                  <a:pt x="180062" y="62016"/>
                  <a:pt x="187479" y="59452"/>
                </a:cubicBezTo>
                <a:cubicBezTo>
                  <a:pt x="194896" y="56888"/>
                  <a:pt x="203228" y="49381"/>
                  <a:pt x="205609" y="41873"/>
                </a:cubicBezTo>
                <a:cubicBezTo>
                  <a:pt x="207990" y="34365"/>
                  <a:pt x="207348" y="20081"/>
                  <a:pt x="201763" y="14404"/>
                </a:cubicBezTo>
                <a:cubicBezTo>
                  <a:pt x="196178" y="8727"/>
                  <a:pt x="187846" y="9185"/>
                  <a:pt x="172097" y="7811"/>
                </a:cubicBezTo>
                <a:cubicBezTo>
                  <a:pt x="156348" y="6438"/>
                  <a:pt x="122928" y="6712"/>
                  <a:pt x="107271" y="6163"/>
                </a:cubicBezTo>
                <a:cubicBezTo>
                  <a:pt x="91614" y="5614"/>
                  <a:pt x="94544" y="5339"/>
                  <a:pt x="78154" y="45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185336" y="-767216"/>
            <a:ext cx="4174000" cy="5131650"/>
          </a:xfrm>
          <a:custGeom>
            <a:avLst/>
            <a:gdLst/>
            <a:ahLst/>
            <a:cxnLst/>
            <a:rect l="l" t="t" r="r" b="b"/>
            <a:pathLst>
              <a:path w="166960" h="205266" extrusionOk="0">
                <a:moveTo>
                  <a:pt x="16626" y="204754"/>
                </a:moveTo>
                <a:cubicBezTo>
                  <a:pt x="23237" y="206234"/>
                  <a:pt x="39519" y="204063"/>
                  <a:pt x="46821" y="196465"/>
                </a:cubicBezTo>
                <a:cubicBezTo>
                  <a:pt x="54123" y="188867"/>
                  <a:pt x="57873" y="171993"/>
                  <a:pt x="60439" y="159165"/>
                </a:cubicBezTo>
                <a:cubicBezTo>
                  <a:pt x="63005" y="146337"/>
                  <a:pt x="58860" y="131635"/>
                  <a:pt x="62215" y="119498"/>
                </a:cubicBezTo>
                <a:cubicBezTo>
                  <a:pt x="65570" y="107361"/>
                  <a:pt x="71787" y="95716"/>
                  <a:pt x="80569" y="86342"/>
                </a:cubicBezTo>
                <a:cubicBezTo>
                  <a:pt x="89351" y="76968"/>
                  <a:pt x="104152" y="68778"/>
                  <a:pt x="114908" y="63252"/>
                </a:cubicBezTo>
                <a:cubicBezTo>
                  <a:pt x="125664" y="57726"/>
                  <a:pt x="136716" y="58713"/>
                  <a:pt x="145103" y="53187"/>
                </a:cubicBezTo>
                <a:cubicBezTo>
                  <a:pt x="153491" y="47661"/>
                  <a:pt x="162470" y="37892"/>
                  <a:pt x="165233" y="30097"/>
                </a:cubicBezTo>
                <a:cubicBezTo>
                  <a:pt x="167996" y="22302"/>
                  <a:pt x="167602" y="11349"/>
                  <a:pt x="161681" y="6415"/>
                </a:cubicBezTo>
                <a:cubicBezTo>
                  <a:pt x="155760" y="1481"/>
                  <a:pt x="145300" y="1382"/>
                  <a:pt x="129709" y="494"/>
                </a:cubicBezTo>
                <a:cubicBezTo>
                  <a:pt x="114118" y="-394"/>
                  <a:pt x="88462" y="593"/>
                  <a:pt x="68135" y="1086"/>
                </a:cubicBezTo>
                <a:cubicBezTo>
                  <a:pt x="47808" y="1579"/>
                  <a:pt x="18896" y="-2763"/>
                  <a:pt x="7746" y="3454"/>
                </a:cubicBezTo>
                <a:cubicBezTo>
                  <a:pt x="-3404" y="9671"/>
                  <a:pt x="2417" y="18059"/>
                  <a:pt x="1233" y="38386"/>
                </a:cubicBezTo>
                <a:cubicBezTo>
                  <a:pt x="49" y="58713"/>
                  <a:pt x="-346" y="100552"/>
                  <a:pt x="641" y="125418"/>
                </a:cubicBezTo>
                <a:cubicBezTo>
                  <a:pt x="1628" y="150284"/>
                  <a:pt x="4490" y="174361"/>
                  <a:pt x="7154" y="187584"/>
                </a:cubicBezTo>
                <a:cubicBezTo>
                  <a:pt x="9818" y="200807"/>
                  <a:pt x="10015" y="203274"/>
                  <a:pt x="16626" y="20475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6" name="Google Shape;116;p18"/>
          <p:cNvSpPr/>
          <p:nvPr/>
        </p:nvSpPr>
        <p:spPr>
          <a:xfrm>
            <a:off x="7523618" y="1890021"/>
            <a:ext cx="2802075" cy="3979875"/>
          </a:xfrm>
          <a:custGeom>
            <a:avLst/>
            <a:gdLst/>
            <a:ahLst/>
            <a:cxnLst/>
            <a:rect l="l" t="t" r="r" b="b"/>
            <a:pathLst>
              <a:path w="112083" h="159195" extrusionOk="0">
                <a:moveTo>
                  <a:pt x="56658" y="157586"/>
                </a:moveTo>
                <a:cubicBezTo>
                  <a:pt x="43534" y="160349"/>
                  <a:pt x="26364" y="158869"/>
                  <a:pt x="16990" y="157586"/>
                </a:cubicBezTo>
                <a:cubicBezTo>
                  <a:pt x="7616" y="156303"/>
                  <a:pt x="1893" y="154725"/>
                  <a:pt x="413" y="149890"/>
                </a:cubicBezTo>
                <a:cubicBezTo>
                  <a:pt x="-1067" y="145055"/>
                  <a:pt x="2682" y="133707"/>
                  <a:pt x="8109" y="128576"/>
                </a:cubicBezTo>
                <a:cubicBezTo>
                  <a:pt x="13536" y="123445"/>
                  <a:pt x="25970" y="123149"/>
                  <a:pt x="32976" y="119103"/>
                </a:cubicBezTo>
                <a:cubicBezTo>
                  <a:pt x="39982" y="115057"/>
                  <a:pt x="46889" y="112985"/>
                  <a:pt x="50145" y="104301"/>
                </a:cubicBezTo>
                <a:cubicBezTo>
                  <a:pt x="53401" y="95618"/>
                  <a:pt x="52218" y="80027"/>
                  <a:pt x="52514" y="67002"/>
                </a:cubicBezTo>
                <a:cubicBezTo>
                  <a:pt x="52810" y="53977"/>
                  <a:pt x="46890" y="37301"/>
                  <a:pt x="51922" y="26150"/>
                </a:cubicBezTo>
                <a:cubicBezTo>
                  <a:pt x="56955" y="15000"/>
                  <a:pt x="72940" y="-690"/>
                  <a:pt x="82709" y="99"/>
                </a:cubicBezTo>
                <a:cubicBezTo>
                  <a:pt x="92478" y="888"/>
                  <a:pt x="106489" y="17170"/>
                  <a:pt x="110535" y="30886"/>
                </a:cubicBezTo>
                <a:cubicBezTo>
                  <a:pt x="114581" y="44602"/>
                  <a:pt x="109450" y="64041"/>
                  <a:pt x="106983" y="82395"/>
                </a:cubicBezTo>
                <a:cubicBezTo>
                  <a:pt x="104516" y="100749"/>
                  <a:pt x="104122" y="128477"/>
                  <a:pt x="95734" y="141009"/>
                </a:cubicBezTo>
                <a:cubicBezTo>
                  <a:pt x="87347" y="153541"/>
                  <a:pt x="69782" y="154823"/>
                  <a:pt x="56658" y="1575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160726" y="1370900"/>
            <a:ext cx="2637300" cy="14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1160726" y="2969300"/>
            <a:ext cx="26373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-929131" y="3221416"/>
            <a:ext cx="2249900" cy="2428000"/>
          </a:xfrm>
          <a:custGeom>
            <a:avLst/>
            <a:gdLst/>
            <a:ahLst/>
            <a:cxnLst/>
            <a:rect l="l" t="t" r="r" b="b"/>
            <a:pathLst>
              <a:path w="89996" h="97120" extrusionOk="0">
                <a:moveTo>
                  <a:pt x="28189" y="94975"/>
                </a:moveTo>
                <a:cubicBezTo>
                  <a:pt x="38287" y="98341"/>
                  <a:pt x="56238" y="97126"/>
                  <a:pt x="66336" y="94975"/>
                </a:cubicBezTo>
                <a:cubicBezTo>
                  <a:pt x="76434" y="92825"/>
                  <a:pt x="85877" y="88149"/>
                  <a:pt x="88775" y="82072"/>
                </a:cubicBezTo>
                <a:cubicBezTo>
                  <a:pt x="91673" y="75995"/>
                  <a:pt x="88868" y="65430"/>
                  <a:pt x="83726" y="58511"/>
                </a:cubicBezTo>
                <a:cubicBezTo>
                  <a:pt x="78584" y="51592"/>
                  <a:pt x="63531" y="45234"/>
                  <a:pt x="57921" y="40559"/>
                </a:cubicBezTo>
                <a:cubicBezTo>
                  <a:pt x="52311" y="35884"/>
                  <a:pt x="51750" y="34950"/>
                  <a:pt x="50067" y="30462"/>
                </a:cubicBezTo>
                <a:cubicBezTo>
                  <a:pt x="48384" y="25974"/>
                  <a:pt x="49974" y="18494"/>
                  <a:pt x="47824" y="13632"/>
                </a:cubicBezTo>
                <a:cubicBezTo>
                  <a:pt x="45674" y="8770"/>
                  <a:pt x="41840" y="3254"/>
                  <a:pt x="37165" y="1291"/>
                </a:cubicBezTo>
                <a:cubicBezTo>
                  <a:pt x="32490" y="-672"/>
                  <a:pt x="24729" y="-205"/>
                  <a:pt x="19774" y="1852"/>
                </a:cubicBezTo>
                <a:cubicBezTo>
                  <a:pt x="14819" y="3909"/>
                  <a:pt x="10705" y="6433"/>
                  <a:pt x="7433" y="13632"/>
                </a:cubicBezTo>
                <a:cubicBezTo>
                  <a:pt x="4161" y="20831"/>
                  <a:pt x="421" y="34856"/>
                  <a:pt x="140" y="45047"/>
                </a:cubicBezTo>
                <a:cubicBezTo>
                  <a:pt x="-140" y="55238"/>
                  <a:pt x="1075" y="66458"/>
                  <a:pt x="5750" y="74779"/>
                </a:cubicBezTo>
                <a:cubicBezTo>
                  <a:pt x="10425" y="83100"/>
                  <a:pt x="18091" y="91609"/>
                  <a:pt x="28189" y="9497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8" name="Google Shape;198;p27"/>
          <p:cNvSpPr/>
          <p:nvPr/>
        </p:nvSpPr>
        <p:spPr>
          <a:xfrm>
            <a:off x="7192699" y="-628382"/>
            <a:ext cx="2975675" cy="3559675"/>
          </a:xfrm>
          <a:custGeom>
            <a:avLst/>
            <a:gdLst/>
            <a:ahLst/>
            <a:cxnLst/>
            <a:rect l="l" t="t" r="r" b="b"/>
            <a:pathLst>
              <a:path w="119027" h="142387" extrusionOk="0">
                <a:moveTo>
                  <a:pt x="28686" y="187"/>
                </a:moveTo>
                <a:cubicBezTo>
                  <a:pt x="19804" y="467"/>
                  <a:pt x="11949" y="-1123"/>
                  <a:pt x="7368" y="4674"/>
                </a:cubicBezTo>
                <a:cubicBezTo>
                  <a:pt x="2787" y="10471"/>
                  <a:pt x="-2261" y="26740"/>
                  <a:pt x="1198" y="34968"/>
                </a:cubicBezTo>
                <a:cubicBezTo>
                  <a:pt x="4658" y="43196"/>
                  <a:pt x="19804" y="48899"/>
                  <a:pt x="28125" y="54041"/>
                </a:cubicBezTo>
                <a:cubicBezTo>
                  <a:pt x="36446" y="59183"/>
                  <a:pt x="45048" y="59650"/>
                  <a:pt x="51125" y="65821"/>
                </a:cubicBezTo>
                <a:cubicBezTo>
                  <a:pt x="57202" y="71992"/>
                  <a:pt x="64028" y="82558"/>
                  <a:pt x="64589" y="91066"/>
                </a:cubicBezTo>
                <a:cubicBezTo>
                  <a:pt x="65150" y="99574"/>
                  <a:pt x="54959" y="109859"/>
                  <a:pt x="54491" y="116871"/>
                </a:cubicBezTo>
                <a:cubicBezTo>
                  <a:pt x="54024" y="123883"/>
                  <a:pt x="58044" y="128932"/>
                  <a:pt x="61784" y="133139"/>
                </a:cubicBezTo>
                <a:cubicBezTo>
                  <a:pt x="65524" y="137346"/>
                  <a:pt x="70198" y="141648"/>
                  <a:pt x="76930" y="142115"/>
                </a:cubicBezTo>
                <a:cubicBezTo>
                  <a:pt x="83662" y="142583"/>
                  <a:pt x="95349" y="143237"/>
                  <a:pt x="102174" y="135944"/>
                </a:cubicBezTo>
                <a:cubicBezTo>
                  <a:pt x="108999" y="128651"/>
                  <a:pt x="115545" y="113972"/>
                  <a:pt x="117882" y="98358"/>
                </a:cubicBezTo>
                <a:cubicBezTo>
                  <a:pt x="120220" y="82744"/>
                  <a:pt x="118350" y="56378"/>
                  <a:pt x="116199" y="42260"/>
                </a:cubicBezTo>
                <a:cubicBezTo>
                  <a:pt x="114049" y="28142"/>
                  <a:pt x="114235" y="20195"/>
                  <a:pt x="104979" y="13650"/>
                </a:cubicBezTo>
                <a:cubicBezTo>
                  <a:pt x="95723" y="7105"/>
                  <a:pt x="73378" y="5236"/>
                  <a:pt x="60662" y="2992"/>
                </a:cubicBezTo>
                <a:cubicBezTo>
                  <a:pt x="47947" y="748"/>
                  <a:pt x="37568" y="-93"/>
                  <a:pt x="28686" y="1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9" name="Google Shape;199;p27"/>
          <p:cNvSpPr/>
          <p:nvPr/>
        </p:nvSpPr>
        <p:spPr>
          <a:xfrm>
            <a:off x="-521385" y="1358038"/>
            <a:ext cx="876650" cy="1043675"/>
          </a:xfrm>
          <a:custGeom>
            <a:avLst/>
            <a:gdLst/>
            <a:ahLst/>
            <a:cxnLst/>
            <a:rect l="l" t="t" r="r" b="b"/>
            <a:pathLst>
              <a:path w="35066" h="41747" extrusionOk="0">
                <a:moveTo>
                  <a:pt x="660" y="20851"/>
                </a:moveTo>
                <a:cubicBezTo>
                  <a:pt x="3091" y="27022"/>
                  <a:pt x="17583" y="40485"/>
                  <a:pt x="23099" y="41607"/>
                </a:cubicBezTo>
                <a:cubicBezTo>
                  <a:pt x="28615" y="42729"/>
                  <a:pt x="31981" y="33566"/>
                  <a:pt x="33757" y="27582"/>
                </a:cubicBezTo>
                <a:cubicBezTo>
                  <a:pt x="35533" y="21598"/>
                  <a:pt x="35440" y="10285"/>
                  <a:pt x="33757" y="5704"/>
                </a:cubicBezTo>
                <a:cubicBezTo>
                  <a:pt x="32074" y="1123"/>
                  <a:pt x="27867" y="281"/>
                  <a:pt x="23660" y="94"/>
                </a:cubicBezTo>
                <a:cubicBezTo>
                  <a:pt x="19453" y="-93"/>
                  <a:pt x="12346" y="1123"/>
                  <a:pt x="8513" y="4582"/>
                </a:cubicBezTo>
                <a:cubicBezTo>
                  <a:pt x="4680" y="8042"/>
                  <a:pt x="-1771" y="14680"/>
                  <a:pt x="660" y="2085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/>
          </p:nvPr>
        </p:nvSpPr>
        <p:spPr>
          <a:xfrm>
            <a:off x="868513" y="1785575"/>
            <a:ext cx="2119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868513" y="2200115"/>
            <a:ext cx="211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3"/>
          </p:nvPr>
        </p:nvSpPr>
        <p:spPr>
          <a:xfrm>
            <a:off x="3512400" y="1785575"/>
            <a:ext cx="2119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4"/>
          </p:nvPr>
        </p:nvSpPr>
        <p:spPr>
          <a:xfrm>
            <a:off x="3512400" y="2200115"/>
            <a:ext cx="211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5"/>
          </p:nvPr>
        </p:nvSpPr>
        <p:spPr>
          <a:xfrm>
            <a:off x="868513" y="3521834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6"/>
          </p:nvPr>
        </p:nvSpPr>
        <p:spPr>
          <a:xfrm>
            <a:off x="868513" y="3940699"/>
            <a:ext cx="2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7"/>
          </p:nvPr>
        </p:nvSpPr>
        <p:spPr>
          <a:xfrm>
            <a:off x="3512400" y="3521834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8"/>
          </p:nvPr>
        </p:nvSpPr>
        <p:spPr>
          <a:xfrm>
            <a:off x="3512400" y="3940699"/>
            <a:ext cx="2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9"/>
          </p:nvPr>
        </p:nvSpPr>
        <p:spPr>
          <a:xfrm>
            <a:off x="6156296" y="1785575"/>
            <a:ext cx="2119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3"/>
          </p:nvPr>
        </p:nvSpPr>
        <p:spPr>
          <a:xfrm>
            <a:off x="6156296" y="2200115"/>
            <a:ext cx="211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 idx="14"/>
          </p:nvPr>
        </p:nvSpPr>
        <p:spPr>
          <a:xfrm>
            <a:off x="6156296" y="3521834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15"/>
          </p:nvPr>
        </p:nvSpPr>
        <p:spPr>
          <a:xfrm>
            <a:off x="6156296" y="3940699"/>
            <a:ext cx="2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ngle Day"/>
              <a:buNone/>
              <a:defRPr sz="3500" b="1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2" r:id="rId7"/>
    <p:sldLayoutId id="2147483664" r:id="rId8"/>
    <p:sldLayoutId id="2147483673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6"/>
          <p:cNvGrpSpPr/>
          <p:nvPr/>
        </p:nvGrpSpPr>
        <p:grpSpPr>
          <a:xfrm>
            <a:off x="754884" y="2874736"/>
            <a:ext cx="2087739" cy="1729262"/>
            <a:chOff x="754884" y="2874736"/>
            <a:chExt cx="2087739" cy="1729262"/>
          </a:xfrm>
        </p:grpSpPr>
        <p:sp>
          <p:nvSpPr>
            <p:cNvPr id="283" name="Google Shape;283;p36"/>
            <p:cNvSpPr/>
            <p:nvPr/>
          </p:nvSpPr>
          <p:spPr>
            <a:xfrm rot="5400000">
              <a:off x="628218" y="3298471"/>
              <a:ext cx="1705871" cy="858401"/>
            </a:xfrm>
            <a:custGeom>
              <a:avLst/>
              <a:gdLst/>
              <a:ahLst/>
              <a:cxnLst/>
              <a:rect l="l" t="t" r="r" b="b"/>
              <a:pathLst>
                <a:path w="12641" h="6361" extrusionOk="0">
                  <a:moveTo>
                    <a:pt x="8037" y="1"/>
                  </a:moveTo>
                  <a:cubicBezTo>
                    <a:pt x="7283" y="1"/>
                    <a:pt x="6517" y="96"/>
                    <a:pt x="5755" y="296"/>
                  </a:cubicBezTo>
                  <a:cubicBezTo>
                    <a:pt x="3189" y="963"/>
                    <a:pt x="1145" y="2688"/>
                    <a:pt x="0" y="4877"/>
                  </a:cubicBezTo>
                  <a:cubicBezTo>
                    <a:pt x="1454" y="5832"/>
                    <a:pt x="3164" y="6360"/>
                    <a:pt x="4952" y="6360"/>
                  </a:cubicBezTo>
                  <a:cubicBezTo>
                    <a:pt x="5713" y="6360"/>
                    <a:pt x="6487" y="6265"/>
                    <a:pt x="7262" y="6065"/>
                  </a:cubicBezTo>
                  <a:cubicBezTo>
                    <a:pt x="9582" y="5471"/>
                    <a:pt x="11452" y="4021"/>
                    <a:pt x="12640" y="2137"/>
                  </a:cubicBezTo>
                  <a:lnTo>
                    <a:pt x="12640" y="2137"/>
                  </a:lnTo>
                  <a:lnTo>
                    <a:pt x="2841" y="4152"/>
                  </a:lnTo>
                  <a:lnTo>
                    <a:pt x="12379" y="1108"/>
                  </a:lnTo>
                  <a:cubicBezTo>
                    <a:pt x="11066" y="398"/>
                    <a:pt x="9576" y="1"/>
                    <a:pt x="8037" y="1"/>
                  </a:cubicBezTo>
                  <a:close/>
                </a:path>
              </a:pathLst>
            </a:custGeom>
            <a:solidFill>
              <a:srgbClr val="93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36"/>
            <p:cNvGrpSpPr/>
            <p:nvPr/>
          </p:nvGrpSpPr>
          <p:grpSpPr>
            <a:xfrm rot="-876694">
              <a:off x="885570" y="3471433"/>
              <a:ext cx="448791" cy="1093643"/>
              <a:chOff x="5338725" y="3967125"/>
              <a:chExt cx="258775" cy="630600"/>
            </a:xfrm>
          </p:grpSpPr>
          <p:sp>
            <p:nvSpPr>
              <p:cNvPr id="285" name="Google Shape;285;p36"/>
              <p:cNvSpPr/>
              <p:nvPr/>
            </p:nvSpPr>
            <p:spPr>
              <a:xfrm>
                <a:off x="5338725" y="3967125"/>
                <a:ext cx="258775" cy="630600"/>
              </a:xfrm>
              <a:custGeom>
                <a:avLst/>
                <a:gdLst/>
                <a:ahLst/>
                <a:cxnLst/>
                <a:rect l="l" t="t" r="r" b="b"/>
                <a:pathLst>
                  <a:path w="10351" h="25224" extrusionOk="0">
                    <a:moveTo>
                      <a:pt x="1639" y="1"/>
                    </a:moveTo>
                    <a:cubicBezTo>
                      <a:pt x="928" y="1726"/>
                      <a:pt x="435" y="3552"/>
                      <a:pt x="203" y="5437"/>
                    </a:cubicBezTo>
                    <a:lnTo>
                      <a:pt x="1581" y="6538"/>
                    </a:lnTo>
                    <a:lnTo>
                      <a:pt x="116" y="6220"/>
                    </a:lnTo>
                    <a:cubicBezTo>
                      <a:pt x="1" y="7336"/>
                      <a:pt x="1" y="8466"/>
                      <a:pt x="73" y="9583"/>
                    </a:cubicBezTo>
                    <a:lnTo>
                      <a:pt x="2378" y="11032"/>
                    </a:lnTo>
                    <a:lnTo>
                      <a:pt x="203" y="10800"/>
                    </a:lnTo>
                    <a:lnTo>
                      <a:pt x="203" y="10800"/>
                    </a:lnTo>
                    <a:cubicBezTo>
                      <a:pt x="334" y="11815"/>
                      <a:pt x="537" y="12830"/>
                      <a:pt x="827" y="13844"/>
                    </a:cubicBezTo>
                    <a:cubicBezTo>
                      <a:pt x="928" y="14221"/>
                      <a:pt x="1044" y="14613"/>
                      <a:pt x="1175" y="14975"/>
                    </a:cubicBezTo>
                    <a:lnTo>
                      <a:pt x="3871" y="16367"/>
                    </a:lnTo>
                    <a:lnTo>
                      <a:pt x="1754" y="16497"/>
                    </a:lnTo>
                    <a:cubicBezTo>
                      <a:pt x="2233" y="17628"/>
                      <a:pt x="2813" y="18715"/>
                      <a:pt x="3494" y="19730"/>
                    </a:cubicBezTo>
                    <a:lnTo>
                      <a:pt x="5799" y="20730"/>
                    </a:lnTo>
                    <a:lnTo>
                      <a:pt x="4233" y="20715"/>
                    </a:lnTo>
                    <a:lnTo>
                      <a:pt x="4233" y="20715"/>
                    </a:lnTo>
                    <a:cubicBezTo>
                      <a:pt x="5523" y="22455"/>
                      <a:pt x="7045" y="23977"/>
                      <a:pt x="8756" y="25223"/>
                    </a:cubicBezTo>
                    <a:cubicBezTo>
                      <a:pt x="9771" y="22759"/>
                      <a:pt x="10336" y="20092"/>
                      <a:pt x="10350" y="17352"/>
                    </a:cubicBezTo>
                    <a:lnTo>
                      <a:pt x="10350" y="17352"/>
                    </a:lnTo>
                    <a:lnTo>
                      <a:pt x="8944" y="18251"/>
                    </a:lnTo>
                    <a:lnTo>
                      <a:pt x="10336" y="16193"/>
                    </a:lnTo>
                    <a:cubicBezTo>
                      <a:pt x="10278" y="15076"/>
                      <a:pt x="10133" y="13946"/>
                      <a:pt x="9901" y="12815"/>
                    </a:cubicBezTo>
                    <a:lnTo>
                      <a:pt x="8133" y="14294"/>
                    </a:lnTo>
                    <a:lnTo>
                      <a:pt x="9611" y="11626"/>
                    </a:lnTo>
                    <a:cubicBezTo>
                      <a:pt x="9597" y="11539"/>
                      <a:pt x="9553" y="11467"/>
                      <a:pt x="9539" y="11380"/>
                    </a:cubicBezTo>
                    <a:cubicBezTo>
                      <a:pt x="9191" y="10133"/>
                      <a:pt x="8727" y="8930"/>
                      <a:pt x="8176" y="7814"/>
                    </a:cubicBezTo>
                    <a:lnTo>
                      <a:pt x="6509" y="9293"/>
                    </a:lnTo>
                    <a:lnTo>
                      <a:pt x="7712" y="6901"/>
                    </a:lnTo>
                    <a:cubicBezTo>
                      <a:pt x="7147" y="5872"/>
                      <a:pt x="6495" y="4915"/>
                      <a:pt x="5784" y="4002"/>
                    </a:cubicBezTo>
                    <a:lnTo>
                      <a:pt x="4654" y="5321"/>
                    </a:lnTo>
                    <a:lnTo>
                      <a:pt x="5248" y="3349"/>
                    </a:lnTo>
                    <a:cubicBezTo>
                      <a:pt x="4175" y="2088"/>
                      <a:pt x="2958" y="958"/>
                      <a:pt x="1639" y="1"/>
                    </a:cubicBezTo>
                    <a:close/>
                  </a:path>
                </a:pathLst>
              </a:custGeom>
              <a:solidFill>
                <a:srgbClr val="AAA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6"/>
              <p:cNvSpPr/>
              <p:nvPr/>
            </p:nvSpPr>
            <p:spPr>
              <a:xfrm>
                <a:off x="5378950" y="3967125"/>
                <a:ext cx="177225" cy="630600"/>
              </a:xfrm>
              <a:custGeom>
                <a:avLst/>
                <a:gdLst/>
                <a:ahLst/>
                <a:cxnLst/>
                <a:rect l="l" t="t" r="r" b="b"/>
                <a:pathLst>
                  <a:path w="7089" h="25224" extrusionOk="0">
                    <a:moveTo>
                      <a:pt x="1" y="1"/>
                    </a:moveTo>
                    <a:lnTo>
                      <a:pt x="841" y="3175"/>
                    </a:lnTo>
                    <a:lnTo>
                      <a:pt x="1711" y="6321"/>
                    </a:lnTo>
                    <a:lnTo>
                      <a:pt x="3465" y="12627"/>
                    </a:lnTo>
                    <a:lnTo>
                      <a:pt x="5262" y="18932"/>
                    </a:lnTo>
                    <a:lnTo>
                      <a:pt x="6176" y="22092"/>
                    </a:lnTo>
                    <a:lnTo>
                      <a:pt x="7089" y="25223"/>
                    </a:lnTo>
                    <a:lnTo>
                      <a:pt x="6263" y="22078"/>
                    </a:lnTo>
                    <a:lnTo>
                      <a:pt x="5393" y="18903"/>
                    </a:lnTo>
                    <a:lnTo>
                      <a:pt x="3639" y="12598"/>
                    </a:lnTo>
                    <a:lnTo>
                      <a:pt x="1841" y="6292"/>
                    </a:lnTo>
                    <a:lnTo>
                      <a:pt x="914" y="31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6"/>
              <p:cNvSpPr/>
              <p:nvPr/>
            </p:nvSpPr>
            <p:spPr>
              <a:xfrm>
                <a:off x="5473525" y="4214650"/>
                <a:ext cx="19975" cy="9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726" extrusionOk="0">
                    <a:moveTo>
                      <a:pt x="798" y="0"/>
                    </a:moveTo>
                    <a:lnTo>
                      <a:pt x="1" y="3711"/>
                    </a:lnTo>
                    <a:lnTo>
                      <a:pt x="102" y="3726"/>
                    </a:lnTo>
                    <a:lnTo>
                      <a:pt x="798" y="0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6"/>
              <p:cNvSpPr/>
              <p:nvPr/>
            </p:nvSpPr>
            <p:spPr>
              <a:xfrm>
                <a:off x="5411925" y="4274450"/>
                <a:ext cx="7867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494" extrusionOk="0">
                    <a:moveTo>
                      <a:pt x="1" y="0"/>
                    </a:moveTo>
                    <a:lnTo>
                      <a:pt x="3059" y="3494"/>
                    </a:lnTo>
                    <a:lnTo>
                      <a:pt x="3146" y="34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6"/>
              <p:cNvSpPr/>
              <p:nvPr/>
            </p:nvSpPr>
            <p:spPr>
              <a:xfrm>
                <a:off x="5510125" y="4340400"/>
                <a:ext cx="18525" cy="9895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58" extrusionOk="0">
                    <a:moveTo>
                      <a:pt x="740" y="0"/>
                    </a:moveTo>
                    <a:lnTo>
                      <a:pt x="1" y="3929"/>
                    </a:lnTo>
                    <a:lnTo>
                      <a:pt x="131" y="3958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6"/>
              <p:cNvSpPr/>
              <p:nvPr/>
            </p:nvSpPr>
            <p:spPr>
              <a:xfrm>
                <a:off x="5450700" y="4413975"/>
                <a:ext cx="7902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3407" extrusionOk="0">
                    <a:moveTo>
                      <a:pt x="1" y="0"/>
                    </a:moveTo>
                    <a:lnTo>
                      <a:pt x="3074" y="3407"/>
                    </a:lnTo>
                    <a:lnTo>
                      <a:pt x="3161" y="33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6"/>
              <p:cNvSpPr/>
              <p:nvPr/>
            </p:nvSpPr>
            <p:spPr>
              <a:xfrm>
                <a:off x="5541300" y="4458550"/>
                <a:ext cx="16325" cy="917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3668" extrusionOk="0">
                    <a:moveTo>
                      <a:pt x="653" y="0"/>
                    </a:moveTo>
                    <a:lnTo>
                      <a:pt x="1" y="3653"/>
                    </a:lnTo>
                    <a:lnTo>
                      <a:pt x="131" y="3667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36"/>
            <p:cNvGrpSpPr/>
            <p:nvPr/>
          </p:nvGrpSpPr>
          <p:grpSpPr>
            <a:xfrm rot="-6307851" flipH="1">
              <a:off x="1539042" y="3277149"/>
              <a:ext cx="1272087" cy="1039050"/>
              <a:chOff x="5964950" y="4782700"/>
              <a:chExt cx="425100" cy="347225"/>
            </a:xfrm>
          </p:grpSpPr>
          <p:sp>
            <p:nvSpPr>
              <p:cNvPr id="293" name="Google Shape;293;p36"/>
              <p:cNvSpPr/>
              <p:nvPr/>
            </p:nvSpPr>
            <p:spPr>
              <a:xfrm>
                <a:off x="5964950" y="4782700"/>
                <a:ext cx="425100" cy="347225"/>
              </a:xfrm>
              <a:custGeom>
                <a:avLst/>
                <a:gdLst/>
                <a:ahLst/>
                <a:cxnLst/>
                <a:rect l="l" t="t" r="r" b="b"/>
                <a:pathLst>
                  <a:path w="17004" h="13889" extrusionOk="0">
                    <a:moveTo>
                      <a:pt x="15324" y="1"/>
                    </a:moveTo>
                    <a:cubicBezTo>
                      <a:pt x="14898" y="1"/>
                      <a:pt x="14472" y="34"/>
                      <a:pt x="14003" y="124"/>
                    </a:cubicBezTo>
                    <a:cubicBezTo>
                      <a:pt x="12872" y="341"/>
                      <a:pt x="11727" y="617"/>
                      <a:pt x="10611" y="1022"/>
                    </a:cubicBezTo>
                    <a:cubicBezTo>
                      <a:pt x="9480" y="1443"/>
                      <a:pt x="8350" y="2023"/>
                      <a:pt x="7407" y="2791"/>
                    </a:cubicBezTo>
                    <a:lnTo>
                      <a:pt x="7770" y="5618"/>
                    </a:lnTo>
                    <a:lnTo>
                      <a:pt x="7770" y="5618"/>
                    </a:lnTo>
                    <a:lnTo>
                      <a:pt x="6827" y="3269"/>
                    </a:lnTo>
                    <a:lnTo>
                      <a:pt x="6552" y="3545"/>
                    </a:lnTo>
                    <a:cubicBezTo>
                      <a:pt x="5943" y="4182"/>
                      <a:pt x="5450" y="4907"/>
                      <a:pt x="5001" y="5661"/>
                    </a:cubicBezTo>
                    <a:lnTo>
                      <a:pt x="6552" y="7893"/>
                    </a:lnTo>
                    <a:lnTo>
                      <a:pt x="4566" y="6444"/>
                    </a:lnTo>
                    <a:cubicBezTo>
                      <a:pt x="4262" y="7024"/>
                      <a:pt x="3986" y="7603"/>
                      <a:pt x="3696" y="8183"/>
                    </a:cubicBezTo>
                    <a:lnTo>
                      <a:pt x="4958" y="9995"/>
                    </a:lnTo>
                    <a:lnTo>
                      <a:pt x="3334" y="8908"/>
                    </a:lnTo>
                    <a:cubicBezTo>
                      <a:pt x="3030" y="9531"/>
                      <a:pt x="2682" y="10140"/>
                      <a:pt x="2319" y="10735"/>
                    </a:cubicBezTo>
                    <a:lnTo>
                      <a:pt x="3349" y="11300"/>
                    </a:lnTo>
                    <a:lnTo>
                      <a:pt x="3349" y="11300"/>
                    </a:lnTo>
                    <a:lnTo>
                      <a:pt x="2044" y="11155"/>
                    </a:lnTo>
                    <a:cubicBezTo>
                      <a:pt x="1493" y="11967"/>
                      <a:pt x="812" y="12706"/>
                      <a:pt x="0" y="13271"/>
                    </a:cubicBezTo>
                    <a:cubicBezTo>
                      <a:pt x="1087" y="13576"/>
                      <a:pt x="2232" y="13779"/>
                      <a:pt x="3349" y="13851"/>
                    </a:cubicBezTo>
                    <a:lnTo>
                      <a:pt x="3696" y="12749"/>
                    </a:lnTo>
                    <a:lnTo>
                      <a:pt x="3783" y="13880"/>
                    </a:lnTo>
                    <a:cubicBezTo>
                      <a:pt x="4001" y="13885"/>
                      <a:pt x="4218" y="13888"/>
                      <a:pt x="4436" y="13888"/>
                    </a:cubicBezTo>
                    <a:cubicBezTo>
                      <a:pt x="4871" y="13888"/>
                      <a:pt x="5305" y="13875"/>
                      <a:pt x="5740" y="13837"/>
                    </a:cubicBezTo>
                    <a:lnTo>
                      <a:pt x="5595" y="11749"/>
                    </a:lnTo>
                    <a:lnTo>
                      <a:pt x="6436" y="13764"/>
                    </a:lnTo>
                    <a:cubicBezTo>
                      <a:pt x="7146" y="13677"/>
                      <a:pt x="7842" y="13503"/>
                      <a:pt x="8538" y="13315"/>
                    </a:cubicBezTo>
                    <a:lnTo>
                      <a:pt x="7799" y="10271"/>
                    </a:lnTo>
                    <a:lnTo>
                      <a:pt x="9582" y="12952"/>
                    </a:lnTo>
                    <a:cubicBezTo>
                      <a:pt x="10553" y="12561"/>
                      <a:pt x="11452" y="12054"/>
                      <a:pt x="12292" y="11445"/>
                    </a:cubicBezTo>
                    <a:cubicBezTo>
                      <a:pt x="11524" y="10648"/>
                      <a:pt x="10292" y="9358"/>
                      <a:pt x="10292" y="9357"/>
                    </a:cubicBezTo>
                    <a:lnTo>
                      <a:pt x="10292" y="9357"/>
                    </a:lnTo>
                    <a:lnTo>
                      <a:pt x="12916" y="10937"/>
                    </a:lnTo>
                    <a:cubicBezTo>
                      <a:pt x="13553" y="10387"/>
                      <a:pt x="14133" y="9792"/>
                      <a:pt x="14626" y="9140"/>
                    </a:cubicBezTo>
                    <a:lnTo>
                      <a:pt x="12800" y="7589"/>
                    </a:lnTo>
                    <a:lnTo>
                      <a:pt x="15235" y="8241"/>
                    </a:lnTo>
                    <a:cubicBezTo>
                      <a:pt x="15554" y="7748"/>
                      <a:pt x="15800" y="7227"/>
                      <a:pt x="16018" y="6676"/>
                    </a:cubicBezTo>
                    <a:cubicBezTo>
                      <a:pt x="16090" y="6516"/>
                      <a:pt x="16148" y="6357"/>
                      <a:pt x="16206" y="6168"/>
                    </a:cubicBezTo>
                    <a:lnTo>
                      <a:pt x="13742" y="5154"/>
                    </a:lnTo>
                    <a:lnTo>
                      <a:pt x="13742" y="5154"/>
                    </a:lnTo>
                    <a:lnTo>
                      <a:pt x="16453" y="5270"/>
                    </a:lnTo>
                    <a:cubicBezTo>
                      <a:pt x="16859" y="3603"/>
                      <a:pt x="16931" y="1820"/>
                      <a:pt x="17003" y="109"/>
                    </a:cubicBezTo>
                    <a:cubicBezTo>
                      <a:pt x="16390" y="53"/>
                      <a:pt x="15858" y="1"/>
                      <a:pt x="153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6"/>
              <p:cNvSpPr/>
              <p:nvPr/>
            </p:nvSpPr>
            <p:spPr>
              <a:xfrm>
                <a:off x="5964950" y="4785775"/>
                <a:ext cx="424000" cy="33017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13207" extrusionOk="0">
                    <a:moveTo>
                      <a:pt x="16960" y="1"/>
                    </a:moveTo>
                    <a:cubicBezTo>
                      <a:pt x="15481" y="1030"/>
                      <a:pt x="14046" y="2161"/>
                      <a:pt x="12626" y="3349"/>
                    </a:cubicBezTo>
                    <a:cubicBezTo>
                      <a:pt x="11249" y="4523"/>
                      <a:pt x="9930" y="5755"/>
                      <a:pt x="8697" y="7104"/>
                    </a:cubicBezTo>
                    <a:cubicBezTo>
                      <a:pt x="8538" y="7263"/>
                      <a:pt x="8393" y="7422"/>
                      <a:pt x="8248" y="7611"/>
                    </a:cubicBezTo>
                    <a:lnTo>
                      <a:pt x="7813" y="8133"/>
                    </a:lnTo>
                    <a:cubicBezTo>
                      <a:pt x="7523" y="8481"/>
                      <a:pt x="7233" y="8814"/>
                      <a:pt x="6900" y="9133"/>
                    </a:cubicBezTo>
                    <a:cubicBezTo>
                      <a:pt x="6596" y="9452"/>
                      <a:pt x="6233" y="9727"/>
                      <a:pt x="5914" y="10032"/>
                    </a:cubicBezTo>
                    <a:cubicBezTo>
                      <a:pt x="5566" y="10307"/>
                      <a:pt x="5218" y="10597"/>
                      <a:pt x="4842" y="10843"/>
                    </a:cubicBezTo>
                    <a:cubicBezTo>
                      <a:pt x="4117" y="11380"/>
                      <a:pt x="3334" y="11829"/>
                      <a:pt x="2522" y="12221"/>
                    </a:cubicBezTo>
                    <a:cubicBezTo>
                      <a:pt x="1711" y="12626"/>
                      <a:pt x="870" y="12945"/>
                      <a:pt x="0" y="13206"/>
                    </a:cubicBezTo>
                    <a:cubicBezTo>
                      <a:pt x="1783" y="12771"/>
                      <a:pt x="3450" y="11989"/>
                      <a:pt x="4943" y="10974"/>
                    </a:cubicBezTo>
                    <a:lnTo>
                      <a:pt x="5233" y="10771"/>
                    </a:lnTo>
                    <a:lnTo>
                      <a:pt x="5378" y="10684"/>
                    </a:lnTo>
                    <a:lnTo>
                      <a:pt x="5508" y="10583"/>
                    </a:lnTo>
                    <a:lnTo>
                      <a:pt x="6059" y="10162"/>
                    </a:lnTo>
                    <a:cubicBezTo>
                      <a:pt x="6393" y="9858"/>
                      <a:pt x="6755" y="9568"/>
                      <a:pt x="7074" y="9234"/>
                    </a:cubicBezTo>
                    <a:cubicBezTo>
                      <a:pt x="7393" y="8930"/>
                      <a:pt x="7683" y="8582"/>
                      <a:pt x="7987" y="8234"/>
                    </a:cubicBezTo>
                    <a:lnTo>
                      <a:pt x="8451" y="7727"/>
                    </a:lnTo>
                    <a:cubicBezTo>
                      <a:pt x="8596" y="7553"/>
                      <a:pt x="8741" y="7393"/>
                      <a:pt x="8900" y="7234"/>
                    </a:cubicBezTo>
                    <a:lnTo>
                      <a:pt x="9350" y="6727"/>
                    </a:lnTo>
                    <a:cubicBezTo>
                      <a:pt x="9509" y="6553"/>
                      <a:pt x="9654" y="6393"/>
                      <a:pt x="9828" y="6234"/>
                    </a:cubicBezTo>
                    <a:cubicBezTo>
                      <a:pt x="10133" y="5900"/>
                      <a:pt x="10451" y="5596"/>
                      <a:pt x="10785" y="5277"/>
                    </a:cubicBezTo>
                    <a:cubicBezTo>
                      <a:pt x="11437" y="4654"/>
                      <a:pt x="12104" y="4045"/>
                      <a:pt x="12771" y="3436"/>
                    </a:cubicBezTo>
                    <a:cubicBezTo>
                      <a:pt x="13452" y="2842"/>
                      <a:pt x="14133" y="2262"/>
                      <a:pt x="14844" y="1682"/>
                    </a:cubicBezTo>
                    <a:cubicBezTo>
                      <a:pt x="15525" y="1102"/>
                      <a:pt x="16235" y="537"/>
                      <a:pt x="16960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" name="Google Shape;295;p36"/>
          <p:cNvSpPr/>
          <p:nvPr/>
        </p:nvSpPr>
        <p:spPr>
          <a:xfrm>
            <a:off x="5860375" y="596826"/>
            <a:ext cx="2201475" cy="620711"/>
          </a:xfrm>
          <a:custGeom>
            <a:avLst/>
            <a:gdLst/>
            <a:ahLst/>
            <a:cxnLst/>
            <a:rect l="l" t="t" r="r" b="b"/>
            <a:pathLst>
              <a:path w="88059" h="27278" extrusionOk="0">
                <a:moveTo>
                  <a:pt x="38666" y="1134"/>
                </a:moveTo>
                <a:cubicBezTo>
                  <a:pt x="27867" y="1087"/>
                  <a:pt x="17583" y="-970"/>
                  <a:pt x="11178" y="573"/>
                </a:cubicBezTo>
                <a:cubicBezTo>
                  <a:pt x="4773" y="2116"/>
                  <a:pt x="1267" y="6790"/>
                  <a:pt x="238" y="10390"/>
                </a:cubicBezTo>
                <a:cubicBezTo>
                  <a:pt x="-790" y="13990"/>
                  <a:pt x="1641" y="19366"/>
                  <a:pt x="5007" y="22171"/>
                </a:cubicBezTo>
                <a:cubicBezTo>
                  <a:pt x="8373" y="24976"/>
                  <a:pt x="13328" y="26799"/>
                  <a:pt x="20434" y="27220"/>
                </a:cubicBezTo>
                <a:cubicBezTo>
                  <a:pt x="27540" y="27641"/>
                  <a:pt x="40395" y="25677"/>
                  <a:pt x="47641" y="24695"/>
                </a:cubicBezTo>
                <a:cubicBezTo>
                  <a:pt x="54887" y="23713"/>
                  <a:pt x="59562" y="22264"/>
                  <a:pt x="63910" y="21329"/>
                </a:cubicBezTo>
                <a:cubicBezTo>
                  <a:pt x="68258" y="20394"/>
                  <a:pt x="70081" y="19834"/>
                  <a:pt x="73727" y="19086"/>
                </a:cubicBezTo>
                <a:cubicBezTo>
                  <a:pt x="77373" y="18338"/>
                  <a:pt x="83544" y="18852"/>
                  <a:pt x="85788" y="16842"/>
                </a:cubicBezTo>
                <a:cubicBezTo>
                  <a:pt x="88032" y="14832"/>
                  <a:pt x="88827" y="9689"/>
                  <a:pt x="87191" y="7024"/>
                </a:cubicBezTo>
                <a:cubicBezTo>
                  <a:pt x="85555" y="4359"/>
                  <a:pt x="84059" y="1836"/>
                  <a:pt x="75971" y="854"/>
                </a:cubicBezTo>
                <a:cubicBezTo>
                  <a:pt x="67884" y="-128"/>
                  <a:pt x="49465" y="1181"/>
                  <a:pt x="38666" y="11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6" name="Google Shape;296;p36"/>
          <p:cNvSpPr/>
          <p:nvPr/>
        </p:nvSpPr>
        <p:spPr>
          <a:xfrm>
            <a:off x="2597025" y="903775"/>
            <a:ext cx="5914417" cy="3013450"/>
          </a:xfrm>
          <a:custGeom>
            <a:avLst/>
            <a:gdLst/>
            <a:ahLst/>
            <a:cxnLst/>
            <a:rect l="l" t="t" r="r" b="b"/>
            <a:pathLst>
              <a:path w="258780" h="120538" extrusionOk="0">
                <a:moveTo>
                  <a:pt x="126520" y="115875"/>
                </a:moveTo>
                <a:cubicBezTo>
                  <a:pt x="100302" y="114394"/>
                  <a:pt x="67093" y="117620"/>
                  <a:pt x="46628" y="111196"/>
                </a:cubicBezTo>
                <a:cubicBezTo>
                  <a:pt x="26163" y="104772"/>
                  <a:pt x="9939" y="92945"/>
                  <a:pt x="3730" y="77329"/>
                </a:cubicBezTo>
                <a:cubicBezTo>
                  <a:pt x="-2479" y="61713"/>
                  <a:pt x="-1161" y="30386"/>
                  <a:pt x="9375" y="17498"/>
                </a:cubicBezTo>
                <a:cubicBezTo>
                  <a:pt x="19911" y="4610"/>
                  <a:pt x="46536" y="107"/>
                  <a:pt x="66948" y="1"/>
                </a:cubicBezTo>
                <a:cubicBezTo>
                  <a:pt x="87360" y="-105"/>
                  <a:pt x="112524" y="14052"/>
                  <a:pt x="131849" y="16862"/>
                </a:cubicBezTo>
                <a:cubicBezTo>
                  <a:pt x="151174" y="19672"/>
                  <a:pt x="166256" y="18078"/>
                  <a:pt x="182898" y="16862"/>
                </a:cubicBezTo>
                <a:cubicBezTo>
                  <a:pt x="199541" y="15647"/>
                  <a:pt x="219643" y="7278"/>
                  <a:pt x="231704" y="9569"/>
                </a:cubicBezTo>
                <a:cubicBezTo>
                  <a:pt x="243765" y="11860"/>
                  <a:pt x="251105" y="20321"/>
                  <a:pt x="255265" y="30606"/>
                </a:cubicBezTo>
                <a:cubicBezTo>
                  <a:pt x="259426" y="40891"/>
                  <a:pt x="259893" y="58982"/>
                  <a:pt x="256667" y="71277"/>
                </a:cubicBezTo>
                <a:cubicBezTo>
                  <a:pt x="253441" y="83572"/>
                  <a:pt x="244700" y="96241"/>
                  <a:pt x="235911" y="104375"/>
                </a:cubicBezTo>
                <a:cubicBezTo>
                  <a:pt x="227122" y="112509"/>
                  <a:pt x="222167" y="118165"/>
                  <a:pt x="203935" y="120082"/>
                </a:cubicBezTo>
                <a:cubicBezTo>
                  <a:pt x="185703" y="121999"/>
                  <a:pt x="152738" y="117356"/>
                  <a:pt x="126520" y="11587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" name="Google Shape;297;p36"/>
          <p:cNvSpPr txBox="1">
            <a:spLocks noGrp="1"/>
          </p:cNvSpPr>
          <p:nvPr>
            <p:ph type="ctrTitle"/>
          </p:nvPr>
        </p:nvSpPr>
        <p:spPr>
          <a:xfrm>
            <a:off x="2857725" y="1217513"/>
            <a:ext cx="53766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JavaScript</a:t>
            </a:r>
            <a:br>
              <a:rPr lang="en" sz="4900" dirty="0"/>
            </a:br>
            <a:r>
              <a:rPr lang="en" sz="4900" dirty="0"/>
              <a:t>Capstone Project</a:t>
            </a:r>
            <a:br>
              <a:rPr lang="en" sz="4900" dirty="0"/>
            </a:br>
            <a:endParaRPr sz="4300" dirty="0">
              <a:solidFill>
                <a:schemeClr val="accent4"/>
              </a:solidFill>
            </a:endParaRPr>
          </a:p>
        </p:txBody>
      </p:sp>
      <p:grpSp>
        <p:nvGrpSpPr>
          <p:cNvPr id="299" name="Google Shape;299;p36"/>
          <p:cNvGrpSpPr/>
          <p:nvPr/>
        </p:nvGrpSpPr>
        <p:grpSpPr>
          <a:xfrm>
            <a:off x="656175" y="377275"/>
            <a:ext cx="1892975" cy="1435925"/>
            <a:chOff x="656175" y="377275"/>
            <a:chExt cx="1892975" cy="1435925"/>
          </a:xfrm>
        </p:grpSpPr>
        <p:sp>
          <p:nvSpPr>
            <p:cNvPr id="300" name="Google Shape;300;p36"/>
            <p:cNvSpPr/>
            <p:nvPr/>
          </p:nvSpPr>
          <p:spPr>
            <a:xfrm rot="2700000">
              <a:off x="2166075" y="1051390"/>
              <a:ext cx="317350" cy="317350"/>
            </a:xfrm>
            <a:prstGeom prst="plus">
              <a:avLst>
                <a:gd name="adj" fmla="val 4235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rot="-1814886">
              <a:off x="794990" y="459041"/>
              <a:ext cx="444868" cy="444868"/>
            </a:xfrm>
            <a:prstGeom prst="plus">
              <a:avLst>
                <a:gd name="adj" fmla="val 423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1848550" y="1016000"/>
              <a:ext cx="987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825500" y="1714500"/>
              <a:ext cx="98700" cy="98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56175" y="1361725"/>
              <a:ext cx="98700" cy="9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6"/>
          <p:cNvSpPr txBox="1">
            <a:spLocks noGrp="1"/>
          </p:cNvSpPr>
          <p:nvPr>
            <p:ph type="subTitle" idx="2"/>
          </p:nvPr>
        </p:nvSpPr>
        <p:spPr>
          <a:xfrm>
            <a:off x="6115375" y="596826"/>
            <a:ext cx="15447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Diana</a:t>
            </a:r>
            <a:endParaRPr dirty="0"/>
          </a:p>
        </p:txBody>
      </p:sp>
      <p:sp>
        <p:nvSpPr>
          <p:cNvPr id="306" name="Google Shape;306;p36"/>
          <p:cNvSpPr/>
          <p:nvPr/>
        </p:nvSpPr>
        <p:spPr>
          <a:xfrm>
            <a:off x="1567425" y="320738"/>
            <a:ext cx="462650" cy="583025"/>
          </a:xfrm>
          <a:custGeom>
            <a:avLst/>
            <a:gdLst/>
            <a:ahLst/>
            <a:cxnLst/>
            <a:rect l="l" t="t" r="r" b="b"/>
            <a:pathLst>
              <a:path w="18506" h="23321" extrusionOk="0">
                <a:moveTo>
                  <a:pt x="15194" y="1"/>
                </a:moveTo>
                <a:cubicBezTo>
                  <a:pt x="15150" y="1"/>
                  <a:pt x="15104" y="7"/>
                  <a:pt x="15059" y="20"/>
                </a:cubicBezTo>
                <a:lnTo>
                  <a:pt x="3262" y="2966"/>
                </a:lnTo>
                <a:cubicBezTo>
                  <a:pt x="3078" y="2988"/>
                  <a:pt x="2936" y="3162"/>
                  <a:pt x="2947" y="3347"/>
                </a:cubicBezTo>
                <a:lnTo>
                  <a:pt x="5600" y="17470"/>
                </a:lnTo>
                <a:cubicBezTo>
                  <a:pt x="5256" y="17329"/>
                  <a:pt x="4874" y="17257"/>
                  <a:pt x="4474" y="17257"/>
                </a:cubicBezTo>
                <a:cubicBezTo>
                  <a:pt x="3735" y="17257"/>
                  <a:pt x="2935" y="17502"/>
                  <a:pt x="2208" y="18003"/>
                </a:cubicBezTo>
                <a:cubicBezTo>
                  <a:pt x="610" y="19101"/>
                  <a:pt x="1" y="21014"/>
                  <a:pt x="860" y="22275"/>
                </a:cubicBezTo>
                <a:cubicBezTo>
                  <a:pt x="1330" y="22965"/>
                  <a:pt x="2138" y="23320"/>
                  <a:pt x="3034" y="23320"/>
                </a:cubicBezTo>
                <a:cubicBezTo>
                  <a:pt x="3775" y="23320"/>
                  <a:pt x="4577" y="23077"/>
                  <a:pt x="5296" y="22580"/>
                </a:cubicBezTo>
                <a:cubicBezTo>
                  <a:pt x="5404" y="22515"/>
                  <a:pt x="5502" y="22438"/>
                  <a:pt x="5589" y="22351"/>
                </a:cubicBezTo>
                <a:cubicBezTo>
                  <a:pt x="6828" y="21264"/>
                  <a:pt x="7350" y="19557"/>
                  <a:pt x="7046" y="17937"/>
                </a:cubicBezTo>
                <a:lnTo>
                  <a:pt x="5143" y="7837"/>
                </a:lnTo>
                <a:lnTo>
                  <a:pt x="15102" y="5336"/>
                </a:lnTo>
                <a:lnTo>
                  <a:pt x="16755" y="14143"/>
                </a:lnTo>
                <a:cubicBezTo>
                  <a:pt x="16411" y="14002"/>
                  <a:pt x="16029" y="13930"/>
                  <a:pt x="15629" y="13930"/>
                </a:cubicBezTo>
                <a:cubicBezTo>
                  <a:pt x="14889" y="13930"/>
                  <a:pt x="14089" y="14175"/>
                  <a:pt x="13363" y="14676"/>
                </a:cubicBezTo>
                <a:cubicBezTo>
                  <a:pt x="11764" y="15774"/>
                  <a:pt x="11156" y="17687"/>
                  <a:pt x="12014" y="18948"/>
                </a:cubicBezTo>
                <a:cubicBezTo>
                  <a:pt x="12484" y="19638"/>
                  <a:pt x="13293" y="19993"/>
                  <a:pt x="14190" y="19993"/>
                </a:cubicBezTo>
                <a:cubicBezTo>
                  <a:pt x="14933" y="19993"/>
                  <a:pt x="15737" y="19750"/>
                  <a:pt x="16461" y="19253"/>
                </a:cubicBezTo>
                <a:cubicBezTo>
                  <a:pt x="16559" y="19188"/>
                  <a:pt x="16657" y="19112"/>
                  <a:pt x="16744" y="19025"/>
                </a:cubicBezTo>
                <a:cubicBezTo>
                  <a:pt x="17983" y="17937"/>
                  <a:pt x="18505" y="16241"/>
                  <a:pt x="18201" y="14610"/>
                </a:cubicBezTo>
                <a:lnTo>
                  <a:pt x="15548" y="237"/>
                </a:lnTo>
                <a:cubicBezTo>
                  <a:pt x="15522" y="98"/>
                  <a:pt x="15370" y="1"/>
                  <a:pt x="15194" y="1"/>
                </a:cubicBezTo>
                <a:close/>
              </a:path>
            </a:pathLst>
          </a:custGeom>
          <a:solidFill>
            <a:srgbClr val="5E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6"/>
          <p:cNvGrpSpPr/>
          <p:nvPr/>
        </p:nvGrpSpPr>
        <p:grpSpPr>
          <a:xfrm>
            <a:off x="681250" y="1027100"/>
            <a:ext cx="2133900" cy="3619200"/>
            <a:chOff x="547200" y="1027100"/>
            <a:chExt cx="2133900" cy="3619200"/>
          </a:xfrm>
        </p:grpSpPr>
        <p:sp>
          <p:nvSpPr>
            <p:cNvPr id="308" name="Google Shape;308;p36"/>
            <p:cNvSpPr/>
            <p:nvPr/>
          </p:nvSpPr>
          <p:spPr>
            <a:xfrm>
              <a:off x="547200" y="4561700"/>
              <a:ext cx="2133900" cy="84600"/>
            </a:xfrm>
            <a:prstGeom prst="ellipse">
              <a:avLst/>
            </a:prstGeom>
            <a:solidFill>
              <a:srgbClr val="2F202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36"/>
            <p:cNvGrpSpPr/>
            <p:nvPr/>
          </p:nvGrpSpPr>
          <p:grpSpPr>
            <a:xfrm>
              <a:off x="892775" y="1027100"/>
              <a:ext cx="1241297" cy="3576900"/>
              <a:chOff x="1182075" y="1611175"/>
              <a:chExt cx="1241297" cy="3576900"/>
            </a:xfrm>
          </p:grpSpPr>
          <p:sp>
            <p:nvSpPr>
              <p:cNvPr id="310" name="Google Shape;310;p36"/>
              <p:cNvSpPr/>
              <p:nvPr/>
            </p:nvSpPr>
            <p:spPr>
              <a:xfrm>
                <a:off x="1218216" y="5035276"/>
                <a:ext cx="416574" cy="152799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2393" extrusionOk="0">
                    <a:moveTo>
                      <a:pt x="6089" y="0"/>
                    </a:moveTo>
                    <a:lnTo>
                      <a:pt x="1638" y="913"/>
                    </a:lnTo>
                    <a:lnTo>
                      <a:pt x="247" y="1682"/>
                    </a:lnTo>
                    <a:cubicBezTo>
                      <a:pt x="102" y="1754"/>
                      <a:pt x="0" y="1957"/>
                      <a:pt x="44" y="2131"/>
                    </a:cubicBezTo>
                    <a:cubicBezTo>
                      <a:pt x="73" y="2276"/>
                      <a:pt x="203" y="2392"/>
                      <a:pt x="508" y="2392"/>
                    </a:cubicBezTo>
                    <a:cubicBezTo>
                      <a:pt x="518" y="2392"/>
                      <a:pt x="528" y="2392"/>
                      <a:pt x="539" y="2392"/>
                    </a:cubicBezTo>
                    <a:cubicBezTo>
                      <a:pt x="1310" y="2392"/>
                      <a:pt x="5001" y="1899"/>
                      <a:pt x="5001" y="1899"/>
                    </a:cubicBezTo>
                    <a:lnTo>
                      <a:pt x="5001" y="2305"/>
                    </a:lnTo>
                    <a:lnTo>
                      <a:pt x="6437" y="2305"/>
                    </a:lnTo>
                    <a:cubicBezTo>
                      <a:pt x="6437" y="2305"/>
                      <a:pt x="6524" y="276"/>
                      <a:pt x="6089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6"/>
              <p:cNvSpPr/>
              <p:nvPr/>
            </p:nvSpPr>
            <p:spPr>
              <a:xfrm>
                <a:off x="1322807" y="5000093"/>
                <a:ext cx="284207" cy="117999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1848" extrusionOk="0">
                    <a:moveTo>
                      <a:pt x="4262" y="0"/>
                    </a:moveTo>
                    <a:lnTo>
                      <a:pt x="2610" y="203"/>
                    </a:lnTo>
                    <a:lnTo>
                      <a:pt x="0" y="1450"/>
                    </a:lnTo>
                    <a:cubicBezTo>
                      <a:pt x="0" y="1450"/>
                      <a:pt x="555" y="1847"/>
                      <a:pt x="1290" y="1847"/>
                    </a:cubicBezTo>
                    <a:cubicBezTo>
                      <a:pt x="1527" y="1847"/>
                      <a:pt x="1783" y="1806"/>
                      <a:pt x="2044" y="1696"/>
                    </a:cubicBezTo>
                    <a:cubicBezTo>
                      <a:pt x="3117" y="1232"/>
                      <a:pt x="4451" y="522"/>
                      <a:pt x="4451" y="522"/>
                    </a:cubicBezTo>
                    <a:lnTo>
                      <a:pt x="4262" y="0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6"/>
              <p:cNvSpPr/>
              <p:nvPr/>
            </p:nvSpPr>
            <p:spPr>
              <a:xfrm>
                <a:off x="1479246" y="4628917"/>
                <a:ext cx="126875" cy="423981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6640" extrusionOk="0">
                    <a:moveTo>
                      <a:pt x="1986" y="1"/>
                    </a:moveTo>
                    <a:lnTo>
                      <a:pt x="0" y="131"/>
                    </a:lnTo>
                    <a:lnTo>
                      <a:pt x="0" y="6640"/>
                    </a:lnTo>
                    <a:lnTo>
                      <a:pt x="1812" y="5828"/>
                    </a:ln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6"/>
              <p:cNvSpPr/>
              <p:nvPr/>
            </p:nvSpPr>
            <p:spPr>
              <a:xfrm>
                <a:off x="1990132" y="5036169"/>
                <a:ext cx="416574" cy="151905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2379" extrusionOk="0">
                    <a:moveTo>
                      <a:pt x="436" y="1"/>
                    </a:moveTo>
                    <a:cubicBezTo>
                      <a:pt x="1" y="262"/>
                      <a:pt x="102" y="2291"/>
                      <a:pt x="102" y="2291"/>
                    </a:cubicBezTo>
                    <a:lnTo>
                      <a:pt x="1523" y="2305"/>
                    </a:lnTo>
                    <a:lnTo>
                      <a:pt x="1523" y="1885"/>
                    </a:lnTo>
                    <a:cubicBezTo>
                      <a:pt x="1523" y="1885"/>
                      <a:pt x="5229" y="2378"/>
                      <a:pt x="5986" y="2378"/>
                    </a:cubicBezTo>
                    <a:cubicBezTo>
                      <a:pt x="5997" y="2378"/>
                      <a:pt x="6007" y="2378"/>
                      <a:pt x="6017" y="2378"/>
                    </a:cubicBezTo>
                    <a:cubicBezTo>
                      <a:pt x="6321" y="2378"/>
                      <a:pt x="6451" y="2262"/>
                      <a:pt x="6495" y="2117"/>
                    </a:cubicBezTo>
                    <a:cubicBezTo>
                      <a:pt x="6524" y="1943"/>
                      <a:pt x="6437" y="1740"/>
                      <a:pt x="6292" y="1668"/>
                    </a:cubicBezTo>
                    <a:lnTo>
                      <a:pt x="4900" y="899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6"/>
              <p:cNvSpPr/>
              <p:nvPr/>
            </p:nvSpPr>
            <p:spPr>
              <a:xfrm>
                <a:off x="2017908" y="5000093"/>
                <a:ext cx="285165" cy="11799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848" extrusionOk="0">
                    <a:moveTo>
                      <a:pt x="204" y="0"/>
                    </a:moveTo>
                    <a:lnTo>
                      <a:pt x="1" y="522"/>
                    </a:lnTo>
                    <a:cubicBezTo>
                      <a:pt x="1" y="522"/>
                      <a:pt x="1349" y="1232"/>
                      <a:pt x="2407" y="1696"/>
                    </a:cubicBezTo>
                    <a:cubicBezTo>
                      <a:pt x="2669" y="1806"/>
                      <a:pt x="2925" y="1847"/>
                      <a:pt x="3164" y="1847"/>
                    </a:cubicBezTo>
                    <a:cubicBezTo>
                      <a:pt x="3902" y="1847"/>
                      <a:pt x="4465" y="1450"/>
                      <a:pt x="4465" y="1450"/>
                    </a:cubicBezTo>
                    <a:lnTo>
                      <a:pt x="1856" y="203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6"/>
              <p:cNvSpPr/>
              <p:nvPr/>
            </p:nvSpPr>
            <p:spPr>
              <a:xfrm>
                <a:off x="2030870" y="4628917"/>
                <a:ext cx="130578" cy="431387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756" extrusionOk="0">
                    <a:moveTo>
                      <a:pt x="59" y="1"/>
                    </a:moveTo>
                    <a:lnTo>
                      <a:pt x="1" y="5828"/>
                    </a:lnTo>
                    <a:lnTo>
                      <a:pt x="1972" y="6756"/>
                    </a:lnTo>
                    <a:lnTo>
                      <a:pt x="2045" y="131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6"/>
              <p:cNvSpPr/>
              <p:nvPr/>
            </p:nvSpPr>
            <p:spPr>
              <a:xfrm>
                <a:off x="1412584" y="2847172"/>
                <a:ext cx="855304" cy="2040981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31964" extrusionOk="0">
                    <a:moveTo>
                      <a:pt x="2784" y="0"/>
                    </a:moveTo>
                    <a:cubicBezTo>
                      <a:pt x="2784" y="0"/>
                      <a:pt x="2784" y="0"/>
                      <a:pt x="2784" y="0"/>
                    </a:cubicBezTo>
                    <a:lnTo>
                      <a:pt x="2784" y="0"/>
                    </a:lnTo>
                    <a:lnTo>
                      <a:pt x="2784" y="0"/>
                    </a:lnTo>
                    <a:cubicBezTo>
                      <a:pt x="2784" y="0"/>
                      <a:pt x="2784" y="0"/>
                      <a:pt x="2784" y="0"/>
                    </a:cubicBezTo>
                    <a:close/>
                    <a:moveTo>
                      <a:pt x="2784" y="0"/>
                    </a:moveTo>
                    <a:cubicBezTo>
                      <a:pt x="2776" y="15"/>
                      <a:pt x="1" y="3644"/>
                      <a:pt x="73" y="8466"/>
                    </a:cubicBezTo>
                    <a:cubicBezTo>
                      <a:pt x="146" y="12438"/>
                      <a:pt x="276" y="31963"/>
                      <a:pt x="276" y="31963"/>
                    </a:cubicBezTo>
                    <a:lnTo>
                      <a:pt x="3566" y="31963"/>
                    </a:lnTo>
                    <a:lnTo>
                      <a:pt x="5074" y="7234"/>
                    </a:lnTo>
                    <a:lnTo>
                      <a:pt x="5480" y="7219"/>
                    </a:lnTo>
                    <a:lnTo>
                      <a:pt x="9147" y="18381"/>
                    </a:lnTo>
                    <a:lnTo>
                      <a:pt x="9118" y="31818"/>
                    </a:lnTo>
                    <a:lnTo>
                      <a:pt x="12394" y="31688"/>
                    </a:lnTo>
                    <a:lnTo>
                      <a:pt x="13366" y="18424"/>
                    </a:lnTo>
                    <a:cubicBezTo>
                      <a:pt x="13395" y="17844"/>
                      <a:pt x="13337" y="17265"/>
                      <a:pt x="13192" y="16699"/>
                    </a:cubicBezTo>
                    <a:lnTo>
                      <a:pt x="10829" y="8712"/>
                    </a:lnTo>
                    <a:cubicBezTo>
                      <a:pt x="10321" y="7161"/>
                      <a:pt x="9887" y="5886"/>
                      <a:pt x="9321" y="4552"/>
                    </a:cubicBezTo>
                    <a:cubicBezTo>
                      <a:pt x="8712" y="3117"/>
                      <a:pt x="8104" y="1290"/>
                      <a:pt x="7451" y="464"/>
                    </a:cubicBezTo>
                    <a:lnTo>
                      <a:pt x="2784" y="0"/>
                    </a:ln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6"/>
              <p:cNvSpPr/>
              <p:nvPr/>
            </p:nvSpPr>
            <p:spPr>
              <a:xfrm>
                <a:off x="1736573" y="3300717"/>
                <a:ext cx="144434" cy="1206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9" extrusionOk="0">
                    <a:moveTo>
                      <a:pt x="2232" y="0"/>
                    </a:moveTo>
                    <a:lnTo>
                      <a:pt x="44" y="116"/>
                    </a:lnTo>
                    <a:cubicBezTo>
                      <a:pt x="29" y="116"/>
                      <a:pt x="0" y="131"/>
                      <a:pt x="0" y="145"/>
                    </a:cubicBezTo>
                    <a:cubicBezTo>
                      <a:pt x="0" y="160"/>
                      <a:pt x="29" y="189"/>
                      <a:pt x="44" y="189"/>
                    </a:cubicBezTo>
                    <a:lnTo>
                      <a:pt x="2232" y="73"/>
                    </a:lnTo>
                    <a:cubicBezTo>
                      <a:pt x="2247" y="73"/>
                      <a:pt x="2261" y="58"/>
                      <a:pt x="2261" y="44"/>
                    </a:cubicBezTo>
                    <a:cubicBezTo>
                      <a:pt x="2261" y="15"/>
                      <a:pt x="2247" y="0"/>
                      <a:pt x="2232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6"/>
              <p:cNvSpPr/>
              <p:nvPr/>
            </p:nvSpPr>
            <p:spPr>
              <a:xfrm>
                <a:off x="1248737" y="1730899"/>
                <a:ext cx="637823" cy="426152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6674" extrusionOk="0">
                    <a:moveTo>
                      <a:pt x="1798" y="0"/>
                    </a:moveTo>
                    <a:cubicBezTo>
                      <a:pt x="1798" y="0"/>
                      <a:pt x="1030" y="1363"/>
                      <a:pt x="1146" y="2987"/>
                    </a:cubicBezTo>
                    <a:cubicBezTo>
                      <a:pt x="1233" y="4654"/>
                      <a:pt x="1" y="4494"/>
                      <a:pt x="30" y="6103"/>
                    </a:cubicBezTo>
                    <a:cubicBezTo>
                      <a:pt x="30" y="6103"/>
                      <a:pt x="1548" y="6673"/>
                      <a:pt x="3798" y="6673"/>
                    </a:cubicBezTo>
                    <a:cubicBezTo>
                      <a:pt x="5462" y="6673"/>
                      <a:pt x="7525" y="6361"/>
                      <a:pt x="9669" y="5277"/>
                    </a:cubicBezTo>
                    <a:cubicBezTo>
                      <a:pt x="9669" y="5277"/>
                      <a:pt x="9988" y="4059"/>
                      <a:pt x="9046" y="3624"/>
                    </a:cubicBezTo>
                    <a:cubicBezTo>
                      <a:pt x="7713" y="3001"/>
                      <a:pt x="7524" y="1537"/>
                      <a:pt x="7524" y="1537"/>
                    </a:cubicBez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6"/>
              <p:cNvSpPr/>
              <p:nvPr/>
            </p:nvSpPr>
            <p:spPr>
              <a:xfrm>
                <a:off x="1331107" y="1612260"/>
                <a:ext cx="437900" cy="382540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5991" extrusionOk="0">
                    <a:moveTo>
                      <a:pt x="3806" y="1"/>
                    </a:moveTo>
                    <a:cubicBezTo>
                      <a:pt x="3671" y="1"/>
                      <a:pt x="3533" y="11"/>
                      <a:pt x="3393" y="32"/>
                    </a:cubicBezTo>
                    <a:cubicBezTo>
                      <a:pt x="1784" y="278"/>
                      <a:pt x="1" y="1453"/>
                      <a:pt x="247" y="3308"/>
                    </a:cubicBezTo>
                    <a:cubicBezTo>
                      <a:pt x="449" y="4710"/>
                      <a:pt x="2203" y="5991"/>
                      <a:pt x="3638" y="5991"/>
                    </a:cubicBezTo>
                    <a:cubicBezTo>
                      <a:pt x="3851" y="5991"/>
                      <a:pt x="4056" y="5963"/>
                      <a:pt x="4248" y="5903"/>
                    </a:cubicBezTo>
                    <a:cubicBezTo>
                      <a:pt x="5814" y="5424"/>
                      <a:pt x="6857" y="4265"/>
                      <a:pt x="6625" y="2641"/>
                    </a:cubicBezTo>
                    <a:cubicBezTo>
                      <a:pt x="6413" y="1157"/>
                      <a:pt x="5245" y="1"/>
                      <a:pt x="3806" y="1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6"/>
              <p:cNvSpPr/>
              <p:nvPr/>
            </p:nvSpPr>
            <p:spPr>
              <a:xfrm>
                <a:off x="1681021" y="1845067"/>
                <a:ext cx="128727" cy="115892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15" extrusionOk="0">
                    <a:moveTo>
                      <a:pt x="1136" y="1"/>
                    </a:moveTo>
                    <a:cubicBezTo>
                      <a:pt x="1050" y="1"/>
                      <a:pt x="961" y="9"/>
                      <a:pt x="870" y="24"/>
                    </a:cubicBezTo>
                    <a:cubicBezTo>
                      <a:pt x="348" y="126"/>
                      <a:pt x="0" y="619"/>
                      <a:pt x="116" y="1126"/>
                    </a:cubicBezTo>
                    <a:cubicBezTo>
                      <a:pt x="191" y="1561"/>
                      <a:pt x="563" y="1815"/>
                      <a:pt x="987" y="1815"/>
                    </a:cubicBezTo>
                    <a:cubicBezTo>
                      <a:pt x="1058" y="1815"/>
                      <a:pt x="1131" y="1807"/>
                      <a:pt x="1203" y="1793"/>
                    </a:cubicBezTo>
                    <a:cubicBezTo>
                      <a:pt x="1711" y="1706"/>
                      <a:pt x="2015" y="1097"/>
                      <a:pt x="1928" y="590"/>
                    </a:cubicBezTo>
                    <a:cubicBezTo>
                      <a:pt x="1857" y="173"/>
                      <a:pt x="1531" y="1"/>
                      <a:pt x="1136" y="1"/>
                    </a:cubicBez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6"/>
              <p:cNvSpPr/>
              <p:nvPr/>
            </p:nvSpPr>
            <p:spPr>
              <a:xfrm>
                <a:off x="1681021" y="1845067"/>
                <a:ext cx="128727" cy="115892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815" extrusionOk="0">
                    <a:moveTo>
                      <a:pt x="1136" y="1"/>
                    </a:moveTo>
                    <a:cubicBezTo>
                      <a:pt x="1050" y="1"/>
                      <a:pt x="961" y="9"/>
                      <a:pt x="870" y="24"/>
                    </a:cubicBezTo>
                    <a:cubicBezTo>
                      <a:pt x="348" y="126"/>
                      <a:pt x="0" y="619"/>
                      <a:pt x="116" y="1126"/>
                    </a:cubicBezTo>
                    <a:cubicBezTo>
                      <a:pt x="191" y="1561"/>
                      <a:pt x="563" y="1815"/>
                      <a:pt x="987" y="1815"/>
                    </a:cubicBezTo>
                    <a:cubicBezTo>
                      <a:pt x="1058" y="1815"/>
                      <a:pt x="1131" y="1807"/>
                      <a:pt x="1203" y="1793"/>
                    </a:cubicBezTo>
                    <a:cubicBezTo>
                      <a:pt x="1711" y="1706"/>
                      <a:pt x="2015" y="1097"/>
                      <a:pt x="1928" y="590"/>
                    </a:cubicBezTo>
                    <a:cubicBezTo>
                      <a:pt x="1857" y="173"/>
                      <a:pt x="1531" y="1"/>
                      <a:pt x="1136" y="1"/>
                    </a:cubicBez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6"/>
              <p:cNvSpPr/>
              <p:nvPr/>
            </p:nvSpPr>
            <p:spPr>
              <a:xfrm>
                <a:off x="1558806" y="1976157"/>
                <a:ext cx="157460" cy="31664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959" extrusionOk="0">
                    <a:moveTo>
                      <a:pt x="1" y="1"/>
                    </a:moveTo>
                    <a:lnTo>
                      <a:pt x="349" y="4958"/>
                    </a:lnTo>
                    <a:lnTo>
                      <a:pt x="2465" y="4697"/>
                    </a:lnTo>
                    <a:lnTo>
                      <a:pt x="1726" y="3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6"/>
              <p:cNvSpPr/>
              <p:nvPr/>
            </p:nvSpPr>
            <p:spPr>
              <a:xfrm>
                <a:off x="1532882" y="2024302"/>
                <a:ext cx="159312" cy="106506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66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59" y="1595"/>
                      <a:pt x="2494" y="1668"/>
                      <a:pt x="2494" y="1668"/>
                    </a:cubicBezTo>
                    <a:lnTo>
                      <a:pt x="2219" y="1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6"/>
              <p:cNvSpPr/>
              <p:nvPr/>
            </p:nvSpPr>
            <p:spPr>
              <a:xfrm>
                <a:off x="1357032" y="1642654"/>
                <a:ext cx="423981" cy="439944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6890" extrusionOk="0">
                    <a:moveTo>
                      <a:pt x="4241" y="0"/>
                    </a:moveTo>
                    <a:cubicBezTo>
                      <a:pt x="4163" y="0"/>
                      <a:pt x="4118" y="5"/>
                      <a:pt x="4118" y="5"/>
                    </a:cubicBezTo>
                    <a:cubicBezTo>
                      <a:pt x="1" y="382"/>
                      <a:pt x="1349" y="3687"/>
                      <a:pt x="1349" y="3702"/>
                    </a:cubicBezTo>
                    <a:lnTo>
                      <a:pt x="1595" y="4369"/>
                    </a:lnTo>
                    <a:cubicBezTo>
                      <a:pt x="1726" y="4876"/>
                      <a:pt x="2016" y="5514"/>
                      <a:pt x="2364" y="5905"/>
                    </a:cubicBezTo>
                    <a:cubicBezTo>
                      <a:pt x="2915" y="6549"/>
                      <a:pt x="3642" y="6889"/>
                      <a:pt x="4326" y="6889"/>
                    </a:cubicBezTo>
                    <a:cubicBezTo>
                      <a:pt x="4719" y="6889"/>
                      <a:pt x="5099" y="6776"/>
                      <a:pt x="5422" y="6543"/>
                    </a:cubicBezTo>
                    <a:cubicBezTo>
                      <a:pt x="6422" y="5833"/>
                      <a:pt x="6640" y="5079"/>
                      <a:pt x="6408" y="2426"/>
                    </a:cubicBezTo>
                    <a:cubicBezTo>
                      <a:pt x="6198" y="168"/>
                      <a:pt x="4686" y="0"/>
                      <a:pt x="4241" y="0"/>
                    </a:cubicBez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6"/>
              <p:cNvSpPr/>
              <p:nvPr/>
            </p:nvSpPr>
            <p:spPr>
              <a:xfrm>
                <a:off x="1678211" y="1867991"/>
                <a:ext cx="19539" cy="4533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710" extrusionOk="0">
                    <a:moveTo>
                      <a:pt x="47" y="1"/>
                    </a:moveTo>
                    <a:cubicBezTo>
                      <a:pt x="40" y="1"/>
                      <a:pt x="34" y="4"/>
                      <a:pt x="30" y="13"/>
                    </a:cubicBezTo>
                    <a:cubicBezTo>
                      <a:pt x="15" y="28"/>
                      <a:pt x="1" y="42"/>
                      <a:pt x="15" y="57"/>
                    </a:cubicBezTo>
                    <a:lnTo>
                      <a:pt x="233" y="419"/>
                    </a:lnTo>
                    <a:lnTo>
                      <a:pt x="73" y="666"/>
                    </a:lnTo>
                    <a:cubicBezTo>
                      <a:pt x="44" y="680"/>
                      <a:pt x="44" y="695"/>
                      <a:pt x="73" y="709"/>
                    </a:cubicBezTo>
                    <a:lnTo>
                      <a:pt x="88" y="709"/>
                    </a:lnTo>
                    <a:cubicBezTo>
                      <a:pt x="88" y="709"/>
                      <a:pt x="102" y="695"/>
                      <a:pt x="117" y="695"/>
                    </a:cubicBezTo>
                    <a:lnTo>
                      <a:pt x="305" y="448"/>
                    </a:lnTo>
                    <a:lnTo>
                      <a:pt x="305" y="405"/>
                    </a:lnTo>
                    <a:lnTo>
                      <a:pt x="88" y="28"/>
                    </a:lnTo>
                    <a:cubicBezTo>
                      <a:pt x="78" y="18"/>
                      <a:pt x="61" y="1"/>
                      <a:pt x="47" y="1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1534734" y="1834532"/>
                <a:ext cx="101909" cy="39269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615" extrusionOk="0">
                    <a:moveTo>
                      <a:pt x="1117" y="1"/>
                    </a:moveTo>
                    <a:cubicBezTo>
                      <a:pt x="934" y="1"/>
                      <a:pt x="755" y="44"/>
                      <a:pt x="755" y="44"/>
                    </a:cubicBezTo>
                    <a:cubicBezTo>
                      <a:pt x="755" y="44"/>
                      <a:pt x="1" y="204"/>
                      <a:pt x="73" y="465"/>
                    </a:cubicBezTo>
                    <a:cubicBezTo>
                      <a:pt x="106" y="582"/>
                      <a:pt x="259" y="615"/>
                      <a:pt x="417" y="615"/>
                    </a:cubicBezTo>
                    <a:cubicBezTo>
                      <a:pt x="611" y="615"/>
                      <a:pt x="813" y="566"/>
                      <a:pt x="813" y="566"/>
                    </a:cubicBezTo>
                    <a:cubicBezTo>
                      <a:pt x="813" y="566"/>
                      <a:pt x="1595" y="465"/>
                      <a:pt x="1494" y="175"/>
                    </a:cubicBezTo>
                    <a:cubicBezTo>
                      <a:pt x="1453" y="37"/>
                      <a:pt x="1283" y="1"/>
                      <a:pt x="1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6"/>
              <p:cNvSpPr/>
              <p:nvPr/>
            </p:nvSpPr>
            <p:spPr>
              <a:xfrm>
                <a:off x="1563468" y="1831594"/>
                <a:ext cx="56509" cy="4259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7" extrusionOk="0">
                    <a:moveTo>
                      <a:pt x="510" y="0"/>
                    </a:moveTo>
                    <a:cubicBezTo>
                      <a:pt x="467" y="0"/>
                      <a:pt x="422" y="6"/>
                      <a:pt x="377" y="18"/>
                    </a:cubicBezTo>
                    <a:cubicBezTo>
                      <a:pt x="145" y="76"/>
                      <a:pt x="0" y="250"/>
                      <a:pt x="58" y="438"/>
                    </a:cubicBezTo>
                    <a:cubicBezTo>
                      <a:pt x="82" y="582"/>
                      <a:pt x="236" y="667"/>
                      <a:pt x="411" y="667"/>
                    </a:cubicBezTo>
                    <a:cubicBezTo>
                      <a:pt x="448" y="667"/>
                      <a:pt x="485" y="663"/>
                      <a:pt x="522" y="656"/>
                    </a:cubicBezTo>
                    <a:cubicBezTo>
                      <a:pt x="740" y="598"/>
                      <a:pt x="885" y="409"/>
                      <a:pt x="856" y="235"/>
                    </a:cubicBezTo>
                    <a:cubicBezTo>
                      <a:pt x="821" y="86"/>
                      <a:pt x="677" y="0"/>
                      <a:pt x="510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6"/>
              <p:cNvSpPr/>
              <p:nvPr/>
            </p:nvSpPr>
            <p:spPr>
              <a:xfrm>
                <a:off x="1690279" y="1820101"/>
                <a:ext cx="67620" cy="32437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508" extrusionOk="0">
                    <a:moveTo>
                      <a:pt x="636" y="0"/>
                    </a:moveTo>
                    <a:cubicBezTo>
                      <a:pt x="547" y="0"/>
                      <a:pt x="479" y="10"/>
                      <a:pt x="479" y="10"/>
                    </a:cubicBezTo>
                    <a:cubicBezTo>
                      <a:pt x="479" y="10"/>
                      <a:pt x="0" y="53"/>
                      <a:pt x="0" y="328"/>
                    </a:cubicBezTo>
                    <a:cubicBezTo>
                      <a:pt x="17" y="475"/>
                      <a:pt x="193" y="507"/>
                      <a:pt x="345" y="507"/>
                    </a:cubicBezTo>
                    <a:cubicBezTo>
                      <a:pt x="463" y="507"/>
                      <a:pt x="566" y="488"/>
                      <a:pt x="566" y="488"/>
                    </a:cubicBezTo>
                    <a:cubicBezTo>
                      <a:pt x="566" y="488"/>
                      <a:pt x="1058" y="430"/>
                      <a:pt x="1044" y="198"/>
                    </a:cubicBezTo>
                    <a:cubicBezTo>
                      <a:pt x="1025" y="30"/>
                      <a:pt x="797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6"/>
              <p:cNvSpPr/>
              <p:nvPr/>
            </p:nvSpPr>
            <p:spPr>
              <a:xfrm>
                <a:off x="1701390" y="1817611"/>
                <a:ext cx="42590" cy="367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75" extrusionOk="0">
                    <a:moveTo>
                      <a:pt x="359" y="1"/>
                    </a:moveTo>
                    <a:cubicBezTo>
                      <a:pt x="341" y="1"/>
                      <a:pt x="323" y="2"/>
                      <a:pt x="305" y="5"/>
                    </a:cubicBezTo>
                    <a:cubicBezTo>
                      <a:pt x="116" y="20"/>
                      <a:pt x="0" y="164"/>
                      <a:pt x="15" y="324"/>
                    </a:cubicBezTo>
                    <a:cubicBezTo>
                      <a:pt x="28" y="467"/>
                      <a:pt x="157" y="575"/>
                      <a:pt x="309" y="575"/>
                    </a:cubicBezTo>
                    <a:cubicBezTo>
                      <a:pt x="327" y="575"/>
                      <a:pt x="345" y="573"/>
                      <a:pt x="363" y="570"/>
                    </a:cubicBezTo>
                    <a:cubicBezTo>
                      <a:pt x="537" y="556"/>
                      <a:pt x="667" y="411"/>
                      <a:pt x="653" y="251"/>
                    </a:cubicBezTo>
                    <a:cubicBezTo>
                      <a:pt x="653" y="109"/>
                      <a:pt x="513" y="1"/>
                      <a:pt x="359" y="1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>
                <a:off x="1688428" y="1755865"/>
                <a:ext cx="65768" cy="31799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498" extrusionOk="0">
                    <a:moveTo>
                      <a:pt x="416" y="0"/>
                    </a:moveTo>
                    <a:cubicBezTo>
                      <a:pt x="85" y="0"/>
                      <a:pt x="58" y="204"/>
                      <a:pt x="58" y="204"/>
                    </a:cubicBezTo>
                    <a:cubicBezTo>
                      <a:pt x="58" y="204"/>
                      <a:pt x="0" y="436"/>
                      <a:pt x="305" y="465"/>
                    </a:cubicBezTo>
                    <a:cubicBezTo>
                      <a:pt x="522" y="465"/>
                      <a:pt x="667" y="465"/>
                      <a:pt x="812" y="494"/>
                    </a:cubicBezTo>
                    <a:cubicBezTo>
                      <a:pt x="824" y="496"/>
                      <a:pt x="836" y="497"/>
                      <a:pt x="848" y="497"/>
                    </a:cubicBezTo>
                    <a:cubicBezTo>
                      <a:pt x="908" y="497"/>
                      <a:pt x="964" y="467"/>
                      <a:pt x="1000" y="407"/>
                    </a:cubicBezTo>
                    <a:cubicBezTo>
                      <a:pt x="1029" y="349"/>
                      <a:pt x="1015" y="276"/>
                      <a:pt x="971" y="247"/>
                    </a:cubicBezTo>
                    <a:cubicBezTo>
                      <a:pt x="899" y="146"/>
                      <a:pt x="725" y="1"/>
                      <a:pt x="450" y="1"/>
                    </a:cubicBezTo>
                    <a:cubicBezTo>
                      <a:pt x="438" y="0"/>
                      <a:pt x="427" y="0"/>
                      <a:pt x="416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6"/>
              <p:cNvSpPr/>
              <p:nvPr/>
            </p:nvSpPr>
            <p:spPr>
              <a:xfrm>
                <a:off x="1526433" y="1766082"/>
                <a:ext cx="99099" cy="4846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59" extrusionOk="0">
                    <a:moveTo>
                      <a:pt x="1136" y="0"/>
                    </a:moveTo>
                    <a:cubicBezTo>
                      <a:pt x="1061" y="0"/>
                      <a:pt x="969" y="12"/>
                      <a:pt x="856" y="44"/>
                    </a:cubicBezTo>
                    <a:cubicBezTo>
                      <a:pt x="493" y="131"/>
                      <a:pt x="131" y="450"/>
                      <a:pt x="30" y="551"/>
                    </a:cubicBezTo>
                    <a:cubicBezTo>
                      <a:pt x="1" y="609"/>
                      <a:pt x="1" y="682"/>
                      <a:pt x="58" y="711"/>
                    </a:cubicBezTo>
                    <a:cubicBezTo>
                      <a:pt x="84" y="745"/>
                      <a:pt x="139" y="759"/>
                      <a:pt x="198" y="759"/>
                    </a:cubicBezTo>
                    <a:cubicBezTo>
                      <a:pt x="240" y="759"/>
                      <a:pt x="283" y="752"/>
                      <a:pt x="319" y="740"/>
                    </a:cubicBezTo>
                    <a:cubicBezTo>
                      <a:pt x="493" y="667"/>
                      <a:pt x="856" y="493"/>
                      <a:pt x="1160" y="421"/>
                    </a:cubicBezTo>
                    <a:cubicBezTo>
                      <a:pt x="1552" y="334"/>
                      <a:pt x="1436" y="116"/>
                      <a:pt x="1436" y="116"/>
                    </a:cubicBezTo>
                    <a:cubicBezTo>
                      <a:pt x="1436" y="116"/>
                      <a:pt x="1369" y="0"/>
                      <a:pt x="1136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6"/>
              <p:cNvSpPr/>
              <p:nvPr/>
            </p:nvSpPr>
            <p:spPr>
              <a:xfrm>
                <a:off x="1377401" y="1748458"/>
                <a:ext cx="139837" cy="189833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973" extrusionOk="0">
                    <a:moveTo>
                      <a:pt x="827" y="1"/>
                    </a:moveTo>
                    <a:cubicBezTo>
                      <a:pt x="827" y="1"/>
                      <a:pt x="1" y="827"/>
                      <a:pt x="363" y="1595"/>
                    </a:cubicBezTo>
                    <a:cubicBezTo>
                      <a:pt x="725" y="2335"/>
                      <a:pt x="1566" y="2972"/>
                      <a:pt x="1566" y="2972"/>
                    </a:cubicBezTo>
                    <a:cubicBezTo>
                      <a:pt x="1566" y="2972"/>
                      <a:pt x="2190" y="262"/>
                      <a:pt x="827" y="1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1383914" y="1895511"/>
                <a:ext cx="119468" cy="11238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760" extrusionOk="0">
                    <a:moveTo>
                      <a:pt x="798" y="1"/>
                    </a:moveTo>
                    <a:cubicBezTo>
                      <a:pt x="380" y="1"/>
                      <a:pt x="83" y="182"/>
                      <a:pt x="58" y="626"/>
                    </a:cubicBezTo>
                    <a:cubicBezTo>
                      <a:pt x="0" y="1148"/>
                      <a:pt x="377" y="1713"/>
                      <a:pt x="913" y="1757"/>
                    </a:cubicBezTo>
                    <a:cubicBezTo>
                      <a:pt x="952" y="1758"/>
                      <a:pt x="990" y="1759"/>
                      <a:pt x="1026" y="1759"/>
                    </a:cubicBezTo>
                    <a:cubicBezTo>
                      <a:pt x="1605" y="1759"/>
                      <a:pt x="1799" y="1538"/>
                      <a:pt x="1827" y="1046"/>
                    </a:cubicBezTo>
                    <a:cubicBezTo>
                      <a:pt x="1870" y="539"/>
                      <a:pt x="1392" y="104"/>
                      <a:pt x="1029" y="17"/>
                    </a:cubicBezTo>
                    <a:cubicBezTo>
                      <a:pt x="949" y="6"/>
                      <a:pt x="871" y="1"/>
                      <a:pt x="798" y="1"/>
                    </a:cubicBez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>
                <a:off x="1416287" y="1932993"/>
                <a:ext cx="53764" cy="35821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61" extrusionOk="0">
                    <a:moveTo>
                      <a:pt x="186" y="1"/>
                    </a:moveTo>
                    <a:cubicBezTo>
                      <a:pt x="92" y="1"/>
                      <a:pt x="30" y="25"/>
                      <a:pt x="30" y="25"/>
                    </a:cubicBezTo>
                    <a:cubicBezTo>
                      <a:pt x="15" y="39"/>
                      <a:pt x="1" y="53"/>
                      <a:pt x="15" y="82"/>
                    </a:cubicBezTo>
                    <a:cubicBezTo>
                      <a:pt x="44" y="97"/>
                      <a:pt x="59" y="97"/>
                      <a:pt x="73" y="97"/>
                    </a:cubicBezTo>
                    <a:cubicBezTo>
                      <a:pt x="78" y="92"/>
                      <a:pt x="131" y="72"/>
                      <a:pt x="208" y="72"/>
                    </a:cubicBezTo>
                    <a:cubicBezTo>
                      <a:pt x="357" y="72"/>
                      <a:pt x="597" y="146"/>
                      <a:pt x="769" y="546"/>
                    </a:cubicBezTo>
                    <a:cubicBezTo>
                      <a:pt x="769" y="561"/>
                      <a:pt x="783" y="561"/>
                      <a:pt x="798" y="561"/>
                    </a:cubicBezTo>
                    <a:cubicBezTo>
                      <a:pt x="841" y="561"/>
                      <a:pt x="841" y="546"/>
                      <a:pt x="812" y="517"/>
                    </a:cubicBezTo>
                    <a:cubicBezTo>
                      <a:pt x="626" y="79"/>
                      <a:pt x="355" y="1"/>
                      <a:pt x="186" y="1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6"/>
              <p:cNvSpPr/>
              <p:nvPr/>
            </p:nvSpPr>
            <p:spPr>
              <a:xfrm>
                <a:off x="1391321" y="1611175"/>
                <a:ext cx="391544" cy="161419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2528" extrusionOk="0">
                    <a:moveTo>
                      <a:pt x="3226" y="0"/>
                    </a:moveTo>
                    <a:cubicBezTo>
                      <a:pt x="2776" y="0"/>
                      <a:pt x="2464" y="63"/>
                      <a:pt x="2464" y="63"/>
                    </a:cubicBezTo>
                    <a:cubicBezTo>
                      <a:pt x="0" y="890"/>
                      <a:pt x="218" y="2528"/>
                      <a:pt x="218" y="2528"/>
                    </a:cubicBezTo>
                    <a:lnTo>
                      <a:pt x="6132" y="1658"/>
                    </a:lnTo>
                    <a:cubicBezTo>
                      <a:pt x="5500" y="241"/>
                      <a:pt x="4102" y="0"/>
                      <a:pt x="3226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>
                <a:off x="1833757" y="2470441"/>
                <a:ext cx="212629" cy="455588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7135" extrusionOk="0">
                    <a:moveTo>
                      <a:pt x="2638" y="1"/>
                    </a:moveTo>
                    <a:lnTo>
                      <a:pt x="0" y="1783"/>
                    </a:lnTo>
                    <a:lnTo>
                      <a:pt x="696" y="6132"/>
                    </a:lnTo>
                    <a:cubicBezTo>
                      <a:pt x="824" y="6822"/>
                      <a:pt x="1365" y="7135"/>
                      <a:pt x="1916" y="7135"/>
                    </a:cubicBezTo>
                    <a:cubicBezTo>
                      <a:pt x="2615" y="7135"/>
                      <a:pt x="3330" y="6631"/>
                      <a:pt x="3233" y="5755"/>
                    </a:cubicBezTo>
                    <a:lnTo>
                      <a:pt x="2638" y="1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1821688" y="2277861"/>
                <a:ext cx="208351" cy="280568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4394" extrusionOk="0">
                    <a:moveTo>
                      <a:pt x="45" y="0"/>
                    </a:moveTo>
                    <a:cubicBezTo>
                      <a:pt x="16" y="0"/>
                      <a:pt x="1" y="1"/>
                      <a:pt x="1" y="1"/>
                    </a:cubicBezTo>
                    <a:lnTo>
                      <a:pt x="1479" y="4394"/>
                    </a:lnTo>
                    <a:lnTo>
                      <a:pt x="3262" y="3741"/>
                    </a:lnTo>
                    <a:cubicBezTo>
                      <a:pt x="2726" y="137"/>
                      <a:pt x="394" y="0"/>
                      <a:pt x="45" y="0"/>
                    </a:cubicBezTo>
                    <a:close/>
                  </a:path>
                </a:pathLst>
              </a:custGeom>
              <a:solidFill>
                <a:srgbClr val="AAA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>
                <a:off x="1949458" y="2354740"/>
                <a:ext cx="178659" cy="51190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8017" extrusionOk="0">
                    <a:moveTo>
                      <a:pt x="1957" y="1"/>
                    </a:moveTo>
                    <a:lnTo>
                      <a:pt x="0" y="4103"/>
                    </a:lnTo>
                    <a:lnTo>
                      <a:pt x="1406" y="8017"/>
                    </a:lnTo>
                    <a:lnTo>
                      <a:pt x="2798" y="580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>
                <a:off x="1346879" y="2270071"/>
                <a:ext cx="664641" cy="674346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10561" extrusionOk="0">
                    <a:moveTo>
                      <a:pt x="5822" y="0"/>
                    </a:moveTo>
                    <a:cubicBezTo>
                      <a:pt x="4373" y="0"/>
                      <a:pt x="2959" y="296"/>
                      <a:pt x="943" y="921"/>
                    </a:cubicBezTo>
                    <a:cubicBezTo>
                      <a:pt x="15" y="1080"/>
                      <a:pt x="189" y="2936"/>
                      <a:pt x="0" y="3602"/>
                    </a:cubicBezTo>
                    <a:lnTo>
                      <a:pt x="2885" y="10560"/>
                    </a:lnTo>
                    <a:lnTo>
                      <a:pt x="8495" y="9488"/>
                    </a:lnTo>
                    <a:cubicBezTo>
                      <a:pt x="8756" y="6835"/>
                      <a:pt x="10408" y="558"/>
                      <a:pt x="7799" y="167"/>
                    </a:cubicBezTo>
                    <a:cubicBezTo>
                      <a:pt x="7097" y="57"/>
                      <a:pt x="6456" y="0"/>
                      <a:pt x="5822" y="0"/>
                    </a:cubicBezTo>
                    <a:close/>
                  </a:path>
                </a:pathLst>
              </a:custGeom>
              <a:solidFill>
                <a:srgbClr val="AAA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>
                <a:off x="1508874" y="2266814"/>
                <a:ext cx="304576" cy="95651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1498" extrusionOk="0">
                    <a:moveTo>
                      <a:pt x="2682" y="0"/>
                    </a:moveTo>
                    <a:cubicBezTo>
                      <a:pt x="1653" y="44"/>
                      <a:pt x="0" y="508"/>
                      <a:pt x="0" y="508"/>
                    </a:cubicBezTo>
                    <a:cubicBezTo>
                      <a:pt x="0" y="508"/>
                      <a:pt x="852" y="1498"/>
                      <a:pt x="2340" y="1498"/>
                    </a:cubicBezTo>
                    <a:cubicBezTo>
                      <a:pt x="2522" y="1498"/>
                      <a:pt x="2713" y="1483"/>
                      <a:pt x="2914" y="1450"/>
                    </a:cubicBezTo>
                    <a:cubicBezTo>
                      <a:pt x="4769" y="1131"/>
                      <a:pt x="4291" y="73"/>
                      <a:pt x="4291" y="73"/>
                    </a:cubicBezTo>
                    <a:cubicBezTo>
                      <a:pt x="3914" y="29"/>
                      <a:pt x="3247" y="29"/>
                      <a:pt x="3247" y="29"/>
                    </a:cubicBez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>
                <a:off x="1688428" y="1970729"/>
                <a:ext cx="699760" cy="1276731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19995" extrusionOk="0">
                    <a:moveTo>
                      <a:pt x="3465" y="1"/>
                    </a:moveTo>
                    <a:cubicBezTo>
                      <a:pt x="2756" y="1"/>
                      <a:pt x="2233" y="115"/>
                      <a:pt x="2233" y="115"/>
                    </a:cubicBezTo>
                    <a:lnTo>
                      <a:pt x="1464" y="535"/>
                    </a:lnTo>
                    <a:cubicBezTo>
                      <a:pt x="1993" y="826"/>
                      <a:pt x="2384" y="855"/>
                      <a:pt x="2776" y="855"/>
                    </a:cubicBezTo>
                    <a:cubicBezTo>
                      <a:pt x="2871" y="855"/>
                      <a:pt x="2966" y="853"/>
                      <a:pt x="3064" y="853"/>
                    </a:cubicBezTo>
                    <a:cubicBezTo>
                      <a:pt x="3444" y="853"/>
                      <a:pt x="3857" y="879"/>
                      <a:pt x="4421" y="1129"/>
                    </a:cubicBezTo>
                    <a:cubicBezTo>
                      <a:pt x="5726" y="1709"/>
                      <a:pt x="5523" y="2710"/>
                      <a:pt x="5523" y="2710"/>
                    </a:cubicBezTo>
                    <a:lnTo>
                      <a:pt x="1073" y="15553"/>
                    </a:lnTo>
                    <a:cubicBezTo>
                      <a:pt x="0" y="18379"/>
                      <a:pt x="1102" y="19119"/>
                      <a:pt x="1102" y="19119"/>
                    </a:cubicBezTo>
                    <a:cubicBezTo>
                      <a:pt x="1810" y="19744"/>
                      <a:pt x="2475" y="19995"/>
                      <a:pt x="3127" y="19995"/>
                    </a:cubicBezTo>
                    <a:cubicBezTo>
                      <a:pt x="4425" y="19995"/>
                      <a:pt x="5670" y="19001"/>
                      <a:pt x="7089" y="17988"/>
                    </a:cubicBezTo>
                    <a:cubicBezTo>
                      <a:pt x="7947" y="17366"/>
                      <a:pt x="8750" y="17182"/>
                      <a:pt x="9400" y="17182"/>
                    </a:cubicBezTo>
                    <a:cubicBezTo>
                      <a:pt x="10340" y="17182"/>
                      <a:pt x="10959" y="17568"/>
                      <a:pt x="10959" y="17568"/>
                    </a:cubicBezTo>
                    <a:lnTo>
                      <a:pt x="8321" y="10305"/>
                    </a:lnTo>
                    <a:lnTo>
                      <a:pt x="4088" y="14915"/>
                    </a:lnTo>
                    <a:lnTo>
                      <a:pt x="4088" y="14915"/>
                    </a:lnTo>
                    <a:lnTo>
                      <a:pt x="7045" y="4000"/>
                    </a:lnTo>
                    <a:cubicBezTo>
                      <a:pt x="7234" y="3275"/>
                      <a:pt x="7205" y="2492"/>
                      <a:pt x="6900" y="1796"/>
                    </a:cubicBezTo>
                    <a:cubicBezTo>
                      <a:pt x="6196" y="291"/>
                      <a:pt x="4595" y="1"/>
                      <a:pt x="34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>
                <a:off x="2215979" y="2603765"/>
                <a:ext cx="207393" cy="500667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7841" extrusionOk="0">
                    <a:moveTo>
                      <a:pt x="333" y="0"/>
                    </a:moveTo>
                    <a:cubicBezTo>
                      <a:pt x="305" y="0"/>
                      <a:pt x="276" y="5"/>
                      <a:pt x="247" y="14"/>
                    </a:cubicBezTo>
                    <a:lnTo>
                      <a:pt x="204" y="29"/>
                    </a:lnTo>
                    <a:cubicBezTo>
                      <a:pt x="73" y="58"/>
                      <a:pt x="1" y="232"/>
                      <a:pt x="59" y="348"/>
                    </a:cubicBezTo>
                    <a:lnTo>
                      <a:pt x="2711" y="7668"/>
                    </a:lnTo>
                    <a:cubicBezTo>
                      <a:pt x="2758" y="7773"/>
                      <a:pt x="2851" y="7840"/>
                      <a:pt x="2954" y="7840"/>
                    </a:cubicBezTo>
                    <a:cubicBezTo>
                      <a:pt x="2979" y="7840"/>
                      <a:pt x="3005" y="7836"/>
                      <a:pt x="3030" y="7828"/>
                    </a:cubicBezTo>
                    <a:cubicBezTo>
                      <a:pt x="3146" y="7799"/>
                      <a:pt x="3248" y="7654"/>
                      <a:pt x="3190" y="7509"/>
                    </a:cubicBezTo>
                    <a:lnTo>
                      <a:pt x="581" y="174"/>
                    </a:lnTo>
                    <a:cubicBezTo>
                      <a:pt x="535" y="60"/>
                      <a:pt x="437" y="0"/>
                      <a:pt x="333" y="0"/>
                    </a:cubicBezTo>
                    <a:close/>
                  </a:path>
                </a:pathLst>
              </a:custGeom>
              <a:solidFill>
                <a:srgbClr val="5E4A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>
                <a:off x="1684724" y="1933950"/>
                <a:ext cx="146286" cy="71004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1112" extrusionOk="0">
                    <a:moveTo>
                      <a:pt x="172" y="0"/>
                    </a:moveTo>
                    <a:cubicBezTo>
                      <a:pt x="116" y="0"/>
                      <a:pt x="67" y="39"/>
                      <a:pt x="44" y="96"/>
                    </a:cubicBezTo>
                    <a:cubicBezTo>
                      <a:pt x="0" y="169"/>
                      <a:pt x="58" y="256"/>
                      <a:pt x="131" y="299"/>
                    </a:cubicBezTo>
                    <a:lnTo>
                      <a:pt x="566" y="444"/>
                    </a:lnTo>
                    <a:cubicBezTo>
                      <a:pt x="566" y="444"/>
                      <a:pt x="928" y="995"/>
                      <a:pt x="1522" y="1111"/>
                    </a:cubicBezTo>
                    <a:cubicBezTo>
                      <a:pt x="1508" y="1097"/>
                      <a:pt x="1972" y="1039"/>
                      <a:pt x="2291" y="691"/>
                    </a:cubicBezTo>
                    <a:lnTo>
                      <a:pt x="1827" y="662"/>
                    </a:lnTo>
                    <a:lnTo>
                      <a:pt x="1580" y="401"/>
                    </a:lnTo>
                    <a:lnTo>
                      <a:pt x="218" y="10"/>
                    </a:lnTo>
                    <a:cubicBezTo>
                      <a:pt x="202" y="3"/>
                      <a:pt x="187" y="0"/>
                      <a:pt x="172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>
                <a:off x="2007755" y="2387879"/>
                <a:ext cx="71323" cy="65066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19" extrusionOk="0">
                    <a:moveTo>
                      <a:pt x="566" y="105"/>
                    </a:moveTo>
                    <a:cubicBezTo>
                      <a:pt x="638" y="105"/>
                      <a:pt x="711" y="134"/>
                      <a:pt x="783" y="163"/>
                    </a:cubicBezTo>
                    <a:cubicBezTo>
                      <a:pt x="971" y="293"/>
                      <a:pt x="1029" y="540"/>
                      <a:pt x="899" y="743"/>
                    </a:cubicBezTo>
                    <a:cubicBezTo>
                      <a:pt x="841" y="830"/>
                      <a:pt x="754" y="902"/>
                      <a:pt x="653" y="931"/>
                    </a:cubicBezTo>
                    <a:cubicBezTo>
                      <a:pt x="625" y="935"/>
                      <a:pt x="599" y="936"/>
                      <a:pt x="573" y="936"/>
                    </a:cubicBezTo>
                    <a:cubicBezTo>
                      <a:pt x="490" y="936"/>
                      <a:pt x="415" y="917"/>
                      <a:pt x="348" y="873"/>
                    </a:cubicBezTo>
                    <a:cubicBezTo>
                      <a:pt x="145" y="743"/>
                      <a:pt x="87" y="496"/>
                      <a:pt x="218" y="293"/>
                    </a:cubicBezTo>
                    <a:cubicBezTo>
                      <a:pt x="276" y="206"/>
                      <a:pt x="363" y="134"/>
                      <a:pt x="464" y="105"/>
                    </a:cubicBezTo>
                    <a:close/>
                    <a:moveTo>
                      <a:pt x="559" y="1"/>
                    </a:moveTo>
                    <a:cubicBezTo>
                      <a:pt x="523" y="1"/>
                      <a:pt x="486" y="6"/>
                      <a:pt x="450" y="18"/>
                    </a:cubicBezTo>
                    <a:cubicBezTo>
                      <a:pt x="319" y="61"/>
                      <a:pt x="218" y="134"/>
                      <a:pt x="145" y="235"/>
                    </a:cubicBezTo>
                    <a:cubicBezTo>
                      <a:pt x="0" y="467"/>
                      <a:pt x="58" y="786"/>
                      <a:pt x="290" y="931"/>
                    </a:cubicBezTo>
                    <a:cubicBezTo>
                      <a:pt x="363" y="975"/>
                      <a:pt x="464" y="1018"/>
                      <a:pt x="566" y="1018"/>
                    </a:cubicBezTo>
                    <a:cubicBezTo>
                      <a:pt x="595" y="1018"/>
                      <a:pt x="638" y="1018"/>
                      <a:pt x="667" y="1004"/>
                    </a:cubicBezTo>
                    <a:cubicBezTo>
                      <a:pt x="798" y="960"/>
                      <a:pt x="899" y="888"/>
                      <a:pt x="971" y="772"/>
                    </a:cubicBezTo>
                    <a:cubicBezTo>
                      <a:pt x="1116" y="540"/>
                      <a:pt x="1073" y="235"/>
                      <a:pt x="827" y="90"/>
                    </a:cubicBezTo>
                    <a:cubicBezTo>
                      <a:pt x="753" y="38"/>
                      <a:pt x="657" y="1"/>
                      <a:pt x="559" y="1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1974424" y="2502048"/>
                <a:ext cx="66726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919" extrusionOk="0">
                    <a:moveTo>
                      <a:pt x="504" y="1"/>
                    </a:moveTo>
                    <a:cubicBezTo>
                      <a:pt x="365" y="1"/>
                      <a:pt x="234" y="69"/>
                      <a:pt x="145" y="201"/>
                    </a:cubicBezTo>
                    <a:cubicBezTo>
                      <a:pt x="0" y="419"/>
                      <a:pt x="44" y="694"/>
                      <a:pt x="261" y="839"/>
                    </a:cubicBezTo>
                    <a:cubicBezTo>
                      <a:pt x="342" y="893"/>
                      <a:pt x="431" y="919"/>
                      <a:pt x="518" y="919"/>
                    </a:cubicBezTo>
                    <a:cubicBezTo>
                      <a:pt x="666" y="919"/>
                      <a:pt x="808" y="845"/>
                      <a:pt x="899" y="709"/>
                    </a:cubicBezTo>
                    <a:cubicBezTo>
                      <a:pt x="1044" y="520"/>
                      <a:pt x="972" y="230"/>
                      <a:pt x="769" y="85"/>
                    </a:cubicBezTo>
                    <a:cubicBezTo>
                      <a:pt x="684" y="29"/>
                      <a:pt x="592" y="1"/>
                      <a:pt x="504" y="1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1938347" y="2613151"/>
                <a:ext cx="66662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919" extrusionOk="0">
                    <a:moveTo>
                      <a:pt x="513" y="0"/>
                    </a:moveTo>
                    <a:cubicBezTo>
                      <a:pt x="370" y="0"/>
                      <a:pt x="233" y="68"/>
                      <a:pt x="145" y="201"/>
                    </a:cubicBezTo>
                    <a:cubicBezTo>
                      <a:pt x="0" y="418"/>
                      <a:pt x="58" y="694"/>
                      <a:pt x="276" y="839"/>
                    </a:cubicBezTo>
                    <a:cubicBezTo>
                      <a:pt x="356" y="893"/>
                      <a:pt x="443" y="918"/>
                      <a:pt x="528" y="918"/>
                    </a:cubicBezTo>
                    <a:cubicBezTo>
                      <a:pt x="671" y="918"/>
                      <a:pt x="808" y="845"/>
                      <a:pt x="899" y="708"/>
                    </a:cubicBezTo>
                    <a:cubicBezTo>
                      <a:pt x="1044" y="520"/>
                      <a:pt x="1000" y="230"/>
                      <a:pt x="783" y="85"/>
                    </a:cubicBezTo>
                    <a:cubicBezTo>
                      <a:pt x="698" y="28"/>
                      <a:pt x="604" y="0"/>
                      <a:pt x="513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>
                <a:off x="1861469" y="3035090"/>
                <a:ext cx="101909" cy="8875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390" extrusionOk="0">
                    <a:moveTo>
                      <a:pt x="804" y="0"/>
                    </a:moveTo>
                    <a:cubicBezTo>
                      <a:pt x="572" y="0"/>
                      <a:pt x="348" y="115"/>
                      <a:pt x="218" y="319"/>
                    </a:cubicBezTo>
                    <a:cubicBezTo>
                      <a:pt x="1" y="652"/>
                      <a:pt x="102" y="1087"/>
                      <a:pt x="421" y="1276"/>
                    </a:cubicBezTo>
                    <a:cubicBezTo>
                      <a:pt x="547" y="1352"/>
                      <a:pt x="686" y="1389"/>
                      <a:pt x="822" y="1389"/>
                    </a:cubicBezTo>
                    <a:cubicBezTo>
                      <a:pt x="1047" y="1389"/>
                      <a:pt x="1260" y="1286"/>
                      <a:pt x="1378" y="1087"/>
                    </a:cubicBezTo>
                    <a:cubicBezTo>
                      <a:pt x="1595" y="754"/>
                      <a:pt x="1508" y="319"/>
                      <a:pt x="1190" y="116"/>
                    </a:cubicBezTo>
                    <a:cubicBezTo>
                      <a:pt x="1069" y="37"/>
                      <a:pt x="935" y="0"/>
                      <a:pt x="804" y="0"/>
                    </a:cubicBezTo>
                    <a:close/>
                  </a:path>
                </a:pathLst>
              </a:custGeom>
              <a:solidFill>
                <a:srgbClr val="5E4A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>
                <a:off x="2003094" y="2931202"/>
                <a:ext cx="100951" cy="8933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399" extrusionOk="0">
                    <a:moveTo>
                      <a:pt x="791" y="0"/>
                    </a:moveTo>
                    <a:cubicBezTo>
                      <a:pt x="566" y="0"/>
                      <a:pt x="346" y="112"/>
                      <a:pt x="218" y="322"/>
                    </a:cubicBezTo>
                    <a:cubicBezTo>
                      <a:pt x="1" y="641"/>
                      <a:pt x="88" y="1076"/>
                      <a:pt x="421" y="1279"/>
                    </a:cubicBezTo>
                    <a:cubicBezTo>
                      <a:pt x="539" y="1359"/>
                      <a:pt x="673" y="1398"/>
                      <a:pt x="805" y="1398"/>
                    </a:cubicBezTo>
                    <a:cubicBezTo>
                      <a:pt x="1030" y="1398"/>
                      <a:pt x="1250" y="1286"/>
                      <a:pt x="1378" y="1076"/>
                    </a:cubicBezTo>
                    <a:cubicBezTo>
                      <a:pt x="1581" y="772"/>
                      <a:pt x="1479" y="337"/>
                      <a:pt x="1175" y="119"/>
                    </a:cubicBezTo>
                    <a:cubicBezTo>
                      <a:pt x="1057" y="39"/>
                      <a:pt x="923" y="0"/>
                      <a:pt x="791" y="0"/>
                    </a:cubicBezTo>
                    <a:close/>
                  </a:path>
                </a:pathLst>
              </a:custGeom>
              <a:solidFill>
                <a:srgbClr val="5E4A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1968358" y="2258769"/>
                <a:ext cx="169720" cy="212820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3333" extrusionOk="0">
                    <a:moveTo>
                      <a:pt x="1884" y="1"/>
                    </a:moveTo>
                    <a:cubicBezTo>
                      <a:pt x="1791" y="1"/>
                      <a:pt x="1688" y="22"/>
                      <a:pt x="1574" y="68"/>
                    </a:cubicBezTo>
                    <a:cubicBezTo>
                      <a:pt x="1574" y="68"/>
                      <a:pt x="501" y="532"/>
                      <a:pt x="255" y="1257"/>
                    </a:cubicBezTo>
                    <a:cubicBezTo>
                      <a:pt x="0" y="1950"/>
                      <a:pt x="408" y="3333"/>
                      <a:pt x="953" y="3333"/>
                    </a:cubicBezTo>
                    <a:cubicBezTo>
                      <a:pt x="967" y="3333"/>
                      <a:pt x="980" y="3332"/>
                      <a:pt x="994" y="3330"/>
                    </a:cubicBezTo>
                    <a:cubicBezTo>
                      <a:pt x="1574" y="3258"/>
                      <a:pt x="2386" y="2765"/>
                      <a:pt x="2531" y="1880"/>
                    </a:cubicBezTo>
                    <a:cubicBezTo>
                      <a:pt x="2658" y="1080"/>
                      <a:pt x="2540" y="1"/>
                      <a:pt x="1884" y="1"/>
                    </a:cubicBez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>
                <a:off x="1182075" y="2556514"/>
                <a:ext cx="316645" cy="474871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7437" extrusionOk="0">
                    <a:moveTo>
                      <a:pt x="4959" y="1"/>
                    </a:moveTo>
                    <a:lnTo>
                      <a:pt x="1436" y="1639"/>
                    </a:lnTo>
                    <a:lnTo>
                      <a:pt x="248" y="5871"/>
                    </a:lnTo>
                    <a:cubicBezTo>
                      <a:pt x="1" y="6815"/>
                      <a:pt x="783" y="7436"/>
                      <a:pt x="1545" y="7436"/>
                    </a:cubicBezTo>
                    <a:cubicBezTo>
                      <a:pt x="2036" y="7436"/>
                      <a:pt x="2519" y="7178"/>
                      <a:pt x="2712" y="6582"/>
                    </a:cubicBezTo>
                    <a:lnTo>
                      <a:pt x="4959" y="1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>
                <a:off x="1184885" y="2327921"/>
                <a:ext cx="521164" cy="515609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8075" extrusionOk="0">
                    <a:moveTo>
                      <a:pt x="3639" y="0"/>
                    </a:moveTo>
                    <a:cubicBezTo>
                      <a:pt x="2016" y="0"/>
                      <a:pt x="435" y="5059"/>
                      <a:pt x="1" y="6697"/>
                    </a:cubicBezTo>
                    <a:lnTo>
                      <a:pt x="4393" y="8074"/>
                    </a:lnTo>
                    <a:cubicBezTo>
                      <a:pt x="4683" y="6770"/>
                      <a:pt x="8162" y="276"/>
                      <a:pt x="3639" y="0"/>
                    </a:cubicBezTo>
                    <a:close/>
                  </a:path>
                </a:pathLst>
              </a:custGeom>
              <a:solidFill>
                <a:srgbClr val="AAA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1474585" y="2612066"/>
                <a:ext cx="70429" cy="19347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3030" extrusionOk="0">
                    <a:moveTo>
                      <a:pt x="1088" y="0"/>
                    </a:moveTo>
                    <a:cubicBezTo>
                      <a:pt x="1059" y="0"/>
                      <a:pt x="1044" y="0"/>
                      <a:pt x="1044" y="29"/>
                    </a:cubicBezTo>
                    <a:lnTo>
                      <a:pt x="1" y="2986"/>
                    </a:lnTo>
                    <a:cubicBezTo>
                      <a:pt x="1" y="3015"/>
                      <a:pt x="15" y="3030"/>
                      <a:pt x="30" y="3030"/>
                    </a:cubicBezTo>
                    <a:lnTo>
                      <a:pt x="44" y="3015"/>
                    </a:lnTo>
                    <a:lnTo>
                      <a:pt x="1102" y="44"/>
                    </a:lnTo>
                    <a:cubicBezTo>
                      <a:pt x="1102" y="29"/>
                      <a:pt x="1102" y="0"/>
                      <a:pt x="1088" y="0"/>
                    </a:cubicBezTo>
                    <a:close/>
                  </a:path>
                </a:pathLst>
              </a:custGeom>
              <a:solidFill>
                <a:srgbClr val="9349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1271916" y="2731470"/>
                <a:ext cx="509096" cy="296212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39" extrusionOk="0">
                    <a:moveTo>
                      <a:pt x="7639" y="0"/>
                    </a:moveTo>
                    <a:lnTo>
                      <a:pt x="0" y="1943"/>
                    </a:lnTo>
                    <a:lnTo>
                      <a:pt x="522" y="4639"/>
                    </a:lnTo>
                    <a:lnTo>
                      <a:pt x="7973" y="1247"/>
                    </a:lnTo>
                    <a:lnTo>
                      <a:pt x="7639" y="0"/>
                    </a:ln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1712500" y="2589398"/>
                <a:ext cx="260135" cy="230954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3617" extrusionOk="0">
                    <a:moveTo>
                      <a:pt x="2554" y="0"/>
                    </a:moveTo>
                    <a:cubicBezTo>
                      <a:pt x="2397" y="0"/>
                      <a:pt x="2176" y="87"/>
                      <a:pt x="1914" y="428"/>
                    </a:cubicBezTo>
                    <a:cubicBezTo>
                      <a:pt x="1392" y="1138"/>
                      <a:pt x="594" y="2341"/>
                      <a:pt x="15" y="2443"/>
                    </a:cubicBezTo>
                    <a:lnTo>
                      <a:pt x="15" y="3385"/>
                    </a:lnTo>
                    <a:lnTo>
                      <a:pt x="0" y="3385"/>
                    </a:lnTo>
                    <a:cubicBezTo>
                      <a:pt x="0" y="3385"/>
                      <a:pt x="355" y="3617"/>
                      <a:pt x="839" y="3617"/>
                    </a:cubicBezTo>
                    <a:cubicBezTo>
                      <a:pt x="1167" y="3617"/>
                      <a:pt x="1553" y="3510"/>
                      <a:pt x="1928" y="3153"/>
                    </a:cubicBezTo>
                    <a:cubicBezTo>
                      <a:pt x="2841" y="2240"/>
                      <a:pt x="3102" y="2138"/>
                      <a:pt x="3102" y="2138"/>
                    </a:cubicBezTo>
                    <a:lnTo>
                      <a:pt x="3682" y="2225"/>
                    </a:lnTo>
                    <a:cubicBezTo>
                      <a:pt x="3703" y="2230"/>
                      <a:pt x="3725" y="2232"/>
                      <a:pt x="3745" y="2232"/>
                    </a:cubicBezTo>
                    <a:cubicBezTo>
                      <a:pt x="3923" y="2232"/>
                      <a:pt x="4073" y="2075"/>
                      <a:pt x="4073" y="1906"/>
                    </a:cubicBezTo>
                    <a:cubicBezTo>
                      <a:pt x="4073" y="1776"/>
                      <a:pt x="4044" y="1631"/>
                      <a:pt x="3928" y="1428"/>
                    </a:cubicBezTo>
                    <a:cubicBezTo>
                      <a:pt x="3610" y="834"/>
                      <a:pt x="2812" y="94"/>
                      <a:pt x="2812" y="94"/>
                    </a:cubicBezTo>
                    <a:cubicBezTo>
                      <a:pt x="2812" y="94"/>
                      <a:pt x="2718" y="0"/>
                      <a:pt x="2554" y="0"/>
                    </a:cubicBez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1734721" y="2637032"/>
                <a:ext cx="62065" cy="9820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538" extrusionOk="0">
                    <a:moveTo>
                      <a:pt x="652" y="1"/>
                    </a:moveTo>
                    <a:cubicBezTo>
                      <a:pt x="536" y="1"/>
                      <a:pt x="449" y="88"/>
                      <a:pt x="449" y="189"/>
                    </a:cubicBezTo>
                    <a:cubicBezTo>
                      <a:pt x="435" y="972"/>
                      <a:pt x="0" y="1537"/>
                      <a:pt x="0" y="1537"/>
                    </a:cubicBezTo>
                    <a:lnTo>
                      <a:pt x="841" y="1262"/>
                    </a:lnTo>
                    <a:cubicBezTo>
                      <a:pt x="971" y="697"/>
                      <a:pt x="884" y="305"/>
                      <a:pt x="826" y="117"/>
                    </a:cubicBezTo>
                    <a:cubicBezTo>
                      <a:pt x="812" y="44"/>
                      <a:pt x="739" y="1"/>
                      <a:pt x="652" y="1"/>
                    </a:cubicBezTo>
                    <a:close/>
                  </a:path>
                </a:pathLst>
              </a:custGeom>
              <a:solidFill>
                <a:srgbClr val="E1B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66"/>
          <p:cNvSpPr txBox="1">
            <a:spLocks noGrp="1"/>
          </p:cNvSpPr>
          <p:nvPr>
            <p:ph type="title"/>
          </p:nvPr>
        </p:nvSpPr>
        <p:spPr>
          <a:xfrm>
            <a:off x="178290" y="-714150"/>
            <a:ext cx="2637300" cy="14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grpSp>
        <p:nvGrpSpPr>
          <p:cNvPr id="1351" name="Google Shape;1351;p66"/>
          <p:cNvGrpSpPr/>
          <p:nvPr/>
        </p:nvGrpSpPr>
        <p:grpSpPr>
          <a:xfrm>
            <a:off x="2965349" y="152355"/>
            <a:ext cx="3091022" cy="4754626"/>
            <a:chOff x="5047875" y="707787"/>
            <a:chExt cx="1908136" cy="3727918"/>
          </a:xfrm>
        </p:grpSpPr>
        <p:grpSp>
          <p:nvGrpSpPr>
            <p:cNvPr id="1352" name="Google Shape;1352;p66"/>
            <p:cNvGrpSpPr/>
            <p:nvPr/>
          </p:nvGrpSpPr>
          <p:grpSpPr>
            <a:xfrm>
              <a:off x="5047875" y="707787"/>
              <a:ext cx="1908136" cy="3727918"/>
              <a:chOff x="1655552" y="786289"/>
              <a:chExt cx="1749300" cy="3417600"/>
            </a:xfrm>
          </p:grpSpPr>
          <p:sp>
            <p:nvSpPr>
              <p:cNvPr id="1353" name="Google Shape;1353;p66"/>
              <p:cNvSpPr/>
              <p:nvPr/>
            </p:nvSpPr>
            <p:spPr>
              <a:xfrm>
                <a:off x="1655552" y="786289"/>
                <a:ext cx="1749300" cy="3417600"/>
              </a:xfrm>
              <a:prstGeom prst="roundRect">
                <a:avLst>
                  <a:gd name="adj" fmla="val 8434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66"/>
              <p:cNvSpPr/>
              <p:nvPr/>
            </p:nvSpPr>
            <p:spPr>
              <a:xfrm>
                <a:off x="2388366" y="3722629"/>
                <a:ext cx="281100" cy="281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5" name="Google Shape;1355;p66"/>
            <p:cNvSpPr/>
            <p:nvPr/>
          </p:nvSpPr>
          <p:spPr>
            <a:xfrm>
              <a:off x="5365493" y="932500"/>
              <a:ext cx="1272900" cy="5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66"/>
          <p:cNvSpPr/>
          <p:nvPr/>
        </p:nvSpPr>
        <p:spPr>
          <a:xfrm rot="-9857051">
            <a:off x="8247461" y="4368388"/>
            <a:ext cx="143982" cy="1439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66"/>
          <p:cNvSpPr/>
          <p:nvPr/>
        </p:nvSpPr>
        <p:spPr>
          <a:xfrm rot="7212164">
            <a:off x="6867903" y="3862335"/>
            <a:ext cx="437720" cy="437720"/>
          </a:xfrm>
          <a:prstGeom prst="plus">
            <a:avLst>
              <a:gd name="adj" fmla="val 423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66"/>
          <p:cNvSpPr/>
          <p:nvPr/>
        </p:nvSpPr>
        <p:spPr>
          <a:xfrm rot="-9859701">
            <a:off x="6736363" y="3203419"/>
            <a:ext cx="405369" cy="40536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66"/>
          <p:cNvSpPr/>
          <p:nvPr/>
        </p:nvSpPr>
        <p:spPr>
          <a:xfrm rot="2098565">
            <a:off x="2398910" y="227743"/>
            <a:ext cx="436230" cy="549731"/>
          </a:xfrm>
          <a:custGeom>
            <a:avLst/>
            <a:gdLst/>
            <a:ahLst/>
            <a:cxnLst/>
            <a:rect l="l" t="t" r="r" b="b"/>
            <a:pathLst>
              <a:path w="18506" h="23321" extrusionOk="0">
                <a:moveTo>
                  <a:pt x="15194" y="1"/>
                </a:moveTo>
                <a:cubicBezTo>
                  <a:pt x="15150" y="1"/>
                  <a:pt x="15104" y="7"/>
                  <a:pt x="15059" y="20"/>
                </a:cubicBezTo>
                <a:lnTo>
                  <a:pt x="3262" y="2966"/>
                </a:lnTo>
                <a:cubicBezTo>
                  <a:pt x="3078" y="2988"/>
                  <a:pt x="2936" y="3162"/>
                  <a:pt x="2947" y="3347"/>
                </a:cubicBezTo>
                <a:lnTo>
                  <a:pt x="5600" y="17470"/>
                </a:lnTo>
                <a:cubicBezTo>
                  <a:pt x="5256" y="17329"/>
                  <a:pt x="4874" y="17257"/>
                  <a:pt x="4474" y="17257"/>
                </a:cubicBezTo>
                <a:cubicBezTo>
                  <a:pt x="3735" y="17257"/>
                  <a:pt x="2935" y="17502"/>
                  <a:pt x="2208" y="18003"/>
                </a:cubicBezTo>
                <a:cubicBezTo>
                  <a:pt x="610" y="19101"/>
                  <a:pt x="1" y="21014"/>
                  <a:pt x="860" y="22275"/>
                </a:cubicBezTo>
                <a:cubicBezTo>
                  <a:pt x="1330" y="22965"/>
                  <a:pt x="2138" y="23320"/>
                  <a:pt x="3034" y="23320"/>
                </a:cubicBezTo>
                <a:cubicBezTo>
                  <a:pt x="3775" y="23320"/>
                  <a:pt x="4577" y="23077"/>
                  <a:pt x="5296" y="22580"/>
                </a:cubicBezTo>
                <a:cubicBezTo>
                  <a:pt x="5404" y="22515"/>
                  <a:pt x="5502" y="22438"/>
                  <a:pt x="5589" y="22351"/>
                </a:cubicBezTo>
                <a:cubicBezTo>
                  <a:pt x="6828" y="21264"/>
                  <a:pt x="7350" y="19557"/>
                  <a:pt x="7046" y="17937"/>
                </a:cubicBezTo>
                <a:lnTo>
                  <a:pt x="5143" y="7837"/>
                </a:lnTo>
                <a:lnTo>
                  <a:pt x="15102" y="5336"/>
                </a:lnTo>
                <a:lnTo>
                  <a:pt x="16755" y="14143"/>
                </a:lnTo>
                <a:cubicBezTo>
                  <a:pt x="16411" y="14002"/>
                  <a:pt x="16029" y="13930"/>
                  <a:pt x="15629" y="13930"/>
                </a:cubicBezTo>
                <a:cubicBezTo>
                  <a:pt x="14889" y="13930"/>
                  <a:pt x="14089" y="14175"/>
                  <a:pt x="13363" y="14676"/>
                </a:cubicBezTo>
                <a:cubicBezTo>
                  <a:pt x="11764" y="15774"/>
                  <a:pt x="11156" y="17687"/>
                  <a:pt x="12014" y="18948"/>
                </a:cubicBezTo>
                <a:cubicBezTo>
                  <a:pt x="12484" y="19638"/>
                  <a:pt x="13293" y="19993"/>
                  <a:pt x="14190" y="19993"/>
                </a:cubicBezTo>
                <a:cubicBezTo>
                  <a:pt x="14933" y="19993"/>
                  <a:pt x="15737" y="19750"/>
                  <a:pt x="16461" y="19253"/>
                </a:cubicBezTo>
                <a:cubicBezTo>
                  <a:pt x="16559" y="19188"/>
                  <a:pt x="16657" y="19112"/>
                  <a:pt x="16744" y="19025"/>
                </a:cubicBezTo>
                <a:cubicBezTo>
                  <a:pt x="17983" y="17937"/>
                  <a:pt x="18505" y="16241"/>
                  <a:pt x="18201" y="14610"/>
                </a:cubicBezTo>
                <a:lnTo>
                  <a:pt x="15548" y="237"/>
                </a:lnTo>
                <a:cubicBezTo>
                  <a:pt x="15522" y="98"/>
                  <a:pt x="15370" y="1"/>
                  <a:pt x="15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66"/>
          <p:cNvSpPr/>
          <p:nvPr/>
        </p:nvSpPr>
        <p:spPr>
          <a:xfrm rot="-261153">
            <a:off x="1777932" y="1410949"/>
            <a:ext cx="471158" cy="852009"/>
          </a:xfrm>
          <a:custGeom>
            <a:avLst/>
            <a:gdLst/>
            <a:ahLst/>
            <a:cxnLst/>
            <a:rect l="l" t="t" r="r" b="b"/>
            <a:pathLst>
              <a:path w="6665" h="12052" extrusionOk="0">
                <a:moveTo>
                  <a:pt x="6252" y="0"/>
                </a:moveTo>
                <a:lnTo>
                  <a:pt x="1751" y="1131"/>
                </a:lnTo>
                <a:cubicBezTo>
                  <a:pt x="1653" y="1142"/>
                  <a:pt x="1577" y="1229"/>
                  <a:pt x="1588" y="1327"/>
                </a:cubicBezTo>
                <a:lnTo>
                  <a:pt x="3012" y="8916"/>
                </a:lnTo>
                <a:cubicBezTo>
                  <a:pt x="2824" y="8839"/>
                  <a:pt x="2616" y="8800"/>
                  <a:pt x="2399" y="8800"/>
                </a:cubicBezTo>
                <a:cubicBezTo>
                  <a:pt x="2001" y="8800"/>
                  <a:pt x="1572" y="8931"/>
                  <a:pt x="1185" y="9198"/>
                </a:cubicBezTo>
                <a:cubicBezTo>
                  <a:pt x="327" y="9785"/>
                  <a:pt x="0" y="10807"/>
                  <a:pt x="468" y="11492"/>
                </a:cubicBezTo>
                <a:cubicBezTo>
                  <a:pt x="718" y="11861"/>
                  <a:pt x="1150" y="12051"/>
                  <a:pt x="1631" y="12051"/>
                </a:cubicBezTo>
                <a:cubicBezTo>
                  <a:pt x="2029" y="12051"/>
                  <a:pt x="2460" y="11921"/>
                  <a:pt x="2849" y="11655"/>
                </a:cubicBezTo>
                <a:cubicBezTo>
                  <a:pt x="2881" y="11634"/>
                  <a:pt x="2925" y="11601"/>
                  <a:pt x="2968" y="11568"/>
                </a:cubicBezTo>
                <a:cubicBezTo>
                  <a:pt x="3653" y="10960"/>
                  <a:pt x="3958" y="10046"/>
                  <a:pt x="3784" y="9155"/>
                </a:cubicBezTo>
                <a:lnTo>
                  <a:pt x="2762" y="3741"/>
                </a:lnTo>
                <a:lnTo>
                  <a:pt x="4262" y="3371"/>
                </a:lnTo>
                <a:cubicBezTo>
                  <a:pt x="5719" y="3001"/>
                  <a:pt x="6665" y="1501"/>
                  <a:pt x="6263" y="33"/>
                </a:cubicBezTo>
                <a:lnTo>
                  <a:pt x="62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602;p71">
            <a:extLst>
              <a:ext uri="{FF2B5EF4-FFF2-40B4-BE49-F238E27FC236}">
                <a16:creationId xmlns:a16="http://schemas.microsoft.com/office/drawing/2014/main" id="{15752F26-2411-7468-CB77-CC1E29B121F6}"/>
              </a:ext>
            </a:extLst>
          </p:cNvPr>
          <p:cNvSpPr/>
          <p:nvPr/>
        </p:nvSpPr>
        <p:spPr>
          <a:xfrm>
            <a:off x="503872" y="645233"/>
            <a:ext cx="417624" cy="415258"/>
          </a:xfrm>
          <a:custGeom>
            <a:avLst/>
            <a:gdLst/>
            <a:ahLst/>
            <a:cxnLst/>
            <a:rect l="l" t="t" r="r" b="b"/>
            <a:pathLst>
              <a:path w="13063" h="12989" extrusionOk="0">
                <a:moveTo>
                  <a:pt x="2264" y="743"/>
                </a:moveTo>
                <a:cubicBezTo>
                  <a:pt x="3099" y="743"/>
                  <a:pt x="3804" y="1411"/>
                  <a:pt x="3804" y="2264"/>
                </a:cubicBezTo>
                <a:cubicBezTo>
                  <a:pt x="3804" y="2542"/>
                  <a:pt x="3730" y="2821"/>
                  <a:pt x="3600" y="3062"/>
                </a:cubicBezTo>
                <a:lnTo>
                  <a:pt x="965" y="3062"/>
                </a:lnTo>
                <a:cubicBezTo>
                  <a:pt x="835" y="2821"/>
                  <a:pt x="761" y="2542"/>
                  <a:pt x="761" y="2264"/>
                </a:cubicBezTo>
                <a:cubicBezTo>
                  <a:pt x="743" y="1429"/>
                  <a:pt x="1429" y="743"/>
                  <a:pt x="2264" y="743"/>
                </a:cubicBezTo>
                <a:close/>
                <a:moveTo>
                  <a:pt x="3359" y="3823"/>
                </a:moveTo>
                <a:lnTo>
                  <a:pt x="3284" y="4583"/>
                </a:lnTo>
                <a:lnTo>
                  <a:pt x="1244" y="4583"/>
                </a:lnTo>
                <a:lnTo>
                  <a:pt x="1188" y="3823"/>
                </a:lnTo>
                <a:close/>
                <a:moveTo>
                  <a:pt x="3247" y="5325"/>
                </a:moveTo>
                <a:lnTo>
                  <a:pt x="2821" y="10131"/>
                </a:lnTo>
                <a:lnTo>
                  <a:pt x="1726" y="10131"/>
                </a:lnTo>
                <a:lnTo>
                  <a:pt x="1318" y="5325"/>
                </a:lnTo>
                <a:close/>
                <a:moveTo>
                  <a:pt x="2264" y="1"/>
                </a:moveTo>
                <a:cubicBezTo>
                  <a:pt x="1021" y="1"/>
                  <a:pt x="0" y="1021"/>
                  <a:pt x="0" y="2264"/>
                </a:cubicBezTo>
                <a:cubicBezTo>
                  <a:pt x="0" y="2728"/>
                  <a:pt x="130" y="3192"/>
                  <a:pt x="409" y="3563"/>
                </a:cubicBezTo>
                <a:lnTo>
                  <a:pt x="1058" y="10892"/>
                </a:lnTo>
                <a:lnTo>
                  <a:pt x="1930" y="10892"/>
                </a:lnTo>
                <a:cubicBezTo>
                  <a:pt x="1949" y="12023"/>
                  <a:pt x="2876" y="12951"/>
                  <a:pt x="4027" y="12951"/>
                </a:cubicBezTo>
                <a:cubicBezTo>
                  <a:pt x="5196" y="12951"/>
                  <a:pt x="6142" y="12005"/>
                  <a:pt x="6142" y="10855"/>
                </a:cubicBezTo>
                <a:lnTo>
                  <a:pt x="6142" y="6420"/>
                </a:lnTo>
                <a:cubicBezTo>
                  <a:pt x="6142" y="5678"/>
                  <a:pt x="6754" y="5084"/>
                  <a:pt x="7496" y="5084"/>
                </a:cubicBezTo>
                <a:cubicBezTo>
                  <a:pt x="8238" y="5084"/>
                  <a:pt x="8832" y="5678"/>
                  <a:pt x="8832" y="6420"/>
                </a:cubicBezTo>
                <a:lnTo>
                  <a:pt x="8832" y="10873"/>
                </a:lnTo>
                <a:cubicBezTo>
                  <a:pt x="8832" y="12042"/>
                  <a:pt x="9778" y="12988"/>
                  <a:pt x="10947" y="12988"/>
                </a:cubicBezTo>
                <a:cubicBezTo>
                  <a:pt x="12098" y="12988"/>
                  <a:pt x="13062" y="12042"/>
                  <a:pt x="13062" y="10873"/>
                </a:cubicBezTo>
                <a:lnTo>
                  <a:pt x="13062" y="7700"/>
                </a:lnTo>
                <a:lnTo>
                  <a:pt x="12227" y="7700"/>
                </a:lnTo>
                <a:lnTo>
                  <a:pt x="12227" y="10873"/>
                </a:lnTo>
                <a:cubicBezTo>
                  <a:pt x="12227" y="11615"/>
                  <a:pt x="11615" y="12228"/>
                  <a:pt x="10873" y="12228"/>
                </a:cubicBezTo>
                <a:cubicBezTo>
                  <a:pt x="10131" y="12228"/>
                  <a:pt x="9537" y="11615"/>
                  <a:pt x="9537" y="10873"/>
                </a:cubicBezTo>
                <a:lnTo>
                  <a:pt x="9537" y="6420"/>
                </a:lnTo>
                <a:cubicBezTo>
                  <a:pt x="9537" y="5270"/>
                  <a:pt x="8572" y="4305"/>
                  <a:pt x="7422" y="4305"/>
                </a:cubicBezTo>
                <a:cubicBezTo>
                  <a:pt x="6253" y="4305"/>
                  <a:pt x="5307" y="5270"/>
                  <a:pt x="5307" y="6420"/>
                </a:cubicBezTo>
                <a:lnTo>
                  <a:pt x="5307" y="10873"/>
                </a:lnTo>
                <a:cubicBezTo>
                  <a:pt x="5307" y="11615"/>
                  <a:pt x="4713" y="12228"/>
                  <a:pt x="3971" y="12228"/>
                </a:cubicBezTo>
                <a:cubicBezTo>
                  <a:pt x="3247" y="12228"/>
                  <a:pt x="2635" y="11634"/>
                  <a:pt x="2617" y="10892"/>
                </a:cubicBezTo>
                <a:lnTo>
                  <a:pt x="3470" y="10892"/>
                </a:lnTo>
                <a:lnTo>
                  <a:pt x="4119" y="3563"/>
                </a:lnTo>
                <a:cubicBezTo>
                  <a:pt x="4398" y="3173"/>
                  <a:pt x="4546" y="2728"/>
                  <a:pt x="4546" y="2264"/>
                </a:cubicBezTo>
                <a:cubicBezTo>
                  <a:pt x="4546" y="1021"/>
                  <a:pt x="3526" y="1"/>
                  <a:pt x="22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96086-6442-E384-BDD4-670AA70AF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59" t="15099" r="26731" b="10729"/>
          <a:stretch/>
        </p:blipFill>
        <p:spPr>
          <a:xfrm>
            <a:off x="3364994" y="653316"/>
            <a:ext cx="2287185" cy="3435962"/>
          </a:xfrm>
          <a:prstGeom prst="roundRect">
            <a:avLst>
              <a:gd name="adj" fmla="val 6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Google Shape;1550;p71">
            <a:extLst>
              <a:ext uri="{FF2B5EF4-FFF2-40B4-BE49-F238E27FC236}">
                <a16:creationId xmlns:a16="http://schemas.microsoft.com/office/drawing/2014/main" id="{E74C1F0D-5A09-7120-1E6C-A7C99CAB3191}"/>
              </a:ext>
            </a:extLst>
          </p:cNvPr>
          <p:cNvSpPr/>
          <p:nvPr/>
        </p:nvSpPr>
        <p:spPr>
          <a:xfrm>
            <a:off x="1766226" y="88533"/>
            <a:ext cx="415258" cy="414075"/>
          </a:xfrm>
          <a:custGeom>
            <a:avLst/>
            <a:gdLst/>
            <a:ahLst/>
            <a:cxnLst/>
            <a:rect l="l" t="t" r="r" b="b"/>
            <a:pathLst>
              <a:path w="12989" h="12952" extrusionOk="0">
                <a:moveTo>
                  <a:pt x="6439" y="762"/>
                </a:moveTo>
                <a:cubicBezTo>
                  <a:pt x="9166" y="762"/>
                  <a:pt x="11411" y="2988"/>
                  <a:pt x="11411" y="5716"/>
                </a:cubicBezTo>
                <a:lnTo>
                  <a:pt x="11411" y="7460"/>
                </a:lnTo>
                <a:lnTo>
                  <a:pt x="10632" y="7460"/>
                </a:lnTo>
                <a:lnTo>
                  <a:pt x="10632" y="5716"/>
                </a:lnTo>
                <a:cubicBezTo>
                  <a:pt x="10688" y="3396"/>
                  <a:pt x="8777" y="1504"/>
                  <a:pt x="6457" y="1504"/>
                </a:cubicBezTo>
                <a:cubicBezTo>
                  <a:pt x="4138" y="1504"/>
                  <a:pt x="2246" y="3378"/>
                  <a:pt x="2246" y="5716"/>
                </a:cubicBezTo>
                <a:lnTo>
                  <a:pt x="2246" y="7460"/>
                </a:lnTo>
                <a:lnTo>
                  <a:pt x="1485" y="7460"/>
                </a:lnTo>
                <a:lnTo>
                  <a:pt x="1485" y="5716"/>
                </a:lnTo>
                <a:cubicBezTo>
                  <a:pt x="1485" y="2988"/>
                  <a:pt x="3711" y="762"/>
                  <a:pt x="6439" y="762"/>
                </a:cubicBezTo>
                <a:close/>
                <a:moveTo>
                  <a:pt x="1503" y="8220"/>
                </a:moveTo>
                <a:lnTo>
                  <a:pt x="1503" y="12209"/>
                </a:lnTo>
                <a:lnTo>
                  <a:pt x="1355" y="12209"/>
                </a:lnTo>
                <a:cubicBezTo>
                  <a:pt x="1021" y="12209"/>
                  <a:pt x="743" y="11931"/>
                  <a:pt x="743" y="11579"/>
                </a:cubicBezTo>
                <a:lnTo>
                  <a:pt x="743" y="8851"/>
                </a:lnTo>
                <a:cubicBezTo>
                  <a:pt x="743" y="8499"/>
                  <a:pt x="1021" y="8220"/>
                  <a:pt x="1355" y="8220"/>
                </a:cubicBezTo>
                <a:close/>
                <a:moveTo>
                  <a:pt x="3025" y="8220"/>
                </a:moveTo>
                <a:lnTo>
                  <a:pt x="3025" y="12209"/>
                </a:lnTo>
                <a:lnTo>
                  <a:pt x="2264" y="12209"/>
                </a:lnTo>
                <a:lnTo>
                  <a:pt x="2264" y="8220"/>
                </a:lnTo>
                <a:close/>
                <a:moveTo>
                  <a:pt x="10688" y="8220"/>
                </a:moveTo>
                <a:lnTo>
                  <a:pt x="10688" y="12209"/>
                </a:lnTo>
                <a:lnTo>
                  <a:pt x="9908" y="12209"/>
                </a:lnTo>
                <a:lnTo>
                  <a:pt x="9908" y="8220"/>
                </a:lnTo>
                <a:close/>
                <a:moveTo>
                  <a:pt x="11560" y="8220"/>
                </a:moveTo>
                <a:cubicBezTo>
                  <a:pt x="11912" y="8220"/>
                  <a:pt x="12190" y="8499"/>
                  <a:pt x="12190" y="8851"/>
                </a:cubicBezTo>
                <a:lnTo>
                  <a:pt x="12190" y="11579"/>
                </a:lnTo>
                <a:cubicBezTo>
                  <a:pt x="12190" y="11931"/>
                  <a:pt x="11912" y="12209"/>
                  <a:pt x="11560" y="12209"/>
                </a:cubicBezTo>
                <a:lnTo>
                  <a:pt x="11430" y="12209"/>
                </a:lnTo>
                <a:lnTo>
                  <a:pt x="11430" y="8220"/>
                </a:lnTo>
                <a:close/>
                <a:moveTo>
                  <a:pt x="6494" y="1"/>
                </a:moveTo>
                <a:cubicBezTo>
                  <a:pt x="4954" y="1"/>
                  <a:pt x="3526" y="595"/>
                  <a:pt x="2431" y="1671"/>
                </a:cubicBezTo>
                <a:cubicBezTo>
                  <a:pt x="1336" y="2747"/>
                  <a:pt x="761" y="4194"/>
                  <a:pt x="761" y="5716"/>
                </a:cubicBezTo>
                <a:lnTo>
                  <a:pt x="761" y="7627"/>
                </a:lnTo>
                <a:cubicBezTo>
                  <a:pt x="316" y="7849"/>
                  <a:pt x="1" y="8313"/>
                  <a:pt x="1" y="8851"/>
                </a:cubicBezTo>
                <a:lnTo>
                  <a:pt x="1" y="11560"/>
                </a:lnTo>
                <a:cubicBezTo>
                  <a:pt x="1" y="12339"/>
                  <a:pt x="613" y="12952"/>
                  <a:pt x="1392" y="12952"/>
                </a:cubicBezTo>
                <a:lnTo>
                  <a:pt x="3804" y="12952"/>
                </a:lnTo>
                <a:lnTo>
                  <a:pt x="3804" y="7460"/>
                </a:lnTo>
                <a:lnTo>
                  <a:pt x="3025" y="7460"/>
                </a:lnTo>
                <a:lnTo>
                  <a:pt x="3025" y="5716"/>
                </a:lnTo>
                <a:cubicBezTo>
                  <a:pt x="3025" y="3823"/>
                  <a:pt x="4583" y="2265"/>
                  <a:pt x="6494" y="2265"/>
                </a:cubicBezTo>
                <a:cubicBezTo>
                  <a:pt x="8387" y="2265"/>
                  <a:pt x="9945" y="3823"/>
                  <a:pt x="9945" y="5716"/>
                </a:cubicBezTo>
                <a:lnTo>
                  <a:pt x="9945" y="7460"/>
                </a:lnTo>
                <a:lnTo>
                  <a:pt x="9185" y="7460"/>
                </a:lnTo>
                <a:lnTo>
                  <a:pt x="9185" y="12952"/>
                </a:lnTo>
                <a:lnTo>
                  <a:pt x="11597" y="12952"/>
                </a:lnTo>
                <a:cubicBezTo>
                  <a:pt x="12357" y="12952"/>
                  <a:pt x="12988" y="12339"/>
                  <a:pt x="12988" y="11560"/>
                </a:cubicBezTo>
                <a:lnTo>
                  <a:pt x="12988" y="8851"/>
                </a:lnTo>
                <a:cubicBezTo>
                  <a:pt x="12951" y="8313"/>
                  <a:pt x="12654" y="7849"/>
                  <a:pt x="12209" y="7627"/>
                </a:cubicBezTo>
                <a:lnTo>
                  <a:pt x="12209" y="5716"/>
                </a:lnTo>
                <a:cubicBezTo>
                  <a:pt x="12209" y="4194"/>
                  <a:pt x="11615" y="2747"/>
                  <a:pt x="10539" y="1671"/>
                </a:cubicBezTo>
                <a:cubicBezTo>
                  <a:pt x="9463" y="576"/>
                  <a:pt x="8016" y="1"/>
                  <a:pt x="6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03;p71">
            <a:extLst>
              <a:ext uri="{FF2B5EF4-FFF2-40B4-BE49-F238E27FC236}">
                <a16:creationId xmlns:a16="http://schemas.microsoft.com/office/drawing/2014/main" id="{8FEAB94D-A82A-F437-E1E8-5D3ABFB54BCA}"/>
              </a:ext>
            </a:extLst>
          </p:cNvPr>
          <p:cNvSpPr/>
          <p:nvPr/>
        </p:nvSpPr>
        <p:spPr>
          <a:xfrm rot="641669">
            <a:off x="5091674" y="944117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12989" h="12989" extrusionOk="0">
                <a:moveTo>
                  <a:pt x="12227" y="743"/>
                </a:moveTo>
                <a:lnTo>
                  <a:pt x="12227" y="9315"/>
                </a:lnTo>
                <a:cubicBezTo>
                  <a:pt x="12227" y="10354"/>
                  <a:pt x="11374" y="11207"/>
                  <a:pt x="10316" y="11207"/>
                </a:cubicBezTo>
                <a:cubicBezTo>
                  <a:pt x="9277" y="11207"/>
                  <a:pt x="8424" y="10354"/>
                  <a:pt x="8424" y="9315"/>
                </a:cubicBezTo>
                <a:cubicBezTo>
                  <a:pt x="8424" y="8257"/>
                  <a:pt x="9277" y="7404"/>
                  <a:pt x="10316" y="7404"/>
                </a:cubicBezTo>
                <a:cubicBezTo>
                  <a:pt x="10539" y="7404"/>
                  <a:pt x="10743" y="7459"/>
                  <a:pt x="10947" y="7515"/>
                </a:cubicBezTo>
                <a:lnTo>
                  <a:pt x="11467" y="7700"/>
                </a:lnTo>
                <a:lnTo>
                  <a:pt x="11467" y="1541"/>
                </a:lnTo>
                <a:lnTo>
                  <a:pt x="4565" y="1541"/>
                </a:lnTo>
                <a:lnTo>
                  <a:pt x="4565" y="10335"/>
                </a:lnTo>
                <a:cubicBezTo>
                  <a:pt x="4565" y="11374"/>
                  <a:pt x="3711" y="12228"/>
                  <a:pt x="2672" y="12228"/>
                </a:cubicBezTo>
                <a:cubicBezTo>
                  <a:pt x="1633" y="12228"/>
                  <a:pt x="761" y="11374"/>
                  <a:pt x="761" y="10335"/>
                </a:cubicBezTo>
                <a:cubicBezTo>
                  <a:pt x="761" y="9278"/>
                  <a:pt x="1633" y="8424"/>
                  <a:pt x="2672" y="8424"/>
                </a:cubicBezTo>
                <a:cubicBezTo>
                  <a:pt x="2876" y="8424"/>
                  <a:pt x="3117" y="8443"/>
                  <a:pt x="3303" y="8517"/>
                </a:cubicBezTo>
                <a:lnTo>
                  <a:pt x="3804" y="8702"/>
                </a:lnTo>
                <a:lnTo>
                  <a:pt x="3804" y="743"/>
                </a:lnTo>
                <a:close/>
                <a:moveTo>
                  <a:pt x="3043" y="1"/>
                </a:moveTo>
                <a:lnTo>
                  <a:pt x="3043" y="7682"/>
                </a:lnTo>
                <a:cubicBezTo>
                  <a:pt x="2932" y="7663"/>
                  <a:pt x="2802" y="7663"/>
                  <a:pt x="2672" y="7663"/>
                </a:cubicBezTo>
                <a:cubicBezTo>
                  <a:pt x="1206" y="7663"/>
                  <a:pt x="0" y="8869"/>
                  <a:pt x="0" y="10335"/>
                </a:cubicBezTo>
                <a:cubicBezTo>
                  <a:pt x="0" y="11782"/>
                  <a:pt x="1206" y="12988"/>
                  <a:pt x="2672" y="12988"/>
                </a:cubicBezTo>
                <a:cubicBezTo>
                  <a:pt x="4138" y="12988"/>
                  <a:pt x="5344" y="11782"/>
                  <a:pt x="5307" y="10335"/>
                </a:cubicBezTo>
                <a:lnTo>
                  <a:pt x="5307" y="2283"/>
                </a:lnTo>
                <a:lnTo>
                  <a:pt x="10687" y="2283"/>
                </a:lnTo>
                <a:lnTo>
                  <a:pt x="10687" y="6661"/>
                </a:lnTo>
                <a:cubicBezTo>
                  <a:pt x="10576" y="6643"/>
                  <a:pt x="10465" y="6643"/>
                  <a:pt x="10316" y="6643"/>
                </a:cubicBezTo>
                <a:cubicBezTo>
                  <a:pt x="8869" y="6643"/>
                  <a:pt x="7663" y="7849"/>
                  <a:pt x="7663" y="9315"/>
                </a:cubicBezTo>
                <a:cubicBezTo>
                  <a:pt x="7663" y="10762"/>
                  <a:pt x="8869" y="11968"/>
                  <a:pt x="10316" y="11968"/>
                </a:cubicBezTo>
                <a:cubicBezTo>
                  <a:pt x="11782" y="11968"/>
                  <a:pt x="12988" y="10762"/>
                  <a:pt x="12988" y="9315"/>
                </a:cubicBezTo>
                <a:lnTo>
                  <a:pt x="129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03;p71">
            <a:extLst>
              <a:ext uri="{FF2B5EF4-FFF2-40B4-BE49-F238E27FC236}">
                <a16:creationId xmlns:a16="http://schemas.microsoft.com/office/drawing/2014/main" id="{0443E4A2-0258-FC8E-2795-BCAED9FA9CF0}"/>
              </a:ext>
            </a:extLst>
          </p:cNvPr>
          <p:cNvSpPr/>
          <p:nvPr/>
        </p:nvSpPr>
        <p:spPr>
          <a:xfrm rot="19908457">
            <a:off x="3553323" y="2444756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12989" h="12989" extrusionOk="0">
                <a:moveTo>
                  <a:pt x="12227" y="743"/>
                </a:moveTo>
                <a:lnTo>
                  <a:pt x="12227" y="9315"/>
                </a:lnTo>
                <a:cubicBezTo>
                  <a:pt x="12227" y="10354"/>
                  <a:pt x="11374" y="11207"/>
                  <a:pt x="10316" y="11207"/>
                </a:cubicBezTo>
                <a:cubicBezTo>
                  <a:pt x="9277" y="11207"/>
                  <a:pt x="8424" y="10354"/>
                  <a:pt x="8424" y="9315"/>
                </a:cubicBezTo>
                <a:cubicBezTo>
                  <a:pt x="8424" y="8257"/>
                  <a:pt x="9277" y="7404"/>
                  <a:pt x="10316" y="7404"/>
                </a:cubicBezTo>
                <a:cubicBezTo>
                  <a:pt x="10539" y="7404"/>
                  <a:pt x="10743" y="7459"/>
                  <a:pt x="10947" y="7515"/>
                </a:cubicBezTo>
                <a:lnTo>
                  <a:pt x="11467" y="7700"/>
                </a:lnTo>
                <a:lnTo>
                  <a:pt x="11467" y="1541"/>
                </a:lnTo>
                <a:lnTo>
                  <a:pt x="4565" y="1541"/>
                </a:lnTo>
                <a:lnTo>
                  <a:pt x="4565" y="10335"/>
                </a:lnTo>
                <a:cubicBezTo>
                  <a:pt x="4565" y="11374"/>
                  <a:pt x="3711" y="12228"/>
                  <a:pt x="2672" y="12228"/>
                </a:cubicBezTo>
                <a:cubicBezTo>
                  <a:pt x="1633" y="12228"/>
                  <a:pt x="761" y="11374"/>
                  <a:pt x="761" y="10335"/>
                </a:cubicBezTo>
                <a:cubicBezTo>
                  <a:pt x="761" y="9278"/>
                  <a:pt x="1633" y="8424"/>
                  <a:pt x="2672" y="8424"/>
                </a:cubicBezTo>
                <a:cubicBezTo>
                  <a:pt x="2876" y="8424"/>
                  <a:pt x="3117" y="8443"/>
                  <a:pt x="3303" y="8517"/>
                </a:cubicBezTo>
                <a:lnTo>
                  <a:pt x="3804" y="8702"/>
                </a:lnTo>
                <a:lnTo>
                  <a:pt x="3804" y="743"/>
                </a:lnTo>
                <a:close/>
                <a:moveTo>
                  <a:pt x="3043" y="1"/>
                </a:moveTo>
                <a:lnTo>
                  <a:pt x="3043" y="7682"/>
                </a:lnTo>
                <a:cubicBezTo>
                  <a:pt x="2932" y="7663"/>
                  <a:pt x="2802" y="7663"/>
                  <a:pt x="2672" y="7663"/>
                </a:cubicBezTo>
                <a:cubicBezTo>
                  <a:pt x="1206" y="7663"/>
                  <a:pt x="0" y="8869"/>
                  <a:pt x="0" y="10335"/>
                </a:cubicBezTo>
                <a:cubicBezTo>
                  <a:pt x="0" y="11782"/>
                  <a:pt x="1206" y="12988"/>
                  <a:pt x="2672" y="12988"/>
                </a:cubicBezTo>
                <a:cubicBezTo>
                  <a:pt x="4138" y="12988"/>
                  <a:pt x="5344" y="11782"/>
                  <a:pt x="5307" y="10335"/>
                </a:cubicBezTo>
                <a:lnTo>
                  <a:pt x="5307" y="2283"/>
                </a:lnTo>
                <a:lnTo>
                  <a:pt x="10687" y="2283"/>
                </a:lnTo>
                <a:lnTo>
                  <a:pt x="10687" y="6661"/>
                </a:lnTo>
                <a:cubicBezTo>
                  <a:pt x="10576" y="6643"/>
                  <a:pt x="10465" y="6643"/>
                  <a:pt x="10316" y="6643"/>
                </a:cubicBezTo>
                <a:cubicBezTo>
                  <a:pt x="8869" y="6643"/>
                  <a:pt x="7663" y="7849"/>
                  <a:pt x="7663" y="9315"/>
                </a:cubicBezTo>
                <a:cubicBezTo>
                  <a:pt x="7663" y="10762"/>
                  <a:pt x="8869" y="11968"/>
                  <a:pt x="10316" y="11968"/>
                </a:cubicBezTo>
                <a:cubicBezTo>
                  <a:pt x="11782" y="11968"/>
                  <a:pt x="12988" y="10762"/>
                  <a:pt x="12988" y="9315"/>
                </a:cubicBezTo>
                <a:lnTo>
                  <a:pt x="129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/>
          <p:nvPr/>
        </p:nvSpPr>
        <p:spPr>
          <a:xfrm>
            <a:off x="2528612" y="1358407"/>
            <a:ext cx="695250" cy="547771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0" name="Google Shape;370;p38"/>
          <p:cNvSpPr/>
          <p:nvPr/>
        </p:nvSpPr>
        <p:spPr>
          <a:xfrm rot="10112552">
            <a:off x="5918809" y="1357681"/>
            <a:ext cx="693709" cy="549152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1" name="Google Shape;371;p38"/>
          <p:cNvSpPr/>
          <p:nvPr/>
        </p:nvSpPr>
        <p:spPr>
          <a:xfrm rot="10800000">
            <a:off x="2528577" y="2992553"/>
            <a:ext cx="695320" cy="547829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2" name="Google Shape;372;p38"/>
          <p:cNvSpPr/>
          <p:nvPr/>
        </p:nvSpPr>
        <p:spPr>
          <a:xfrm flipH="1">
            <a:off x="5918003" y="2992599"/>
            <a:ext cx="695320" cy="547829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6"/>
          </p:nvPr>
        </p:nvSpPr>
        <p:spPr>
          <a:xfrm>
            <a:off x="1579937" y="3859738"/>
            <a:ext cx="25926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through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pseudocode</a:t>
            </a:r>
            <a:endParaRPr dirty="0"/>
          </a:p>
        </p:txBody>
      </p:sp>
      <p:sp>
        <p:nvSpPr>
          <p:cNvPr id="375" name="Google Shape;375;p38"/>
          <p:cNvSpPr txBox="1">
            <a:spLocks noGrp="1"/>
          </p:cNvSpPr>
          <p:nvPr>
            <p:ph type="title" idx="2"/>
          </p:nvPr>
        </p:nvSpPr>
        <p:spPr>
          <a:xfrm>
            <a:off x="1523242" y="1873551"/>
            <a:ext cx="2992063" cy="54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1579937" y="2226488"/>
            <a:ext cx="25926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Software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Cycle </a:t>
            </a:r>
            <a:endParaRPr dirty="0"/>
          </a:p>
        </p:txBody>
      </p:sp>
      <p:sp>
        <p:nvSpPr>
          <p:cNvPr id="377" name="Google Shape;377;p38"/>
          <p:cNvSpPr txBox="1">
            <a:spLocks noGrp="1"/>
          </p:cNvSpPr>
          <p:nvPr>
            <p:ph type="title" idx="3"/>
          </p:nvPr>
        </p:nvSpPr>
        <p:spPr>
          <a:xfrm>
            <a:off x="4967263" y="1905650"/>
            <a:ext cx="25968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Jira</a:t>
            </a:r>
            <a:endParaRPr dirty="0"/>
          </a:p>
        </p:txBody>
      </p:sp>
      <p:sp>
        <p:nvSpPr>
          <p:cNvPr id="378" name="Google Shape;378;p38"/>
          <p:cNvSpPr txBox="1">
            <a:spLocks noGrp="1"/>
          </p:cNvSpPr>
          <p:nvPr>
            <p:ph type="subTitle" idx="4"/>
          </p:nvPr>
        </p:nvSpPr>
        <p:spPr>
          <a:xfrm>
            <a:off x="4967263" y="2226488"/>
            <a:ext cx="2596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way to track all the activities for your project</a:t>
            </a:r>
            <a:endParaRPr dirty="0"/>
          </a:p>
        </p:txBody>
      </p:sp>
      <p:sp>
        <p:nvSpPr>
          <p:cNvPr id="379" name="Google Shape;379;p38"/>
          <p:cNvSpPr txBox="1">
            <a:spLocks noGrp="1"/>
          </p:cNvSpPr>
          <p:nvPr>
            <p:ph type="title" idx="5"/>
          </p:nvPr>
        </p:nvSpPr>
        <p:spPr>
          <a:xfrm>
            <a:off x="1579937" y="3540427"/>
            <a:ext cx="25926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 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title" idx="7"/>
          </p:nvPr>
        </p:nvSpPr>
        <p:spPr>
          <a:xfrm>
            <a:off x="4967263" y="3540427"/>
            <a:ext cx="25968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381" name="Google Shape;381;p38"/>
          <p:cNvSpPr txBox="1">
            <a:spLocks noGrp="1"/>
          </p:cNvSpPr>
          <p:nvPr>
            <p:ph type="subTitle" idx="8"/>
          </p:nvPr>
        </p:nvSpPr>
        <p:spPr>
          <a:xfrm>
            <a:off x="4967263" y="3859738"/>
            <a:ext cx="25968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the finished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title" idx="9"/>
          </p:nvPr>
        </p:nvSpPr>
        <p:spPr>
          <a:xfrm>
            <a:off x="2583587" y="1480748"/>
            <a:ext cx="5853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title" idx="13"/>
          </p:nvPr>
        </p:nvSpPr>
        <p:spPr>
          <a:xfrm>
            <a:off x="2583587" y="3114967"/>
            <a:ext cx="5853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 idx="14"/>
          </p:nvPr>
        </p:nvSpPr>
        <p:spPr>
          <a:xfrm>
            <a:off x="5973013" y="1480748"/>
            <a:ext cx="5853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title" idx="15"/>
          </p:nvPr>
        </p:nvSpPr>
        <p:spPr>
          <a:xfrm>
            <a:off x="5973013" y="3114967"/>
            <a:ext cx="5853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/>
          <p:nvPr/>
        </p:nvSpPr>
        <p:spPr>
          <a:xfrm>
            <a:off x="1156625" y="714576"/>
            <a:ext cx="1336896" cy="1053308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1" name="Google Shape;461;p41"/>
          <p:cNvSpPr txBox="1">
            <a:spLocks noGrp="1"/>
          </p:cNvSpPr>
          <p:nvPr>
            <p:ph type="title" idx="2"/>
          </p:nvPr>
        </p:nvSpPr>
        <p:spPr>
          <a:xfrm>
            <a:off x="1374622" y="820338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/>
          </p:nvPr>
        </p:nvSpPr>
        <p:spPr>
          <a:xfrm>
            <a:off x="166977" y="1764681"/>
            <a:ext cx="5261998" cy="2293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/>
              <a:t>SDLC</a:t>
            </a:r>
            <a:br>
              <a:rPr lang="en" sz="6500" dirty="0"/>
            </a:br>
            <a:r>
              <a:rPr lang="en" sz="6500" dirty="0"/>
              <a:t>Implementation</a:t>
            </a:r>
            <a:endParaRPr sz="8000" dirty="0"/>
          </a:p>
        </p:txBody>
      </p:sp>
      <p:sp>
        <p:nvSpPr>
          <p:cNvPr id="463" name="Google Shape;463;p41"/>
          <p:cNvSpPr txBox="1">
            <a:spLocks noGrp="1"/>
          </p:cNvSpPr>
          <p:nvPr>
            <p:ph type="subTitle" idx="1"/>
          </p:nvPr>
        </p:nvSpPr>
        <p:spPr>
          <a:xfrm>
            <a:off x="1156625" y="4116125"/>
            <a:ext cx="4269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Software Development Lifecycle</a:t>
            </a:r>
            <a:endParaRPr dirty="0"/>
          </a:p>
        </p:txBody>
      </p:sp>
      <p:grpSp>
        <p:nvGrpSpPr>
          <p:cNvPr id="464" name="Google Shape;464;p41"/>
          <p:cNvGrpSpPr/>
          <p:nvPr/>
        </p:nvGrpSpPr>
        <p:grpSpPr>
          <a:xfrm>
            <a:off x="5345051" y="539499"/>
            <a:ext cx="2793485" cy="2921013"/>
            <a:chOff x="3259675" y="3199575"/>
            <a:chExt cx="775925" cy="811325"/>
          </a:xfrm>
        </p:grpSpPr>
        <p:sp>
          <p:nvSpPr>
            <p:cNvPr id="465" name="Google Shape;465;p41"/>
            <p:cNvSpPr/>
            <p:nvPr/>
          </p:nvSpPr>
          <p:spPr>
            <a:xfrm>
              <a:off x="3385075" y="3504550"/>
              <a:ext cx="568250" cy="156950"/>
            </a:xfrm>
            <a:custGeom>
              <a:avLst/>
              <a:gdLst/>
              <a:ahLst/>
              <a:cxnLst/>
              <a:rect l="l" t="t" r="r" b="b"/>
              <a:pathLst>
                <a:path w="22730" h="6278" extrusionOk="0">
                  <a:moveTo>
                    <a:pt x="21092" y="1"/>
                  </a:moveTo>
                  <a:cubicBezTo>
                    <a:pt x="19113" y="1"/>
                    <a:pt x="15305" y="611"/>
                    <a:pt x="11003" y="1674"/>
                  </a:cubicBezTo>
                  <a:cubicBezTo>
                    <a:pt x="4842" y="3211"/>
                    <a:pt x="0" y="5110"/>
                    <a:pt x="203" y="5907"/>
                  </a:cubicBezTo>
                  <a:cubicBezTo>
                    <a:pt x="265" y="6158"/>
                    <a:pt x="786" y="6277"/>
                    <a:pt x="1654" y="6277"/>
                  </a:cubicBezTo>
                  <a:cubicBezTo>
                    <a:pt x="3639" y="6277"/>
                    <a:pt x="7441" y="5657"/>
                    <a:pt x="11727" y="4588"/>
                  </a:cubicBezTo>
                  <a:cubicBezTo>
                    <a:pt x="17888" y="3051"/>
                    <a:pt x="22730" y="1153"/>
                    <a:pt x="22527" y="355"/>
                  </a:cubicBezTo>
                  <a:cubicBezTo>
                    <a:pt x="22461" y="115"/>
                    <a:pt x="21947" y="1"/>
                    <a:pt x="21092" y="1"/>
                  </a:cubicBezTo>
                  <a:close/>
                </a:path>
              </a:pathLst>
            </a:custGeom>
            <a:solidFill>
              <a:srgbClr val="93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3385425" y="3507100"/>
              <a:ext cx="568275" cy="157250"/>
            </a:xfrm>
            <a:custGeom>
              <a:avLst/>
              <a:gdLst/>
              <a:ahLst/>
              <a:cxnLst/>
              <a:rect l="l" t="t" r="r" b="b"/>
              <a:pathLst>
                <a:path w="22731" h="6290" extrusionOk="0">
                  <a:moveTo>
                    <a:pt x="21103" y="1"/>
                  </a:moveTo>
                  <a:cubicBezTo>
                    <a:pt x="19126" y="1"/>
                    <a:pt x="15309" y="614"/>
                    <a:pt x="11003" y="1688"/>
                  </a:cubicBezTo>
                  <a:cubicBezTo>
                    <a:pt x="4842" y="3225"/>
                    <a:pt x="1" y="5124"/>
                    <a:pt x="204" y="5936"/>
                  </a:cubicBezTo>
                  <a:cubicBezTo>
                    <a:pt x="265" y="6176"/>
                    <a:pt x="775" y="6290"/>
                    <a:pt x="1627" y="6290"/>
                  </a:cubicBezTo>
                  <a:cubicBezTo>
                    <a:pt x="3605" y="6290"/>
                    <a:pt x="7422" y="5676"/>
                    <a:pt x="11728" y="4602"/>
                  </a:cubicBezTo>
                  <a:cubicBezTo>
                    <a:pt x="17903" y="3065"/>
                    <a:pt x="22730" y="1166"/>
                    <a:pt x="22527" y="355"/>
                  </a:cubicBezTo>
                  <a:cubicBezTo>
                    <a:pt x="22466" y="115"/>
                    <a:pt x="21955" y="1"/>
                    <a:pt x="21103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3456450" y="3791700"/>
              <a:ext cx="569725" cy="162175"/>
            </a:xfrm>
            <a:custGeom>
              <a:avLst/>
              <a:gdLst/>
              <a:ahLst/>
              <a:cxnLst/>
              <a:rect l="l" t="t" r="r" b="b"/>
              <a:pathLst>
                <a:path w="22789" h="6487" extrusionOk="0">
                  <a:moveTo>
                    <a:pt x="20755" y="1"/>
                  </a:moveTo>
                  <a:cubicBezTo>
                    <a:pt x="18681" y="1"/>
                    <a:pt x="15039" y="563"/>
                    <a:pt x="10974" y="1567"/>
                  </a:cubicBezTo>
                  <a:cubicBezTo>
                    <a:pt x="4814" y="3104"/>
                    <a:pt x="1" y="5104"/>
                    <a:pt x="233" y="6018"/>
                  </a:cubicBezTo>
                  <a:cubicBezTo>
                    <a:pt x="307" y="6335"/>
                    <a:pt x="965" y="6486"/>
                    <a:pt x="2045" y="6486"/>
                  </a:cubicBezTo>
                  <a:cubicBezTo>
                    <a:pt x="4122" y="6486"/>
                    <a:pt x="7762" y="5927"/>
                    <a:pt x="11815" y="4916"/>
                  </a:cubicBezTo>
                  <a:cubicBezTo>
                    <a:pt x="17976" y="3379"/>
                    <a:pt x="22788" y="1379"/>
                    <a:pt x="22556" y="466"/>
                  </a:cubicBezTo>
                  <a:cubicBezTo>
                    <a:pt x="22477" y="150"/>
                    <a:pt x="21825" y="1"/>
                    <a:pt x="20755" y="1"/>
                  </a:cubicBezTo>
                  <a:close/>
                </a:path>
              </a:pathLst>
            </a:custGeom>
            <a:solidFill>
              <a:srgbClr val="93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3422025" y="3575400"/>
              <a:ext cx="589650" cy="393175"/>
            </a:xfrm>
            <a:custGeom>
              <a:avLst/>
              <a:gdLst/>
              <a:ahLst/>
              <a:cxnLst/>
              <a:rect l="l" t="t" r="r" b="b"/>
              <a:pathLst>
                <a:path w="23586" h="15727" extrusionOk="0">
                  <a:moveTo>
                    <a:pt x="21020" y="0"/>
                  </a:moveTo>
                  <a:lnTo>
                    <a:pt x="10757" y="3580"/>
                  </a:lnTo>
                  <a:lnTo>
                    <a:pt x="1" y="5233"/>
                  </a:lnTo>
                  <a:lnTo>
                    <a:pt x="2567" y="15568"/>
                  </a:lnTo>
                  <a:cubicBezTo>
                    <a:pt x="2567" y="15568"/>
                    <a:pt x="3150" y="15727"/>
                    <a:pt x="4498" y="15727"/>
                  </a:cubicBezTo>
                  <a:cubicBezTo>
                    <a:pt x="6177" y="15727"/>
                    <a:pt x="9040" y="15481"/>
                    <a:pt x="13438" y="14380"/>
                  </a:cubicBezTo>
                  <a:cubicBezTo>
                    <a:pt x="21382" y="12408"/>
                    <a:pt x="23585" y="10321"/>
                    <a:pt x="23585" y="10321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3461175" y="3802600"/>
              <a:ext cx="566450" cy="174975"/>
            </a:xfrm>
            <a:custGeom>
              <a:avLst/>
              <a:gdLst/>
              <a:ahLst/>
              <a:cxnLst/>
              <a:rect l="l" t="t" r="r" b="b"/>
              <a:pathLst>
                <a:path w="22658" h="6999" extrusionOk="0">
                  <a:moveTo>
                    <a:pt x="22382" y="1"/>
                  </a:moveTo>
                  <a:cubicBezTo>
                    <a:pt x="21164" y="1479"/>
                    <a:pt x="14496" y="3538"/>
                    <a:pt x="11568" y="4277"/>
                  </a:cubicBezTo>
                  <a:cubicBezTo>
                    <a:pt x="9270" y="4863"/>
                    <a:pt x="4625" y="5738"/>
                    <a:pt x="1839" y="5738"/>
                  </a:cubicBezTo>
                  <a:cubicBezTo>
                    <a:pt x="1040" y="5738"/>
                    <a:pt x="394" y="5666"/>
                    <a:pt x="0" y="5495"/>
                  </a:cubicBezTo>
                  <a:lnTo>
                    <a:pt x="0" y="5495"/>
                  </a:lnTo>
                  <a:lnTo>
                    <a:pt x="319" y="6712"/>
                  </a:lnTo>
                  <a:cubicBezTo>
                    <a:pt x="319" y="6712"/>
                    <a:pt x="1123" y="6999"/>
                    <a:pt x="3041" y="6999"/>
                  </a:cubicBezTo>
                  <a:cubicBezTo>
                    <a:pt x="4883" y="6999"/>
                    <a:pt x="7754" y="6735"/>
                    <a:pt x="11930" y="5698"/>
                  </a:cubicBezTo>
                  <a:cubicBezTo>
                    <a:pt x="20439" y="3581"/>
                    <a:pt x="22657" y="1146"/>
                    <a:pt x="22657" y="1146"/>
                  </a:cubicBezTo>
                  <a:lnTo>
                    <a:pt x="223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3467700" y="3824000"/>
              <a:ext cx="567900" cy="186900"/>
            </a:xfrm>
            <a:custGeom>
              <a:avLst/>
              <a:gdLst/>
              <a:ahLst/>
              <a:cxnLst/>
              <a:rect l="l" t="t" r="r" b="b"/>
              <a:pathLst>
                <a:path w="22716" h="7476" extrusionOk="0">
                  <a:moveTo>
                    <a:pt x="22324" y="0"/>
                  </a:moveTo>
                  <a:cubicBezTo>
                    <a:pt x="21265" y="2116"/>
                    <a:pt x="11626" y="4711"/>
                    <a:pt x="11626" y="4711"/>
                  </a:cubicBezTo>
                  <a:cubicBezTo>
                    <a:pt x="11626" y="4711"/>
                    <a:pt x="5896" y="6071"/>
                    <a:pt x="2371" y="6071"/>
                  </a:cubicBezTo>
                  <a:cubicBezTo>
                    <a:pt x="1307" y="6071"/>
                    <a:pt x="444" y="5947"/>
                    <a:pt x="0" y="5624"/>
                  </a:cubicBezTo>
                  <a:lnTo>
                    <a:pt x="0" y="5624"/>
                  </a:lnTo>
                  <a:lnTo>
                    <a:pt x="377" y="7175"/>
                  </a:lnTo>
                  <a:cubicBezTo>
                    <a:pt x="377" y="7175"/>
                    <a:pt x="1200" y="7475"/>
                    <a:pt x="3159" y="7475"/>
                  </a:cubicBezTo>
                  <a:cubicBezTo>
                    <a:pt x="5005" y="7475"/>
                    <a:pt x="7860" y="7209"/>
                    <a:pt x="11988" y="6175"/>
                  </a:cubicBezTo>
                  <a:cubicBezTo>
                    <a:pt x="20077" y="4175"/>
                    <a:pt x="22541" y="1609"/>
                    <a:pt x="22715" y="1609"/>
                  </a:cubicBezTo>
                  <a:lnTo>
                    <a:pt x="22324" y="0"/>
                  </a:lnTo>
                  <a:close/>
                </a:path>
              </a:pathLst>
            </a:custGeom>
            <a:solidFill>
              <a:srgbClr val="93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3396675" y="3540950"/>
              <a:ext cx="564250" cy="167225"/>
            </a:xfrm>
            <a:custGeom>
              <a:avLst/>
              <a:gdLst/>
              <a:ahLst/>
              <a:cxnLst/>
              <a:rect l="l" t="t" r="r" b="b"/>
              <a:pathLst>
                <a:path w="22570" h="6689" extrusionOk="0">
                  <a:moveTo>
                    <a:pt x="22324" y="1"/>
                  </a:moveTo>
                  <a:cubicBezTo>
                    <a:pt x="21091" y="1291"/>
                    <a:pt x="14423" y="3335"/>
                    <a:pt x="11481" y="4060"/>
                  </a:cubicBezTo>
                  <a:cubicBezTo>
                    <a:pt x="8995" y="4681"/>
                    <a:pt x="3776" y="5702"/>
                    <a:pt x="1167" y="5702"/>
                  </a:cubicBezTo>
                  <a:cubicBezTo>
                    <a:pt x="672" y="5702"/>
                    <a:pt x="271" y="5665"/>
                    <a:pt x="0" y="5582"/>
                  </a:cubicBezTo>
                  <a:lnTo>
                    <a:pt x="0" y="5582"/>
                  </a:lnTo>
                  <a:lnTo>
                    <a:pt x="247" y="6553"/>
                  </a:lnTo>
                  <a:cubicBezTo>
                    <a:pt x="247" y="6553"/>
                    <a:pt x="780" y="6689"/>
                    <a:pt x="2032" y="6689"/>
                  </a:cubicBezTo>
                  <a:cubicBezTo>
                    <a:pt x="3755" y="6689"/>
                    <a:pt x="6841" y="6431"/>
                    <a:pt x="11771" y="5205"/>
                  </a:cubicBezTo>
                  <a:cubicBezTo>
                    <a:pt x="20294" y="3074"/>
                    <a:pt x="22570" y="972"/>
                    <a:pt x="22570" y="972"/>
                  </a:cubicBezTo>
                  <a:lnTo>
                    <a:pt x="223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3389050" y="3510525"/>
              <a:ext cx="566825" cy="178025"/>
            </a:xfrm>
            <a:custGeom>
              <a:avLst/>
              <a:gdLst/>
              <a:ahLst/>
              <a:cxnLst/>
              <a:rect l="l" t="t" r="r" b="b"/>
              <a:pathLst>
                <a:path w="22673" h="7121" extrusionOk="0">
                  <a:moveTo>
                    <a:pt x="22339" y="0"/>
                  </a:moveTo>
                  <a:cubicBezTo>
                    <a:pt x="21208" y="1812"/>
                    <a:pt x="11539" y="4248"/>
                    <a:pt x="11539" y="4248"/>
                  </a:cubicBezTo>
                  <a:cubicBezTo>
                    <a:pt x="11539" y="4248"/>
                    <a:pt x="5069" y="5843"/>
                    <a:pt x="1695" y="5843"/>
                  </a:cubicBezTo>
                  <a:cubicBezTo>
                    <a:pt x="939" y="5843"/>
                    <a:pt x="338" y="5763"/>
                    <a:pt x="1" y="5567"/>
                  </a:cubicBezTo>
                  <a:lnTo>
                    <a:pt x="1" y="5567"/>
                  </a:lnTo>
                  <a:lnTo>
                    <a:pt x="349" y="6944"/>
                  </a:lnTo>
                  <a:cubicBezTo>
                    <a:pt x="349" y="6944"/>
                    <a:pt x="968" y="7121"/>
                    <a:pt x="2430" y="7121"/>
                  </a:cubicBezTo>
                  <a:cubicBezTo>
                    <a:pt x="4207" y="7121"/>
                    <a:pt x="7231" y="6859"/>
                    <a:pt x="11902" y="5697"/>
                  </a:cubicBezTo>
                  <a:cubicBezTo>
                    <a:pt x="20411" y="3566"/>
                    <a:pt x="22672" y="1377"/>
                    <a:pt x="22672" y="1377"/>
                  </a:cubicBezTo>
                  <a:lnTo>
                    <a:pt x="22339" y="0"/>
                  </a:lnTo>
                  <a:close/>
                </a:path>
              </a:pathLst>
            </a:custGeom>
            <a:solidFill>
              <a:srgbClr val="93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3631500" y="3607650"/>
              <a:ext cx="171425" cy="381250"/>
            </a:xfrm>
            <a:custGeom>
              <a:avLst/>
              <a:gdLst/>
              <a:ahLst/>
              <a:cxnLst/>
              <a:rect l="l" t="t" r="r" b="b"/>
              <a:pathLst>
                <a:path w="6857" h="15250" extrusionOk="0">
                  <a:moveTo>
                    <a:pt x="3233" y="0"/>
                  </a:moveTo>
                  <a:cubicBezTo>
                    <a:pt x="3233" y="0"/>
                    <a:pt x="1841" y="377"/>
                    <a:pt x="0" y="797"/>
                  </a:cubicBezTo>
                  <a:cubicBezTo>
                    <a:pt x="0" y="797"/>
                    <a:pt x="348" y="2290"/>
                    <a:pt x="1406" y="2609"/>
                  </a:cubicBezTo>
                  <a:cubicBezTo>
                    <a:pt x="1406" y="2609"/>
                    <a:pt x="2537" y="5045"/>
                    <a:pt x="3044" y="7074"/>
                  </a:cubicBezTo>
                  <a:cubicBezTo>
                    <a:pt x="3436" y="8596"/>
                    <a:pt x="3697" y="11756"/>
                    <a:pt x="3813" y="13264"/>
                  </a:cubicBezTo>
                  <a:cubicBezTo>
                    <a:pt x="3291" y="14032"/>
                    <a:pt x="3610" y="15250"/>
                    <a:pt x="3610" y="15250"/>
                  </a:cubicBezTo>
                  <a:cubicBezTo>
                    <a:pt x="4393" y="15119"/>
                    <a:pt x="4769" y="15032"/>
                    <a:pt x="5248" y="14902"/>
                  </a:cubicBezTo>
                  <a:cubicBezTo>
                    <a:pt x="6364" y="14641"/>
                    <a:pt x="6857" y="14452"/>
                    <a:pt x="6857" y="14452"/>
                  </a:cubicBezTo>
                  <a:cubicBezTo>
                    <a:pt x="6857" y="14452"/>
                    <a:pt x="6509" y="13090"/>
                    <a:pt x="5581" y="12713"/>
                  </a:cubicBezTo>
                  <a:cubicBezTo>
                    <a:pt x="5001" y="11394"/>
                    <a:pt x="3943" y="8799"/>
                    <a:pt x="3537" y="6915"/>
                  </a:cubicBezTo>
                  <a:cubicBezTo>
                    <a:pt x="3102" y="4885"/>
                    <a:pt x="2885" y="3044"/>
                    <a:pt x="2813" y="2276"/>
                  </a:cubicBezTo>
                  <a:cubicBezTo>
                    <a:pt x="3653" y="1537"/>
                    <a:pt x="3233" y="0"/>
                    <a:pt x="3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437250" y="3651850"/>
              <a:ext cx="134125" cy="358425"/>
            </a:xfrm>
            <a:custGeom>
              <a:avLst/>
              <a:gdLst/>
              <a:ahLst/>
              <a:cxnLst/>
              <a:rect l="l" t="t" r="r" b="b"/>
              <a:pathLst>
                <a:path w="5365" h="14337" extrusionOk="0">
                  <a:moveTo>
                    <a:pt x="2335" y="1"/>
                  </a:moveTo>
                  <a:lnTo>
                    <a:pt x="1" y="204"/>
                  </a:lnTo>
                  <a:cubicBezTo>
                    <a:pt x="1" y="204"/>
                    <a:pt x="1" y="1610"/>
                    <a:pt x="870" y="2088"/>
                  </a:cubicBezTo>
                  <a:cubicBezTo>
                    <a:pt x="1233" y="3059"/>
                    <a:pt x="1827" y="4784"/>
                    <a:pt x="2175" y="6132"/>
                  </a:cubicBezTo>
                  <a:cubicBezTo>
                    <a:pt x="2682" y="8162"/>
                    <a:pt x="2827" y="12452"/>
                    <a:pt x="2827" y="12452"/>
                  </a:cubicBezTo>
                  <a:lnTo>
                    <a:pt x="2842" y="12452"/>
                  </a:lnTo>
                  <a:cubicBezTo>
                    <a:pt x="2392" y="13119"/>
                    <a:pt x="2900" y="14264"/>
                    <a:pt x="2900" y="14264"/>
                  </a:cubicBezTo>
                  <a:cubicBezTo>
                    <a:pt x="2900" y="14264"/>
                    <a:pt x="3451" y="14337"/>
                    <a:pt x="3958" y="14337"/>
                  </a:cubicBezTo>
                  <a:cubicBezTo>
                    <a:pt x="4480" y="14337"/>
                    <a:pt x="5263" y="14293"/>
                    <a:pt x="5263" y="14293"/>
                  </a:cubicBezTo>
                  <a:cubicBezTo>
                    <a:pt x="5263" y="14293"/>
                    <a:pt x="5364" y="13032"/>
                    <a:pt x="4784" y="12380"/>
                  </a:cubicBezTo>
                  <a:cubicBezTo>
                    <a:pt x="4465" y="11539"/>
                    <a:pt x="3175" y="8249"/>
                    <a:pt x="2682" y="5944"/>
                  </a:cubicBezTo>
                  <a:cubicBezTo>
                    <a:pt x="2306" y="4277"/>
                    <a:pt x="2175" y="2885"/>
                    <a:pt x="2117" y="2102"/>
                  </a:cubicBezTo>
                  <a:cubicBezTo>
                    <a:pt x="3059" y="1610"/>
                    <a:pt x="2335" y="1"/>
                    <a:pt x="2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51825" y="3539875"/>
              <a:ext cx="156575" cy="372925"/>
            </a:xfrm>
            <a:custGeom>
              <a:avLst/>
              <a:gdLst/>
              <a:ahLst/>
              <a:cxnLst/>
              <a:rect l="l" t="t" r="r" b="b"/>
              <a:pathLst>
                <a:path w="6263" h="14917" extrusionOk="0">
                  <a:moveTo>
                    <a:pt x="2161" y="0"/>
                  </a:moveTo>
                  <a:cubicBezTo>
                    <a:pt x="2161" y="0"/>
                    <a:pt x="1740" y="218"/>
                    <a:pt x="1160" y="479"/>
                  </a:cubicBezTo>
                  <a:cubicBezTo>
                    <a:pt x="682" y="682"/>
                    <a:pt x="1" y="928"/>
                    <a:pt x="1" y="928"/>
                  </a:cubicBezTo>
                  <a:cubicBezTo>
                    <a:pt x="1" y="928"/>
                    <a:pt x="146" y="2378"/>
                    <a:pt x="943" y="2784"/>
                  </a:cubicBezTo>
                  <a:cubicBezTo>
                    <a:pt x="1392" y="3769"/>
                    <a:pt x="2856" y="6987"/>
                    <a:pt x="3277" y="8683"/>
                  </a:cubicBezTo>
                  <a:cubicBezTo>
                    <a:pt x="3625" y="10046"/>
                    <a:pt x="3900" y="11814"/>
                    <a:pt x="4016" y="12873"/>
                  </a:cubicBezTo>
                  <a:cubicBezTo>
                    <a:pt x="3465" y="13684"/>
                    <a:pt x="4118" y="14917"/>
                    <a:pt x="4118" y="14917"/>
                  </a:cubicBezTo>
                  <a:cubicBezTo>
                    <a:pt x="4118" y="14917"/>
                    <a:pt x="4712" y="14641"/>
                    <a:pt x="5248" y="14337"/>
                  </a:cubicBezTo>
                  <a:cubicBezTo>
                    <a:pt x="5857" y="13989"/>
                    <a:pt x="6263" y="13699"/>
                    <a:pt x="6263" y="13699"/>
                  </a:cubicBezTo>
                  <a:cubicBezTo>
                    <a:pt x="6263" y="13699"/>
                    <a:pt x="6194" y="12247"/>
                    <a:pt x="5204" y="12247"/>
                  </a:cubicBezTo>
                  <a:cubicBezTo>
                    <a:pt x="5181" y="12247"/>
                    <a:pt x="5157" y="12248"/>
                    <a:pt x="5132" y="12249"/>
                  </a:cubicBezTo>
                  <a:cubicBezTo>
                    <a:pt x="4799" y="11525"/>
                    <a:pt x="4277" y="10249"/>
                    <a:pt x="3799" y="8596"/>
                  </a:cubicBezTo>
                  <a:cubicBezTo>
                    <a:pt x="3175" y="6335"/>
                    <a:pt x="2740" y="2813"/>
                    <a:pt x="2639" y="1928"/>
                  </a:cubicBezTo>
                  <a:cubicBezTo>
                    <a:pt x="2842" y="1073"/>
                    <a:pt x="2161" y="0"/>
                    <a:pt x="2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259675" y="3430075"/>
              <a:ext cx="387425" cy="191050"/>
            </a:xfrm>
            <a:custGeom>
              <a:avLst/>
              <a:gdLst/>
              <a:ahLst/>
              <a:cxnLst/>
              <a:rect l="l" t="t" r="r" b="b"/>
              <a:pathLst>
                <a:path w="15497" h="7642" extrusionOk="0">
                  <a:moveTo>
                    <a:pt x="262" y="0"/>
                  </a:moveTo>
                  <a:lnTo>
                    <a:pt x="1" y="537"/>
                  </a:lnTo>
                  <a:lnTo>
                    <a:pt x="12801" y="6393"/>
                  </a:lnTo>
                  <a:cubicBezTo>
                    <a:pt x="12829" y="6784"/>
                    <a:pt x="13177" y="7219"/>
                    <a:pt x="13699" y="7466"/>
                  </a:cubicBezTo>
                  <a:cubicBezTo>
                    <a:pt x="13949" y="7585"/>
                    <a:pt x="14208" y="7642"/>
                    <a:pt x="14444" y="7642"/>
                  </a:cubicBezTo>
                  <a:cubicBezTo>
                    <a:pt x="14837" y="7642"/>
                    <a:pt x="15167" y="7485"/>
                    <a:pt x="15294" y="7205"/>
                  </a:cubicBezTo>
                  <a:cubicBezTo>
                    <a:pt x="15497" y="6755"/>
                    <a:pt x="15120" y="6132"/>
                    <a:pt x="14439" y="5828"/>
                  </a:cubicBezTo>
                  <a:cubicBezTo>
                    <a:pt x="14186" y="5715"/>
                    <a:pt x="13923" y="5661"/>
                    <a:pt x="13684" y="5661"/>
                  </a:cubicBezTo>
                  <a:cubicBezTo>
                    <a:pt x="13430" y="5661"/>
                    <a:pt x="13204" y="5722"/>
                    <a:pt x="13047" y="5842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693825" y="3199575"/>
              <a:ext cx="220350" cy="371200"/>
            </a:xfrm>
            <a:custGeom>
              <a:avLst/>
              <a:gdLst/>
              <a:ahLst/>
              <a:cxnLst/>
              <a:rect l="l" t="t" r="r" b="b"/>
              <a:pathLst>
                <a:path w="8814" h="14848" extrusionOk="0">
                  <a:moveTo>
                    <a:pt x="8263" y="1"/>
                  </a:moveTo>
                  <a:lnTo>
                    <a:pt x="1479" y="12351"/>
                  </a:lnTo>
                  <a:cubicBezTo>
                    <a:pt x="1088" y="12351"/>
                    <a:pt x="624" y="12656"/>
                    <a:pt x="363" y="13163"/>
                  </a:cubicBezTo>
                  <a:cubicBezTo>
                    <a:pt x="1" y="13815"/>
                    <a:pt x="73" y="14540"/>
                    <a:pt x="508" y="14772"/>
                  </a:cubicBezTo>
                  <a:cubicBezTo>
                    <a:pt x="601" y="14823"/>
                    <a:pt x="705" y="14847"/>
                    <a:pt x="815" y="14847"/>
                  </a:cubicBezTo>
                  <a:cubicBezTo>
                    <a:pt x="1207" y="14847"/>
                    <a:pt x="1675" y="14542"/>
                    <a:pt x="1958" y="14033"/>
                  </a:cubicBezTo>
                  <a:cubicBezTo>
                    <a:pt x="2218" y="13525"/>
                    <a:pt x="2262" y="12960"/>
                    <a:pt x="2045" y="12641"/>
                  </a:cubicBezTo>
                  <a:lnTo>
                    <a:pt x="8814" y="291"/>
                  </a:lnTo>
                  <a:lnTo>
                    <a:pt x="8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41"/>
          <p:cNvSpPr/>
          <p:nvPr/>
        </p:nvSpPr>
        <p:spPr>
          <a:xfrm rot="-1443327">
            <a:off x="4355994" y="1058295"/>
            <a:ext cx="726742" cy="915883"/>
          </a:xfrm>
          <a:custGeom>
            <a:avLst/>
            <a:gdLst/>
            <a:ahLst/>
            <a:cxnLst/>
            <a:rect l="l" t="t" r="r" b="b"/>
            <a:pathLst>
              <a:path w="18506" h="23321" extrusionOk="0">
                <a:moveTo>
                  <a:pt x="15194" y="1"/>
                </a:moveTo>
                <a:cubicBezTo>
                  <a:pt x="15150" y="1"/>
                  <a:pt x="15104" y="7"/>
                  <a:pt x="15059" y="20"/>
                </a:cubicBezTo>
                <a:lnTo>
                  <a:pt x="3262" y="2966"/>
                </a:lnTo>
                <a:cubicBezTo>
                  <a:pt x="3078" y="2988"/>
                  <a:pt x="2936" y="3162"/>
                  <a:pt x="2947" y="3347"/>
                </a:cubicBezTo>
                <a:lnTo>
                  <a:pt x="5600" y="17470"/>
                </a:lnTo>
                <a:cubicBezTo>
                  <a:pt x="5256" y="17329"/>
                  <a:pt x="4874" y="17257"/>
                  <a:pt x="4474" y="17257"/>
                </a:cubicBezTo>
                <a:cubicBezTo>
                  <a:pt x="3735" y="17257"/>
                  <a:pt x="2935" y="17502"/>
                  <a:pt x="2208" y="18003"/>
                </a:cubicBezTo>
                <a:cubicBezTo>
                  <a:pt x="610" y="19101"/>
                  <a:pt x="1" y="21014"/>
                  <a:pt x="860" y="22275"/>
                </a:cubicBezTo>
                <a:cubicBezTo>
                  <a:pt x="1330" y="22965"/>
                  <a:pt x="2138" y="23320"/>
                  <a:pt x="3034" y="23320"/>
                </a:cubicBezTo>
                <a:cubicBezTo>
                  <a:pt x="3775" y="23320"/>
                  <a:pt x="4577" y="23077"/>
                  <a:pt x="5296" y="22580"/>
                </a:cubicBezTo>
                <a:cubicBezTo>
                  <a:pt x="5404" y="22515"/>
                  <a:pt x="5502" y="22438"/>
                  <a:pt x="5589" y="22351"/>
                </a:cubicBezTo>
                <a:cubicBezTo>
                  <a:pt x="6828" y="21264"/>
                  <a:pt x="7350" y="19557"/>
                  <a:pt x="7046" y="17937"/>
                </a:cubicBezTo>
                <a:lnTo>
                  <a:pt x="5143" y="7837"/>
                </a:lnTo>
                <a:lnTo>
                  <a:pt x="15102" y="5336"/>
                </a:lnTo>
                <a:lnTo>
                  <a:pt x="16755" y="14143"/>
                </a:lnTo>
                <a:cubicBezTo>
                  <a:pt x="16411" y="14002"/>
                  <a:pt x="16029" y="13930"/>
                  <a:pt x="15629" y="13930"/>
                </a:cubicBezTo>
                <a:cubicBezTo>
                  <a:pt x="14889" y="13930"/>
                  <a:pt x="14089" y="14175"/>
                  <a:pt x="13363" y="14676"/>
                </a:cubicBezTo>
                <a:cubicBezTo>
                  <a:pt x="11764" y="15774"/>
                  <a:pt x="11156" y="17687"/>
                  <a:pt x="12014" y="18948"/>
                </a:cubicBezTo>
                <a:cubicBezTo>
                  <a:pt x="12484" y="19638"/>
                  <a:pt x="13293" y="19993"/>
                  <a:pt x="14190" y="19993"/>
                </a:cubicBezTo>
                <a:cubicBezTo>
                  <a:pt x="14933" y="19993"/>
                  <a:pt x="15737" y="19750"/>
                  <a:pt x="16461" y="19253"/>
                </a:cubicBezTo>
                <a:cubicBezTo>
                  <a:pt x="16559" y="19188"/>
                  <a:pt x="16657" y="19112"/>
                  <a:pt x="16744" y="19025"/>
                </a:cubicBezTo>
                <a:cubicBezTo>
                  <a:pt x="17983" y="17937"/>
                  <a:pt x="18505" y="16241"/>
                  <a:pt x="18201" y="14610"/>
                </a:cubicBezTo>
                <a:lnTo>
                  <a:pt x="15548" y="237"/>
                </a:lnTo>
                <a:cubicBezTo>
                  <a:pt x="15522" y="98"/>
                  <a:pt x="15370" y="1"/>
                  <a:pt x="15194" y="1"/>
                </a:cubicBezTo>
                <a:close/>
              </a:path>
            </a:pathLst>
          </a:custGeom>
          <a:solidFill>
            <a:srgbClr val="5E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1"/>
          <p:cNvSpPr/>
          <p:nvPr/>
        </p:nvSpPr>
        <p:spPr>
          <a:xfrm rot="1415479">
            <a:off x="8071763" y="462615"/>
            <a:ext cx="462638" cy="583010"/>
          </a:xfrm>
          <a:custGeom>
            <a:avLst/>
            <a:gdLst/>
            <a:ahLst/>
            <a:cxnLst/>
            <a:rect l="l" t="t" r="r" b="b"/>
            <a:pathLst>
              <a:path w="18506" h="23321" extrusionOk="0">
                <a:moveTo>
                  <a:pt x="15194" y="1"/>
                </a:moveTo>
                <a:cubicBezTo>
                  <a:pt x="15150" y="1"/>
                  <a:pt x="15104" y="7"/>
                  <a:pt x="15059" y="20"/>
                </a:cubicBezTo>
                <a:lnTo>
                  <a:pt x="3262" y="2966"/>
                </a:lnTo>
                <a:cubicBezTo>
                  <a:pt x="3078" y="2988"/>
                  <a:pt x="2936" y="3162"/>
                  <a:pt x="2947" y="3347"/>
                </a:cubicBezTo>
                <a:lnTo>
                  <a:pt x="5600" y="17470"/>
                </a:lnTo>
                <a:cubicBezTo>
                  <a:pt x="5256" y="17329"/>
                  <a:pt x="4874" y="17257"/>
                  <a:pt x="4474" y="17257"/>
                </a:cubicBezTo>
                <a:cubicBezTo>
                  <a:pt x="3735" y="17257"/>
                  <a:pt x="2935" y="17502"/>
                  <a:pt x="2208" y="18003"/>
                </a:cubicBezTo>
                <a:cubicBezTo>
                  <a:pt x="610" y="19101"/>
                  <a:pt x="1" y="21014"/>
                  <a:pt x="860" y="22275"/>
                </a:cubicBezTo>
                <a:cubicBezTo>
                  <a:pt x="1330" y="22965"/>
                  <a:pt x="2138" y="23320"/>
                  <a:pt x="3034" y="23320"/>
                </a:cubicBezTo>
                <a:cubicBezTo>
                  <a:pt x="3775" y="23320"/>
                  <a:pt x="4577" y="23077"/>
                  <a:pt x="5296" y="22580"/>
                </a:cubicBezTo>
                <a:cubicBezTo>
                  <a:pt x="5404" y="22515"/>
                  <a:pt x="5502" y="22438"/>
                  <a:pt x="5589" y="22351"/>
                </a:cubicBezTo>
                <a:cubicBezTo>
                  <a:pt x="6828" y="21264"/>
                  <a:pt x="7350" y="19557"/>
                  <a:pt x="7046" y="17937"/>
                </a:cubicBezTo>
                <a:lnTo>
                  <a:pt x="5143" y="7837"/>
                </a:lnTo>
                <a:lnTo>
                  <a:pt x="15102" y="5336"/>
                </a:lnTo>
                <a:lnTo>
                  <a:pt x="16755" y="14143"/>
                </a:lnTo>
                <a:cubicBezTo>
                  <a:pt x="16411" y="14002"/>
                  <a:pt x="16029" y="13930"/>
                  <a:pt x="15629" y="13930"/>
                </a:cubicBezTo>
                <a:cubicBezTo>
                  <a:pt x="14889" y="13930"/>
                  <a:pt x="14089" y="14175"/>
                  <a:pt x="13363" y="14676"/>
                </a:cubicBezTo>
                <a:cubicBezTo>
                  <a:pt x="11764" y="15774"/>
                  <a:pt x="11156" y="17687"/>
                  <a:pt x="12014" y="18948"/>
                </a:cubicBezTo>
                <a:cubicBezTo>
                  <a:pt x="12484" y="19638"/>
                  <a:pt x="13293" y="19993"/>
                  <a:pt x="14190" y="19993"/>
                </a:cubicBezTo>
                <a:cubicBezTo>
                  <a:pt x="14933" y="19993"/>
                  <a:pt x="15737" y="19750"/>
                  <a:pt x="16461" y="19253"/>
                </a:cubicBezTo>
                <a:cubicBezTo>
                  <a:pt x="16559" y="19188"/>
                  <a:pt x="16657" y="19112"/>
                  <a:pt x="16744" y="19025"/>
                </a:cubicBezTo>
                <a:cubicBezTo>
                  <a:pt x="17983" y="17937"/>
                  <a:pt x="18505" y="16241"/>
                  <a:pt x="18201" y="14610"/>
                </a:cubicBezTo>
                <a:lnTo>
                  <a:pt x="15548" y="237"/>
                </a:lnTo>
                <a:cubicBezTo>
                  <a:pt x="15522" y="98"/>
                  <a:pt x="15370" y="1"/>
                  <a:pt x="15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1"/>
          <p:cNvSpPr/>
          <p:nvPr/>
        </p:nvSpPr>
        <p:spPr>
          <a:xfrm rot="-503085">
            <a:off x="8362702" y="999148"/>
            <a:ext cx="465527" cy="841791"/>
          </a:xfrm>
          <a:custGeom>
            <a:avLst/>
            <a:gdLst/>
            <a:ahLst/>
            <a:cxnLst/>
            <a:rect l="l" t="t" r="r" b="b"/>
            <a:pathLst>
              <a:path w="6665" h="12052" extrusionOk="0">
                <a:moveTo>
                  <a:pt x="6252" y="0"/>
                </a:moveTo>
                <a:lnTo>
                  <a:pt x="1751" y="1131"/>
                </a:lnTo>
                <a:cubicBezTo>
                  <a:pt x="1653" y="1142"/>
                  <a:pt x="1577" y="1229"/>
                  <a:pt x="1588" y="1327"/>
                </a:cubicBezTo>
                <a:lnTo>
                  <a:pt x="3012" y="8916"/>
                </a:lnTo>
                <a:cubicBezTo>
                  <a:pt x="2824" y="8839"/>
                  <a:pt x="2616" y="8800"/>
                  <a:pt x="2399" y="8800"/>
                </a:cubicBezTo>
                <a:cubicBezTo>
                  <a:pt x="2001" y="8800"/>
                  <a:pt x="1572" y="8931"/>
                  <a:pt x="1185" y="9198"/>
                </a:cubicBezTo>
                <a:cubicBezTo>
                  <a:pt x="327" y="9785"/>
                  <a:pt x="0" y="10807"/>
                  <a:pt x="468" y="11492"/>
                </a:cubicBezTo>
                <a:cubicBezTo>
                  <a:pt x="718" y="11861"/>
                  <a:pt x="1150" y="12051"/>
                  <a:pt x="1631" y="12051"/>
                </a:cubicBezTo>
                <a:cubicBezTo>
                  <a:pt x="2029" y="12051"/>
                  <a:pt x="2460" y="11921"/>
                  <a:pt x="2849" y="11655"/>
                </a:cubicBezTo>
                <a:cubicBezTo>
                  <a:pt x="2881" y="11634"/>
                  <a:pt x="2925" y="11601"/>
                  <a:pt x="2968" y="11568"/>
                </a:cubicBezTo>
                <a:cubicBezTo>
                  <a:pt x="3653" y="10960"/>
                  <a:pt x="3958" y="10046"/>
                  <a:pt x="3784" y="9155"/>
                </a:cubicBezTo>
                <a:lnTo>
                  <a:pt x="2762" y="3741"/>
                </a:lnTo>
                <a:lnTo>
                  <a:pt x="4262" y="3371"/>
                </a:lnTo>
                <a:cubicBezTo>
                  <a:pt x="5719" y="3001"/>
                  <a:pt x="6665" y="1501"/>
                  <a:pt x="6263" y="33"/>
                </a:cubicBezTo>
                <a:lnTo>
                  <a:pt x="62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 txBox="1">
            <a:spLocks noGrp="1"/>
          </p:cNvSpPr>
          <p:nvPr>
            <p:ph type="title" idx="3"/>
          </p:nvPr>
        </p:nvSpPr>
        <p:spPr>
          <a:xfrm>
            <a:off x="3512400" y="1785575"/>
            <a:ext cx="2119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604" name="Google Shape;604;p46"/>
          <p:cNvSpPr txBox="1">
            <a:spLocks noGrp="1"/>
          </p:cNvSpPr>
          <p:nvPr>
            <p:ph type="subTitle" idx="4"/>
          </p:nvPr>
        </p:nvSpPr>
        <p:spPr>
          <a:xfrm>
            <a:off x="3512399" y="2200115"/>
            <a:ext cx="24842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down the features into smaller task</a:t>
            </a:r>
            <a:endParaRPr dirty="0"/>
          </a:p>
        </p:txBody>
      </p:sp>
      <p:sp>
        <p:nvSpPr>
          <p:cNvPr id="605" name="Google Shape;605;p46"/>
          <p:cNvSpPr txBox="1">
            <a:spLocks noGrp="1"/>
          </p:cNvSpPr>
          <p:nvPr>
            <p:ph type="subTitle" idx="13"/>
          </p:nvPr>
        </p:nvSpPr>
        <p:spPr>
          <a:xfrm>
            <a:off x="6156295" y="2200115"/>
            <a:ext cx="2484287" cy="585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the user interface (consider user experience)</a:t>
            </a:r>
            <a:endParaRPr dirty="0"/>
          </a:p>
        </p:txBody>
      </p:sp>
      <p:sp>
        <p:nvSpPr>
          <p:cNvPr id="606" name="Google Shape;606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Software Development Cycle</a:t>
            </a:r>
            <a:endParaRPr dirty="0"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 idx="5"/>
          </p:nvPr>
        </p:nvSpPr>
        <p:spPr>
          <a:xfrm>
            <a:off x="868513" y="3521834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608" name="Google Shape;608;p46"/>
          <p:cNvSpPr txBox="1">
            <a:spLocks noGrp="1"/>
          </p:cNvSpPr>
          <p:nvPr>
            <p:ph type="subTitle" idx="1"/>
          </p:nvPr>
        </p:nvSpPr>
        <p:spPr>
          <a:xfrm>
            <a:off x="868512" y="2200115"/>
            <a:ext cx="24842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lan the user interface and overall structure</a:t>
            </a:r>
            <a:endParaRPr dirty="0"/>
          </a:p>
        </p:txBody>
      </p:sp>
      <p:sp>
        <p:nvSpPr>
          <p:cNvPr id="609" name="Google Shape;609;p46"/>
          <p:cNvSpPr txBox="1">
            <a:spLocks noGrp="1"/>
          </p:cNvSpPr>
          <p:nvPr>
            <p:ph type="subTitle" idx="6"/>
          </p:nvPr>
        </p:nvSpPr>
        <p:spPr>
          <a:xfrm>
            <a:off x="868513" y="3940699"/>
            <a:ext cx="2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the HTML, CSS and javascript code </a:t>
            </a:r>
            <a:endParaRPr dirty="0"/>
          </a:p>
        </p:txBody>
      </p:sp>
      <p:sp>
        <p:nvSpPr>
          <p:cNvPr id="610" name="Google Shape;610;p46"/>
          <p:cNvSpPr txBox="1">
            <a:spLocks noGrp="1"/>
          </p:cNvSpPr>
          <p:nvPr>
            <p:ph type="title" idx="7"/>
          </p:nvPr>
        </p:nvSpPr>
        <p:spPr>
          <a:xfrm>
            <a:off x="3178981" y="3540704"/>
            <a:ext cx="3009698" cy="461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&amp; Integration</a:t>
            </a:r>
            <a:endParaRPr dirty="0"/>
          </a:p>
        </p:txBody>
      </p:sp>
      <p:sp>
        <p:nvSpPr>
          <p:cNvPr id="611" name="Google Shape;611;p46"/>
          <p:cNvSpPr txBox="1">
            <a:spLocks noGrp="1"/>
          </p:cNvSpPr>
          <p:nvPr>
            <p:ph type="subTitle" idx="8"/>
          </p:nvPr>
        </p:nvSpPr>
        <p:spPr>
          <a:xfrm>
            <a:off x="3512400" y="3940699"/>
            <a:ext cx="2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and fix any bugs or issues</a:t>
            </a:r>
            <a:endParaRPr dirty="0"/>
          </a:p>
        </p:txBody>
      </p:sp>
      <p:sp>
        <p:nvSpPr>
          <p:cNvPr id="612" name="Google Shape;612;p46"/>
          <p:cNvSpPr txBox="1">
            <a:spLocks noGrp="1"/>
          </p:cNvSpPr>
          <p:nvPr>
            <p:ph type="title" idx="9"/>
          </p:nvPr>
        </p:nvSpPr>
        <p:spPr>
          <a:xfrm>
            <a:off x="6156296" y="1785575"/>
            <a:ext cx="2119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613" name="Google Shape;613;p46"/>
          <p:cNvSpPr txBox="1">
            <a:spLocks noGrp="1"/>
          </p:cNvSpPr>
          <p:nvPr>
            <p:ph type="title" idx="2"/>
          </p:nvPr>
        </p:nvSpPr>
        <p:spPr>
          <a:xfrm>
            <a:off x="868513" y="1785575"/>
            <a:ext cx="2119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614" name="Google Shape;614;p46"/>
          <p:cNvSpPr txBox="1">
            <a:spLocks noGrp="1"/>
          </p:cNvSpPr>
          <p:nvPr>
            <p:ph type="title" idx="14"/>
          </p:nvPr>
        </p:nvSpPr>
        <p:spPr>
          <a:xfrm>
            <a:off x="6156296" y="3521834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Maintenance </a:t>
            </a:r>
            <a:endParaRPr dirty="0"/>
          </a:p>
        </p:txBody>
      </p:sp>
      <p:sp>
        <p:nvSpPr>
          <p:cNvPr id="615" name="Google Shape;615;p46"/>
          <p:cNvSpPr txBox="1">
            <a:spLocks noGrp="1"/>
          </p:cNvSpPr>
          <p:nvPr>
            <p:ph type="subTitle" idx="15"/>
          </p:nvPr>
        </p:nvSpPr>
        <p:spPr>
          <a:xfrm>
            <a:off x="6156296" y="3940699"/>
            <a:ext cx="24842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code is up to date,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inimal updates needed</a:t>
            </a:r>
            <a:endParaRPr dirty="0"/>
          </a:p>
        </p:txBody>
      </p:sp>
      <p:sp>
        <p:nvSpPr>
          <p:cNvPr id="616" name="Google Shape;616;p46"/>
          <p:cNvSpPr/>
          <p:nvPr/>
        </p:nvSpPr>
        <p:spPr>
          <a:xfrm>
            <a:off x="1580488" y="1237828"/>
            <a:ext cx="695250" cy="547771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7" name="Google Shape;617;p46"/>
          <p:cNvSpPr/>
          <p:nvPr/>
        </p:nvSpPr>
        <p:spPr>
          <a:xfrm rot="10556406">
            <a:off x="4224372" y="1237836"/>
            <a:ext cx="695257" cy="547756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8" name="Google Shape;618;p46"/>
          <p:cNvSpPr/>
          <p:nvPr/>
        </p:nvSpPr>
        <p:spPr>
          <a:xfrm rot="10800000" flipH="1">
            <a:off x="6868271" y="1237828"/>
            <a:ext cx="695250" cy="547771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9" name="Google Shape;619;p46"/>
          <p:cNvSpPr/>
          <p:nvPr/>
        </p:nvSpPr>
        <p:spPr>
          <a:xfrm rot="10800000" flipH="1">
            <a:off x="1580488" y="2974073"/>
            <a:ext cx="695250" cy="547771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" name="Google Shape;620;p46"/>
          <p:cNvSpPr/>
          <p:nvPr/>
        </p:nvSpPr>
        <p:spPr>
          <a:xfrm rot="447115">
            <a:off x="4224359" y="2974073"/>
            <a:ext cx="695282" cy="547770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1" name="Google Shape;621;p46"/>
          <p:cNvSpPr/>
          <p:nvPr/>
        </p:nvSpPr>
        <p:spPr>
          <a:xfrm rot="-190885">
            <a:off x="6868257" y="2974083"/>
            <a:ext cx="695279" cy="547749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2" name="Google Shape;622;p46"/>
          <p:cNvSpPr/>
          <p:nvPr/>
        </p:nvSpPr>
        <p:spPr>
          <a:xfrm>
            <a:off x="1744813" y="1304085"/>
            <a:ext cx="366600" cy="415258"/>
          </a:xfrm>
          <a:custGeom>
            <a:avLst/>
            <a:gdLst/>
            <a:ahLst/>
            <a:cxnLst/>
            <a:rect l="l" t="t" r="r" b="b"/>
            <a:pathLst>
              <a:path w="11467" h="12989" extrusionOk="0">
                <a:moveTo>
                  <a:pt x="7403" y="780"/>
                </a:moveTo>
                <a:lnTo>
                  <a:pt x="7403" y="1540"/>
                </a:lnTo>
                <a:lnTo>
                  <a:pt x="4008" y="1540"/>
                </a:lnTo>
                <a:lnTo>
                  <a:pt x="4008" y="780"/>
                </a:lnTo>
                <a:close/>
                <a:moveTo>
                  <a:pt x="8405" y="2283"/>
                </a:moveTo>
                <a:lnTo>
                  <a:pt x="8405" y="3043"/>
                </a:lnTo>
                <a:lnTo>
                  <a:pt x="3006" y="3043"/>
                </a:lnTo>
                <a:lnTo>
                  <a:pt x="3006" y="2283"/>
                </a:lnTo>
                <a:close/>
                <a:moveTo>
                  <a:pt x="2245" y="2283"/>
                </a:moveTo>
                <a:lnTo>
                  <a:pt x="2245" y="3043"/>
                </a:lnTo>
                <a:lnTo>
                  <a:pt x="1484" y="3043"/>
                </a:lnTo>
                <a:lnTo>
                  <a:pt x="1484" y="3804"/>
                </a:lnTo>
                <a:lnTo>
                  <a:pt x="724" y="3804"/>
                </a:lnTo>
                <a:lnTo>
                  <a:pt x="724" y="2654"/>
                </a:lnTo>
                <a:cubicBezTo>
                  <a:pt x="724" y="2450"/>
                  <a:pt x="891" y="2283"/>
                  <a:pt x="1095" y="2283"/>
                </a:cubicBezTo>
                <a:close/>
                <a:moveTo>
                  <a:pt x="10297" y="2283"/>
                </a:moveTo>
                <a:cubicBezTo>
                  <a:pt x="10502" y="2283"/>
                  <a:pt x="10669" y="2450"/>
                  <a:pt x="10669" y="2654"/>
                </a:cubicBezTo>
                <a:lnTo>
                  <a:pt x="10669" y="3804"/>
                </a:lnTo>
                <a:lnTo>
                  <a:pt x="9908" y="3804"/>
                </a:lnTo>
                <a:lnTo>
                  <a:pt x="9908" y="3043"/>
                </a:lnTo>
                <a:lnTo>
                  <a:pt x="9147" y="3043"/>
                </a:lnTo>
                <a:lnTo>
                  <a:pt x="9147" y="2283"/>
                </a:lnTo>
                <a:close/>
                <a:moveTo>
                  <a:pt x="1484" y="4583"/>
                </a:moveTo>
                <a:lnTo>
                  <a:pt x="1484" y="9945"/>
                </a:lnTo>
                <a:lnTo>
                  <a:pt x="724" y="9945"/>
                </a:lnTo>
                <a:lnTo>
                  <a:pt x="724" y="4583"/>
                </a:lnTo>
                <a:close/>
                <a:moveTo>
                  <a:pt x="10669" y="4583"/>
                </a:moveTo>
                <a:lnTo>
                  <a:pt x="10669" y="9964"/>
                </a:lnTo>
                <a:lnTo>
                  <a:pt x="9908" y="9964"/>
                </a:lnTo>
                <a:lnTo>
                  <a:pt x="9908" y="4583"/>
                </a:lnTo>
                <a:close/>
                <a:moveTo>
                  <a:pt x="9147" y="3841"/>
                </a:moveTo>
                <a:lnTo>
                  <a:pt x="9147" y="10725"/>
                </a:lnTo>
                <a:lnTo>
                  <a:pt x="2245" y="10725"/>
                </a:lnTo>
                <a:lnTo>
                  <a:pt x="2245" y="3841"/>
                </a:lnTo>
                <a:close/>
                <a:moveTo>
                  <a:pt x="8405" y="11467"/>
                </a:moveTo>
                <a:lnTo>
                  <a:pt x="8405" y="12228"/>
                </a:lnTo>
                <a:lnTo>
                  <a:pt x="3006" y="12228"/>
                </a:lnTo>
                <a:lnTo>
                  <a:pt x="3006" y="11467"/>
                </a:lnTo>
                <a:close/>
                <a:moveTo>
                  <a:pt x="10687" y="10706"/>
                </a:moveTo>
                <a:lnTo>
                  <a:pt x="10687" y="11856"/>
                </a:lnTo>
                <a:cubicBezTo>
                  <a:pt x="10669" y="12061"/>
                  <a:pt x="10502" y="12228"/>
                  <a:pt x="10316" y="12228"/>
                </a:cubicBezTo>
                <a:lnTo>
                  <a:pt x="9166" y="12228"/>
                </a:lnTo>
                <a:lnTo>
                  <a:pt x="9166" y="11467"/>
                </a:lnTo>
                <a:lnTo>
                  <a:pt x="9926" y="11467"/>
                </a:lnTo>
                <a:lnTo>
                  <a:pt x="9926" y="10706"/>
                </a:lnTo>
                <a:close/>
                <a:moveTo>
                  <a:pt x="1484" y="10725"/>
                </a:moveTo>
                <a:lnTo>
                  <a:pt x="1484" y="11485"/>
                </a:lnTo>
                <a:lnTo>
                  <a:pt x="2245" y="11485"/>
                </a:lnTo>
                <a:lnTo>
                  <a:pt x="2245" y="12246"/>
                </a:lnTo>
                <a:lnTo>
                  <a:pt x="1095" y="12246"/>
                </a:lnTo>
                <a:cubicBezTo>
                  <a:pt x="891" y="12228"/>
                  <a:pt x="724" y="12061"/>
                  <a:pt x="724" y="11875"/>
                </a:cubicBezTo>
                <a:lnTo>
                  <a:pt x="724" y="10725"/>
                </a:lnTo>
                <a:close/>
                <a:moveTo>
                  <a:pt x="3266" y="0"/>
                </a:moveTo>
                <a:lnTo>
                  <a:pt x="3266" y="1540"/>
                </a:lnTo>
                <a:lnTo>
                  <a:pt x="1113" y="1540"/>
                </a:lnTo>
                <a:cubicBezTo>
                  <a:pt x="482" y="1540"/>
                  <a:pt x="0" y="2041"/>
                  <a:pt x="0" y="2654"/>
                </a:cubicBezTo>
                <a:lnTo>
                  <a:pt x="0" y="11875"/>
                </a:lnTo>
                <a:cubicBezTo>
                  <a:pt x="0" y="12506"/>
                  <a:pt x="520" y="12988"/>
                  <a:pt x="1113" y="12988"/>
                </a:cubicBezTo>
                <a:lnTo>
                  <a:pt x="10353" y="12988"/>
                </a:lnTo>
                <a:cubicBezTo>
                  <a:pt x="10965" y="12988"/>
                  <a:pt x="11466" y="12487"/>
                  <a:pt x="11466" y="11875"/>
                </a:cubicBezTo>
                <a:lnTo>
                  <a:pt x="11466" y="2654"/>
                </a:lnTo>
                <a:cubicBezTo>
                  <a:pt x="11429" y="2023"/>
                  <a:pt x="10928" y="1540"/>
                  <a:pt x="10316" y="1540"/>
                </a:cubicBezTo>
                <a:lnTo>
                  <a:pt x="8164" y="1540"/>
                </a:lnTo>
                <a:lnTo>
                  <a:pt x="81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7008267" y="3088971"/>
            <a:ext cx="415258" cy="317974"/>
          </a:xfrm>
          <a:custGeom>
            <a:avLst/>
            <a:gdLst/>
            <a:ahLst/>
            <a:cxnLst/>
            <a:rect l="l" t="t" r="r" b="b"/>
            <a:pathLst>
              <a:path w="12989" h="9946" extrusionOk="0">
                <a:moveTo>
                  <a:pt x="4584" y="1503"/>
                </a:moveTo>
                <a:lnTo>
                  <a:pt x="4584" y="8386"/>
                </a:lnTo>
                <a:lnTo>
                  <a:pt x="3823" y="8386"/>
                </a:lnTo>
                <a:lnTo>
                  <a:pt x="3823" y="4954"/>
                </a:lnTo>
                <a:lnTo>
                  <a:pt x="3823" y="1503"/>
                </a:lnTo>
                <a:close/>
                <a:moveTo>
                  <a:pt x="6087" y="1522"/>
                </a:moveTo>
                <a:lnTo>
                  <a:pt x="6087" y="8405"/>
                </a:lnTo>
                <a:lnTo>
                  <a:pt x="5326" y="8405"/>
                </a:lnTo>
                <a:lnTo>
                  <a:pt x="5326" y="1522"/>
                </a:lnTo>
                <a:close/>
                <a:moveTo>
                  <a:pt x="7627" y="1522"/>
                </a:moveTo>
                <a:lnTo>
                  <a:pt x="7627" y="8405"/>
                </a:lnTo>
                <a:lnTo>
                  <a:pt x="6866" y="8405"/>
                </a:lnTo>
                <a:lnTo>
                  <a:pt x="6866" y="1522"/>
                </a:lnTo>
                <a:close/>
                <a:moveTo>
                  <a:pt x="9167" y="1522"/>
                </a:moveTo>
                <a:lnTo>
                  <a:pt x="9167" y="8405"/>
                </a:lnTo>
                <a:lnTo>
                  <a:pt x="8387" y="8405"/>
                </a:lnTo>
                <a:lnTo>
                  <a:pt x="8387" y="1522"/>
                </a:lnTo>
                <a:close/>
                <a:moveTo>
                  <a:pt x="3062" y="761"/>
                </a:moveTo>
                <a:lnTo>
                  <a:pt x="3062" y="1540"/>
                </a:lnTo>
                <a:lnTo>
                  <a:pt x="1504" y="1540"/>
                </a:lnTo>
                <a:lnTo>
                  <a:pt x="1504" y="2319"/>
                </a:lnTo>
                <a:lnTo>
                  <a:pt x="3062" y="2319"/>
                </a:lnTo>
                <a:lnTo>
                  <a:pt x="3062" y="3080"/>
                </a:lnTo>
                <a:lnTo>
                  <a:pt x="1504" y="3080"/>
                </a:lnTo>
                <a:lnTo>
                  <a:pt x="1504" y="3841"/>
                </a:lnTo>
                <a:lnTo>
                  <a:pt x="3062" y="3841"/>
                </a:lnTo>
                <a:lnTo>
                  <a:pt x="3062" y="4601"/>
                </a:lnTo>
                <a:lnTo>
                  <a:pt x="1504" y="4601"/>
                </a:lnTo>
                <a:lnTo>
                  <a:pt x="1504" y="5381"/>
                </a:lnTo>
                <a:lnTo>
                  <a:pt x="3062" y="5381"/>
                </a:lnTo>
                <a:lnTo>
                  <a:pt x="3062" y="6141"/>
                </a:lnTo>
                <a:lnTo>
                  <a:pt x="1504" y="6141"/>
                </a:lnTo>
                <a:lnTo>
                  <a:pt x="1504" y="6902"/>
                </a:lnTo>
                <a:lnTo>
                  <a:pt x="3062" y="6902"/>
                </a:lnTo>
                <a:lnTo>
                  <a:pt x="3062" y="7663"/>
                </a:lnTo>
                <a:lnTo>
                  <a:pt x="1504" y="7663"/>
                </a:lnTo>
                <a:lnTo>
                  <a:pt x="1504" y="8442"/>
                </a:lnTo>
                <a:lnTo>
                  <a:pt x="3062" y="8442"/>
                </a:lnTo>
                <a:lnTo>
                  <a:pt x="3062" y="9184"/>
                </a:lnTo>
                <a:lnTo>
                  <a:pt x="762" y="9184"/>
                </a:lnTo>
                <a:lnTo>
                  <a:pt x="762" y="761"/>
                </a:lnTo>
                <a:close/>
                <a:moveTo>
                  <a:pt x="12228" y="761"/>
                </a:moveTo>
                <a:lnTo>
                  <a:pt x="12228" y="9184"/>
                </a:lnTo>
                <a:lnTo>
                  <a:pt x="9927" y="9184"/>
                </a:lnTo>
                <a:lnTo>
                  <a:pt x="9927" y="761"/>
                </a:lnTo>
                <a:close/>
                <a:moveTo>
                  <a:pt x="1" y="0"/>
                </a:moveTo>
                <a:lnTo>
                  <a:pt x="1" y="9945"/>
                </a:lnTo>
                <a:lnTo>
                  <a:pt x="3823" y="9945"/>
                </a:lnTo>
                <a:lnTo>
                  <a:pt x="3823" y="9166"/>
                </a:lnTo>
                <a:lnTo>
                  <a:pt x="9167" y="9166"/>
                </a:lnTo>
                <a:lnTo>
                  <a:pt x="9167" y="9945"/>
                </a:lnTo>
                <a:lnTo>
                  <a:pt x="12989" y="9945"/>
                </a:lnTo>
                <a:lnTo>
                  <a:pt x="12989" y="0"/>
                </a:lnTo>
                <a:lnTo>
                  <a:pt x="9167" y="0"/>
                </a:lnTo>
                <a:lnTo>
                  <a:pt x="9167" y="761"/>
                </a:lnTo>
                <a:lnTo>
                  <a:pt x="3823" y="761"/>
                </a:lnTo>
                <a:lnTo>
                  <a:pt x="38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6"/>
          <p:cNvGrpSpPr/>
          <p:nvPr/>
        </p:nvGrpSpPr>
        <p:grpSpPr>
          <a:xfrm>
            <a:off x="4394918" y="3040345"/>
            <a:ext cx="354164" cy="415226"/>
            <a:chOff x="7171086" y="1429303"/>
            <a:chExt cx="354164" cy="415226"/>
          </a:xfrm>
        </p:grpSpPr>
        <p:sp>
          <p:nvSpPr>
            <p:cNvPr id="625" name="Google Shape;625;p46"/>
            <p:cNvSpPr/>
            <p:nvPr/>
          </p:nvSpPr>
          <p:spPr>
            <a:xfrm>
              <a:off x="7171086" y="1429303"/>
              <a:ext cx="354164" cy="415226"/>
            </a:xfrm>
            <a:custGeom>
              <a:avLst/>
              <a:gdLst/>
              <a:ahLst/>
              <a:cxnLst/>
              <a:rect l="l" t="t" r="r" b="b"/>
              <a:pathLst>
                <a:path w="11078" h="12988" extrusionOk="0">
                  <a:moveTo>
                    <a:pt x="5530" y="779"/>
                  </a:moveTo>
                  <a:cubicBezTo>
                    <a:pt x="6829" y="779"/>
                    <a:pt x="8072" y="1151"/>
                    <a:pt x="8999" y="1781"/>
                  </a:cubicBezTo>
                  <a:cubicBezTo>
                    <a:pt x="9853" y="2412"/>
                    <a:pt x="10335" y="3247"/>
                    <a:pt x="10335" y="4138"/>
                  </a:cubicBezTo>
                  <a:cubicBezTo>
                    <a:pt x="10335" y="5288"/>
                    <a:pt x="9556" y="7496"/>
                    <a:pt x="8777" y="8980"/>
                  </a:cubicBezTo>
                  <a:cubicBezTo>
                    <a:pt x="7719" y="11058"/>
                    <a:pt x="6532" y="12246"/>
                    <a:pt x="5567" y="12246"/>
                  </a:cubicBezTo>
                  <a:cubicBezTo>
                    <a:pt x="4584" y="12246"/>
                    <a:pt x="3396" y="11040"/>
                    <a:pt x="2339" y="8980"/>
                  </a:cubicBezTo>
                  <a:cubicBezTo>
                    <a:pt x="1578" y="7496"/>
                    <a:pt x="780" y="5270"/>
                    <a:pt x="780" y="4138"/>
                  </a:cubicBezTo>
                  <a:cubicBezTo>
                    <a:pt x="780" y="3247"/>
                    <a:pt x="1244" y="2412"/>
                    <a:pt x="2134" y="1800"/>
                  </a:cubicBezTo>
                  <a:cubicBezTo>
                    <a:pt x="3025" y="1151"/>
                    <a:pt x="4231" y="779"/>
                    <a:pt x="5530" y="779"/>
                  </a:cubicBezTo>
                  <a:close/>
                  <a:moveTo>
                    <a:pt x="5530" y="0"/>
                  </a:moveTo>
                  <a:cubicBezTo>
                    <a:pt x="4083" y="0"/>
                    <a:pt x="2710" y="427"/>
                    <a:pt x="1671" y="1169"/>
                  </a:cubicBezTo>
                  <a:cubicBezTo>
                    <a:pt x="594" y="1930"/>
                    <a:pt x="1" y="3006"/>
                    <a:pt x="1" y="4119"/>
                  </a:cubicBezTo>
                  <a:cubicBezTo>
                    <a:pt x="1" y="5288"/>
                    <a:pt x="687" y="7477"/>
                    <a:pt x="1633" y="9314"/>
                  </a:cubicBezTo>
                  <a:cubicBezTo>
                    <a:pt x="2172" y="10353"/>
                    <a:pt x="2784" y="11225"/>
                    <a:pt x="3359" y="11838"/>
                  </a:cubicBezTo>
                  <a:cubicBezTo>
                    <a:pt x="4083" y="12598"/>
                    <a:pt x="4825" y="12988"/>
                    <a:pt x="5530" y="12988"/>
                  </a:cubicBezTo>
                  <a:cubicBezTo>
                    <a:pt x="6253" y="12988"/>
                    <a:pt x="6996" y="12617"/>
                    <a:pt x="7719" y="11838"/>
                  </a:cubicBezTo>
                  <a:cubicBezTo>
                    <a:pt x="8294" y="11207"/>
                    <a:pt x="8907" y="10353"/>
                    <a:pt x="9426" y="9314"/>
                  </a:cubicBezTo>
                  <a:cubicBezTo>
                    <a:pt x="10391" y="7477"/>
                    <a:pt x="11077" y="5270"/>
                    <a:pt x="11077" y="4119"/>
                  </a:cubicBezTo>
                  <a:cubicBezTo>
                    <a:pt x="11077" y="3006"/>
                    <a:pt x="10484" y="1948"/>
                    <a:pt x="9408" y="1169"/>
                  </a:cubicBezTo>
                  <a:cubicBezTo>
                    <a:pt x="8369" y="427"/>
                    <a:pt x="6996" y="0"/>
                    <a:pt x="5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7236336" y="1493371"/>
              <a:ext cx="223662" cy="287698"/>
            </a:xfrm>
            <a:custGeom>
              <a:avLst/>
              <a:gdLst/>
              <a:ahLst/>
              <a:cxnLst/>
              <a:rect l="l" t="t" r="r" b="b"/>
              <a:pathLst>
                <a:path w="6996" h="8999" extrusionOk="0">
                  <a:moveTo>
                    <a:pt x="3489" y="816"/>
                  </a:moveTo>
                  <a:cubicBezTo>
                    <a:pt x="4361" y="816"/>
                    <a:pt x="5159" y="1039"/>
                    <a:pt x="5715" y="1429"/>
                  </a:cubicBezTo>
                  <a:cubicBezTo>
                    <a:pt x="5956" y="1596"/>
                    <a:pt x="6235" y="1893"/>
                    <a:pt x="6235" y="2134"/>
                  </a:cubicBezTo>
                  <a:cubicBezTo>
                    <a:pt x="6235" y="2523"/>
                    <a:pt x="5882" y="4026"/>
                    <a:pt x="5066" y="5696"/>
                  </a:cubicBezTo>
                  <a:cubicBezTo>
                    <a:pt x="4676" y="6475"/>
                    <a:pt x="4287" y="7143"/>
                    <a:pt x="3897" y="7626"/>
                  </a:cubicBezTo>
                  <a:cubicBezTo>
                    <a:pt x="3730" y="7830"/>
                    <a:pt x="3582" y="7978"/>
                    <a:pt x="3489" y="8071"/>
                  </a:cubicBezTo>
                  <a:cubicBezTo>
                    <a:pt x="3396" y="7978"/>
                    <a:pt x="3266" y="7830"/>
                    <a:pt x="3099" y="7626"/>
                  </a:cubicBezTo>
                  <a:cubicBezTo>
                    <a:pt x="2710" y="7143"/>
                    <a:pt x="2283" y="6494"/>
                    <a:pt x="1912" y="5696"/>
                  </a:cubicBezTo>
                  <a:cubicBezTo>
                    <a:pt x="1114" y="4026"/>
                    <a:pt x="761" y="2523"/>
                    <a:pt x="761" y="2134"/>
                  </a:cubicBezTo>
                  <a:cubicBezTo>
                    <a:pt x="761" y="1893"/>
                    <a:pt x="1040" y="1596"/>
                    <a:pt x="1262" y="1429"/>
                  </a:cubicBezTo>
                  <a:cubicBezTo>
                    <a:pt x="1819" y="1039"/>
                    <a:pt x="2635" y="816"/>
                    <a:pt x="3489" y="816"/>
                  </a:cubicBezTo>
                  <a:close/>
                  <a:moveTo>
                    <a:pt x="3489" y="0"/>
                  </a:moveTo>
                  <a:cubicBezTo>
                    <a:pt x="2468" y="0"/>
                    <a:pt x="1504" y="297"/>
                    <a:pt x="836" y="779"/>
                  </a:cubicBezTo>
                  <a:cubicBezTo>
                    <a:pt x="112" y="1317"/>
                    <a:pt x="1" y="1855"/>
                    <a:pt x="1" y="2115"/>
                  </a:cubicBezTo>
                  <a:cubicBezTo>
                    <a:pt x="1" y="2765"/>
                    <a:pt x="464" y="4453"/>
                    <a:pt x="1225" y="6030"/>
                  </a:cubicBezTo>
                  <a:cubicBezTo>
                    <a:pt x="1633" y="6865"/>
                    <a:pt x="2079" y="7589"/>
                    <a:pt x="2505" y="8108"/>
                  </a:cubicBezTo>
                  <a:cubicBezTo>
                    <a:pt x="2877" y="8572"/>
                    <a:pt x="3155" y="8795"/>
                    <a:pt x="3285" y="8887"/>
                  </a:cubicBezTo>
                  <a:lnTo>
                    <a:pt x="3489" y="8999"/>
                  </a:lnTo>
                  <a:lnTo>
                    <a:pt x="3711" y="8887"/>
                  </a:lnTo>
                  <a:cubicBezTo>
                    <a:pt x="3823" y="8795"/>
                    <a:pt x="4120" y="8572"/>
                    <a:pt x="4491" y="8108"/>
                  </a:cubicBezTo>
                  <a:cubicBezTo>
                    <a:pt x="4936" y="7589"/>
                    <a:pt x="5381" y="6865"/>
                    <a:pt x="5771" y="6030"/>
                  </a:cubicBezTo>
                  <a:cubicBezTo>
                    <a:pt x="6532" y="4434"/>
                    <a:pt x="6995" y="2765"/>
                    <a:pt x="6995" y="2115"/>
                  </a:cubicBezTo>
                  <a:cubicBezTo>
                    <a:pt x="6995" y="1837"/>
                    <a:pt x="6884" y="1317"/>
                    <a:pt x="6161" y="779"/>
                  </a:cubicBezTo>
                  <a:cubicBezTo>
                    <a:pt x="5493" y="278"/>
                    <a:pt x="4509" y="0"/>
                    <a:pt x="3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46"/>
          <p:cNvSpPr/>
          <p:nvPr/>
        </p:nvSpPr>
        <p:spPr>
          <a:xfrm>
            <a:off x="1720483" y="3040633"/>
            <a:ext cx="415258" cy="414651"/>
          </a:xfrm>
          <a:custGeom>
            <a:avLst/>
            <a:gdLst/>
            <a:ahLst/>
            <a:cxnLst/>
            <a:rect l="l" t="t" r="r" b="b"/>
            <a:pathLst>
              <a:path w="12989" h="12970" extrusionOk="0">
                <a:moveTo>
                  <a:pt x="1541" y="724"/>
                </a:moveTo>
                <a:cubicBezTo>
                  <a:pt x="1745" y="724"/>
                  <a:pt x="1930" y="798"/>
                  <a:pt x="2079" y="965"/>
                </a:cubicBezTo>
                <a:lnTo>
                  <a:pt x="2505" y="1410"/>
                </a:lnTo>
                <a:cubicBezTo>
                  <a:pt x="2672" y="1559"/>
                  <a:pt x="2765" y="1818"/>
                  <a:pt x="2710" y="2060"/>
                </a:cubicBezTo>
                <a:lnTo>
                  <a:pt x="2691" y="2245"/>
                </a:lnTo>
                <a:lnTo>
                  <a:pt x="5975" y="5362"/>
                </a:lnTo>
                <a:lnTo>
                  <a:pt x="5437" y="5882"/>
                </a:lnTo>
                <a:lnTo>
                  <a:pt x="2283" y="2653"/>
                </a:lnTo>
                <a:lnTo>
                  <a:pt x="2097" y="2672"/>
                </a:lnTo>
                <a:cubicBezTo>
                  <a:pt x="2050" y="2683"/>
                  <a:pt x="2002" y="2688"/>
                  <a:pt x="1955" y="2688"/>
                </a:cubicBezTo>
                <a:cubicBezTo>
                  <a:pt x="1764" y="2688"/>
                  <a:pt x="1582" y="2602"/>
                  <a:pt x="1448" y="2468"/>
                </a:cubicBezTo>
                <a:lnTo>
                  <a:pt x="1003" y="2023"/>
                </a:lnTo>
                <a:cubicBezTo>
                  <a:pt x="873" y="1893"/>
                  <a:pt x="780" y="1707"/>
                  <a:pt x="780" y="1503"/>
                </a:cubicBezTo>
                <a:cubicBezTo>
                  <a:pt x="780" y="1280"/>
                  <a:pt x="836" y="1095"/>
                  <a:pt x="1003" y="965"/>
                </a:cubicBezTo>
                <a:cubicBezTo>
                  <a:pt x="1151" y="817"/>
                  <a:pt x="1337" y="724"/>
                  <a:pt x="1541" y="724"/>
                </a:cubicBezTo>
                <a:close/>
                <a:moveTo>
                  <a:pt x="11430" y="761"/>
                </a:moveTo>
                <a:cubicBezTo>
                  <a:pt x="11616" y="761"/>
                  <a:pt x="11838" y="817"/>
                  <a:pt x="11968" y="984"/>
                </a:cubicBezTo>
                <a:cubicBezTo>
                  <a:pt x="12265" y="1280"/>
                  <a:pt x="12265" y="1781"/>
                  <a:pt x="11968" y="2060"/>
                </a:cubicBezTo>
                <a:lnTo>
                  <a:pt x="11523" y="2486"/>
                </a:lnTo>
                <a:cubicBezTo>
                  <a:pt x="11396" y="2629"/>
                  <a:pt x="11189" y="2717"/>
                  <a:pt x="10981" y="2717"/>
                </a:cubicBezTo>
                <a:cubicBezTo>
                  <a:pt x="10945" y="2717"/>
                  <a:pt x="10909" y="2715"/>
                  <a:pt x="10873" y="2709"/>
                </a:cubicBezTo>
                <a:lnTo>
                  <a:pt x="10688" y="2672"/>
                </a:lnTo>
                <a:lnTo>
                  <a:pt x="1689" y="12042"/>
                </a:lnTo>
                <a:cubicBezTo>
                  <a:pt x="1615" y="12172"/>
                  <a:pt x="1466" y="12209"/>
                  <a:pt x="1299" y="12209"/>
                </a:cubicBezTo>
                <a:cubicBezTo>
                  <a:pt x="1170" y="12209"/>
                  <a:pt x="1003" y="12172"/>
                  <a:pt x="910" y="12042"/>
                </a:cubicBezTo>
                <a:cubicBezTo>
                  <a:pt x="799" y="11930"/>
                  <a:pt x="743" y="11800"/>
                  <a:pt x="743" y="11652"/>
                </a:cubicBezTo>
                <a:cubicBezTo>
                  <a:pt x="743" y="11522"/>
                  <a:pt x="817" y="11374"/>
                  <a:pt x="910" y="11262"/>
                </a:cubicBezTo>
                <a:lnTo>
                  <a:pt x="10280" y="2264"/>
                </a:lnTo>
                <a:lnTo>
                  <a:pt x="10261" y="2078"/>
                </a:lnTo>
                <a:cubicBezTo>
                  <a:pt x="10205" y="1837"/>
                  <a:pt x="10298" y="1596"/>
                  <a:pt x="10465" y="1429"/>
                </a:cubicBezTo>
                <a:lnTo>
                  <a:pt x="10910" y="984"/>
                </a:lnTo>
                <a:cubicBezTo>
                  <a:pt x="11040" y="854"/>
                  <a:pt x="11244" y="761"/>
                  <a:pt x="11430" y="761"/>
                </a:cubicBezTo>
                <a:close/>
                <a:moveTo>
                  <a:pt x="7589" y="7014"/>
                </a:moveTo>
                <a:lnTo>
                  <a:pt x="12042" y="11281"/>
                </a:lnTo>
                <a:cubicBezTo>
                  <a:pt x="12154" y="11374"/>
                  <a:pt x="12209" y="11504"/>
                  <a:pt x="12209" y="11671"/>
                </a:cubicBezTo>
                <a:cubicBezTo>
                  <a:pt x="12228" y="11800"/>
                  <a:pt x="12154" y="11930"/>
                  <a:pt x="12042" y="12042"/>
                </a:cubicBezTo>
                <a:cubicBezTo>
                  <a:pt x="11931" y="12172"/>
                  <a:pt x="11782" y="12209"/>
                  <a:pt x="11653" y="12209"/>
                </a:cubicBezTo>
                <a:cubicBezTo>
                  <a:pt x="11504" y="12209"/>
                  <a:pt x="11374" y="12134"/>
                  <a:pt x="11244" y="12042"/>
                </a:cubicBezTo>
                <a:lnTo>
                  <a:pt x="7014" y="7626"/>
                </a:lnTo>
                <a:lnTo>
                  <a:pt x="7589" y="7014"/>
                </a:lnTo>
                <a:close/>
                <a:moveTo>
                  <a:pt x="1522" y="0"/>
                </a:moveTo>
                <a:cubicBezTo>
                  <a:pt x="1132" y="0"/>
                  <a:pt x="743" y="149"/>
                  <a:pt x="446" y="445"/>
                </a:cubicBezTo>
                <a:cubicBezTo>
                  <a:pt x="168" y="724"/>
                  <a:pt x="1" y="1132"/>
                  <a:pt x="1" y="1522"/>
                </a:cubicBezTo>
                <a:cubicBezTo>
                  <a:pt x="1" y="1930"/>
                  <a:pt x="168" y="2301"/>
                  <a:pt x="446" y="2579"/>
                </a:cubicBezTo>
                <a:lnTo>
                  <a:pt x="891" y="3024"/>
                </a:lnTo>
                <a:cubicBezTo>
                  <a:pt x="1173" y="3306"/>
                  <a:pt x="1539" y="3471"/>
                  <a:pt x="1940" y="3471"/>
                </a:cubicBezTo>
                <a:cubicBezTo>
                  <a:pt x="1962" y="3471"/>
                  <a:pt x="1983" y="3471"/>
                  <a:pt x="2005" y="3470"/>
                </a:cubicBezTo>
                <a:lnTo>
                  <a:pt x="4843" y="6438"/>
                </a:lnTo>
                <a:lnTo>
                  <a:pt x="390" y="10706"/>
                </a:lnTo>
                <a:cubicBezTo>
                  <a:pt x="149" y="10966"/>
                  <a:pt x="1" y="11281"/>
                  <a:pt x="1" y="11633"/>
                </a:cubicBezTo>
                <a:cubicBezTo>
                  <a:pt x="1" y="11986"/>
                  <a:pt x="149" y="12320"/>
                  <a:pt x="390" y="12580"/>
                </a:cubicBezTo>
                <a:cubicBezTo>
                  <a:pt x="650" y="12839"/>
                  <a:pt x="984" y="12969"/>
                  <a:pt x="1318" y="12969"/>
                </a:cubicBezTo>
                <a:lnTo>
                  <a:pt x="1355" y="12969"/>
                </a:lnTo>
                <a:cubicBezTo>
                  <a:pt x="1689" y="12969"/>
                  <a:pt x="2042" y="12839"/>
                  <a:pt x="2283" y="12580"/>
                </a:cubicBezTo>
                <a:lnTo>
                  <a:pt x="6495" y="8182"/>
                </a:lnTo>
                <a:lnTo>
                  <a:pt x="10725" y="12580"/>
                </a:lnTo>
                <a:cubicBezTo>
                  <a:pt x="10985" y="12839"/>
                  <a:pt x="11300" y="12969"/>
                  <a:pt x="11653" y="12969"/>
                </a:cubicBezTo>
                <a:lnTo>
                  <a:pt x="11671" y="12969"/>
                </a:lnTo>
                <a:cubicBezTo>
                  <a:pt x="12024" y="12969"/>
                  <a:pt x="12339" y="12839"/>
                  <a:pt x="12599" y="12580"/>
                </a:cubicBezTo>
                <a:cubicBezTo>
                  <a:pt x="12859" y="12320"/>
                  <a:pt x="12988" y="12005"/>
                  <a:pt x="12988" y="11633"/>
                </a:cubicBezTo>
                <a:cubicBezTo>
                  <a:pt x="12988" y="11281"/>
                  <a:pt x="12859" y="10928"/>
                  <a:pt x="12599" y="10706"/>
                </a:cubicBezTo>
                <a:lnTo>
                  <a:pt x="8127" y="6438"/>
                </a:lnTo>
                <a:lnTo>
                  <a:pt x="10985" y="3470"/>
                </a:lnTo>
                <a:cubicBezTo>
                  <a:pt x="11393" y="3470"/>
                  <a:pt x="11782" y="3321"/>
                  <a:pt x="12079" y="3024"/>
                </a:cubicBezTo>
                <a:lnTo>
                  <a:pt x="12525" y="2579"/>
                </a:lnTo>
                <a:cubicBezTo>
                  <a:pt x="12803" y="2301"/>
                  <a:pt x="12970" y="1911"/>
                  <a:pt x="12970" y="1522"/>
                </a:cubicBezTo>
                <a:cubicBezTo>
                  <a:pt x="12970" y="1095"/>
                  <a:pt x="12803" y="724"/>
                  <a:pt x="12525" y="445"/>
                </a:cubicBezTo>
                <a:cubicBezTo>
                  <a:pt x="12246" y="167"/>
                  <a:pt x="11857" y="19"/>
                  <a:pt x="11467" y="19"/>
                </a:cubicBezTo>
                <a:cubicBezTo>
                  <a:pt x="11040" y="19"/>
                  <a:pt x="10669" y="167"/>
                  <a:pt x="10391" y="445"/>
                </a:cubicBezTo>
                <a:lnTo>
                  <a:pt x="9946" y="891"/>
                </a:lnTo>
                <a:cubicBezTo>
                  <a:pt x="9649" y="1188"/>
                  <a:pt x="9482" y="1596"/>
                  <a:pt x="9519" y="2004"/>
                </a:cubicBezTo>
                <a:lnTo>
                  <a:pt x="6495" y="4880"/>
                </a:lnTo>
                <a:lnTo>
                  <a:pt x="3489" y="2004"/>
                </a:lnTo>
                <a:cubicBezTo>
                  <a:pt x="3489" y="1596"/>
                  <a:pt x="3340" y="1188"/>
                  <a:pt x="3044" y="891"/>
                </a:cubicBezTo>
                <a:lnTo>
                  <a:pt x="2598" y="445"/>
                </a:lnTo>
                <a:cubicBezTo>
                  <a:pt x="2301" y="149"/>
                  <a:pt x="1912" y="0"/>
                  <a:pt x="15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7006796" y="1303973"/>
            <a:ext cx="418200" cy="415482"/>
          </a:xfrm>
          <a:custGeom>
            <a:avLst/>
            <a:gdLst/>
            <a:ahLst/>
            <a:cxnLst/>
            <a:rect l="l" t="t" r="r" b="b"/>
            <a:pathLst>
              <a:path w="13081" h="12996" extrusionOk="0">
                <a:moveTo>
                  <a:pt x="3416" y="768"/>
                </a:moveTo>
                <a:cubicBezTo>
                  <a:pt x="3516" y="768"/>
                  <a:pt x="3618" y="805"/>
                  <a:pt x="3692" y="880"/>
                </a:cubicBezTo>
                <a:lnTo>
                  <a:pt x="9184" y="6372"/>
                </a:lnTo>
                <a:cubicBezTo>
                  <a:pt x="9759" y="6928"/>
                  <a:pt x="9908" y="7800"/>
                  <a:pt x="9555" y="8524"/>
                </a:cubicBezTo>
                <a:lnTo>
                  <a:pt x="9444" y="8747"/>
                </a:lnTo>
                <a:lnTo>
                  <a:pt x="11392" y="10695"/>
                </a:lnTo>
                <a:lnTo>
                  <a:pt x="11541" y="10695"/>
                </a:lnTo>
                <a:cubicBezTo>
                  <a:pt x="11745" y="10695"/>
                  <a:pt x="11967" y="10769"/>
                  <a:pt x="12134" y="10936"/>
                </a:cubicBezTo>
                <a:cubicBezTo>
                  <a:pt x="12431" y="11214"/>
                  <a:pt x="12431" y="11697"/>
                  <a:pt x="12134" y="11993"/>
                </a:cubicBezTo>
                <a:cubicBezTo>
                  <a:pt x="11986" y="12151"/>
                  <a:pt x="11791" y="12230"/>
                  <a:pt x="11596" y="12230"/>
                </a:cubicBezTo>
                <a:cubicBezTo>
                  <a:pt x="11401" y="12230"/>
                  <a:pt x="11207" y="12151"/>
                  <a:pt x="11058" y="11993"/>
                </a:cubicBezTo>
                <a:cubicBezTo>
                  <a:pt x="10891" y="11845"/>
                  <a:pt x="10798" y="11622"/>
                  <a:pt x="10817" y="11418"/>
                </a:cubicBezTo>
                <a:lnTo>
                  <a:pt x="10817" y="11251"/>
                </a:lnTo>
                <a:lnTo>
                  <a:pt x="8887" y="9322"/>
                </a:lnTo>
                <a:lnTo>
                  <a:pt x="8609" y="9414"/>
                </a:lnTo>
                <a:cubicBezTo>
                  <a:pt x="8347" y="9536"/>
                  <a:pt x="8067" y="9596"/>
                  <a:pt x="7789" y="9596"/>
                </a:cubicBezTo>
                <a:cubicBezTo>
                  <a:pt x="7301" y="9596"/>
                  <a:pt x="6817" y="9410"/>
                  <a:pt x="6438" y="9043"/>
                </a:cubicBezTo>
                <a:lnTo>
                  <a:pt x="965" y="3570"/>
                </a:lnTo>
                <a:cubicBezTo>
                  <a:pt x="835" y="3422"/>
                  <a:pt x="835" y="3162"/>
                  <a:pt x="965" y="3032"/>
                </a:cubicBezTo>
                <a:cubicBezTo>
                  <a:pt x="1039" y="2958"/>
                  <a:pt x="1150" y="2921"/>
                  <a:pt x="1243" y="2921"/>
                </a:cubicBezTo>
                <a:cubicBezTo>
                  <a:pt x="1373" y="2921"/>
                  <a:pt x="1447" y="2958"/>
                  <a:pt x="1521" y="3032"/>
                </a:cubicBezTo>
                <a:lnTo>
                  <a:pt x="6995" y="8505"/>
                </a:lnTo>
                <a:cubicBezTo>
                  <a:pt x="7225" y="8735"/>
                  <a:pt x="7529" y="8851"/>
                  <a:pt x="7830" y="8851"/>
                </a:cubicBezTo>
                <a:cubicBezTo>
                  <a:pt x="8113" y="8851"/>
                  <a:pt x="8394" y="8749"/>
                  <a:pt x="8609" y="8542"/>
                </a:cubicBezTo>
                <a:cubicBezTo>
                  <a:pt x="8813" y="8338"/>
                  <a:pt x="8943" y="8041"/>
                  <a:pt x="8943" y="7745"/>
                </a:cubicBezTo>
                <a:cubicBezTo>
                  <a:pt x="8980" y="7411"/>
                  <a:pt x="8832" y="7114"/>
                  <a:pt x="8628" y="6910"/>
                </a:cubicBezTo>
                <a:lnTo>
                  <a:pt x="3154" y="1399"/>
                </a:lnTo>
                <a:cubicBezTo>
                  <a:pt x="3006" y="1269"/>
                  <a:pt x="3006" y="1010"/>
                  <a:pt x="3154" y="880"/>
                </a:cubicBezTo>
                <a:cubicBezTo>
                  <a:pt x="3219" y="805"/>
                  <a:pt x="3317" y="768"/>
                  <a:pt x="3416" y="768"/>
                </a:cubicBezTo>
                <a:close/>
                <a:moveTo>
                  <a:pt x="3389" y="1"/>
                </a:moveTo>
                <a:cubicBezTo>
                  <a:pt x="3102" y="1"/>
                  <a:pt x="2818" y="112"/>
                  <a:pt x="2598" y="342"/>
                </a:cubicBezTo>
                <a:cubicBezTo>
                  <a:pt x="2152" y="805"/>
                  <a:pt x="2152" y="1529"/>
                  <a:pt x="2598" y="1956"/>
                </a:cubicBezTo>
                <a:lnTo>
                  <a:pt x="8071" y="7429"/>
                </a:lnTo>
                <a:cubicBezTo>
                  <a:pt x="8145" y="7503"/>
                  <a:pt x="8182" y="7615"/>
                  <a:pt x="8182" y="7707"/>
                </a:cubicBezTo>
                <a:cubicBezTo>
                  <a:pt x="8182" y="7837"/>
                  <a:pt x="8145" y="7930"/>
                  <a:pt x="8071" y="7986"/>
                </a:cubicBezTo>
                <a:cubicBezTo>
                  <a:pt x="8001" y="8055"/>
                  <a:pt x="7916" y="8088"/>
                  <a:pt x="7827" y="8088"/>
                </a:cubicBezTo>
                <a:cubicBezTo>
                  <a:pt x="7726" y="8088"/>
                  <a:pt x="7622" y="8046"/>
                  <a:pt x="7533" y="7967"/>
                </a:cubicBezTo>
                <a:lnTo>
                  <a:pt x="2060" y="2494"/>
                </a:lnTo>
                <a:cubicBezTo>
                  <a:pt x="1855" y="2290"/>
                  <a:pt x="1559" y="2178"/>
                  <a:pt x="1243" y="2178"/>
                </a:cubicBezTo>
                <a:cubicBezTo>
                  <a:pt x="946" y="2178"/>
                  <a:pt x="649" y="2290"/>
                  <a:pt x="445" y="2494"/>
                </a:cubicBezTo>
                <a:cubicBezTo>
                  <a:pt x="0" y="2958"/>
                  <a:pt x="0" y="3681"/>
                  <a:pt x="445" y="4127"/>
                </a:cubicBezTo>
                <a:lnTo>
                  <a:pt x="5956" y="9619"/>
                </a:lnTo>
                <a:cubicBezTo>
                  <a:pt x="6475" y="10120"/>
                  <a:pt x="7143" y="10398"/>
                  <a:pt x="7830" y="10398"/>
                </a:cubicBezTo>
                <a:cubicBezTo>
                  <a:pt x="8108" y="10398"/>
                  <a:pt x="8424" y="10342"/>
                  <a:pt x="8720" y="10249"/>
                </a:cubicBezTo>
                <a:lnTo>
                  <a:pt x="10056" y="11585"/>
                </a:lnTo>
                <a:cubicBezTo>
                  <a:pt x="10093" y="11956"/>
                  <a:pt x="10242" y="12309"/>
                  <a:pt x="10502" y="12569"/>
                </a:cubicBezTo>
                <a:cubicBezTo>
                  <a:pt x="10780" y="12847"/>
                  <a:pt x="11151" y="12995"/>
                  <a:pt x="11578" y="12995"/>
                </a:cubicBezTo>
                <a:cubicBezTo>
                  <a:pt x="11986" y="12995"/>
                  <a:pt x="12357" y="12847"/>
                  <a:pt x="12635" y="12513"/>
                </a:cubicBezTo>
                <a:cubicBezTo>
                  <a:pt x="12914" y="12235"/>
                  <a:pt x="13081" y="11845"/>
                  <a:pt x="13081" y="11455"/>
                </a:cubicBezTo>
                <a:cubicBezTo>
                  <a:pt x="13081" y="11047"/>
                  <a:pt x="12914" y="10658"/>
                  <a:pt x="12635" y="10379"/>
                </a:cubicBezTo>
                <a:cubicBezTo>
                  <a:pt x="12376" y="10120"/>
                  <a:pt x="12042" y="9971"/>
                  <a:pt x="11671" y="9934"/>
                </a:cubicBezTo>
                <a:lnTo>
                  <a:pt x="10316" y="8598"/>
                </a:lnTo>
                <a:cubicBezTo>
                  <a:pt x="10669" y="7615"/>
                  <a:pt x="10427" y="6557"/>
                  <a:pt x="9685" y="5815"/>
                </a:cubicBezTo>
                <a:lnTo>
                  <a:pt x="4212" y="342"/>
                </a:lnTo>
                <a:cubicBezTo>
                  <a:pt x="3978" y="117"/>
                  <a:pt x="3682" y="1"/>
                  <a:pt x="33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4363795" y="1304085"/>
            <a:ext cx="416409" cy="415258"/>
            <a:chOff x="3131612" y="3395650"/>
            <a:chExt cx="416409" cy="415258"/>
          </a:xfrm>
        </p:grpSpPr>
        <p:sp>
          <p:nvSpPr>
            <p:cNvPr id="630" name="Google Shape;630;p46"/>
            <p:cNvSpPr/>
            <p:nvPr/>
          </p:nvSpPr>
          <p:spPr>
            <a:xfrm>
              <a:off x="3131612" y="3395650"/>
              <a:ext cx="80085" cy="305505"/>
            </a:xfrm>
            <a:custGeom>
              <a:avLst/>
              <a:gdLst/>
              <a:ahLst/>
              <a:cxnLst/>
              <a:rect l="l" t="t" r="r" b="b"/>
              <a:pathLst>
                <a:path w="2505" h="9556" extrusionOk="0">
                  <a:moveTo>
                    <a:pt x="1225" y="780"/>
                  </a:moveTo>
                  <a:cubicBezTo>
                    <a:pt x="1503" y="780"/>
                    <a:pt x="1707" y="1002"/>
                    <a:pt x="1707" y="1262"/>
                  </a:cubicBezTo>
                  <a:cubicBezTo>
                    <a:pt x="1707" y="1540"/>
                    <a:pt x="1484" y="1745"/>
                    <a:pt x="1225" y="1745"/>
                  </a:cubicBezTo>
                  <a:cubicBezTo>
                    <a:pt x="1214" y="1745"/>
                    <a:pt x="1204" y="1746"/>
                    <a:pt x="1194" y="1746"/>
                  </a:cubicBezTo>
                  <a:cubicBezTo>
                    <a:pt x="948" y="1746"/>
                    <a:pt x="742" y="1530"/>
                    <a:pt x="742" y="1262"/>
                  </a:cubicBezTo>
                  <a:cubicBezTo>
                    <a:pt x="742" y="984"/>
                    <a:pt x="965" y="780"/>
                    <a:pt x="1225" y="780"/>
                  </a:cubicBezTo>
                  <a:close/>
                  <a:moveTo>
                    <a:pt x="1243" y="0"/>
                  </a:moveTo>
                  <a:cubicBezTo>
                    <a:pt x="557" y="0"/>
                    <a:pt x="0" y="557"/>
                    <a:pt x="0" y="1262"/>
                  </a:cubicBezTo>
                  <a:cubicBezTo>
                    <a:pt x="0" y="1819"/>
                    <a:pt x="371" y="2301"/>
                    <a:pt x="872" y="2468"/>
                  </a:cubicBezTo>
                  <a:lnTo>
                    <a:pt x="872" y="9556"/>
                  </a:lnTo>
                  <a:lnTo>
                    <a:pt x="1633" y="9556"/>
                  </a:lnTo>
                  <a:lnTo>
                    <a:pt x="1633" y="2468"/>
                  </a:lnTo>
                  <a:cubicBezTo>
                    <a:pt x="2134" y="2301"/>
                    <a:pt x="2505" y="1837"/>
                    <a:pt x="2505" y="1262"/>
                  </a:cubicBezTo>
                  <a:cubicBezTo>
                    <a:pt x="2505" y="557"/>
                    <a:pt x="1948" y="0"/>
                    <a:pt x="1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3195073" y="3396833"/>
              <a:ext cx="352949" cy="414075"/>
            </a:xfrm>
            <a:custGeom>
              <a:avLst/>
              <a:gdLst/>
              <a:ahLst/>
              <a:cxnLst/>
              <a:rect l="l" t="t" r="r" b="b"/>
              <a:pathLst>
                <a:path w="11040" h="12952" extrusionOk="0">
                  <a:moveTo>
                    <a:pt x="8146" y="743"/>
                  </a:moveTo>
                  <a:lnTo>
                    <a:pt x="8331" y="1893"/>
                  </a:lnTo>
                  <a:lnTo>
                    <a:pt x="2579" y="1893"/>
                  </a:lnTo>
                  <a:lnTo>
                    <a:pt x="2765" y="743"/>
                  </a:lnTo>
                  <a:close/>
                  <a:moveTo>
                    <a:pt x="7329" y="2654"/>
                  </a:moveTo>
                  <a:lnTo>
                    <a:pt x="7329" y="3433"/>
                  </a:lnTo>
                  <a:lnTo>
                    <a:pt x="3600" y="3433"/>
                  </a:lnTo>
                  <a:lnTo>
                    <a:pt x="3600" y="2654"/>
                  </a:lnTo>
                  <a:close/>
                  <a:moveTo>
                    <a:pt x="8721" y="4175"/>
                  </a:moveTo>
                  <a:lnTo>
                    <a:pt x="8906" y="5326"/>
                  </a:lnTo>
                  <a:lnTo>
                    <a:pt x="1967" y="5326"/>
                  </a:lnTo>
                  <a:lnTo>
                    <a:pt x="2153" y="4175"/>
                  </a:lnTo>
                  <a:close/>
                  <a:moveTo>
                    <a:pt x="7329" y="6086"/>
                  </a:moveTo>
                  <a:lnTo>
                    <a:pt x="7329" y="6866"/>
                  </a:lnTo>
                  <a:lnTo>
                    <a:pt x="3600" y="6866"/>
                  </a:lnTo>
                  <a:lnTo>
                    <a:pt x="3600" y="6086"/>
                  </a:lnTo>
                  <a:close/>
                  <a:moveTo>
                    <a:pt x="9296" y="7626"/>
                  </a:moveTo>
                  <a:lnTo>
                    <a:pt x="9481" y="8777"/>
                  </a:lnTo>
                  <a:lnTo>
                    <a:pt x="1410" y="8777"/>
                  </a:lnTo>
                  <a:lnTo>
                    <a:pt x="1596" y="7626"/>
                  </a:lnTo>
                  <a:close/>
                  <a:moveTo>
                    <a:pt x="7329" y="9519"/>
                  </a:moveTo>
                  <a:lnTo>
                    <a:pt x="7329" y="10298"/>
                  </a:lnTo>
                  <a:lnTo>
                    <a:pt x="3600" y="10298"/>
                  </a:lnTo>
                  <a:lnTo>
                    <a:pt x="3600" y="9519"/>
                  </a:lnTo>
                  <a:close/>
                  <a:moveTo>
                    <a:pt x="9890" y="11059"/>
                  </a:moveTo>
                  <a:lnTo>
                    <a:pt x="10075" y="12209"/>
                  </a:lnTo>
                  <a:lnTo>
                    <a:pt x="835" y="12209"/>
                  </a:lnTo>
                  <a:lnTo>
                    <a:pt x="1021" y="11059"/>
                  </a:lnTo>
                  <a:close/>
                  <a:moveTo>
                    <a:pt x="2282" y="1"/>
                  </a:moveTo>
                  <a:lnTo>
                    <a:pt x="1837" y="2654"/>
                  </a:lnTo>
                  <a:lnTo>
                    <a:pt x="2839" y="2654"/>
                  </a:lnTo>
                  <a:lnTo>
                    <a:pt x="2839" y="3433"/>
                  </a:lnTo>
                  <a:lnTo>
                    <a:pt x="1559" y="3433"/>
                  </a:lnTo>
                  <a:lnTo>
                    <a:pt x="1114" y="6086"/>
                  </a:lnTo>
                  <a:lnTo>
                    <a:pt x="2858" y="6086"/>
                  </a:lnTo>
                  <a:lnTo>
                    <a:pt x="2858" y="6866"/>
                  </a:lnTo>
                  <a:lnTo>
                    <a:pt x="1002" y="6866"/>
                  </a:lnTo>
                  <a:lnTo>
                    <a:pt x="557" y="9519"/>
                  </a:lnTo>
                  <a:lnTo>
                    <a:pt x="2876" y="9519"/>
                  </a:lnTo>
                  <a:lnTo>
                    <a:pt x="2876" y="10298"/>
                  </a:lnTo>
                  <a:lnTo>
                    <a:pt x="446" y="10298"/>
                  </a:lnTo>
                  <a:lnTo>
                    <a:pt x="0" y="12951"/>
                  </a:lnTo>
                  <a:lnTo>
                    <a:pt x="11040" y="12951"/>
                  </a:lnTo>
                  <a:lnTo>
                    <a:pt x="10595" y="10298"/>
                  </a:lnTo>
                  <a:lnTo>
                    <a:pt x="8164" y="10298"/>
                  </a:lnTo>
                  <a:lnTo>
                    <a:pt x="8164" y="9519"/>
                  </a:lnTo>
                  <a:lnTo>
                    <a:pt x="10483" y="9519"/>
                  </a:lnTo>
                  <a:lnTo>
                    <a:pt x="10038" y="6866"/>
                  </a:lnTo>
                  <a:lnTo>
                    <a:pt x="8183" y="6866"/>
                  </a:lnTo>
                  <a:lnTo>
                    <a:pt x="8183" y="6086"/>
                  </a:lnTo>
                  <a:lnTo>
                    <a:pt x="9927" y="6086"/>
                  </a:lnTo>
                  <a:lnTo>
                    <a:pt x="9481" y="3433"/>
                  </a:lnTo>
                  <a:lnTo>
                    <a:pt x="8220" y="3433"/>
                  </a:lnTo>
                  <a:lnTo>
                    <a:pt x="8220" y="2654"/>
                  </a:lnTo>
                  <a:lnTo>
                    <a:pt x="9370" y="265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7"/>
          <p:cNvSpPr/>
          <p:nvPr/>
        </p:nvSpPr>
        <p:spPr>
          <a:xfrm flipH="1">
            <a:off x="6803375" y="1687863"/>
            <a:ext cx="1336896" cy="1053308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7" name="Google Shape;637;p47"/>
          <p:cNvSpPr txBox="1">
            <a:spLocks noGrp="1"/>
          </p:cNvSpPr>
          <p:nvPr>
            <p:ph type="title"/>
          </p:nvPr>
        </p:nvSpPr>
        <p:spPr>
          <a:xfrm>
            <a:off x="3244825" y="2849375"/>
            <a:ext cx="48978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Jira</a:t>
            </a:r>
            <a:endParaRPr dirty="0"/>
          </a:p>
        </p:txBody>
      </p:sp>
      <p:sp>
        <p:nvSpPr>
          <p:cNvPr id="638" name="Google Shape;638;p47"/>
          <p:cNvSpPr txBox="1">
            <a:spLocks noGrp="1"/>
          </p:cNvSpPr>
          <p:nvPr>
            <p:ph type="title" idx="2"/>
          </p:nvPr>
        </p:nvSpPr>
        <p:spPr>
          <a:xfrm>
            <a:off x="6875726" y="1793625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9" name="Google Shape;639;p47"/>
          <p:cNvSpPr txBox="1">
            <a:spLocks noGrp="1"/>
          </p:cNvSpPr>
          <p:nvPr>
            <p:ph type="subTitle" idx="1"/>
          </p:nvPr>
        </p:nvSpPr>
        <p:spPr>
          <a:xfrm>
            <a:off x="3241674" y="4147700"/>
            <a:ext cx="48978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way to make projects easier to manage</a:t>
            </a:r>
            <a:endParaRPr dirty="0"/>
          </a:p>
        </p:txBody>
      </p:sp>
      <p:grpSp>
        <p:nvGrpSpPr>
          <p:cNvPr id="640" name="Google Shape;640;p47"/>
          <p:cNvGrpSpPr/>
          <p:nvPr/>
        </p:nvGrpSpPr>
        <p:grpSpPr>
          <a:xfrm rot="-216657">
            <a:off x="1406745" y="1326240"/>
            <a:ext cx="1499428" cy="3305317"/>
            <a:chOff x="3858133" y="555300"/>
            <a:chExt cx="514917" cy="1135075"/>
          </a:xfrm>
        </p:grpSpPr>
        <p:sp>
          <p:nvSpPr>
            <p:cNvPr id="641" name="Google Shape;641;p47"/>
            <p:cNvSpPr/>
            <p:nvPr/>
          </p:nvSpPr>
          <p:spPr>
            <a:xfrm>
              <a:off x="3944400" y="555300"/>
              <a:ext cx="428650" cy="1134275"/>
            </a:xfrm>
            <a:custGeom>
              <a:avLst/>
              <a:gdLst/>
              <a:ahLst/>
              <a:cxnLst/>
              <a:rect l="l" t="t" r="r" b="b"/>
              <a:pathLst>
                <a:path w="17146" h="45371" extrusionOk="0">
                  <a:moveTo>
                    <a:pt x="17146" y="1"/>
                  </a:moveTo>
                  <a:lnTo>
                    <a:pt x="0" y="447"/>
                  </a:lnTo>
                  <a:lnTo>
                    <a:pt x="674" y="45370"/>
                  </a:lnTo>
                  <a:lnTo>
                    <a:pt x="14765" y="45012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3955000" y="640700"/>
              <a:ext cx="391425" cy="353825"/>
            </a:xfrm>
            <a:custGeom>
              <a:avLst/>
              <a:gdLst/>
              <a:ahLst/>
              <a:cxnLst/>
              <a:rect l="l" t="t" r="r" b="b"/>
              <a:pathLst>
                <a:path w="15657" h="14153" extrusionOk="0">
                  <a:moveTo>
                    <a:pt x="7818" y="0"/>
                  </a:moveTo>
                  <a:cubicBezTo>
                    <a:pt x="4668" y="0"/>
                    <a:pt x="1795" y="2124"/>
                    <a:pt x="979" y="5315"/>
                  </a:cubicBezTo>
                  <a:cubicBezTo>
                    <a:pt x="0" y="9099"/>
                    <a:pt x="2283" y="12958"/>
                    <a:pt x="6067" y="13926"/>
                  </a:cubicBezTo>
                  <a:cubicBezTo>
                    <a:pt x="6660" y="14079"/>
                    <a:pt x="7254" y="14152"/>
                    <a:pt x="7839" y="14152"/>
                  </a:cubicBezTo>
                  <a:cubicBezTo>
                    <a:pt x="10988" y="14152"/>
                    <a:pt x="13862" y="12029"/>
                    <a:pt x="14678" y="8838"/>
                  </a:cubicBezTo>
                  <a:cubicBezTo>
                    <a:pt x="15656" y="5054"/>
                    <a:pt x="13384" y="1195"/>
                    <a:pt x="9589" y="227"/>
                  </a:cubicBezTo>
                  <a:cubicBezTo>
                    <a:pt x="8997" y="74"/>
                    <a:pt x="8402" y="0"/>
                    <a:pt x="7818" y="0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981100" y="1060300"/>
              <a:ext cx="319100" cy="281450"/>
            </a:xfrm>
            <a:custGeom>
              <a:avLst/>
              <a:gdLst/>
              <a:ahLst/>
              <a:cxnLst/>
              <a:rect l="l" t="t" r="r" b="b"/>
              <a:pathLst>
                <a:path w="12764" h="11258" extrusionOk="0">
                  <a:moveTo>
                    <a:pt x="6382" y="1"/>
                  </a:moveTo>
                  <a:cubicBezTo>
                    <a:pt x="4628" y="1"/>
                    <a:pt x="2901" y="822"/>
                    <a:pt x="1805" y="2361"/>
                  </a:cubicBezTo>
                  <a:cubicBezTo>
                    <a:pt x="0" y="4883"/>
                    <a:pt x="576" y="8395"/>
                    <a:pt x="3109" y="10210"/>
                  </a:cubicBezTo>
                  <a:cubicBezTo>
                    <a:pt x="4098" y="10918"/>
                    <a:pt x="5239" y="11258"/>
                    <a:pt x="6369" y="11258"/>
                  </a:cubicBezTo>
                  <a:cubicBezTo>
                    <a:pt x="8124" y="11258"/>
                    <a:pt x="9855" y="10439"/>
                    <a:pt x="10959" y="8906"/>
                  </a:cubicBezTo>
                  <a:cubicBezTo>
                    <a:pt x="12764" y="6372"/>
                    <a:pt x="12177" y="2861"/>
                    <a:pt x="9654" y="1056"/>
                  </a:cubicBezTo>
                  <a:cubicBezTo>
                    <a:pt x="8660" y="343"/>
                    <a:pt x="7515" y="1"/>
                    <a:pt x="6382" y="1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3858133" y="566450"/>
              <a:ext cx="105500" cy="1123925"/>
            </a:xfrm>
            <a:custGeom>
              <a:avLst/>
              <a:gdLst/>
              <a:ahLst/>
              <a:cxnLst/>
              <a:rect l="l" t="t" r="r" b="b"/>
              <a:pathLst>
                <a:path w="4220" h="44957" extrusionOk="0">
                  <a:moveTo>
                    <a:pt x="3545" y="1"/>
                  </a:moveTo>
                  <a:lnTo>
                    <a:pt x="1" y="3719"/>
                  </a:lnTo>
                  <a:lnTo>
                    <a:pt x="2871" y="44957"/>
                  </a:lnTo>
                  <a:lnTo>
                    <a:pt x="4219" y="44924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4062900" y="703225"/>
              <a:ext cx="233775" cy="213000"/>
            </a:xfrm>
            <a:custGeom>
              <a:avLst/>
              <a:gdLst/>
              <a:ahLst/>
              <a:cxnLst/>
              <a:rect l="l" t="t" r="r" b="b"/>
              <a:pathLst>
                <a:path w="9351" h="8520" extrusionOk="0">
                  <a:moveTo>
                    <a:pt x="4676" y="1"/>
                  </a:moveTo>
                  <a:cubicBezTo>
                    <a:pt x="3586" y="1"/>
                    <a:pt x="2496" y="417"/>
                    <a:pt x="1664" y="1249"/>
                  </a:cubicBezTo>
                  <a:cubicBezTo>
                    <a:pt x="1" y="2912"/>
                    <a:pt x="1" y="5608"/>
                    <a:pt x="1664" y="7272"/>
                  </a:cubicBezTo>
                  <a:cubicBezTo>
                    <a:pt x="2496" y="8103"/>
                    <a:pt x="3586" y="8519"/>
                    <a:pt x="4676" y="8519"/>
                  </a:cubicBezTo>
                  <a:cubicBezTo>
                    <a:pt x="5765" y="8519"/>
                    <a:pt x="6855" y="8103"/>
                    <a:pt x="7687" y="7272"/>
                  </a:cubicBezTo>
                  <a:cubicBezTo>
                    <a:pt x="9351" y="5608"/>
                    <a:pt x="9351" y="2912"/>
                    <a:pt x="7687" y="1249"/>
                  </a:cubicBezTo>
                  <a:cubicBezTo>
                    <a:pt x="6855" y="417"/>
                    <a:pt x="5765" y="1"/>
                    <a:pt x="4676" y="1"/>
                  </a:cubicBezTo>
                  <a:close/>
                </a:path>
              </a:pathLst>
            </a:custGeom>
            <a:solidFill>
              <a:srgbClr val="E1B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4137100" y="741200"/>
              <a:ext cx="131000" cy="111725"/>
            </a:xfrm>
            <a:custGeom>
              <a:avLst/>
              <a:gdLst/>
              <a:ahLst/>
              <a:cxnLst/>
              <a:rect l="l" t="t" r="r" b="b"/>
              <a:pathLst>
                <a:path w="5240" h="4469" extrusionOk="0">
                  <a:moveTo>
                    <a:pt x="2262" y="1"/>
                  </a:moveTo>
                  <a:cubicBezTo>
                    <a:pt x="2244" y="1"/>
                    <a:pt x="2226" y="1"/>
                    <a:pt x="2208" y="1"/>
                  </a:cubicBezTo>
                  <a:cubicBezTo>
                    <a:pt x="979" y="34"/>
                    <a:pt x="1" y="1056"/>
                    <a:pt x="33" y="2295"/>
                  </a:cubicBezTo>
                  <a:cubicBezTo>
                    <a:pt x="69" y="3613"/>
                    <a:pt x="1157" y="4468"/>
                    <a:pt x="2284" y="4468"/>
                  </a:cubicBezTo>
                  <a:cubicBezTo>
                    <a:pt x="2849" y="4468"/>
                    <a:pt x="3424" y="4253"/>
                    <a:pt x="3882" y="3774"/>
                  </a:cubicBezTo>
                  <a:cubicBezTo>
                    <a:pt x="5239" y="2341"/>
                    <a:pt x="4216" y="1"/>
                    <a:pt x="2262" y="1"/>
                  </a:cubicBezTo>
                  <a:close/>
                </a:path>
              </a:pathLst>
            </a:custGeom>
            <a:solidFill>
              <a:srgbClr val="5E4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4029750" y="1086025"/>
              <a:ext cx="232400" cy="215800"/>
            </a:xfrm>
            <a:custGeom>
              <a:avLst/>
              <a:gdLst/>
              <a:ahLst/>
              <a:cxnLst/>
              <a:rect l="l" t="t" r="r" b="b"/>
              <a:pathLst>
                <a:path w="9296" h="8632" extrusionOk="0">
                  <a:moveTo>
                    <a:pt x="4649" y="0"/>
                  </a:moveTo>
                  <a:cubicBezTo>
                    <a:pt x="4414" y="0"/>
                    <a:pt x="4176" y="20"/>
                    <a:pt x="3936" y="60"/>
                  </a:cubicBezTo>
                  <a:cubicBezTo>
                    <a:pt x="1587" y="451"/>
                    <a:pt x="0" y="2680"/>
                    <a:pt x="392" y="5028"/>
                  </a:cubicBezTo>
                  <a:cubicBezTo>
                    <a:pt x="743" y="7137"/>
                    <a:pt x="2576" y="8632"/>
                    <a:pt x="4646" y="8632"/>
                  </a:cubicBezTo>
                  <a:cubicBezTo>
                    <a:pt x="4882" y="8632"/>
                    <a:pt x="5120" y="8612"/>
                    <a:pt x="5360" y="8572"/>
                  </a:cubicBezTo>
                  <a:cubicBezTo>
                    <a:pt x="7708" y="8181"/>
                    <a:pt x="9296" y="5952"/>
                    <a:pt x="8893" y="3604"/>
                  </a:cubicBezTo>
                  <a:cubicBezTo>
                    <a:pt x="8542" y="1495"/>
                    <a:pt x="6718" y="0"/>
                    <a:pt x="4649" y="0"/>
                  </a:cubicBezTo>
                  <a:close/>
                </a:path>
              </a:pathLst>
            </a:custGeom>
            <a:solidFill>
              <a:srgbClr val="E1B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4102850" y="1124975"/>
              <a:ext cx="132275" cy="112950"/>
            </a:xfrm>
            <a:custGeom>
              <a:avLst/>
              <a:gdLst/>
              <a:ahLst/>
              <a:cxnLst/>
              <a:rect l="l" t="t" r="r" b="b"/>
              <a:pathLst>
                <a:path w="5291" h="4518" extrusionOk="0">
                  <a:moveTo>
                    <a:pt x="2296" y="1"/>
                  </a:moveTo>
                  <a:cubicBezTo>
                    <a:pt x="2274" y="1"/>
                    <a:pt x="2252" y="1"/>
                    <a:pt x="2229" y="2"/>
                  </a:cubicBezTo>
                  <a:cubicBezTo>
                    <a:pt x="979" y="24"/>
                    <a:pt x="1" y="1067"/>
                    <a:pt x="33" y="2307"/>
                  </a:cubicBezTo>
                  <a:cubicBezTo>
                    <a:pt x="62" y="3646"/>
                    <a:pt x="1161" y="4517"/>
                    <a:pt x="2303" y="4517"/>
                  </a:cubicBezTo>
                  <a:cubicBezTo>
                    <a:pt x="2876" y="4517"/>
                    <a:pt x="3460" y="4298"/>
                    <a:pt x="3926" y="3807"/>
                  </a:cubicBezTo>
                  <a:cubicBezTo>
                    <a:pt x="5291" y="2366"/>
                    <a:pt x="4264" y="1"/>
                    <a:pt x="2296" y="1"/>
                  </a:cubicBezTo>
                  <a:close/>
                </a:path>
              </a:pathLst>
            </a:custGeom>
            <a:solidFill>
              <a:srgbClr val="5E4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47"/>
          <p:cNvSpPr/>
          <p:nvPr/>
        </p:nvSpPr>
        <p:spPr>
          <a:xfrm>
            <a:off x="644550" y="1038225"/>
            <a:ext cx="465534" cy="841802"/>
          </a:xfrm>
          <a:custGeom>
            <a:avLst/>
            <a:gdLst/>
            <a:ahLst/>
            <a:cxnLst/>
            <a:rect l="l" t="t" r="r" b="b"/>
            <a:pathLst>
              <a:path w="6665" h="12052" extrusionOk="0">
                <a:moveTo>
                  <a:pt x="6252" y="0"/>
                </a:moveTo>
                <a:lnTo>
                  <a:pt x="1751" y="1131"/>
                </a:lnTo>
                <a:cubicBezTo>
                  <a:pt x="1653" y="1142"/>
                  <a:pt x="1577" y="1229"/>
                  <a:pt x="1588" y="1327"/>
                </a:cubicBezTo>
                <a:lnTo>
                  <a:pt x="3012" y="8916"/>
                </a:lnTo>
                <a:cubicBezTo>
                  <a:pt x="2824" y="8839"/>
                  <a:pt x="2616" y="8800"/>
                  <a:pt x="2399" y="8800"/>
                </a:cubicBezTo>
                <a:cubicBezTo>
                  <a:pt x="2001" y="8800"/>
                  <a:pt x="1572" y="8931"/>
                  <a:pt x="1185" y="9198"/>
                </a:cubicBezTo>
                <a:cubicBezTo>
                  <a:pt x="327" y="9785"/>
                  <a:pt x="0" y="10807"/>
                  <a:pt x="468" y="11492"/>
                </a:cubicBezTo>
                <a:cubicBezTo>
                  <a:pt x="718" y="11861"/>
                  <a:pt x="1150" y="12051"/>
                  <a:pt x="1631" y="12051"/>
                </a:cubicBezTo>
                <a:cubicBezTo>
                  <a:pt x="2029" y="12051"/>
                  <a:pt x="2460" y="11921"/>
                  <a:pt x="2849" y="11655"/>
                </a:cubicBezTo>
                <a:cubicBezTo>
                  <a:pt x="2881" y="11634"/>
                  <a:pt x="2925" y="11601"/>
                  <a:pt x="2968" y="11568"/>
                </a:cubicBezTo>
                <a:cubicBezTo>
                  <a:pt x="3653" y="10960"/>
                  <a:pt x="3958" y="10046"/>
                  <a:pt x="3784" y="9155"/>
                </a:cubicBezTo>
                <a:lnTo>
                  <a:pt x="2762" y="3741"/>
                </a:lnTo>
                <a:lnTo>
                  <a:pt x="4262" y="3371"/>
                </a:lnTo>
                <a:cubicBezTo>
                  <a:pt x="5719" y="3001"/>
                  <a:pt x="6665" y="1501"/>
                  <a:pt x="6263" y="33"/>
                </a:cubicBezTo>
                <a:lnTo>
                  <a:pt x="62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7"/>
          <p:cNvSpPr/>
          <p:nvPr/>
        </p:nvSpPr>
        <p:spPr>
          <a:xfrm rot="1143823">
            <a:off x="2676604" y="599067"/>
            <a:ext cx="462623" cy="582990"/>
          </a:xfrm>
          <a:custGeom>
            <a:avLst/>
            <a:gdLst/>
            <a:ahLst/>
            <a:cxnLst/>
            <a:rect l="l" t="t" r="r" b="b"/>
            <a:pathLst>
              <a:path w="18506" h="23321" extrusionOk="0">
                <a:moveTo>
                  <a:pt x="15194" y="1"/>
                </a:moveTo>
                <a:cubicBezTo>
                  <a:pt x="15150" y="1"/>
                  <a:pt x="15104" y="7"/>
                  <a:pt x="15059" y="20"/>
                </a:cubicBezTo>
                <a:lnTo>
                  <a:pt x="3262" y="2966"/>
                </a:lnTo>
                <a:cubicBezTo>
                  <a:pt x="3078" y="2988"/>
                  <a:pt x="2936" y="3162"/>
                  <a:pt x="2947" y="3347"/>
                </a:cubicBezTo>
                <a:lnTo>
                  <a:pt x="5600" y="17470"/>
                </a:lnTo>
                <a:cubicBezTo>
                  <a:pt x="5256" y="17329"/>
                  <a:pt x="4874" y="17257"/>
                  <a:pt x="4474" y="17257"/>
                </a:cubicBezTo>
                <a:cubicBezTo>
                  <a:pt x="3735" y="17257"/>
                  <a:pt x="2935" y="17502"/>
                  <a:pt x="2208" y="18003"/>
                </a:cubicBezTo>
                <a:cubicBezTo>
                  <a:pt x="610" y="19101"/>
                  <a:pt x="1" y="21014"/>
                  <a:pt x="860" y="22275"/>
                </a:cubicBezTo>
                <a:cubicBezTo>
                  <a:pt x="1330" y="22965"/>
                  <a:pt x="2138" y="23320"/>
                  <a:pt x="3034" y="23320"/>
                </a:cubicBezTo>
                <a:cubicBezTo>
                  <a:pt x="3775" y="23320"/>
                  <a:pt x="4577" y="23077"/>
                  <a:pt x="5296" y="22580"/>
                </a:cubicBezTo>
                <a:cubicBezTo>
                  <a:pt x="5404" y="22515"/>
                  <a:pt x="5502" y="22438"/>
                  <a:pt x="5589" y="22351"/>
                </a:cubicBezTo>
                <a:cubicBezTo>
                  <a:pt x="6828" y="21264"/>
                  <a:pt x="7350" y="19557"/>
                  <a:pt x="7046" y="17937"/>
                </a:cubicBezTo>
                <a:lnTo>
                  <a:pt x="5143" y="7837"/>
                </a:lnTo>
                <a:lnTo>
                  <a:pt x="15102" y="5336"/>
                </a:lnTo>
                <a:lnTo>
                  <a:pt x="16755" y="14143"/>
                </a:lnTo>
                <a:cubicBezTo>
                  <a:pt x="16411" y="14002"/>
                  <a:pt x="16029" y="13930"/>
                  <a:pt x="15629" y="13930"/>
                </a:cubicBezTo>
                <a:cubicBezTo>
                  <a:pt x="14889" y="13930"/>
                  <a:pt x="14089" y="14175"/>
                  <a:pt x="13363" y="14676"/>
                </a:cubicBezTo>
                <a:cubicBezTo>
                  <a:pt x="11764" y="15774"/>
                  <a:pt x="11156" y="17687"/>
                  <a:pt x="12014" y="18948"/>
                </a:cubicBezTo>
                <a:cubicBezTo>
                  <a:pt x="12484" y="19638"/>
                  <a:pt x="13293" y="19993"/>
                  <a:pt x="14190" y="19993"/>
                </a:cubicBezTo>
                <a:cubicBezTo>
                  <a:pt x="14933" y="19993"/>
                  <a:pt x="15737" y="19750"/>
                  <a:pt x="16461" y="19253"/>
                </a:cubicBezTo>
                <a:cubicBezTo>
                  <a:pt x="16559" y="19188"/>
                  <a:pt x="16657" y="19112"/>
                  <a:pt x="16744" y="19025"/>
                </a:cubicBezTo>
                <a:cubicBezTo>
                  <a:pt x="17983" y="17937"/>
                  <a:pt x="18505" y="16241"/>
                  <a:pt x="18201" y="14610"/>
                </a:cubicBezTo>
                <a:lnTo>
                  <a:pt x="15548" y="237"/>
                </a:lnTo>
                <a:cubicBezTo>
                  <a:pt x="15522" y="98"/>
                  <a:pt x="15370" y="1"/>
                  <a:pt x="151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7"/>
          <p:cNvSpPr/>
          <p:nvPr/>
        </p:nvSpPr>
        <p:spPr>
          <a:xfrm rot="1943055">
            <a:off x="3212527" y="1250764"/>
            <a:ext cx="263628" cy="476716"/>
          </a:xfrm>
          <a:custGeom>
            <a:avLst/>
            <a:gdLst/>
            <a:ahLst/>
            <a:cxnLst/>
            <a:rect l="l" t="t" r="r" b="b"/>
            <a:pathLst>
              <a:path w="6665" h="12052" extrusionOk="0">
                <a:moveTo>
                  <a:pt x="6252" y="0"/>
                </a:moveTo>
                <a:lnTo>
                  <a:pt x="1751" y="1131"/>
                </a:lnTo>
                <a:cubicBezTo>
                  <a:pt x="1653" y="1142"/>
                  <a:pt x="1577" y="1229"/>
                  <a:pt x="1588" y="1327"/>
                </a:cubicBezTo>
                <a:lnTo>
                  <a:pt x="3012" y="8916"/>
                </a:lnTo>
                <a:cubicBezTo>
                  <a:pt x="2824" y="8839"/>
                  <a:pt x="2616" y="8800"/>
                  <a:pt x="2399" y="8800"/>
                </a:cubicBezTo>
                <a:cubicBezTo>
                  <a:pt x="2001" y="8800"/>
                  <a:pt x="1572" y="8931"/>
                  <a:pt x="1185" y="9198"/>
                </a:cubicBezTo>
                <a:cubicBezTo>
                  <a:pt x="327" y="9785"/>
                  <a:pt x="0" y="10807"/>
                  <a:pt x="468" y="11492"/>
                </a:cubicBezTo>
                <a:cubicBezTo>
                  <a:pt x="718" y="11861"/>
                  <a:pt x="1150" y="12051"/>
                  <a:pt x="1631" y="12051"/>
                </a:cubicBezTo>
                <a:cubicBezTo>
                  <a:pt x="2029" y="12051"/>
                  <a:pt x="2460" y="11921"/>
                  <a:pt x="2849" y="11655"/>
                </a:cubicBezTo>
                <a:cubicBezTo>
                  <a:pt x="2881" y="11634"/>
                  <a:pt x="2925" y="11601"/>
                  <a:pt x="2968" y="11568"/>
                </a:cubicBezTo>
                <a:cubicBezTo>
                  <a:pt x="3653" y="10960"/>
                  <a:pt x="3958" y="10046"/>
                  <a:pt x="3784" y="9155"/>
                </a:cubicBezTo>
                <a:lnTo>
                  <a:pt x="2762" y="3741"/>
                </a:lnTo>
                <a:lnTo>
                  <a:pt x="4262" y="3371"/>
                </a:lnTo>
                <a:cubicBezTo>
                  <a:pt x="5719" y="3001"/>
                  <a:pt x="6665" y="1501"/>
                  <a:pt x="6263" y="33"/>
                </a:cubicBezTo>
                <a:lnTo>
                  <a:pt x="625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6" name="Google Shape;836;p53"/>
          <p:cNvCxnSpPr>
            <a:cxnSpLocks/>
            <a:stCxn id="837" idx="1"/>
            <a:endCxn id="838" idx="3"/>
          </p:cNvCxnSpPr>
          <p:nvPr/>
        </p:nvCxnSpPr>
        <p:spPr>
          <a:xfrm>
            <a:off x="1322346" y="4796429"/>
            <a:ext cx="5043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53"/>
          <p:cNvCxnSpPr>
            <a:cxnSpLocks/>
            <a:stCxn id="838" idx="1"/>
            <a:endCxn id="840" idx="3"/>
          </p:cNvCxnSpPr>
          <p:nvPr/>
        </p:nvCxnSpPr>
        <p:spPr>
          <a:xfrm>
            <a:off x="2402238" y="4796429"/>
            <a:ext cx="5043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53"/>
          <p:cNvCxnSpPr>
            <a:cxnSpLocks/>
            <a:stCxn id="840" idx="1"/>
            <a:endCxn id="842" idx="3"/>
          </p:cNvCxnSpPr>
          <p:nvPr/>
        </p:nvCxnSpPr>
        <p:spPr>
          <a:xfrm>
            <a:off x="3482129" y="4796429"/>
            <a:ext cx="5043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53"/>
          <p:cNvCxnSpPr>
            <a:stCxn id="842" idx="1"/>
            <a:endCxn id="844" idx="3"/>
          </p:cNvCxnSpPr>
          <p:nvPr/>
        </p:nvCxnSpPr>
        <p:spPr>
          <a:xfrm>
            <a:off x="4562021" y="4796429"/>
            <a:ext cx="5043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53"/>
          <p:cNvCxnSpPr>
            <a:stCxn id="844" idx="1"/>
            <a:endCxn id="846" idx="3"/>
          </p:cNvCxnSpPr>
          <p:nvPr/>
        </p:nvCxnSpPr>
        <p:spPr>
          <a:xfrm>
            <a:off x="5641913" y="4796429"/>
            <a:ext cx="5043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53"/>
          <p:cNvCxnSpPr>
            <a:stCxn id="846" idx="1"/>
            <a:endCxn id="848" idx="3"/>
          </p:cNvCxnSpPr>
          <p:nvPr/>
        </p:nvCxnSpPr>
        <p:spPr>
          <a:xfrm>
            <a:off x="6721804" y="4796429"/>
            <a:ext cx="504300" cy="6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53"/>
          <p:cNvSpPr/>
          <p:nvPr/>
        </p:nvSpPr>
        <p:spPr>
          <a:xfrm rot="10251759">
            <a:off x="1754422" y="4522565"/>
            <a:ext cx="695243" cy="547774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0" name="Google Shape;850;p53"/>
          <p:cNvSpPr/>
          <p:nvPr/>
        </p:nvSpPr>
        <p:spPr>
          <a:xfrm flipH="1">
            <a:off x="2821946" y="4522566"/>
            <a:ext cx="695250" cy="547771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1" name="Google Shape;851;p53"/>
          <p:cNvSpPr/>
          <p:nvPr/>
        </p:nvSpPr>
        <p:spPr>
          <a:xfrm rot="10800000" flipH="1">
            <a:off x="3926546" y="4522566"/>
            <a:ext cx="695250" cy="547771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2" name="Google Shape;852;p53"/>
          <p:cNvSpPr/>
          <p:nvPr/>
        </p:nvSpPr>
        <p:spPr>
          <a:xfrm rot="470013">
            <a:off x="5006421" y="4522554"/>
            <a:ext cx="695272" cy="547796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3" name="Google Shape;853;p53"/>
          <p:cNvSpPr/>
          <p:nvPr/>
        </p:nvSpPr>
        <p:spPr>
          <a:xfrm rot="-377185">
            <a:off x="6068160" y="4522567"/>
            <a:ext cx="695259" cy="547769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4" name="Google Shape;854;p53"/>
          <p:cNvSpPr/>
          <p:nvPr/>
        </p:nvSpPr>
        <p:spPr>
          <a:xfrm rot="10455996">
            <a:off x="7157721" y="4522555"/>
            <a:ext cx="695252" cy="547793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5" name="Google Shape;855;p53"/>
          <p:cNvSpPr/>
          <p:nvPr/>
        </p:nvSpPr>
        <p:spPr>
          <a:xfrm>
            <a:off x="686871" y="4522566"/>
            <a:ext cx="695250" cy="547771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37" name="Google Shape;837;p53"/>
          <p:cNvSpPr txBox="1"/>
          <p:nvPr/>
        </p:nvSpPr>
        <p:spPr>
          <a:xfrm flipH="1">
            <a:off x="746646" y="4623179"/>
            <a:ext cx="575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Single Day"/>
                <a:ea typeface="Single Day"/>
                <a:cs typeface="Single Day"/>
                <a:sym typeface="Single Day"/>
              </a:rPr>
              <a:t>C</a:t>
            </a:r>
            <a:endParaRPr sz="2400" b="1" dirty="0">
              <a:solidFill>
                <a:schemeClr val="lt1"/>
              </a:solidFill>
              <a:latin typeface="Single Day"/>
              <a:ea typeface="Single Day"/>
              <a:cs typeface="Single Day"/>
              <a:sym typeface="Single Day"/>
            </a:endParaRPr>
          </a:p>
        </p:txBody>
      </p:sp>
      <p:sp>
        <p:nvSpPr>
          <p:cNvPr id="838" name="Google Shape;838;p53"/>
          <p:cNvSpPr txBox="1"/>
          <p:nvPr/>
        </p:nvSpPr>
        <p:spPr>
          <a:xfrm flipH="1">
            <a:off x="1826538" y="4623179"/>
            <a:ext cx="575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Single Day"/>
                <a:ea typeface="Single Day"/>
                <a:cs typeface="Single Day"/>
                <a:sym typeface="Single Day"/>
              </a:rPr>
              <a:t>D</a:t>
            </a:r>
            <a:endParaRPr sz="2400" b="1" dirty="0">
              <a:solidFill>
                <a:schemeClr val="lt1"/>
              </a:solidFill>
              <a:latin typeface="Single Day"/>
              <a:ea typeface="Single Day"/>
              <a:cs typeface="Single Day"/>
              <a:sym typeface="Single Day"/>
            </a:endParaRPr>
          </a:p>
        </p:txBody>
      </p:sp>
      <p:sp>
        <p:nvSpPr>
          <p:cNvPr id="840" name="Google Shape;840;p53"/>
          <p:cNvSpPr txBox="1"/>
          <p:nvPr/>
        </p:nvSpPr>
        <p:spPr>
          <a:xfrm flipH="1">
            <a:off x="2906429" y="4623179"/>
            <a:ext cx="575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Single Day"/>
                <a:ea typeface="Single Day"/>
                <a:cs typeface="Single Day"/>
                <a:sym typeface="Single Day"/>
              </a:rPr>
              <a:t>E</a:t>
            </a:r>
            <a:endParaRPr sz="2400" b="1">
              <a:solidFill>
                <a:schemeClr val="lt1"/>
              </a:solidFill>
              <a:latin typeface="Single Day"/>
              <a:ea typeface="Single Day"/>
              <a:cs typeface="Single Day"/>
              <a:sym typeface="Single Day"/>
            </a:endParaRPr>
          </a:p>
        </p:txBody>
      </p:sp>
      <p:sp>
        <p:nvSpPr>
          <p:cNvPr id="842" name="Google Shape;842;p53"/>
          <p:cNvSpPr txBox="1"/>
          <p:nvPr/>
        </p:nvSpPr>
        <p:spPr>
          <a:xfrm flipH="1">
            <a:off x="3986321" y="4623179"/>
            <a:ext cx="575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Single Day"/>
                <a:ea typeface="Single Day"/>
                <a:cs typeface="Single Day"/>
                <a:sym typeface="Single Day"/>
              </a:rPr>
              <a:t>F</a:t>
            </a:r>
            <a:endParaRPr sz="2400" b="1">
              <a:solidFill>
                <a:schemeClr val="lt1"/>
              </a:solidFill>
              <a:latin typeface="Single Day"/>
              <a:ea typeface="Single Day"/>
              <a:cs typeface="Single Day"/>
              <a:sym typeface="Single Day"/>
            </a:endParaRPr>
          </a:p>
        </p:txBody>
      </p:sp>
      <p:sp>
        <p:nvSpPr>
          <p:cNvPr id="844" name="Google Shape;844;p53"/>
          <p:cNvSpPr txBox="1"/>
          <p:nvPr/>
        </p:nvSpPr>
        <p:spPr>
          <a:xfrm flipH="1">
            <a:off x="5066213" y="4623179"/>
            <a:ext cx="575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Single Day"/>
                <a:ea typeface="Single Day"/>
                <a:cs typeface="Single Day"/>
                <a:sym typeface="Single Day"/>
              </a:rPr>
              <a:t>G</a:t>
            </a:r>
            <a:endParaRPr sz="2400" b="1">
              <a:solidFill>
                <a:schemeClr val="lt1"/>
              </a:solidFill>
              <a:latin typeface="Single Day"/>
              <a:ea typeface="Single Day"/>
              <a:cs typeface="Single Day"/>
              <a:sym typeface="Single Day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 flipH="1">
            <a:off x="6146104" y="4623179"/>
            <a:ext cx="575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Single Day"/>
                <a:ea typeface="Single Day"/>
                <a:cs typeface="Single Day"/>
                <a:sym typeface="Single Day"/>
              </a:rPr>
              <a:t>A</a:t>
            </a:r>
            <a:endParaRPr sz="2400" b="1">
              <a:solidFill>
                <a:schemeClr val="lt1"/>
              </a:solidFill>
              <a:latin typeface="Single Day"/>
              <a:ea typeface="Single Day"/>
              <a:cs typeface="Single Day"/>
              <a:sym typeface="Single Day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 flipH="1">
            <a:off x="7225996" y="4623179"/>
            <a:ext cx="575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Single Day"/>
                <a:ea typeface="Single Day"/>
                <a:cs typeface="Single Day"/>
                <a:sym typeface="Single Day"/>
              </a:rPr>
              <a:t>B</a:t>
            </a:r>
            <a:endParaRPr sz="2400" b="1">
              <a:solidFill>
                <a:schemeClr val="lt1"/>
              </a:solidFill>
              <a:latin typeface="Single Day"/>
              <a:ea typeface="Single Day"/>
              <a:cs typeface="Single Day"/>
              <a:sym typeface="Single Day"/>
            </a:endParaRPr>
          </a:p>
        </p:txBody>
      </p:sp>
      <p:sp>
        <p:nvSpPr>
          <p:cNvPr id="856" name="Google Shape;856;p53"/>
          <p:cNvSpPr txBox="1">
            <a:spLocks noGrp="1"/>
          </p:cNvSpPr>
          <p:nvPr>
            <p:ph type="title"/>
          </p:nvPr>
        </p:nvSpPr>
        <p:spPr>
          <a:xfrm>
            <a:off x="686871" y="301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Jira</a:t>
            </a:r>
            <a:endParaRPr dirty="0"/>
          </a:p>
        </p:txBody>
      </p:sp>
      <p:grpSp>
        <p:nvGrpSpPr>
          <p:cNvPr id="857" name="Google Shape;857;p53"/>
          <p:cNvGrpSpPr/>
          <p:nvPr/>
        </p:nvGrpSpPr>
        <p:grpSpPr>
          <a:xfrm>
            <a:off x="715250" y="1788125"/>
            <a:ext cx="7706400" cy="1093925"/>
            <a:chOff x="715250" y="1900325"/>
            <a:chExt cx="7706400" cy="1093925"/>
          </a:xfrm>
        </p:grpSpPr>
        <p:cxnSp>
          <p:nvCxnSpPr>
            <p:cNvPr id="858" name="Google Shape;858;p53"/>
            <p:cNvCxnSpPr/>
            <p:nvPr/>
          </p:nvCxnSpPr>
          <p:spPr>
            <a:xfrm>
              <a:off x="715250" y="1900325"/>
              <a:ext cx="7706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53"/>
            <p:cNvCxnSpPr/>
            <p:nvPr/>
          </p:nvCxnSpPr>
          <p:spPr>
            <a:xfrm>
              <a:off x="715250" y="2173806"/>
              <a:ext cx="7706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53"/>
            <p:cNvCxnSpPr/>
            <p:nvPr/>
          </p:nvCxnSpPr>
          <p:spPr>
            <a:xfrm>
              <a:off x="715250" y="2447288"/>
              <a:ext cx="7706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53"/>
            <p:cNvCxnSpPr/>
            <p:nvPr/>
          </p:nvCxnSpPr>
          <p:spPr>
            <a:xfrm>
              <a:off x="715250" y="2720769"/>
              <a:ext cx="7706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53"/>
            <p:cNvCxnSpPr/>
            <p:nvPr/>
          </p:nvCxnSpPr>
          <p:spPr>
            <a:xfrm>
              <a:off x="715250" y="2994250"/>
              <a:ext cx="7706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3" name="Google Shape;863;p53"/>
          <p:cNvSpPr/>
          <p:nvPr/>
        </p:nvSpPr>
        <p:spPr>
          <a:xfrm>
            <a:off x="1195225" y="3018763"/>
            <a:ext cx="274200" cy="27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53"/>
          <p:cNvSpPr/>
          <p:nvPr/>
        </p:nvSpPr>
        <p:spPr>
          <a:xfrm>
            <a:off x="2275117" y="2881967"/>
            <a:ext cx="274200" cy="27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3"/>
          <p:cNvSpPr/>
          <p:nvPr/>
        </p:nvSpPr>
        <p:spPr>
          <a:xfrm>
            <a:off x="3355021" y="2745171"/>
            <a:ext cx="274200" cy="27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3"/>
          <p:cNvSpPr/>
          <p:nvPr/>
        </p:nvSpPr>
        <p:spPr>
          <a:xfrm>
            <a:off x="4434900" y="2608375"/>
            <a:ext cx="274200" cy="27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3"/>
          <p:cNvSpPr/>
          <p:nvPr/>
        </p:nvSpPr>
        <p:spPr>
          <a:xfrm>
            <a:off x="5528954" y="2471579"/>
            <a:ext cx="274200" cy="27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3"/>
          <p:cNvSpPr/>
          <p:nvPr/>
        </p:nvSpPr>
        <p:spPr>
          <a:xfrm>
            <a:off x="6594683" y="2334783"/>
            <a:ext cx="274200" cy="27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3"/>
          <p:cNvSpPr/>
          <p:nvPr/>
        </p:nvSpPr>
        <p:spPr>
          <a:xfrm>
            <a:off x="7666075" y="2197988"/>
            <a:ext cx="274200" cy="27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0" name="Google Shape;870;p53"/>
          <p:cNvCxnSpPr/>
          <p:nvPr/>
        </p:nvCxnSpPr>
        <p:spPr>
          <a:xfrm>
            <a:off x="1058300" y="3155875"/>
            <a:ext cx="56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53"/>
          <p:cNvCxnSpPr/>
          <p:nvPr/>
        </p:nvCxnSpPr>
        <p:spPr>
          <a:xfrm>
            <a:off x="2115013" y="3156175"/>
            <a:ext cx="56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DCCC38-45F2-3E57-575A-A5B37771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73" y="821487"/>
            <a:ext cx="5653274" cy="3512152"/>
          </a:xfrm>
          <a:prstGeom prst="roundRect">
            <a:avLst>
              <a:gd name="adj" fmla="val 376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2"/>
          <p:cNvSpPr/>
          <p:nvPr/>
        </p:nvSpPr>
        <p:spPr>
          <a:xfrm>
            <a:off x="1156625" y="906738"/>
            <a:ext cx="1336896" cy="1053308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16" name="Google Shape;816;p52"/>
          <p:cNvSpPr txBox="1">
            <a:spLocks noGrp="1"/>
          </p:cNvSpPr>
          <p:nvPr>
            <p:ph type="title"/>
          </p:nvPr>
        </p:nvSpPr>
        <p:spPr>
          <a:xfrm>
            <a:off x="1159375" y="1870375"/>
            <a:ext cx="4269600" cy="21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Design </a:t>
            </a:r>
            <a:br>
              <a:rPr lang="en" sz="7200" dirty="0"/>
            </a:br>
            <a:r>
              <a:rPr lang="en" sz="7200" dirty="0"/>
              <a:t>Algorithm</a:t>
            </a:r>
            <a:endParaRPr sz="6500" dirty="0"/>
          </a:p>
        </p:txBody>
      </p:sp>
      <p:sp>
        <p:nvSpPr>
          <p:cNvPr id="817" name="Google Shape;817;p52"/>
          <p:cNvSpPr txBox="1">
            <a:spLocks noGrp="1"/>
          </p:cNvSpPr>
          <p:nvPr>
            <p:ph type="subTitle" idx="1"/>
          </p:nvPr>
        </p:nvSpPr>
        <p:spPr>
          <a:xfrm>
            <a:off x="1156625" y="4116125"/>
            <a:ext cx="4269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Pseudocode time</a:t>
            </a:r>
            <a:endParaRPr dirty="0"/>
          </a:p>
        </p:txBody>
      </p:sp>
      <p:sp>
        <p:nvSpPr>
          <p:cNvPr id="818" name="Google Shape;818;p52"/>
          <p:cNvSpPr txBox="1">
            <a:spLocks noGrp="1"/>
          </p:cNvSpPr>
          <p:nvPr>
            <p:ph type="title" idx="2"/>
          </p:nvPr>
        </p:nvSpPr>
        <p:spPr>
          <a:xfrm>
            <a:off x="1374622" y="820338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9" name="Google Shape;819;p52"/>
          <p:cNvSpPr/>
          <p:nvPr/>
        </p:nvSpPr>
        <p:spPr>
          <a:xfrm>
            <a:off x="7239850" y="935975"/>
            <a:ext cx="550179" cy="994862"/>
          </a:xfrm>
          <a:custGeom>
            <a:avLst/>
            <a:gdLst/>
            <a:ahLst/>
            <a:cxnLst/>
            <a:rect l="l" t="t" r="r" b="b"/>
            <a:pathLst>
              <a:path w="6665" h="12052" extrusionOk="0">
                <a:moveTo>
                  <a:pt x="6252" y="0"/>
                </a:moveTo>
                <a:lnTo>
                  <a:pt x="1751" y="1131"/>
                </a:lnTo>
                <a:cubicBezTo>
                  <a:pt x="1653" y="1142"/>
                  <a:pt x="1577" y="1229"/>
                  <a:pt x="1588" y="1327"/>
                </a:cubicBezTo>
                <a:lnTo>
                  <a:pt x="3012" y="8916"/>
                </a:lnTo>
                <a:cubicBezTo>
                  <a:pt x="2824" y="8839"/>
                  <a:pt x="2616" y="8800"/>
                  <a:pt x="2399" y="8800"/>
                </a:cubicBezTo>
                <a:cubicBezTo>
                  <a:pt x="2001" y="8800"/>
                  <a:pt x="1572" y="8931"/>
                  <a:pt x="1185" y="9198"/>
                </a:cubicBezTo>
                <a:cubicBezTo>
                  <a:pt x="327" y="9785"/>
                  <a:pt x="0" y="10807"/>
                  <a:pt x="468" y="11492"/>
                </a:cubicBezTo>
                <a:cubicBezTo>
                  <a:pt x="718" y="11861"/>
                  <a:pt x="1150" y="12051"/>
                  <a:pt x="1631" y="12051"/>
                </a:cubicBezTo>
                <a:cubicBezTo>
                  <a:pt x="2029" y="12051"/>
                  <a:pt x="2460" y="11921"/>
                  <a:pt x="2849" y="11655"/>
                </a:cubicBezTo>
                <a:cubicBezTo>
                  <a:pt x="2881" y="11634"/>
                  <a:pt x="2925" y="11601"/>
                  <a:pt x="2968" y="11568"/>
                </a:cubicBezTo>
                <a:cubicBezTo>
                  <a:pt x="3653" y="10960"/>
                  <a:pt x="3958" y="10046"/>
                  <a:pt x="3784" y="9155"/>
                </a:cubicBezTo>
                <a:lnTo>
                  <a:pt x="2762" y="3741"/>
                </a:lnTo>
                <a:lnTo>
                  <a:pt x="4262" y="3371"/>
                </a:lnTo>
                <a:cubicBezTo>
                  <a:pt x="5719" y="3001"/>
                  <a:pt x="6665" y="1501"/>
                  <a:pt x="6263" y="33"/>
                </a:cubicBezTo>
                <a:lnTo>
                  <a:pt x="625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2"/>
          <p:cNvSpPr/>
          <p:nvPr/>
        </p:nvSpPr>
        <p:spPr>
          <a:xfrm rot="-4527809">
            <a:off x="8195273" y="2063710"/>
            <a:ext cx="300004" cy="300004"/>
          </a:xfrm>
          <a:prstGeom prst="plus">
            <a:avLst>
              <a:gd name="adj" fmla="val 4235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2"/>
          <p:cNvSpPr/>
          <p:nvPr/>
        </p:nvSpPr>
        <p:spPr>
          <a:xfrm>
            <a:off x="7884325" y="1592275"/>
            <a:ext cx="278100" cy="27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/>
          <p:nvPr/>
        </p:nvSpPr>
        <p:spPr>
          <a:xfrm rot="-1656742">
            <a:off x="7463083" y="2278703"/>
            <a:ext cx="718799" cy="905820"/>
          </a:xfrm>
          <a:custGeom>
            <a:avLst/>
            <a:gdLst/>
            <a:ahLst/>
            <a:cxnLst/>
            <a:rect l="l" t="t" r="r" b="b"/>
            <a:pathLst>
              <a:path w="18506" h="23321" extrusionOk="0">
                <a:moveTo>
                  <a:pt x="15194" y="1"/>
                </a:moveTo>
                <a:cubicBezTo>
                  <a:pt x="15150" y="1"/>
                  <a:pt x="15104" y="7"/>
                  <a:pt x="15059" y="20"/>
                </a:cubicBezTo>
                <a:lnTo>
                  <a:pt x="3262" y="2966"/>
                </a:lnTo>
                <a:cubicBezTo>
                  <a:pt x="3078" y="2988"/>
                  <a:pt x="2936" y="3162"/>
                  <a:pt x="2947" y="3347"/>
                </a:cubicBezTo>
                <a:lnTo>
                  <a:pt x="5600" y="17470"/>
                </a:lnTo>
                <a:cubicBezTo>
                  <a:pt x="5256" y="17329"/>
                  <a:pt x="4874" y="17257"/>
                  <a:pt x="4474" y="17257"/>
                </a:cubicBezTo>
                <a:cubicBezTo>
                  <a:pt x="3735" y="17257"/>
                  <a:pt x="2935" y="17502"/>
                  <a:pt x="2208" y="18003"/>
                </a:cubicBezTo>
                <a:cubicBezTo>
                  <a:pt x="610" y="19101"/>
                  <a:pt x="1" y="21014"/>
                  <a:pt x="860" y="22275"/>
                </a:cubicBezTo>
                <a:cubicBezTo>
                  <a:pt x="1330" y="22965"/>
                  <a:pt x="2138" y="23320"/>
                  <a:pt x="3034" y="23320"/>
                </a:cubicBezTo>
                <a:cubicBezTo>
                  <a:pt x="3775" y="23320"/>
                  <a:pt x="4577" y="23077"/>
                  <a:pt x="5296" y="22580"/>
                </a:cubicBezTo>
                <a:cubicBezTo>
                  <a:pt x="5404" y="22515"/>
                  <a:pt x="5502" y="22438"/>
                  <a:pt x="5589" y="22351"/>
                </a:cubicBezTo>
                <a:cubicBezTo>
                  <a:pt x="6828" y="21264"/>
                  <a:pt x="7350" y="19557"/>
                  <a:pt x="7046" y="17937"/>
                </a:cubicBezTo>
                <a:lnTo>
                  <a:pt x="5143" y="7837"/>
                </a:lnTo>
                <a:lnTo>
                  <a:pt x="15102" y="5336"/>
                </a:lnTo>
                <a:lnTo>
                  <a:pt x="16755" y="14143"/>
                </a:lnTo>
                <a:cubicBezTo>
                  <a:pt x="16411" y="14002"/>
                  <a:pt x="16029" y="13930"/>
                  <a:pt x="15629" y="13930"/>
                </a:cubicBezTo>
                <a:cubicBezTo>
                  <a:pt x="14889" y="13930"/>
                  <a:pt x="14089" y="14175"/>
                  <a:pt x="13363" y="14676"/>
                </a:cubicBezTo>
                <a:cubicBezTo>
                  <a:pt x="11764" y="15774"/>
                  <a:pt x="11156" y="17687"/>
                  <a:pt x="12014" y="18948"/>
                </a:cubicBezTo>
                <a:cubicBezTo>
                  <a:pt x="12484" y="19638"/>
                  <a:pt x="13293" y="19993"/>
                  <a:pt x="14190" y="19993"/>
                </a:cubicBezTo>
                <a:cubicBezTo>
                  <a:pt x="14933" y="19993"/>
                  <a:pt x="15737" y="19750"/>
                  <a:pt x="16461" y="19253"/>
                </a:cubicBezTo>
                <a:cubicBezTo>
                  <a:pt x="16559" y="19188"/>
                  <a:pt x="16657" y="19112"/>
                  <a:pt x="16744" y="19025"/>
                </a:cubicBezTo>
                <a:cubicBezTo>
                  <a:pt x="17983" y="17937"/>
                  <a:pt x="18505" y="16241"/>
                  <a:pt x="18201" y="14610"/>
                </a:cubicBezTo>
                <a:lnTo>
                  <a:pt x="15548" y="237"/>
                </a:lnTo>
                <a:cubicBezTo>
                  <a:pt x="15522" y="98"/>
                  <a:pt x="15370" y="1"/>
                  <a:pt x="15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5766463" y="1361508"/>
            <a:ext cx="1379076" cy="2584352"/>
            <a:chOff x="5686650" y="3114075"/>
            <a:chExt cx="298650" cy="559650"/>
          </a:xfrm>
        </p:grpSpPr>
        <p:sp>
          <p:nvSpPr>
            <p:cNvPr id="824" name="Google Shape;824;p52"/>
            <p:cNvSpPr/>
            <p:nvPr/>
          </p:nvSpPr>
          <p:spPr>
            <a:xfrm>
              <a:off x="5686925" y="3129300"/>
              <a:ext cx="298375" cy="544425"/>
            </a:xfrm>
            <a:custGeom>
              <a:avLst/>
              <a:gdLst/>
              <a:ahLst/>
              <a:cxnLst/>
              <a:rect l="l" t="t" r="r" b="b"/>
              <a:pathLst>
                <a:path w="11935" h="21777" extrusionOk="0">
                  <a:moveTo>
                    <a:pt x="5480" y="0"/>
                  </a:moveTo>
                  <a:lnTo>
                    <a:pt x="5327" y="424"/>
                  </a:lnTo>
                  <a:cubicBezTo>
                    <a:pt x="7861" y="1348"/>
                    <a:pt x="9763" y="1000"/>
                    <a:pt x="9285" y="1957"/>
                  </a:cubicBezTo>
                  <a:cubicBezTo>
                    <a:pt x="8893" y="2751"/>
                    <a:pt x="870" y="17102"/>
                    <a:pt x="435" y="18287"/>
                  </a:cubicBezTo>
                  <a:cubicBezTo>
                    <a:pt x="0" y="19472"/>
                    <a:pt x="587" y="20809"/>
                    <a:pt x="2631" y="21560"/>
                  </a:cubicBezTo>
                  <a:cubicBezTo>
                    <a:pt x="2631" y="21560"/>
                    <a:pt x="3174" y="21776"/>
                    <a:pt x="3915" y="21776"/>
                  </a:cubicBezTo>
                  <a:cubicBezTo>
                    <a:pt x="4611" y="21776"/>
                    <a:pt x="5482" y="21585"/>
                    <a:pt x="6241" y="20842"/>
                  </a:cubicBezTo>
                  <a:cubicBezTo>
                    <a:pt x="7763" y="19342"/>
                    <a:pt x="8676" y="16058"/>
                    <a:pt x="11177" y="15428"/>
                  </a:cubicBezTo>
                  <a:cubicBezTo>
                    <a:pt x="11232" y="15410"/>
                    <a:pt x="11290" y="15402"/>
                    <a:pt x="11347" y="15402"/>
                  </a:cubicBezTo>
                  <a:cubicBezTo>
                    <a:pt x="11470" y="15402"/>
                    <a:pt x="11591" y="15441"/>
                    <a:pt x="11688" y="15515"/>
                  </a:cubicBezTo>
                  <a:cubicBezTo>
                    <a:pt x="11709" y="15526"/>
                    <a:pt x="11731" y="15536"/>
                    <a:pt x="11785" y="15580"/>
                  </a:cubicBezTo>
                  <a:cubicBezTo>
                    <a:pt x="11800" y="15592"/>
                    <a:pt x="11818" y="15597"/>
                    <a:pt x="11837" y="15597"/>
                  </a:cubicBezTo>
                  <a:cubicBezTo>
                    <a:pt x="11885" y="15597"/>
                    <a:pt x="11935" y="15559"/>
                    <a:pt x="11927" y="15504"/>
                  </a:cubicBezTo>
                  <a:cubicBezTo>
                    <a:pt x="11579" y="13460"/>
                    <a:pt x="10372" y="12101"/>
                    <a:pt x="8480" y="11275"/>
                  </a:cubicBezTo>
                  <a:cubicBezTo>
                    <a:pt x="8470" y="11269"/>
                    <a:pt x="8459" y="11267"/>
                    <a:pt x="8448" y="11267"/>
                  </a:cubicBezTo>
                  <a:cubicBezTo>
                    <a:pt x="8396" y="11267"/>
                    <a:pt x="8353" y="11329"/>
                    <a:pt x="8372" y="11383"/>
                  </a:cubicBezTo>
                  <a:lnTo>
                    <a:pt x="8372" y="11394"/>
                  </a:lnTo>
                  <a:cubicBezTo>
                    <a:pt x="8469" y="11612"/>
                    <a:pt x="8404" y="11883"/>
                    <a:pt x="8230" y="12047"/>
                  </a:cubicBezTo>
                  <a:cubicBezTo>
                    <a:pt x="6159" y="13950"/>
                    <a:pt x="4647" y="18466"/>
                    <a:pt x="3724" y="18466"/>
                  </a:cubicBezTo>
                  <a:cubicBezTo>
                    <a:pt x="3692" y="18466"/>
                    <a:pt x="3661" y="18461"/>
                    <a:pt x="3631" y="18450"/>
                  </a:cubicBezTo>
                  <a:cubicBezTo>
                    <a:pt x="3316" y="18342"/>
                    <a:pt x="3686" y="17580"/>
                    <a:pt x="3686" y="17580"/>
                  </a:cubicBezTo>
                  <a:lnTo>
                    <a:pt x="10350" y="2359"/>
                  </a:lnTo>
                  <a:cubicBezTo>
                    <a:pt x="10970" y="913"/>
                    <a:pt x="9709" y="489"/>
                    <a:pt x="9709" y="489"/>
                  </a:cubicBezTo>
                  <a:cubicBezTo>
                    <a:pt x="9234" y="319"/>
                    <a:pt x="8804" y="280"/>
                    <a:pt x="8376" y="280"/>
                  </a:cubicBezTo>
                  <a:cubicBezTo>
                    <a:pt x="8020" y="280"/>
                    <a:pt x="7665" y="307"/>
                    <a:pt x="7286" y="307"/>
                  </a:cubicBezTo>
                  <a:cubicBezTo>
                    <a:pt x="6753" y="307"/>
                    <a:pt x="6174" y="254"/>
                    <a:pt x="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>
              <a:off x="5686650" y="3464425"/>
              <a:ext cx="297575" cy="209300"/>
            </a:xfrm>
            <a:custGeom>
              <a:avLst/>
              <a:gdLst/>
              <a:ahLst/>
              <a:cxnLst/>
              <a:rect l="l" t="t" r="r" b="b"/>
              <a:pathLst>
                <a:path w="11903" h="8372" extrusionOk="0">
                  <a:moveTo>
                    <a:pt x="11101" y="1"/>
                  </a:moveTo>
                  <a:cubicBezTo>
                    <a:pt x="10155" y="468"/>
                    <a:pt x="9100" y="914"/>
                    <a:pt x="7937" y="1338"/>
                  </a:cubicBezTo>
                  <a:cubicBezTo>
                    <a:pt x="7274" y="1577"/>
                    <a:pt x="6567" y="1784"/>
                    <a:pt x="5828" y="1968"/>
                  </a:cubicBezTo>
                  <a:cubicBezTo>
                    <a:pt x="4937" y="3576"/>
                    <a:pt x="4219" y="5030"/>
                    <a:pt x="3694" y="5030"/>
                  </a:cubicBezTo>
                  <a:cubicBezTo>
                    <a:pt x="3662" y="5030"/>
                    <a:pt x="3630" y="5024"/>
                    <a:pt x="3599" y="5013"/>
                  </a:cubicBezTo>
                  <a:cubicBezTo>
                    <a:pt x="3284" y="4904"/>
                    <a:pt x="3653" y="4143"/>
                    <a:pt x="3653" y="4143"/>
                  </a:cubicBezTo>
                  <a:lnTo>
                    <a:pt x="4469" y="2295"/>
                  </a:lnTo>
                  <a:lnTo>
                    <a:pt x="4469" y="2295"/>
                  </a:lnTo>
                  <a:cubicBezTo>
                    <a:pt x="3490" y="2501"/>
                    <a:pt x="2468" y="2675"/>
                    <a:pt x="1435" y="2860"/>
                  </a:cubicBezTo>
                  <a:cubicBezTo>
                    <a:pt x="881" y="3904"/>
                    <a:pt x="500" y="4654"/>
                    <a:pt x="424" y="4882"/>
                  </a:cubicBezTo>
                  <a:cubicBezTo>
                    <a:pt x="0" y="6067"/>
                    <a:pt x="587" y="7404"/>
                    <a:pt x="2620" y="8155"/>
                  </a:cubicBezTo>
                  <a:cubicBezTo>
                    <a:pt x="2620" y="8155"/>
                    <a:pt x="3166" y="8371"/>
                    <a:pt x="3910" y="8371"/>
                  </a:cubicBezTo>
                  <a:cubicBezTo>
                    <a:pt x="4609" y="8371"/>
                    <a:pt x="5482" y="8180"/>
                    <a:pt x="6241" y="7437"/>
                  </a:cubicBezTo>
                  <a:cubicBezTo>
                    <a:pt x="7774" y="5937"/>
                    <a:pt x="8687" y="2653"/>
                    <a:pt x="11166" y="2023"/>
                  </a:cubicBezTo>
                  <a:cubicBezTo>
                    <a:pt x="11218" y="2014"/>
                    <a:pt x="11271" y="2009"/>
                    <a:pt x="11323" y="2009"/>
                  </a:cubicBezTo>
                  <a:cubicBezTo>
                    <a:pt x="11453" y="2009"/>
                    <a:pt x="11579" y="2040"/>
                    <a:pt x="11688" y="2110"/>
                  </a:cubicBezTo>
                  <a:cubicBezTo>
                    <a:pt x="11709" y="2121"/>
                    <a:pt x="11742" y="2153"/>
                    <a:pt x="11753" y="2164"/>
                  </a:cubicBezTo>
                  <a:cubicBezTo>
                    <a:pt x="11768" y="2179"/>
                    <a:pt x="11786" y="2186"/>
                    <a:pt x="11805" y="2186"/>
                  </a:cubicBezTo>
                  <a:cubicBezTo>
                    <a:pt x="11853" y="2186"/>
                    <a:pt x="11902" y="2140"/>
                    <a:pt x="11894" y="2077"/>
                  </a:cubicBezTo>
                  <a:cubicBezTo>
                    <a:pt x="11753" y="1294"/>
                    <a:pt x="11492" y="599"/>
                    <a:pt x="11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5748875" y="3313200"/>
              <a:ext cx="92450" cy="147175"/>
            </a:xfrm>
            <a:custGeom>
              <a:avLst/>
              <a:gdLst/>
              <a:ahLst/>
              <a:cxnLst/>
              <a:rect l="l" t="t" r="r" b="b"/>
              <a:pathLst>
                <a:path w="3698" h="5887" extrusionOk="0">
                  <a:moveTo>
                    <a:pt x="3173" y="0"/>
                  </a:moveTo>
                  <a:cubicBezTo>
                    <a:pt x="3116" y="0"/>
                    <a:pt x="3058" y="9"/>
                    <a:pt x="3002" y="26"/>
                  </a:cubicBezTo>
                  <a:cubicBezTo>
                    <a:pt x="2828" y="70"/>
                    <a:pt x="2686" y="189"/>
                    <a:pt x="2610" y="342"/>
                  </a:cubicBezTo>
                  <a:lnTo>
                    <a:pt x="110" y="4864"/>
                  </a:lnTo>
                  <a:cubicBezTo>
                    <a:pt x="23" y="5017"/>
                    <a:pt x="1" y="5191"/>
                    <a:pt x="55" y="5375"/>
                  </a:cubicBezTo>
                  <a:cubicBezTo>
                    <a:pt x="110" y="5549"/>
                    <a:pt x="218" y="5680"/>
                    <a:pt x="371" y="5767"/>
                  </a:cubicBezTo>
                  <a:lnTo>
                    <a:pt x="588" y="5886"/>
                  </a:lnTo>
                  <a:lnTo>
                    <a:pt x="675" y="5713"/>
                  </a:lnTo>
                  <a:lnTo>
                    <a:pt x="458" y="5593"/>
                  </a:lnTo>
                  <a:cubicBezTo>
                    <a:pt x="349" y="5539"/>
                    <a:pt x="284" y="5441"/>
                    <a:pt x="240" y="5321"/>
                  </a:cubicBezTo>
                  <a:cubicBezTo>
                    <a:pt x="218" y="5212"/>
                    <a:pt x="229" y="5082"/>
                    <a:pt x="284" y="4973"/>
                  </a:cubicBezTo>
                  <a:lnTo>
                    <a:pt x="2784" y="450"/>
                  </a:lnTo>
                  <a:cubicBezTo>
                    <a:pt x="2839" y="342"/>
                    <a:pt x="2936" y="276"/>
                    <a:pt x="3056" y="233"/>
                  </a:cubicBezTo>
                  <a:cubicBezTo>
                    <a:pt x="3094" y="226"/>
                    <a:pt x="3131" y="222"/>
                    <a:pt x="3167" y="222"/>
                  </a:cubicBezTo>
                  <a:cubicBezTo>
                    <a:pt x="3244" y="222"/>
                    <a:pt x="3319" y="239"/>
                    <a:pt x="3393" y="276"/>
                  </a:cubicBezTo>
                  <a:lnTo>
                    <a:pt x="3589" y="396"/>
                  </a:lnTo>
                  <a:lnTo>
                    <a:pt x="3697" y="222"/>
                  </a:lnTo>
                  <a:lnTo>
                    <a:pt x="3502" y="102"/>
                  </a:lnTo>
                  <a:cubicBezTo>
                    <a:pt x="3406" y="36"/>
                    <a:pt x="3291" y="0"/>
                    <a:pt x="3173" y="0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5857875" y="3175675"/>
              <a:ext cx="59825" cy="84650"/>
            </a:xfrm>
            <a:custGeom>
              <a:avLst/>
              <a:gdLst/>
              <a:ahLst/>
              <a:cxnLst/>
              <a:rect l="l" t="t" r="r" b="b"/>
              <a:pathLst>
                <a:path w="2393" h="3386" extrusionOk="0">
                  <a:moveTo>
                    <a:pt x="1882" y="0"/>
                  </a:moveTo>
                  <a:cubicBezTo>
                    <a:pt x="1652" y="0"/>
                    <a:pt x="1425" y="125"/>
                    <a:pt x="1305" y="341"/>
                  </a:cubicBezTo>
                  <a:lnTo>
                    <a:pt x="196" y="2364"/>
                  </a:lnTo>
                  <a:cubicBezTo>
                    <a:pt x="1" y="2668"/>
                    <a:pt x="98" y="3027"/>
                    <a:pt x="381" y="3222"/>
                  </a:cubicBezTo>
                  <a:lnTo>
                    <a:pt x="631" y="3386"/>
                  </a:lnTo>
                  <a:lnTo>
                    <a:pt x="751" y="3212"/>
                  </a:lnTo>
                  <a:lnTo>
                    <a:pt x="501" y="3049"/>
                  </a:lnTo>
                  <a:cubicBezTo>
                    <a:pt x="316" y="2918"/>
                    <a:pt x="262" y="2668"/>
                    <a:pt x="370" y="2472"/>
                  </a:cubicBezTo>
                  <a:lnTo>
                    <a:pt x="1479" y="450"/>
                  </a:lnTo>
                  <a:cubicBezTo>
                    <a:pt x="1568" y="302"/>
                    <a:pt x="1722" y="215"/>
                    <a:pt x="1880" y="215"/>
                  </a:cubicBezTo>
                  <a:cubicBezTo>
                    <a:pt x="1954" y="215"/>
                    <a:pt x="2029" y="234"/>
                    <a:pt x="2099" y="276"/>
                  </a:cubicBezTo>
                  <a:lnTo>
                    <a:pt x="2295" y="385"/>
                  </a:lnTo>
                  <a:lnTo>
                    <a:pt x="2393" y="189"/>
                  </a:lnTo>
                  <a:lnTo>
                    <a:pt x="2186" y="80"/>
                  </a:lnTo>
                  <a:cubicBezTo>
                    <a:pt x="2091" y="26"/>
                    <a:pt x="1986" y="0"/>
                    <a:pt x="1882" y="0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5742350" y="3254600"/>
              <a:ext cx="175350" cy="296000"/>
            </a:xfrm>
            <a:custGeom>
              <a:avLst/>
              <a:gdLst/>
              <a:ahLst/>
              <a:cxnLst/>
              <a:rect l="l" t="t" r="r" b="b"/>
              <a:pathLst>
                <a:path w="7014" h="11840" extrusionOk="0">
                  <a:moveTo>
                    <a:pt x="6023" y="1"/>
                  </a:moveTo>
                  <a:cubicBezTo>
                    <a:pt x="5850" y="1"/>
                    <a:pt x="5688" y="95"/>
                    <a:pt x="5633" y="250"/>
                  </a:cubicBezTo>
                  <a:cubicBezTo>
                    <a:pt x="5557" y="446"/>
                    <a:pt x="5654" y="663"/>
                    <a:pt x="5839" y="729"/>
                  </a:cubicBezTo>
                  <a:cubicBezTo>
                    <a:pt x="5880" y="743"/>
                    <a:pt x="5922" y="750"/>
                    <a:pt x="5963" y="750"/>
                  </a:cubicBezTo>
                  <a:cubicBezTo>
                    <a:pt x="6074" y="750"/>
                    <a:pt x="6181" y="700"/>
                    <a:pt x="6252" y="620"/>
                  </a:cubicBezTo>
                  <a:lnTo>
                    <a:pt x="6513" y="729"/>
                  </a:lnTo>
                  <a:cubicBezTo>
                    <a:pt x="6622" y="772"/>
                    <a:pt x="6698" y="870"/>
                    <a:pt x="6742" y="979"/>
                  </a:cubicBezTo>
                  <a:cubicBezTo>
                    <a:pt x="6785" y="1087"/>
                    <a:pt x="6785" y="1207"/>
                    <a:pt x="6742" y="1316"/>
                  </a:cubicBezTo>
                  <a:lnTo>
                    <a:pt x="6590" y="1642"/>
                  </a:lnTo>
                  <a:lnTo>
                    <a:pt x="5926" y="1359"/>
                  </a:lnTo>
                  <a:cubicBezTo>
                    <a:pt x="5959" y="1164"/>
                    <a:pt x="5850" y="979"/>
                    <a:pt x="5654" y="903"/>
                  </a:cubicBezTo>
                  <a:cubicBezTo>
                    <a:pt x="5608" y="886"/>
                    <a:pt x="5560" y="878"/>
                    <a:pt x="5514" y="878"/>
                  </a:cubicBezTo>
                  <a:cubicBezTo>
                    <a:pt x="5345" y="878"/>
                    <a:pt x="5190" y="982"/>
                    <a:pt x="5122" y="1153"/>
                  </a:cubicBezTo>
                  <a:cubicBezTo>
                    <a:pt x="5046" y="1370"/>
                    <a:pt x="5154" y="1598"/>
                    <a:pt x="5372" y="1685"/>
                  </a:cubicBezTo>
                  <a:cubicBezTo>
                    <a:pt x="5418" y="1703"/>
                    <a:pt x="5464" y="1711"/>
                    <a:pt x="5509" y="1711"/>
                  </a:cubicBezTo>
                  <a:cubicBezTo>
                    <a:pt x="5633" y="1711"/>
                    <a:pt x="5748" y="1648"/>
                    <a:pt x="5828" y="1544"/>
                  </a:cubicBezTo>
                  <a:lnTo>
                    <a:pt x="6503" y="1827"/>
                  </a:lnTo>
                  <a:lnTo>
                    <a:pt x="6089" y="2773"/>
                  </a:lnTo>
                  <a:lnTo>
                    <a:pt x="5470" y="2501"/>
                  </a:lnTo>
                  <a:cubicBezTo>
                    <a:pt x="5502" y="2273"/>
                    <a:pt x="5383" y="2055"/>
                    <a:pt x="5165" y="1979"/>
                  </a:cubicBezTo>
                  <a:cubicBezTo>
                    <a:pt x="5117" y="1963"/>
                    <a:pt x="5067" y="1956"/>
                    <a:pt x="5018" y="1956"/>
                  </a:cubicBezTo>
                  <a:cubicBezTo>
                    <a:pt x="4827" y="1956"/>
                    <a:pt x="4645" y="2069"/>
                    <a:pt x="4567" y="2251"/>
                  </a:cubicBezTo>
                  <a:cubicBezTo>
                    <a:pt x="4491" y="2501"/>
                    <a:pt x="4611" y="2751"/>
                    <a:pt x="4839" y="2849"/>
                  </a:cubicBezTo>
                  <a:cubicBezTo>
                    <a:pt x="4890" y="2866"/>
                    <a:pt x="4942" y="2874"/>
                    <a:pt x="4993" y="2874"/>
                  </a:cubicBezTo>
                  <a:cubicBezTo>
                    <a:pt x="5141" y="2874"/>
                    <a:pt x="5283" y="2807"/>
                    <a:pt x="5372" y="2686"/>
                  </a:cubicBezTo>
                  <a:lnTo>
                    <a:pt x="5992" y="2957"/>
                  </a:lnTo>
                  <a:lnTo>
                    <a:pt x="5502" y="4077"/>
                  </a:lnTo>
                  <a:lnTo>
                    <a:pt x="4850" y="3784"/>
                  </a:lnTo>
                  <a:cubicBezTo>
                    <a:pt x="4904" y="3545"/>
                    <a:pt x="4774" y="3294"/>
                    <a:pt x="4524" y="3208"/>
                  </a:cubicBezTo>
                  <a:cubicBezTo>
                    <a:pt x="4467" y="3185"/>
                    <a:pt x="4408" y="3175"/>
                    <a:pt x="4350" y="3175"/>
                  </a:cubicBezTo>
                  <a:cubicBezTo>
                    <a:pt x="4147" y="3175"/>
                    <a:pt x="3947" y="3299"/>
                    <a:pt x="3871" y="3501"/>
                  </a:cubicBezTo>
                  <a:cubicBezTo>
                    <a:pt x="3784" y="3762"/>
                    <a:pt x="3915" y="4056"/>
                    <a:pt x="4176" y="4153"/>
                  </a:cubicBezTo>
                  <a:cubicBezTo>
                    <a:pt x="4234" y="4176"/>
                    <a:pt x="4293" y="4187"/>
                    <a:pt x="4351" y="4187"/>
                  </a:cubicBezTo>
                  <a:cubicBezTo>
                    <a:pt x="4513" y="4187"/>
                    <a:pt x="4670" y="4104"/>
                    <a:pt x="4774" y="3969"/>
                  </a:cubicBezTo>
                  <a:lnTo>
                    <a:pt x="5426" y="4251"/>
                  </a:lnTo>
                  <a:lnTo>
                    <a:pt x="4850" y="5556"/>
                  </a:lnTo>
                  <a:lnTo>
                    <a:pt x="4176" y="5251"/>
                  </a:lnTo>
                  <a:cubicBezTo>
                    <a:pt x="4230" y="4980"/>
                    <a:pt x="4089" y="4708"/>
                    <a:pt x="3817" y="4621"/>
                  </a:cubicBezTo>
                  <a:cubicBezTo>
                    <a:pt x="3753" y="4596"/>
                    <a:pt x="3686" y="4584"/>
                    <a:pt x="3620" y="4584"/>
                  </a:cubicBezTo>
                  <a:cubicBezTo>
                    <a:pt x="3397" y="4584"/>
                    <a:pt x="3184" y="4720"/>
                    <a:pt x="3100" y="4947"/>
                  </a:cubicBezTo>
                  <a:cubicBezTo>
                    <a:pt x="2991" y="5230"/>
                    <a:pt x="3143" y="5556"/>
                    <a:pt x="3426" y="5665"/>
                  </a:cubicBezTo>
                  <a:cubicBezTo>
                    <a:pt x="3492" y="5690"/>
                    <a:pt x="3559" y="5703"/>
                    <a:pt x="3625" y="5703"/>
                  </a:cubicBezTo>
                  <a:cubicBezTo>
                    <a:pt x="3809" y="5703"/>
                    <a:pt x="3982" y="5607"/>
                    <a:pt x="4078" y="5447"/>
                  </a:cubicBezTo>
                  <a:lnTo>
                    <a:pt x="4763" y="5741"/>
                  </a:lnTo>
                  <a:lnTo>
                    <a:pt x="4111" y="7241"/>
                  </a:lnTo>
                  <a:lnTo>
                    <a:pt x="3426" y="6937"/>
                  </a:lnTo>
                  <a:cubicBezTo>
                    <a:pt x="3480" y="6654"/>
                    <a:pt x="3317" y="6350"/>
                    <a:pt x="3045" y="6263"/>
                  </a:cubicBezTo>
                  <a:cubicBezTo>
                    <a:pt x="2975" y="6238"/>
                    <a:pt x="2902" y="6226"/>
                    <a:pt x="2832" y="6226"/>
                  </a:cubicBezTo>
                  <a:cubicBezTo>
                    <a:pt x="2586" y="6226"/>
                    <a:pt x="2358" y="6368"/>
                    <a:pt x="2273" y="6621"/>
                  </a:cubicBezTo>
                  <a:cubicBezTo>
                    <a:pt x="2165" y="6958"/>
                    <a:pt x="2317" y="7295"/>
                    <a:pt x="2643" y="7404"/>
                  </a:cubicBezTo>
                  <a:cubicBezTo>
                    <a:pt x="2714" y="7432"/>
                    <a:pt x="2786" y="7444"/>
                    <a:pt x="2856" y="7444"/>
                  </a:cubicBezTo>
                  <a:cubicBezTo>
                    <a:pt x="3064" y="7444"/>
                    <a:pt x="3257" y="7330"/>
                    <a:pt x="3371" y="7143"/>
                  </a:cubicBezTo>
                  <a:lnTo>
                    <a:pt x="4035" y="7426"/>
                  </a:lnTo>
                  <a:lnTo>
                    <a:pt x="3273" y="9165"/>
                  </a:lnTo>
                  <a:lnTo>
                    <a:pt x="2589" y="8872"/>
                  </a:lnTo>
                  <a:cubicBezTo>
                    <a:pt x="2665" y="8546"/>
                    <a:pt x="2491" y="8220"/>
                    <a:pt x="2175" y="8089"/>
                  </a:cubicBezTo>
                  <a:cubicBezTo>
                    <a:pt x="2104" y="8064"/>
                    <a:pt x="2030" y="8051"/>
                    <a:pt x="1957" y="8051"/>
                  </a:cubicBezTo>
                  <a:cubicBezTo>
                    <a:pt x="1688" y="8051"/>
                    <a:pt x="1432" y="8218"/>
                    <a:pt x="1338" y="8491"/>
                  </a:cubicBezTo>
                  <a:cubicBezTo>
                    <a:pt x="1208" y="8828"/>
                    <a:pt x="1393" y="9209"/>
                    <a:pt x="1730" y="9329"/>
                  </a:cubicBezTo>
                  <a:cubicBezTo>
                    <a:pt x="1804" y="9356"/>
                    <a:pt x="1879" y="9369"/>
                    <a:pt x="1953" y="9369"/>
                  </a:cubicBezTo>
                  <a:cubicBezTo>
                    <a:pt x="2172" y="9369"/>
                    <a:pt x="2380" y="9255"/>
                    <a:pt x="2502" y="9068"/>
                  </a:cubicBezTo>
                  <a:lnTo>
                    <a:pt x="3197" y="9372"/>
                  </a:lnTo>
                  <a:lnTo>
                    <a:pt x="2382" y="11220"/>
                  </a:lnTo>
                  <a:cubicBezTo>
                    <a:pt x="2310" y="11389"/>
                    <a:pt x="2143" y="11486"/>
                    <a:pt x="1972" y="11486"/>
                  </a:cubicBezTo>
                  <a:cubicBezTo>
                    <a:pt x="1912" y="11486"/>
                    <a:pt x="1852" y="11474"/>
                    <a:pt x="1795" y="11449"/>
                  </a:cubicBezTo>
                  <a:lnTo>
                    <a:pt x="1469" y="11318"/>
                  </a:lnTo>
                  <a:cubicBezTo>
                    <a:pt x="1567" y="10959"/>
                    <a:pt x="1371" y="10601"/>
                    <a:pt x="1034" y="10470"/>
                  </a:cubicBezTo>
                  <a:cubicBezTo>
                    <a:pt x="954" y="10442"/>
                    <a:pt x="873" y="10428"/>
                    <a:pt x="793" y="10428"/>
                  </a:cubicBezTo>
                  <a:cubicBezTo>
                    <a:pt x="507" y="10428"/>
                    <a:pt x="245" y="10605"/>
                    <a:pt x="142" y="10894"/>
                  </a:cubicBezTo>
                  <a:cubicBezTo>
                    <a:pt x="1" y="11264"/>
                    <a:pt x="197" y="11655"/>
                    <a:pt x="555" y="11797"/>
                  </a:cubicBezTo>
                  <a:cubicBezTo>
                    <a:pt x="632" y="11826"/>
                    <a:pt x="712" y="11839"/>
                    <a:pt x="791" y="11839"/>
                  </a:cubicBezTo>
                  <a:cubicBezTo>
                    <a:pt x="1035" y="11839"/>
                    <a:pt x="1272" y="11708"/>
                    <a:pt x="1403" y="11503"/>
                  </a:cubicBezTo>
                  <a:lnTo>
                    <a:pt x="1730" y="11644"/>
                  </a:lnTo>
                  <a:cubicBezTo>
                    <a:pt x="1741" y="11644"/>
                    <a:pt x="1751" y="11655"/>
                    <a:pt x="1773" y="11655"/>
                  </a:cubicBezTo>
                  <a:cubicBezTo>
                    <a:pt x="1846" y="11682"/>
                    <a:pt x="1920" y="11695"/>
                    <a:pt x="1993" y="11695"/>
                  </a:cubicBezTo>
                  <a:cubicBezTo>
                    <a:pt x="2245" y="11695"/>
                    <a:pt x="2481" y="11543"/>
                    <a:pt x="2599" y="11307"/>
                  </a:cubicBezTo>
                  <a:lnTo>
                    <a:pt x="6948" y="1381"/>
                  </a:lnTo>
                  <a:cubicBezTo>
                    <a:pt x="7014" y="1218"/>
                    <a:pt x="7014" y="1044"/>
                    <a:pt x="6959" y="881"/>
                  </a:cubicBezTo>
                  <a:cubicBezTo>
                    <a:pt x="6894" y="718"/>
                    <a:pt x="6774" y="598"/>
                    <a:pt x="6611" y="511"/>
                  </a:cubicBezTo>
                  <a:lnTo>
                    <a:pt x="6350" y="402"/>
                  </a:lnTo>
                  <a:cubicBezTo>
                    <a:pt x="6361" y="239"/>
                    <a:pt x="6285" y="76"/>
                    <a:pt x="6122" y="11"/>
                  </a:cubicBezTo>
                  <a:cubicBezTo>
                    <a:pt x="6089" y="4"/>
                    <a:pt x="6056" y="1"/>
                    <a:pt x="6023" y="1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5811400" y="3493225"/>
              <a:ext cx="96775" cy="103975"/>
            </a:xfrm>
            <a:custGeom>
              <a:avLst/>
              <a:gdLst/>
              <a:ahLst/>
              <a:cxnLst/>
              <a:rect l="l" t="t" r="r" b="b"/>
              <a:pathLst>
                <a:path w="3871" h="4159" extrusionOk="0">
                  <a:moveTo>
                    <a:pt x="3088" y="0"/>
                  </a:moveTo>
                  <a:cubicBezTo>
                    <a:pt x="2880" y="0"/>
                    <a:pt x="2678" y="97"/>
                    <a:pt x="2545" y="262"/>
                  </a:cubicBezTo>
                  <a:lnTo>
                    <a:pt x="2490" y="218"/>
                  </a:lnTo>
                  <a:cubicBezTo>
                    <a:pt x="2388" y="160"/>
                    <a:pt x="2276" y="132"/>
                    <a:pt x="2165" y="132"/>
                  </a:cubicBezTo>
                  <a:cubicBezTo>
                    <a:pt x="1945" y="132"/>
                    <a:pt x="1729" y="241"/>
                    <a:pt x="1599" y="436"/>
                  </a:cubicBezTo>
                  <a:lnTo>
                    <a:pt x="120" y="2773"/>
                  </a:lnTo>
                  <a:cubicBezTo>
                    <a:pt x="22" y="2926"/>
                    <a:pt x="1" y="3100"/>
                    <a:pt x="44" y="3284"/>
                  </a:cubicBezTo>
                  <a:cubicBezTo>
                    <a:pt x="77" y="3458"/>
                    <a:pt x="185" y="3589"/>
                    <a:pt x="348" y="3687"/>
                  </a:cubicBezTo>
                  <a:lnTo>
                    <a:pt x="403" y="3719"/>
                  </a:lnTo>
                  <a:cubicBezTo>
                    <a:pt x="370" y="3893"/>
                    <a:pt x="457" y="4078"/>
                    <a:pt x="642" y="4132"/>
                  </a:cubicBezTo>
                  <a:cubicBezTo>
                    <a:pt x="685" y="4150"/>
                    <a:pt x="729" y="4158"/>
                    <a:pt x="773" y="4158"/>
                  </a:cubicBezTo>
                  <a:cubicBezTo>
                    <a:pt x="919" y="4158"/>
                    <a:pt x="1059" y="4066"/>
                    <a:pt x="1109" y="3915"/>
                  </a:cubicBezTo>
                  <a:cubicBezTo>
                    <a:pt x="1186" y="3730"/>
                    <a:pt x="1088" y="3513"/>
                    <a:pt x="892" y="3447"/>
                  </a:cubicBezTo>
                  <a:cubicBezTo>
                    <a:pt x="850" y="3430"/>
                    <a:pt x="805" y="3421"/>
                    <a:pt x="760" y="3421"/>
                  </a:cubicBezTo>
                  <a:cubicBezTo>
                    <a:pt x="668" y="3421"/>
                    <a:pt x="577" y="3458"/>
                    <a:pt x="511" y="3524"/>
                  </a:cubicBezTo>
                  <a:lnTo>
                    <a:pt x="457" y="3502"/>
                  </a:lnTo>
                  <a:cubicBezTo>
                    <a:pt x="348" y="3447"/>
                    <a:pt x="283" y="3339"/>
                    <a:pt x="261" y="3230"/>
                  </a:cubicBezTo>
                  <a:cubicBezTo>
                    <a:pt x="229" y="3100"/>
                    <a:pt x="240" y="2980"/>
                    <a:pt x="316" y="2882"/>
                  </a:cubicBezTo>
                  <a:lnTo>
                    <a:pt x="968" y="1871"/>
                  </a:lnTo>
                  <a:lnTo>
                    <a:pt x="1349" y="2121"/>
                  </a:lnTo>
                  <a:lnTo>
                    <a:pt x="1305" y="2208"/>
                  </a:lnTo>
                  <a:cubicBezTo>
                    <a:pt x="1196" y="2491"/>
                    <a:pt x="1349" y="2817"/>
                    <a:pt x="1631" y="2926"/>
                  </a:cubicBezTo>
                  <a:cubicBezTo>
                    <a:pt x="1694" y="2950"/>
                    <a:pt x="1758" y="2961"/>
                    <a:pt x="1822" y="2961"/>
                  </a:cubicBezTo>
                  <a:cubicBezTo>
                    <a:pt x="2047" y="2961"/>
                    <a:pt x="2264" y="2820"/>
                    <a:pt x="2349" y="2599"/>
                  </a:cubicBezTo>
                  <a:cubicBezTo>
                    <a:pt x="2458" y="2317"/>
                    <a:pt x="2305" y="1991"/>
                    <a:pt x="2023" y="1882"/>
                  </a:cubicBezTo>
                  <a:cubicBezTo>
                    <a:pt x="1961" y="1860"/>
                    <a:pt x="1897" y="1849"/>
                    <a:pt x="1833" y="1849"/>
                  </a:cubicBezTo>
                  <a:cubicBezTo>
                    <a:pt x="1706" y="1849"/>
                    <a:pt x="1581" y="1893"/>
                    <a:pt x="1479" y="1980"/>
                  </a:cubicBezTo>
                  <a:lnTo>
                    <a:pt x="1077" y="1708"/>
                  </a:lnTo>
                  <a:lnTo>
                    <a:pt x="1794" y="566"/>
                  </a:lnTo>
                  <a:cubicBezTo>
                    <a:pt x="1874" y="429"/>
                    <a:pt x="2020" y="359"/>
                    <a:pt x="2170" y="359"/>
                  </a:cubicBezTo>
                  <a:cubicBezTo>
                    <a:pt x="2246" y="359"/>
                    <a:pt x="2323" y="377"/>
                    <a:pt x="2392" y="414"/>
                  </a:cubicBezTo>
                  <a:lnTo>
                    <a:pt x="2447" y="458"/>
                  </a:lnTo>
                  <a:cubicBezTo>
                    <a:pt x="2447" y="468"/>
                    <a:pt x="2436" y="468"/>
                    <a:pt x="2436" y="479"/>
                  </a:cubicBezTo>
                  <a:cubicBezTo>
                    <a:pt x="2295" y="849"/>
                    <a:pt x="2490" y="1240"/>
                    <a:pt x="2849" y="1382"/>
                  </a:cubicBezTo>
                  <a:cubicBezTo>
                    <a:pt x="2929" y="1410"/>
                    <a:pt x="3010" y="1423"/>
                    <a:pt x="3090" y="1423"/>
                  </a:cubicBezTo>
                  <a:cubicBezTo>
                    <a:pt x="3376" y="1423"/>
                    <a:pt x="3641" y="1247"/>
                    <a:pt x="3751" y="958"/>
                  </a:cubicBezTo>
                  <a:cubicBezTo>
                    <a:pt x="3871" y="577"/>
                    <a:pt x="3686" y="186"/>
                    <a:pt x="3327" y="44"/>
                  </a:cubicBezTo>
                  <a:cubicBezTo>
                    <a:pt x="3249" y="14"/>
                    <a:pt x="3168" y="0"/>
                    <a:pt x="30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5695075" y="3484425"/>
              <a:ext cx="87800" cy="168350"/>
            </a:xfrm>
            <a:custGeom>
              <a:avLst/>
              <a:gdLst/>
              <a:ahLst/>
              <a:cxnLst/>
              <a:rect l="l" t="t" r="r" b="b"/>
              <a:pathLst>
                <a:path w="3512" h="6734" extrusionOk="0">
                  <a:moveTo>
                    <a:pt x="1574" y="1"/>
                  </a:moveTo>
                  <a:cubicBezTo>
                    <a:pt x="1517" y="1"/>
                    <a:pt x="1459" y="9"/>
                    <a:pt x="1403" y="27"/>
                  </a:cubicBezTo>
                  <a:cubicBezTo>
                    <a:pt x="1229" y="81"/>
                    <a:pt x="1087" y="190"/>
                    <a:pt x="1011" y="342"/>
                  </a:cubicBezTo>
                  <a:lnTo>
                    <a:pt x="120" y="1951"/>
                  </a:lnTo>
                  <a:cubicBezTo>
                    <a:pt x="0" y="2169"/>
                    <a:pt x="11" y="2419"/>
                    <a:pt x="152" y="2625"/>
                  </a:cubicBezTo>
                  <a:lnTo>
                    <a:pt x="1740" y="4974"/>
                  </a:lnTo>
                  <a:cubicBezTo>
                    <a:pt x="1620" y="5082"/>
                    <a:pt x="1511" y="5224"/>
                    <a:pt x="1446" y="5398"/>
                  </a:cubicBezTo>
                  <a:cubicBezTo>
                    <a:pt x="1251" y="5909"/>
                    <a:pt x="1522" y="6485"/>
                    <a:pt x="2044" y="6670"/>
                  </a:cubicBezTo>
                  <a:cubicBezTo>
                    <a:pt x="2157" y="6713"/>
                    <a:pt x="2274" y="6733"/>
                    <a:pt x="2388" y="6733"/>
                  </a:cubicBezTo>
                  <a:cubicBezTo>
                    <a:pt x="2791" y="6733"/>
                    <a:pt x="3172" y="6481"/>
                    <a:pt x="3316" y="6083"/>
                  </a:cubicBezTo>
                  <a:cubicBezTo>
                    <a:pt x="3512" y="5572"/>
                    <a:pt x="3251" y="5006"/>
                    <a:pt x="2740" y="4811"/>
                  </a:cubicBezTo>
                  <a:cubicBezTo>
                    <a:pt x="2629" y="4775"/>
                    <a:pt x="2513" y="4758"/>
                    <a:pt x="2397" y="4758"/>
                  </a:cubicBezTo>
                  <a:cubicBezTo>
                    <a:pt x="2230" y="4758"/>
                    <a:pt x="2066" y="4794"/>
                    <a:pt x="1925" y="4865"/>
                  </a:cubicBezTo>
                  <a:lnTo>
                    <a:pt x="326" y="2517"/>
                  </a:lnTo>
                  <a:cubicBezTo>
                    <a:pt x="239" y="2386"/>
                    <a:pt x="239" y="2201"/>
                    <a:pt x="305" y="2060"/>
                  </a:cubicBezTo>
                  <a:lnTo>
                    <a:pt x="1185" y="451"/>
                  </a:lnTo>
                  <a:cubicBezTo>
                    <a:pt x="1240" y="342"/>
                    <a:pt x="1338" y="277"/>
                    <a:pt x="1457" y="233"/>
                  </a:cubicBezTo>
                  <a:cubicBezTo>
                    <a:pt x="1495" y="227"/>
                    <a:pt x="1532" y="223"/>
                    <a:pt x="1568" y="223"/>
                  </a:cubicBezTo>
                  <a:cubicBezTo>
                    <a:pt x="1646" y="223"/>
                    <a:pt x="1720" y="240"/>
                    <a:pt x="1794" y="277"/>
                  </a:cubicBezTo>
                  <a:lnTo>
                    <a:pt x="1990" y="396"/>
                  </a:lnTo>
                  <a:lnTo>
                    <a:pt x="2099" y="223"/>
                  </a:lnTo>
                  <a:lnTo>
                    <a:pt x="1903" y="103"/>
                  </a:lnTo>
                  <a:cubicBezTo>
                    <a:pt x="1808" y="37"/>
                    <a:pt x="1692" y="1"/>
                    <a:pt x="1574" y="1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5766825" y="3114075"/>
              <a:ext cx="57925" cy="28600"/>
            </a:xfrm>
            <a:custGeom>
              <a:avLst/>
              <a:gdLst/>
              <a:ahLst/>
              <a:cxnLst/>
              <a:rect l="l" t="t" r="r" b="b"/>
              <a:pathLst>
                <a:path w="2317" h="1144" extrusionOk="0">
                  <a:moveTo>
                    <a:pt x="1077" y="0"/>
                  </a:moveTo>
                  <a:cubicBezTo>
                    <a:pt x="885" y="138"/>
                    <a:pt x="718" y="219"/>
                    <a:pt x="515" y="219"/>
                  </a:cubicBezTo>
                  <a:cubicBezTo>
                    <a:pt x="397" y="219"/>
                    <a:pt x="266" y="191"/>
                    <a:pt x="109" y="131"/>
                  </a:cubicBezTo>
                  <a:lnTo>
                    <a:pt x="0" y="424"/>
                  </a:lnTo>
                  <a:lnTo>
                    <a:pt x="1947" y="1131"/>
                  </a:lnTo>
                  <a:cubicBezTo>
                    <a:pt x="1964" y="1140"/>
                    <a:pt x="1983" y="1144"/>
                    <a:pt x="2002" y="1144"/>
                  </a:cubicBezTo>
                  <a:cubicBezTo>
                    <a:pt x="2054" y="1144"/>
                    <a:pt x="2105" y="1114"/>
                    <a:pt x="2121" y="1066"/>
                  </a:cubicBezTo>
                  <a:cubicBezTo>
                    <a:pt x="2218" y="914"/>
                    <a:pt x="2273" y="751"/>
                    <a:pt x="2294" y="577"/>
                  </a:cubicBezTo>
                  <a:cubicBezTo>
                    <a:pt x="2316" y="511"/>
                    <a:pt x="2273" y="424"/>
                    <a:pt x="2208" y="413"/>
                  </a:cubicBezTo>
                  <a:lnTo>
                    <a:pt x="1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8"/>
          <p:cNvSpPr/>
          <p:nvPr/>
        </p:nvSpPr>
        <p:spPr>
          <a:xfrm>
            <a:off x="3454273" y="721827"/>
            <a:ext cx="4976500" cy="3232350"/>
          </a:xfrm>
          <a:custGeom>
            <a:avLst/>
            <a:gdLst/>
            <a:ahLst/>
            <a:cxnLst/>
            <a:rect l="l" t="t" r="r" b="b"/>
            <a:pathLst>
              <a:path w="199060" h="129294" extrusionOk="0">
                <a:moveTo>
                  <a:pt x="80674" y="123920"/>
                </a:moveTo>
                <a:cubicBezTo>
                  <a:pt x="99467" y="124107"/>
                  <a:pt x="142570" y="131867"/>
                  <a:pt x="161456" y="128407"/>
                </a:cubicBezTo>
                <a:cubicBezTo>
                  <a:pt x="180343" y="124948"/>
                  <a:pt x="187916" y="115879"/>
                  <a:pt x="193993" y="103163"/>
                </a:cubicBezTo>
                <a:cubicBezTo>
                  <a:pt x="200070" y="90448"/>
                  <a:pt x="199696" y="66793"/>
                  <a:pt x="197919" y="52114"/>
                </a:cubicBezTo>
                <a:cubicBezTo>
                  <a:pt x="196143" y="37435"/>
                  <a:pt x="192964" y="23691"/>
                  <a:pt x="183334" y="15089"/>
                </a:cubicBezTo>
                <a:cubicBezTo>
                  <a:pt x="173704" y="6487"/>
                  <a:pt x="153415" y="2374"/>
                  <a:pt x="140138" y="504"/>
                </a:cubicBezTo>
                <a:cubicBezTo>
                  <a:pt x="126862" y="-1366"/>
                  <a:pt x="113679" y="2468"/>
                  <a:pt x="103675" y="3870"/>
                </a:cubicBezTo>
                <a:cubicBezTo>
                  <a:pt x="93671" y="5272"/>
                  <a:pt x="87873" y="8264"/>
                  <a:pt x="80113" y="8918"/>
                </a:cubicBezTo>
                <a:cubicBezTo>
                  <a:pt x="72353" y="9572"/>
                  <a:pt x="65341" y="7796"/>
                  <a:pt x="57113" y="7796"/>
                </a:cubicBezTo>
                <a:cubicBezTo>
                  <a:pt x="48885" y="7796"/>
                  <a:pt x="37666" y="6768"/>
                  <a:pt x="30747" y="8918"/>
                </a:cubicBezTo>
                <a:cubicBezTo>
                  <a:pt x="23828" y="11069"/>
                  <a:pt x="20275" y="13500"/>
                  <a:pt x="15600" y="20699"/>
                </a:cubicBezTo>
                <a:cubicBezTo>
                  <a:pt x="10925" y="27898"/>
                  <a:pt x="5035" y="40988"/>
                  <a:pt x="2698" y="52114"/>
                </a:cubicBezTo>
                <a:cubicBezTo>
                  <a:pt x="361" y="63240"/>
                  <a:pt x="-1416" y="76236"/>
                  <a:pt x="1576" y="87456"/>
                </a:cubicBezTo>
                <a:cubicBezTo>
                  <a:pt x="4568" y="98676"/>
                  <a:pt x="12795" y="112794"/>
                  <a:pt x="20649" y="119432"/>
                </a:cubicBezTo>
                <a:cubicBezTo>
                  <a:pt x="28503" y="126070"/>
                  <a:pt x="38694" y="126538"/>
                  <a:pt x="48698" y="127286"/>
                </a:cubicBezTo>
                <a:cubicBezTo>
                  <a:pt x="58702" y="128034"/>
                  <a:pt x="61881" y="123733"/>
                  <a:pt x="80674" y="12392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59" name="Google Shape;659;p48"/>
          <p:cNvSpPr/>
          <p:nvPr/>
        </p:nvSpPr>
        <p:spPr>
          <a:xfrm>
            <a:off x="219285" y="4864700"/>
            <a:ext cx="987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8"/>
          <p:cNvSpPr/>
          <p:nvPr/>
        </p:nvSpPr>
        <p:spPr>
          <a:xfrm>
            <a:off x="3105050" y="-1701375"/>
            <a:ext cx="169500" cy="169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8"/>
          <p:cNvSpPr/>
          <p:nvPr/>
        </p:nvSpPr>
        <p:spPr>
          <a:xfrm>
            <a:off x="8430773" y="0"/>
            <a:ext cx="376998" cy="438729"/>
          </a:xfrm>
          <a:custGeom>
            <a:avLst/>
            <a:gdLst/>
            <a:ahLst/>
            <a:cxnLst/>
            <a:rect l="l" t="t" r="r" b="b"/>
            <a:pathLst>
              <a:path w="9709" h="12228" extrusionOk="0">
                <a:moveTo>
                  <a:pt x="7959" y="0"/>
                </a:moveTo>
                <a:cubicBezTo>
                  <a:pt x="7937" y="0"/>
                  <a:pt x="7915" y="4"/>
                  <a:pt x="7893" y="11"/>
                </a:cubicBezTo>
                <a:lnTo>
                  <a:pt x="1707" y="1566"/>
                </a:lnTo>
                <a:cubicBezTo>
                  <a:pt x="1609" y="1577"/>
                  <a:pt x="1533" y="1664"/>
                  <a:pt x="1544" y="1761"/>
                </a:cubicBezTo>
                <a:lnTo>
                  <a:pt x="2936" y="9165"/>
                </a:lnTo>
                <a:cubicBezTo>
                  <a:pt x="2757" y="9093"/>
                  <a:pt x="2557" y="9057"/>
                  <a:pt x="2347" y="9057"/>
                </a:cubicBezTo>
                <a:cubicBezTo>
                  <a:pt x="1958" y="9057"/>
                  <a:pt x="1534" y="9183"/>
                  <a:pt x="1153" y="9437"/>
                </a:cubicBezTo>
                <a:cubicBezTo>
                  <a:pt x="315" y="10013"/>
                  <a:pt x="0" y="11014"/>
                  <a:pt x="446" y="11677"/>
                </a:cubicBezTo>
                <a:cubicBezTo>
                  <a:pt x="690" y="12040"/>
                  <a:pt x="1117" y="12227"/>
                  <a:pt x="1590" y="12227"/>
                </a:cubicBezTo>
                <a:cubicBezTo>
                  <a:pt x="1979" y="12227"/>
                  <a:pt x="2399" y="12100"/>
                  <a:pt x="2772" y="11840"/>
                </a:cubicBezTo>
                <a:cubicBezTo>
                  <a:pt x="2827" y="11807"/>
                  <a:pt x="2881" y="11764"/>
                  <a:pt x="2925" y="11720"/>
                </a:cubicBezTo>
                <a:cubicBezTo>
                  <a:pt x="3566" y="11133"/>
                  <a:pt x="3860" y="10253"/>
                  <a:pt x="3686" y="9404"/>
                </a:cubicBezTo>
                <a:lnTo>
                  <a:pt x="2696" y="4110"/>
                </a:lnTo>
                <a:lnTo>
                  <a:pt x="7915" y="2805"/>
                </a:lnTo>
                <a:lnTo>
                  <a:pt x="8785" y="7426"/>
                </a:lnTo>
                <a:cubicBezTo>
                  <a:pt x="8603" y="7349"/>
                  <a:pt x="8400" y="7310"/>
                  <a:pt x="8187" y="7310"/>
                </a:cubicBezTo>
                <a:cubicBezTo>
                  <a:pt x="7800" y="7310"/>
                  <a:pt x="7380" y="7438"/>
                  <a:pt x="7002" y="7698"/>
                </a:cubicBezTo>
                <a:cubicBezTo>
                  <a:pt x="6165" y="8263"/>
                  <a:pt x="5849" y="9274"/>
                  <a:pt x="6295" y="9937"/>
                </a:cubicBezTo>
                <a:cubicBezTo>
                  <a:pt x="6545" y="10300"/>
                  <a:pt x="6969" y="10483"/>
                  <a:pt x="7440" y="10483"/>
                </a:cubicBezTo>
                <a:cubicBezTo>
                  <a:pt x="7831" y="10483"/>
                  <a:pt x="8253" y="10357"/>
                  <a:pt x="8633" y="10100"/>
                </a:cubicBezTo>
                <a:cubicBezTo>
                  <a:pt x="8687" y="10057"/>
                  <a:pt x="8730" y="10013"/>
                  <a:pt x="8785" y="9970"/>
                </a:cubicBezTo>
                <a:cubicBezTo>
                  <a:pt x="9426" y="9394"/>
                  <a:pt x="9709" y="8513"/>
                  <a:pt x="9546" y="7665"/>
                </a:cubicBezTo>
                <a:lnTo>
                  <a:pt x="8143" y="131"/>
                </a:lnTo>
                <a:cubicBezTo>
                  <a:pt x="8118" y="45"/>
                  <a:pt x="8039" y="0"/>
                  <a:pt x="7959" y="0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03093-7E01-4F64-677F-8207F4CB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2" y="180100"/>
            <a:ext cx="4625358" cy="4241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4C237-FA39-5786-E3E3-ECBCBCF28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10" y="598958"/>
            <a:ext cx="4480098" cy="4241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9"/>
          <p:cNvSpPr/>
          <p:nvPr/>
        </p:nvSpPr>
        <p:spPr>
          <a:xfrm flipH="1">
            <a:off x="6803375" y="1687863"/>
            <a:ext cx="1336896" cy="1053308"/>
          </a:xfrm>
          <a:custGeom>
            <a:avLst/>
            <a:gdLst/>
            <a:ahLst/>
            <a:cxnLst/>
            <a:rect l="l" t="t" r="r" b="b"/>
            <a:pathLst>
              <a:path w="27810" h="23142" extrusionOk="0">
                <a:moveTo>
                  <a:pt x="9313" y="22390"/>
                </a:moveTo>
                <a:cubicBezTo>
                  <a:pt x="7008" y="21920"/>
                  <a:pt x="5503" y="22061"/>
                  <a:pt x="3951" y="20132"/>
                </a:cubicBezTo>
                <a:cubicBezTo>
                  <a:pt x="2399" y="18204"/>
                  <a:pt x="0" y="13735"/>
                  <a:pt x="0" y="10819"/>
                </a:cubicBezTo>
                <a:cubicBezTo>
                  <a:pt x="0" y="7903"/>
                  <a:pt x="2211" y="4422"/>
                  <a:pt x="3951" y="2634"/>
                </a:cubicBezTo>
                <a:cubicBezTo>
                  <a:pt x="5691" y="847"/>
                  <a:pt x="7902" y="282"/>
                  <a:pt x="10442" y="94"/>
                </a:cubicBezTo>
                <a:cubicBezTo>
                  <a:pt x="12982" y="-94"/>
                  <a:pt x="16604" y="847"/>
                  <a:pt x="19191" y="1506"/>
                </a:cubicBezTo>
                <a:cubicBezTo>
                  <a:pt x="21778" y="2165"/>
                  <a:pt x="24600" y="2917"/>
                  <a:pt x="25964" y="4046"/>
                </a:cubicBezTo>
                <a:cubicBezTo>
                  <a:pt x="27328" y="5175"/>
                  <a:pt x="27140" y="6398"/>
                  <a:pt x="27375" y="8279"/>
                </a:cubicBezTo>
                <a:cubicBezTo>
                  <a:pt x="27610" y="10160"/>
                  <a:pt x="28128" y="13359"/>
                  <a:pt x="27375" y="15334"/>
                </a:cubicBezTo>
                <a:cubicBezTo>
                  <a:pt x="26623" y="17310"/>
                  <a:pt x="24459" y="18862"/>
                  <a:pt x="22860" y="20132"/>
                </a:cubicBezTo>
                <a:cubicBezTo>
                  <a:pt x="21261" y="21402"/>
                  <a:pt x="20038" y="22578"/>
                  <a:pt x="17780" y="22954"/>
                </a:cubicBezTo>
                <a:cubicBezTo>
                  <a:pt x="15522" y="23330"/>
                  <a:pt x="11618" y="22860"/>
                  <a:pt x="9313" y="22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73" name="Google Shape;1073;p59"/>
          <p:cNvSpPr txBox="1">
            <a:spLocks noGrp="1"/>
          </p:cNvSpPr>
          <p:nvPr>
            <p:ph type="title"/>
          </p:nvPr>
        </p:nvSpPr>
        <p:spPr>
          <a:xfrm>
            <a:off x="3244825" y="2849375"/>
            <a:ext cx="48978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1074" name="Google Shape;1074;p59"/>
          <p:cNvSpPr txBox="1">
            <a:spLocks noGrp="1"/>
          </p:cNvSpPr>
          <p:nvPr>
            <p:ph type="title" idx="2"/>
          </p:nvPr>
        </p:nvSpPr>
        <p:spPr>
          <a:xfrm>
            <a:off x="6875726" y="1793625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5" name="Google Shape;1075;p59"/>
          <p:cNvSpPr txBox="1">
            <a:spLocks noGrp="1"/>
          </p:cNvSpPr>
          <p:nvPr>
            <p:ph type="subTitle" idx="1"/>
          </p:nvPr>
        </p:nvSpPr>
        <p:spPr>
          <a:xfrm>
            <a:off x="3241674" y="4147700"/>
            <a:ext cx="48978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my product </a:t>
            </a:r>
            <a:endParaRPr dirty="0"/>
          </a:p>
        </p:txBody>
      </p:sp>
      <p:grpSp>
        <p:nvGrpSpPr>
          <p:cNvPr id="1076" name="Google Shape;1076;p59"/>
          <p:cNvGrpSpPr/>
          <p:nvPr/>
        </p:nvGrpSpPr>
        <p:grpSpPr>
          <a:xfrm flipH="1">
            <a:off x="1265665" y="1302883"/>
            <a:ext cx="3555181" cy="2844816"/>
            <a:chOff x="4685625" y="1534650"/>
            <a:chExt cx="955925" cy="764900"/>
          </a:xfrm>
        </p:grpSpPr>
        <p:sp>
          <p:nvSpPr>
            <p:cNvPr id="1077" name="Google Shape;1077;p59"/>
            <p:cNvSpPr/>
            <p:nvPr/>
          </p:nvSpPr>
          <p:spPr>
            <a:xfrm>
              <a:off x="4685625" y="1752300"/>
              <a:ext cx="339750" cy="63150"/>
            </a:xfrm>
            <a:custGeom>
              <a:avLst/>
              <a:gdLst/>
              <a:ahLst/>
              <a:cxnLst/>
              <a:rect l="l" t="t" r="r" b="b"/>
              <a:pathLst>
                <a:path w="13590" h="2526" extrusionOk="0">
                  <a:moveTo>
                    <a:pt x="760" y="1"/>
                  </a:moveTo>
                  <a:cubicBezTo>
                    <a:pt x="416" y="1"/>
                    <a:pt x="1" y="711"/>
                    <a:pt x="54" y="1328"/>
                  </a:cubicBezTo>
                  <a:cubicBezTo>
                    <a:pt x="119" y="2035"/>
                    <a:pt x="434" y="2492"/>
                    <a:pt x="782" y="2524"/>
                  </a:cubicBezTo>
                  <a:cubicBezTo>
                    <a:pt x="791" y="2525"/>
                    <a:pt x="808" y="2525"/>
                    <a:pt x="832" y="2525"/>
                  </a:cubicBezTo>
                  <a:cubicBezTo>
                    <a:pt x="1759" y="2525"/>
                    <a:pt x="13557" y="1937"/>
                    <a:pt x="13557" y="1937"/>
                  </a:cubicBezTo>
                  <a:lnTo>
                    <a:pt x="13590" y="1296"/>
                  </a:lnTo>
                  <a:cubicBezTo>
                    <a:pt x="13590" y="1296"/>
                    <a:pt x="1119" y="34"/>
                    <a:pt x="782" y="2"/>
                  </a:cubicBezTo>
                  <a:cubicBezTo>
                    <a:pt x="775" y="1"/>
                    <a:pt x="767" y="1"/>
                    <a:pt x="760" y="1"/>
                  </a:cubicBezTo>
                  <a:close/>
                </a:path>
              </a:pathLst>
            </a:custGeom>
            <a:solidFill>
              <a:srgbClr val="5E4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5001425" y="1764100"/>
              <a:ext cx="68525" cy="59325"/>
            </a:xfrm>
            <a:custGeom>
              <a:avLst/>
              <a:gdLst/>
              <a:ahLst/>
              <a:cxnLst/>
              <a:rect l="l" t="t" r="r" b="b"/>
              <a:pathLst>
                <a:path w="2741" h="2373" extrusionOk="0">
                  <a:moveTo>
                    <a:pt x="1176" y="0"/>
                  </a:moveTo>
                  <a:cubicBezTo>
                    <a:pt x="910" y="0"/>
                    <a:pt x="656" y="111"/>
                    <a:pt x="479" y="313"/>
                  </a:cubicBezTo>
                  <a:cubicBezTo>
                    <a:pt x="88" y="715"/>
                    <a:pt x="1" y="1443"/>
                    <a:pt x="392" y="1911"/>
                  </a:cubicBezTo>
                  <a:cubicBezTo>
                    <a:pt x="638" y="2214"/>
                    <a:pt x="1010" y="2373"/>
                    <a:pt x="1376" y="2373"/>
                  </a:cubicBezTo>
                  <a:cubicBezTo>
                    <a:pt x="1836" y="2373"/>
                    <a:pt x="2287" y="2122"/>
                    <a:pt x="2469" y="1596"/>
                  </a:cubicBezTo>
                  <a:cubicBezTo>
                    <a:pt x="2741" y="834"/>
                    <a:pt x="2045" y="171"/>
                    <a:pt x="1414" y="30"/>
                  </a:cubicBezTo>
                  <a:cubicBezTo>
                    <a:pt x="1335" y="10"/>
                    <a:pt x="1255" y="0"/>
                    <a:pt x="1176" y="0"/>
                  </a:cubicBezTo>
                  <a:close/>
                </a:path>
              </a:pathLst>
            </a:custGeom>
            <a:solidFill>
              <a:srgbClr val="5E4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4953600" y="1711300"/>
              <a:ext cx="687950" cy="574675"/>
            </a:xfrm>
            <a:custGeom>
              <a:avLst/>
              <a:gdLst/>
              <a:ahLst/>
              <a:cxnLst/>
              <a:rect l="l" t="t" r="r" b="b"/>
              <a:pathLst>
                <a:path w="27518" h="22987" extrusionOk="0">
                  <a:moveTo>
                    <a:pt x="20701" y="0"/>
                  </a:moveTo>
                  <a:lnTo>
                    <a:pt x="0" y="13634"/>
                  </a:lnTo>
                  <a:cubicBezTo>
                    <a:pt x="0" y="13634"/>
                    <a:pt x="3784" y="19461"/>
                    <a:pt x="5382" y="21799"/>
                  </a:cubicBezTo>
                  <a:cubicBezTo>
                    <a:pt x="5931" y="22603"/>
                    <a:pt x="6992" y="22986"/>
                    <a:pt x="8381" y="22986"/>
                  </a:cubicBezTo>
                  <a:cubicBezTo>
                    <a:pt x="11011" y="22986"/>
                    <a:pt x="14816" y="21611"/>
                    <a:pt x="18537" y="19113"/>
                  </a:cubicBezTo>
                  <a:cubicBezTo>
                    <a:pt x="24213" y="15297"/>
                    <a:pt x="27518" y="10318"/>
                    <a:pt x="25920" y="7980"/>
                  </a:cubicBezTo>
                  <a:cubicBezTo>
                    <a:pt x="24854" y="6415"/>
                    <a:pt x="20701" y="0"/>
                    <a:pt x="20701" y="0"/>
                  </a:cubicBezTo>
                  <a:close/>
                </a:path>
              </a:pathLst>
            </a:custGeom>
            <a:solidFill>
              <a:srgbClr val="601C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4915550" y="1679300"/>
              <a:ext cx="593375" cy="405100"/>
            </a:xfrm>
            <a:custGeom>
              <a:avLst/>
              <a:gdLst/>
              <a:ahLst/>
              <a:cxnLst/>
              <a:rect l="l" t="t" r="r" b="b"/>
              <a:pathLst>
                <a:path w="23735" h="16204" extrusionOk="0">
                  <a:moveTo>
                    <a:pt x="19135" y="1"/>
                  </a:moveTo>
                  <a:cubicBezTo>
                    <a:pt x="16503" y="1"/>
                    <a:pt x="12695" y="1381"/>
                    <a:pt x="8981" y="3879"/>
                  </a:cubicBezTo>
                  <a:cubicBezTo>
                    <a:pt x="3305" y="7695"/>
                    <a:pt x="0" y="12674"/>
                    <a:pt x="1588" y="15012"/>
                  </a:cubicBezTo>
                  <a:cubicBezTo>
                    <a:pt x="2140" y="15819"/>
                    <a:pt x="3205" y="16204"/>
                    <a:pt x="4596" y="16204"/>
                  </a:cubicBezTo>
                  <a:cubicBezTo>
                    <a:pt x="7230" y="16204"/>
                    <a:pt x="11036" y="14824"/>
                    <a:pt x="14743" y="12326"/>
                  </a:cubicBezTo>
                  <a:cubicBezTo>
                    <a:pt x="20418" y="8510"/>
                    <a:pt x="23734" y="3531"/>
                    <a:pt x="22136" y="1193"/>
                  </a:cubicBezTo>
                  <a:cubicBezTo>
                    <a:pt x="21588" y="386"/>
                    <a:pt x="20525" y="1"/>
                    <a:pt x="19135" y="1"/>
                  </a:cubicBezTo>
                  <a:close/>
                </a:path>
              </a:pathLst>
            </a:custGeom>
            <a:solidFill>
              <a:srgbClr val="E1B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4999800" y="1720625"/>
              <a:ext cx="412075" cy="304350"/>
            </a:xfrm>
            <a:custGeom>
              <a:avLst/>
              <a:gdLst/>
              <a:ahLst/>
              <a:cxnLst/>
              <a:rect l="l" t="t" r="r" b="b"/>
              <a:pathLst>
                <a:path w="16483" h="12174" extrusionOk="0">
                  <a:moveTo>
                    <a:pt x="14243" y="105"/>
                  </a:moveTo>
                  <a:cubicBezTo>
                    <a:pt x="15102" y="105"/>
                    <a:pt x="15754" y="334"/>
                    <a:pt x="16081" y="812"/>
                  </a:cubicBezTo>
                  <a:cubicBezTo>
                    <a:pt x="16298" y="1149"/>
                    <a:pt x="16363" y="1573"/>
                    <a:pt x="16265" y="2084"/>
                  </a:cubicBezTo>
                  <a:cubicBezTo>
                    <a:pt x="15907" y="3965"/>
                    <a:pt x="13460" y="6705"/>
                    <a:pt x="10177" y="8912"/>
                  </a:cubicBezTo>
                  <a:cubicBezTo>
                    <a:pt x="7194" y="10925"/>
                    <a:pt x="4181" y="12067"/>
                    <a:pt x="2251" y="12067"/>
                  </a:cubicBezTo>
                  <a:cubicBezTo>
                    <a:pt x="1389" y="12067"/>
                    <a:pt x="743" y="11839"/>
                    <a:pt x="414" y="11358"/>
                  </a:cubicBezTo>
                  <a:cubicBezTo>
                    <a:pt x="186" y="11032"/>
                    <a:pt x="131" y="10597"/>
                    <a:pt x="229" y="10086"/>
                  </a:cubicBezTo>
                  <a:cubicBezTo>
                    <a:pt x="588" y="8205"/>
                    <a:pt x="3034" y="5465"/>
                    <a:pt x="6317" y="3258"/>
                  </a:cubicBezTo>
                  <a:cubicBezTo>
                    <a:pt x="9296" y="1247"/>
                    <a:pt x="12308" y="105"/>
                    <a:pt x="14243" y="105"/>
                  </a:cubicBezTo>
                  <a:close/>
                  <a:moveTo>
                    <a:pt x="14243" y="0"/>
                  </a:moveTo>
                  <a:cubicBezTo>
                    <a:pt x="12279" y="0"/>
                    <a:pt x="9248" y="1141"/>
                    <a:pt x="6252" y="3161"/>
                  </a:cubicBezTo>
                  <a:cubicBezTo>
                    <a:pt x="2936" y="5378"/>
                    <a:pt x="479" y="8162"/>
                    <a:pt x="109" y="10064"/>
                  </a:cubicBezTo>
                  <a:cubicBezTo>
                    <a:pt x="1" y="10608"/>
                    <a:pt x="77" y="11065"/>
                    <a:pt x="316" y="11423"/>
                  </a:cubicBezTo>
                  <a:cubicBezTo>
                    <a:pt x="664" y="11934"/>
                    <a:pt x="1338" y="12174"/>
                    <a:pt x="2251" y="12174"/>
                  </a:cubicBezTo>
                  <a:cubicBezTo>
                    <a:pt x="4219" y="12174"/>
                    <a:pt x="7252" y="11032"/>
                    <a:pt x="10231" y="9021"/>
                  </a:cubicBezTo>
                  <a:cubicBezTo>
                    <a:pt x="13536" y="6792"/>
                    <a:pt x="16004" y="4009"/>
                    <a:pt x="16374" y="2106"/>
                  </a:cubicBezTo>
                  <a:cubicBezTo>
                    <a:pt x="16483" y="1562"/>
                    <a:pt x="16407" y="1106"/>
                    <a:pt x="16168" y="747"/>
                  </a:cubicBezTo>
                  <a:cubicBezTo>
                    <a:pt x="15822" y="241"/>
                    <a:pt x="15145" y="0"/>
                    <a:pt x="14243" y="0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5038125" y="1758550"/>
              <a:ext cx="330800" cy="221225"/>
            </a:xfrm>
            <a:custGeom>
              <a:avLst/>
              <a:gdLst/>
              <a:ahLst/>
              <a:cxnLst/>
              <a:rect l="l" t="t" r="r" b="b"/>
              <a:pathLst>
                <a:path w="13232" h="8849" extrusionOk="0">
                  <a:moveTo>
                    <a:pt x="11239" y="0"/>
                  </a:moveTo>
                  <a:cubicBezTo>
                    <a:pt x="9828" y="0"/>
                    <a:pt x="7540" y="891"/>
                    <a:pt x="5252" y="2426"/>
                  </a:cubicBezTo>
                  <a:cubicBezTo>
                    <a:pt x="2023" y="4601"/>
                    <a:pt x="1" y="7264"/>
                    <a:pt x="762" y="8373"/>
                  </a:cubicBezTo>
                  <a:cubicBezTo>
                    <a:pt x="982" y="8695"/>
                    <a:pt x="1415" y="8848"/>
                    <a:pt x="1999" y="8848"/>
                  </a:cubicBezTo>
                  <a:cubicBezTo>
                    <a:pt x="3407" y="8848"/>
                    <a:pt x="5691" y="7961"/>
                    <a:pt x="7981" y="6416"/>
                  </a:cubicBezTo>
                  <a:cubicBezTo>
                    <a:pt x="11221" y="4242"/>
                    <a:pt x="13232" y="1578"/>
                    <a:pt x="12482" y="480"/>
                  </a:cubicBezTo>
                  <a:cubicBezTo>
                    <a:pt x="12261" y="154"/>
                    <a:pt x="11826" y="0"/>
                    <a:pt x="11239" y="0"/>
                  </a:cubicBezTo>
                  <a:close/>
                </a:path>
              </a:pathLst>
            </a:custGeom>
            <a:solidFill>
              <a:srgbClr val="2F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5450725" y="1789925"/>
              <a:ext cx="48600" cy="42100"/>
            </a:xfrm>
            <a:custGeom>
              <a:avLst/>
              <a:gdLst/>
              <a:ahLst/>
              <a:cxnLst/>
              <a:rect l="l" t="t" r="r" b="b"/>
              <a:pathLst>
                <a:path w="1944" h="1684" extrusionOk="0">
                  <a:moveTo>
                    <a:pt x="876" y="1"/>
                  </a:moveTo>
                  <a:cubicBezTo>
                    <a:pt x="688" y="1"/>
                    <a:pt x="502" y="71"/>
                    <a:pt x="359" y="215"/>
                  </a:cubicBezTo>
                  <a:cubicBezTo>
                    <a:pt x="1" y="573"/>
                    <a:pt x="327" y="997"/>
                    <a:pt x="577" y="1313"/>
                  </a:cubicBezTo>
                  <a:cubicBezTo>
                    <a:pt x="707" y="1487"/>
                    <a:pt x="870" y="1661"/>
                    <a:pt x="1120" y="1682"/>
                  </a:cubicBezTo>
                  <a:cubicBezTo>
                    <a:pt x="1131" y="1683"/>
                    <a:pt x="1142" y="1683"/>
                    <a:pt x="1153" y="1683"/>
                  </a:cubicBezTo>
                  <a:cubicBezTo>
                    <a:pt x="1604" y="1683"/>
                    <a:pt x="1943" y="1248"/>
                    <a:pt x="1794" y="813"/>
                  </a:cubicBezTo>
                  <a:cubicBezTo>
                    <a:pt x="1718" y="563"/>
                    <a:pt x="1566" y="334"/>
                    <a:pt x="1360" y="171"/>
                  </a:cubicBezTo>
                  <a:cubicBezTo>
                    <a:pt x="1215" y="58"/>
                    <a:pt x="104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5570050" y="1970825"/>
              <a:ext cx="46225" cy="41925"/>
            </a:xfrm>
            <a:custGeom>
              <a:avLst/>
              <a:gdLst/>
              <a:ahLst/>
              <a:cxnLst/>
              <a:rect l="l" t="t" r="r" b="b"/>
              <a:pathLst>
                <a:path w="1849" h="1677" extrusionOk="0">
                  <a:moveTo>
                    <a:pt x="873" y="0"/>
                  </a:moveTo>
                  <a:cubicBezTo>
                    <a:pt x="685" y="0"/>
                    <a:pt x="497" y="71"/>
                    <a:pt x="348" y="209"/>
                  </a:cubicBezTo>
                  <a:cubicBezTo>
                    <a:pt x="0" y="567"/>
                    <a:pt x="327" y="991"/>
                    <a:pt x="566" y="1318"/>
                  </a:cubicBezTo>
                  <a:cubicBezTo>
                    <a:pt x="707" y="1481"/>
                    <a:pt x="870" y="1655"/>
                    <a:pt x="1109" y="1676"/>
                  </a:cubicBezTo>
                  <a:cubicBezTo>
                    <a:pt x="1118" y="1677"/>
                    <a:pt x="1127" y="1677"/>
                    <a:pt x="1135" y="1677"/>
                  </a:cubicBezTo>
                  <a:cubicBezTo>
                    <a:pt x="1419" y="1677"/>
                    <a:pt x="1678" y="1506"/>
                    <a:pt x="1794" y="1252"/>
                  </a:cubicBezTo>
                  <a:cubicBezTo>
                    <a:pt x="1849" y="1111"/>
                    <a:pt x="1849" y="959"/>
                    <a:pt x="1805" y="807"/>
                  </a:cubicBezTo>
                  <a:cubicBezTo>
                    <a:pt x="1718" y="557"/>
                    <a:pt x="1555" y="328"/>
                    <a:pt x="1349" y="176"/>
                  </a:cubicBezTo>
                  <a:cubicBezTo>
                    <a:pt x="1210" y="58"/>
                    <a:pt x="1041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5467850" y="1799075"/>
              <a:ext cx="133625" cy="195700"/>
            </a:xfrm>
            <a:custGeom>
              <a:avLst/>
              <a:gdLst/>
              <a:ahLst/>
              <a:cxnLst/>
              <a:rect l="l" t="t" r="r" b="b"/>
              <a:pathLst>
                <a:path w="5345" h="7828" extrusionOk="0">
                  <a:moveTo>
                    <a:pt x="181" y="0"/>
                  </a:moveTo>
                  <a:cubicBezTo>
                    <a:pt x="153" y="0"/>
                    <a:pt x="124" y="8"/>
                    <a:pt x="98" y="23"/>
                  </a:cubicBezTo>
                  <a:cubicBezTo>
                    <a:pt x="22" y="66"/>
                    <a:pt x="0" y="164"/>
                    <a:pt x="44" y="240"/>
                  </a:cubicBezTo>
                  <a:lnTo>
                    <a:pt x="44" y="251"/>
                  </a:lnTo>
                  <a:lnTo>
                    <a:pt x="66" y="294"/>
                  </a:lnTo>
                  <a:lnTo>
                    <a:pt x="109" y="360"/>
                  </a:lnTo>
                  <a:cubicBezTo>
                    <a:pt x="109" y="366"/>
                    <a:pt x="113" y="376"/>
                    <a:pt x="118" y="385"/>
                  </a:cubicBezTo>
                  <a:lnTo>
                    <a:pt x="118" y="385"/>
                  </a:lnTo>
                  <a:cubicBezTo>
                    <a:pt x="117" y="382"/>
                    <a:pt x="116" y="378"/>
                    <a:pt x="114" y="374"/>
                  </a:cubicBezTo>
                  <a:lnTo>
                    <a:pt x="114" y="374"/>
                  </a:lnTo>
                  <a:cubicBezTo>
                    <a:pt x="115" y="376"/>
                    <a:pt x="117" y="379"/>
                    <a:pt x="120" y="381"/>
                  </a:cubicBezTo>
                  <a:cubicBezTo>
                    <a:pt x="120" y="381"/>
                    <a:pt x="122" y="388"/>
                    <a:pt x="122" y="393"/>
                  </a:cubicBezTo>
                  <a:lnTo>
                    <a:pt x="122" y="393"/>
                  </a:lnTo>
                  <a:cubicBezTo>
                    <a:pt x="121" y="390"/>
                    <a:pt x="119" y="388"/>
                    <a:pt x="118" y="385"/>
                  </a:cubicBezTo>
                  <a:lnTo>
                    <a:pt x="118" y="385"/>
                  </a:lnTo>
                  <a:cubicBezTo>
                    <a:pt x="121" y="393"/>
                    <a:pt x="122" y="396"/>
                    <a:pt x="123" y="396"/>
                  </a:cubicBezTo>
                  <a:cubicBezTo>
                    <a:pt x="123" y="396"/>
                    <a:pt x="123" y="394"/>
                    <a:pt x="122" y="393"/>
                  </a:cubicBezTo>
                  <a:lnTo>
                    <a:pt x="122" y="393"/>
                  </a:lnTo>
                  <a:cubicBezTo>
                    <a:pt x="125" y="397"/>
                    <a:pt x="128" y="400"/>
                    <a:pt x="131" y="403"/>
                  </a:cubicBezTo>
                  <a:cubicBezTo>
                    <a:pt x="142" y="425"/>
                    <a:pt x="153" y="436"/>
                    <a:pt x="153" y="447"/>
                  </a:cubicBezTo>
                  <a:lnTo>
                    <a:pt x="490" y="990"/>
                  </a:lnTo>
                  <a:cubicBezTo>
                    <a:pt x="848" y="1588"/>
                    <a:pt x="1218" y="2186"/>
                    <a:pt x="1599" y="2773"/>
                  </a:cubicBezTo>
                  <a:cubicBezTo>
                    <a:pt x="2066" y="3480"/>
                    <a:pt x="2523" y="4197"/>
                    <a:pt x="3001" y="4904"/>
                  </a:cubicBezTo>
                  <a:cubicBezTo>
                    <a:pt x="3414" y="5535"/>
                    <a:pt x="3827" y="6154"/>
                    <a:pt x="4262" y="6763"/>
                  </a:cubicBezTo>
                  <a:cubicBezTo>
                    <a:pt x="4502" y="7100"/>
                    <a:pt x="4719" y="7448"/>
                    <a:pt x="4980" y="7764"/>
                  </a:cubicBezTo>
                  <a:cubicBezTo>
                    <a:pt x="4997" y="7781"/>
                    <a:pt x="5007" y="7791"/>
                    <a:pt x="5027" y="7800"/>
                  </a:cubicBezTo>
                  <a:lnTo>
                    <a:pt x="5027" y="7800"/>
                  </a:lnTo>
                  <a:cubicBezTo>
                    <a:pt x="5055" y="7819"/>
                    <a:pt x="5086" y="7827"/>
                    <a:pt x="5117" y="7827"/>
                  </a:cubicBezTo>
                  <a:cubicBezTo>
                    <a:pt x="5233" y="7827"/>
                    <a:pt x="5344" y="7713"/>
                    <a:pt x="5264" y="7592"/>
                  </a:cubicBezTo>
                  <a:lnTo>
                    <a:pt x="5264" y="7592"/>
                  </a:lnTo>
                  <a:cubicBezTo>
                    <a:pt x="5253" y="7559"/>
                    <a:pt x="5238" y="7527"/>
                    <a:pt x="5219" y="7503"/>
                  </a:cubicBezTo>
                  <a:cubicBezTo>
                    <a:pt x="5186" y="7437"/>
                    <a:pt x="5165" y="7372"/>
                    <a:pt x="5121" y="7318"/>
                  </a:cubicBezTo>
                  <a:cubicBezTo>
                    <a:pt x="5002" y="7122"/>
                    <a:pt x="4882" y="6926"/>
                    <a:pt x="4762" y="6720"/>
                  </a:cubicBezTo>
                  <a:cubicBezTo>
                    <a:pt x="4382" y="6111"/>
                    <a:pt x="3991" y="5502"/>
                    <a:pt x="3599" y="4904"/>
                  </a:cubicBezTo>
                  <a:cubicBezTo>
                    <a:pt x="3132" y="4187"/>
                    <a:pt x="2664" y="3480"/>
                    <a:pt x="2186" y="2762"/>
                  </a:cubicBezTo>
                  <a:cubicBezTo>
                    <a:pt x="1783" y="2154"/>
                    <a:pt x="1370" y="1556"/>
                    <a:pt x="946" y="958"/>
                  </a:cubicBezTo>
                  <a:lnTo>
                    <a:pt x="533" y="370"/>
                  </a:lnTo>
                  <a:lnTo>
                    <a:pt x="457" y="262"/>
                  </a:lnTo>
                  <a:cubicBezTo>
                    <a:pt x="446" y="251"/>
                    <a:pt x="435" y="240"/>
                    <a:pt x="435" y="229"/>
                  </a:cubicBezTo>
                  <a:lnTo>
                    <a:pt x="403" y="186"/>
                  </a:lnTo>
                  <a:lnTo>
                    <a:pt x="403" y="186"/>
                  </a:lnTo>
                  <a:cubicBezTo>
                    <a:pt x="421" y="210"/>
                    <a:pt x="425" y="217"/>
                    <a:pt x="424" y="217"/>
                  </a:cubicBezTo>
                  <a:cubicBezTo>
                    <a:pt x="423" y="217"/>
                    <a:pt x="418" y="212"/>
                    <a:pt x="414" y="207"/>
                  </a:cubicBezTo>
                  <a:lnTo>
                    <a:pt x="403" y="186"/>
                  </a:lnTo>
                  <a:lnTo>
                    <a:pt x="403" y="186"/>
                  </a:lnTo>
                  <a:lnTo>
                    <a:pt x="403" y="186"/>
                  </a:lnTo>
                  <a:lnTo>
                    <a:pt x="327" y="88"/>
                  </a:lnTo>
                  <a:lnTo>
                    <a:pt x="316" y="77"/>
                  </a:lnTo>
                  <a:cubicBezTo>
                    <a:pt x="287" y="27"/>
                    <a:pt x="235" y="0"/>
                    <a:pt x="1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5024800" y="2076650"/>
              <a:ext cx="46525" cy="41850"/>
            </a:xfrm>
            <a:custGeom>
              <a:avLst/>
              <a:gdLst/>
              <a:ahLst/>
              <a:cxnLst/>
              <a:rect l="l" t="t" r="r" b="b"/>
              <a:pathLst>
                <a:path w="1861" h="1674" extrusionOk="0">
                  <a:moveTo>
                    <a:pt x="871" y="1"/>
                  </a:moveTo>
                  <a:cubicBezTo>
                    <a:pt x="685" y="1"/>
                    <a:pt x="501" y="69"/>
                    <a:pt x="360" y="205"/>
                  </a:cubicBezTo>
                  <a:cubicBezTo>
                    <a:pt x="1" y="564"/>
                    <a:pt x="327" y="999"/>
                    <a:pt x="577" y="1314"/>
                  </a:cubicBezTo>
                  <a:cubicBezTo>
                    <a:pt x="708" y="1488"/>
                    <a:pt x="871" y="1662"/>
                    <a:pt x="1121" y="1673"/>
                  </a:cubicBezTo>
                  <a:cubicBezTo>
                    <a:pt x="1130" y="1673"/>
                    <a:pt x="1139" y="1673"/>
                    <a:pt x="1148" y="1673"/>
                  </a:cubicBezTo>
                  <a:cubicBezTo>
                    <a:pt x="1431" y="1673"/>
                    <a:pt x="1679" y="1512"/>
                    <a:pt x="1795" y="1259"/>
                  </a:cubicBezTo>
                  <a:cubicBezTo>
                    <a:pt x="1849" y="1107"/>
                    <a:pt x="1860" y="955"/>
                    <a:pt x="1817" y="803"/>
                  </a:cubicBezTo>
                  <a:cubicBezTo>
                    <a:pt x="1730" y="553"/>
                    <a:pt x="1566" y="335"/>
                    <a:pt x="1360" y="172"/>
                  </a:cubicBezTo>
                  <a:cubicBezTo>
                    <a:pt x="1214" y="58"/>
                    <a:pt x="1041" y="1"/>
                    <a:pt x="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5144125" y="2257675"/>
              <a:ext cx="48300" cy="41875"/>
            </a:xfrm>
            <a:custGeom>
              <a:avLst/>
              <a:gdLst/>
              <a:ahLst/>
              <a:cxnLst/>
              <a:rect l="l" t="t" r="r" b="b"/>
              <a:pathLst>
                <a:path w="1932" h="1675" extrusionOk="0">
                  <a:moveTo>
                    <a:pt x="868" y="1"/>
                  </a:moveTo>
                  <a:cubicBezTo>
                    <a:pt x="682" y="1"/>
                    <a:pt x="496" y="69"/>
                    <a:pt x="349" y="205"/>
                  </a:cubicBezTo>
                  <a:cubicBezTo>
                    <a:pt x="1" y="564"/>
                    <a:pt x="327" y="998"/>
                    <a:pt x="566" y="1314"/>
                  </a:cubicBezTo>
                  <a:cubicBezTo>
                    <a:pt x="707" y="1477"/>
                    <a:pt x="871" y="1662"/>
                    <a:pt x="1110" y="1672"/>
                  </a:cubicBezTo>
                  <a:cubicBezTo>
                    <a:pt x="1126" y="1674"/>
                    <a:pt x="1143" y="1674"/>
                    <a:pt x="1159" y="1674"/>
                  </a:cubicBezTo>
                  <a:cubicBezTo>
                    <a:pt x="1612" y="1674"/>
                    <a:pt x="1931" y="1243"/>
                    <a:pt x="1795" y="803"/>
                  </a:cubicBezTo>
                  <a:cubicBezTo>
                    <a:pt x="1708" y="553"/>
                    <a:pt x="1555" y="335"/>
                    <a:pt x="1349" y="172"/>
                  </a:cubicBezTo>
                  <a:cubicBezTo>
                    <a:pt x="1209" y="58"/>
                    <a:pt x="1038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5041925" y="2085875"/>
              <a:ext cx="133675" cy="195650"/>
            </a:xfrm>
            <a:custGeom>
              <a:avLst/>
              <a:gdLst/>
              <a:ahLst/>
              <a:cxnLst/>
              <a:rect l="l" t="t" r="r" b="b"/>
              <a:pathLst>
                <a:path w="5347" h="7826" extrusionOk="0">
                  <a:moveTo>
                    <a:pt x="174" y="1"/>
                  </a:moveTo>
                  <a:cubicBezTo>
                    <a:pt x="149" y="1"/>
                    <a:pt x="123" y="7"/>
                    <a:pt x="99" y="21"/>
                  </a:cubicBezTo>
                  <a:cubicBezTo>
                    <a:pt x="23" y="64"/>
                    <a:pt x="1" y="162"/>
                    <a:pt x="44" y="238"/>
                  </a:cubicBezTo>
                  <a:lnTo>
                    <a:pt x="44" y="249"/>
                  </a:lnTo>
                  <a:lnTo>
                    <a:pt x="66" y="303"/>
                  </a:lnTo>
                  <a:cubicBezTo>
                    <a:pt x="88" y="325"/>
                    <a:pt x="99" y="347"/>
                    <a:pt x="110" y="369"/>
                  </a:cubicBezTo>
                  <a:cubicBezTo>
                    <a:pt x="112" y="371"/>
                    <a:pt x="113" y="372"/>
                    <a:pt x="114" y="374"/>
                  </a:cubicBezTo>
                  <a:lnTo>
                    <a:pt x="114" y="374"/>
                  </a:lnTo>
                  <a:cubicBezTo>
                    <a:pt x="114" y="374"/>
                    <a:pt x="114" y="375"/>
                    <a:pt x="115" y="376"/>
                  </a:cubicBezTo>
                  <a:lnTo>
                    <a:pt x="115" y="376"/>
                  </a:lnTo>
                  <a:cubicBezTo>
                    <a:pt x="115" y="379"/>
                    <a:pt x="114" y="379"/>
                    <a:pt x="116" y="379"/>
                  </a:cubicBezTo>
                  <a:lnTo>
                    <a:pt x="116" y="379"/>
                  </a:lnTo>
                  <a:cubicBezTo>
                    <a:pt x="118" y="382"/>
                    <a:pt x="119" y="384"/>
                    <a:pt x="120" y="387"/>
                  </a:cubicBezTo>
                  <a:lnTo>
                    <a:pt x="120" y="387"/>
                  </a:lnTo>
                  <a:cubicBezTo>
                    <a:pt x="120" y="385"/>
                    <a:pt x="118" y="382"/>
                    <a:pt x="117" y="379"/>
                  </a:cubicBezTo>
                  <a:lnTo>
                    <a:pt x="117" y="379"/>
                  </a:lnTo>
                  <a:cubicBezTo>
                    <a:pt x="118" y="379"/>
                    <a:pt x="119" y="379"/>
                    <a:pt x="120" y="379"/>
                  </a:cubicBezTo>
                  <a:cubicBezTo>
                    <a:pt x="126" y="385"/>
                    <a:pt x="128" y="395"/>
                    <a:pt x="127" y="397"/>
                  </a:cubicBezTo>
                  <a:lnTo>
                    <a:pt x="127" y="397"/>
                  </a:lnTo>
                  <a:cubicBezTo>
                    <a:pt x="125" y="394"/>
                    <a:pt x="123" y="390"/>
                    <a:pt x="120" y="387"/>
                  </a:cubicBezTo>
                  <a:lnTo>
                    <a:pt x="120" y="387"/>
                  </a:lnTo>
                  <a:cubicBezTo>
                    <a:pt x="124" y="394"/>
                    <a:pt x="126" y="397"/>
                    <a:pt x="127" y="397"/>
                  </a:cubicBezTo>
                  <a:cubicBezTo>
                    <a:pt x="127" y="397"/>
                    <a:pt x="127" y="397"/>
                    <a:pt x="127" y="397"/>
                  </a:cubicBezTo>
                  <a:lnTo>
                    <a:pt x="127" y="397"/>
                  </a:lnTo>
                  <a:cubicBezTo>
                    <a:pt x="129" y="398"/>
                    <a:pt x="130" y="400"/>
                    <a:pt x="131" y="401"/>
                  </a:cubicBezTo>
                  <a:cubicBezTo>
                    <a:pt x="142" y="423"/>
                    <a:pt x="153" y="434"/>
                    <a:pt x="153" y="456"/>
                  </a:cubicBezTo>
                  <a:lnTo>
                    <a:pt x="490" y="999"/>
                  </a:lnTo>
                  <a:cubicBezTo>
                    <a:pt x="849" y="1586"/>
                    <a:pt x="1219" y="2184"/>
                    <a:pt x="1599" y="2760"/>
                  </a:cubicBezTo>
                  <a:cubicBezTo>
                    <a:pt x="2067" y="3478"/>
                    <a:pt x="2523" y="4185"/>
                    <a:pt x="3002" y="4902"/>
                  </a:cubicBezTo>
                  <a:cubicBezTo>
                    <a:pt x="3415" y="5522"/>
                    <a:pt x="3828" y="6142"/>
                    <a:pt x="4263" y="6761"/>
                  </a:cubicBezTo>
                  <a:cubicBezTo>
                    <a:pt x="4502" y="7098"/>
                    <a:pt x="4719" y="7446"/>
                    <a:pt x="4980" y="7751"/>
                  </a:cubicBezTo>
                  <a:cubicBezTo>
                    <a:pt x="5016" y="7803"/>
                    <a:pt x="5067" y="7825"/>
                    <a:pt x="5118" y="7825"/>
                  </a:cubicBezTo>
                  <a:cubicBezTo>
                    <a:pt x="5234" y="7825"/>
                    <a:pt x="5346" y="7709"/>
                    <a:pt x="5263" y="7588"/>
                  </a:cubicBezTo>
                  <a:lnTo>
                    <a:pt x="5263" y="7588"/>
                  </a:lnTo>
                  <a:lnTo>
                    <a:pt x="5266" y="7599"/>
                  </a:lnTo>
                  <a:lnTo>
                    <a:pt x="5266" y="7599"/>
                  </a:lnTo>
                  <a:cubicBezTo>
                    <a:pt x="5254" y="7565"/>
                    <a:pt x="5239" y="7533"/>
                    <a:pt x="5219" y="7501"/>
                  </a:cubicBezTo>
                  <a:cubicBezTo>
                    <a:pt x="5187" y="7436"/>
                    <a:pt x="5165" y="7381"/>
                    <a:pt x="5122" y="7316"/>
                  </a:cubicBezTo>
                  <a:lnTo>
                    <a:pt x="4763" y="6729"/>
                  </a:lnTo>
                  <a:cubicBezTo>
                    <a:pt x="4382" y="6109"/>
                    <a:pt x="3991" y="5500"/>
                    <a:pt x="3600" y="4902"/>
                  </a:cubicBezTo>
                  <a:cubicBezTo>
                    <a:pt x="3132" y="4185"/>
                    <a:pt x="2665" y="3478"/>
                    <a:pt x="2186" y="2771"/>
                  </a:cubicBezTo>
                  <a:cubicBezTo>
                    <a:pt x="1784" y="2163"/>
                    <a:pt x="1371" y="1554"/>
                    <a:pt x="947" y="956"/>
                  </a:cubicBezTo>
                  <a:lnTo>
                    <a:pt x="534" y="369"/>
                  </a:lnTo>
                  <a:lnTo>
                    <a:pt x="457" y="260"/>
                  </a:lnTo>
                  <a:lnTo>
                    <a:pt x="425" y="227"/>
                  </a:lnTo>
                  <a:lnTo>
                    <a:pt x="392" y="184"/>
                  </a:lnTo>
                  <a:lnTo>
                    <a:pt x="392" y="184"/>
                  </a:lnTo>
                  <a:cubicBezTo>
                    <a:pt x="410" y="208"/>
                    <a:pt x="418" y="215"/>
                    <a:pt x="420" y="215"/>
                  </a:cubicBezTo>
                  <a:cubicBezTo>
                    <a:pt x="422" y="215"/>
                    <a:pt x="419" y="210"/>
                    <a:pt x="414" y="206"/>
                  </a:cubicBezTo>
                  <a:lnTo>
                    <a:pt x="403" y="184"/>
                  </a:lnTo>
                  <a:lnTo>
                    <a:pt x="327" y="97"/>
                  </a:lnTo>
                  <a:lnTo>
                    <a:pt x="316" y="75"/>
                  </a:lnTo>
                  <a:cubicBezTo>
                    <a:pt x="286" y="30"/>
                    <a:pt x="231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9"/>
            <p:cNvSpPr/>
            <p:nvPr/>
          </p:nvSpPr>
          <p:spPr>
            <a:xfrm>
              <a:off x="5376525" y="1887100"/>
              <a:ext cx="48775" cy="42000"/>
            </a:xfrm>
            <a:custGeom>
              <a:avLst/>
              <a:gdLst/>
              <a:ahLst/>
              <a:cxnLst/>
              <a:rect l="l" t="t" r="r" b="b"/>
              <a:pathLst>
                <a:path w="1951" h="1680" extrusionOk="0">
                  <a:moveTo>
                    <a:pt x="880" y="0"/>
                  </a:moveTo>
                  <a:cubicBezTo>
                    <a:pt x="691" y="0"/>
                    <a:pt x="502" y="72"/>
                    <a:pt x="359" y="209"/>
                  </a:cubicBezTo>
                  <a:cubicBezTo>
                    <a:pt x="0" y="568"/>
                    <a:pt x="337" y="1003"/>
                    <a:pt x="577" y="1318"/>
                  </a:cubicBezTo>
                  <a:cubicBezTo>
                    <a:pt x="718" y="1481"/>
                    <a:pt x="881" y="1666"/>
                    <a:pt x="1120" y="1677"/>
                  </a:cubicBezTo>
                  <a:cubicBezTo>
                    <a:pt x="1142" y="1679"/>
                    <a:pt x="1163" y="1680"/>
                    <a:pt x="1183" y="1680"/>
                  </a:cubicBezTo>
                  <a:cubicBezTo>
                    <a:pt x="1630" y="1680"/>
                    <a:pt x="1951" y="1243"/>
                    <a:pt x="1805" y="807"/>
                  </a:cubicBezTo>
                  <a:cubicBezTo>
                    <a:pt x="1729" y="557"/>
                    <a:pt x="1566" y="339"/>
                    <a:pt x="1359" y="176"/>
                  </a:cubicBezTo>
                  <a:cubicBezTo>
                    <a:pt x="1220" y="58"/>
                    <a:pt x="1050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5495850" y="2068125"/>
              <a:ext cx="46225" cy="41950"/>
            </a:xfrm>
            <a:custGeom>
              <a:avLst/>
              <a:gdLst/>
              <a:ahLst/>
              <a:cxnLst/>
              <a:rect l="l" t="t" r="r" b="b"/>
              <a:pathLst>
                <a:path w="1849" h="1678" extrusionOk="0">
                  <a:moveTo>
                    <a:pt x="874" y="0"/>
                  </a:moveTo>
                  <a:cubicBezTo>
                    <a:pt x="687" y="0"/>
                    <a:pt x="502" y="71"/>
                    <a:pt x="359" y="209"/>
                  </a:cubicBezTo>
                  <a:cubicBezTo>
                    <a:pt x="0" y="568"/>
                    <a:pt x="326" y="1002"/>
                    <a:pt x="577" y="1318"/>
                  </a:cubicBezTo>
                  <a:cubicBezTo>
                    <a:pt x="707" y="1481"/>
                    <a:pt x="870" y="1655"/>
                    <a:pt x="1120" y="1677"/>
                  </a:cubicBezTo>
                  <a:cubicBezTo>
                    <a:pt x="1129" y="1677"/>
                    <a:pt x="1138" y="1677"/>
                    <a:pt x="1147" y="1677"/>
                  </a:cubicBezTo>
                  <a:cubicBezTo>
                    <a:pt x="1420" y="1677"/>
                    <a:pt x="1678" y="1516"/>
                    <a:pt x="1794" y="1253"/>
                  </a:cubicBezTo>
                  <a:cubicBezTo>
                    <a:pt x="1849" y="1111"/>
                    <a:pt x="1849" y="959"/>
                    <a:pt x="1805" y="807"/>
                  </a:cubicBezTo>
                  <a:cubicBezTo>
                    <a:pt x="1718" y="557"/>
                    <a:pt x="1566" y="339"/>
                    <a:pt x="1348" y="176"/>
                  </a:cubicBezTo>
                  <a:cubicBezTo>
                    <a:pt x="1209" y="58"/>
                    <a:pt x="1041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5393650" y="1896650"/>
              <a:ext cx="133675" cy="195675"/>
            </a:xfrm>
            <a:custGeom>
              <a:avLst/>
              <a:gdLst/>
              <a:ahLst/>
              <a:cxnLst/>
              <a:rect l="l" t="t" r="r" b="b"/>
              <a:pathLst>
                <a:path w="5347" h="7827" extrusionOk="0">
                  <a:moveTo>
                    <a:pt x="403" y="175"/>
                  </a:moveTo>
                  <a:cubicBezTo>
                    <a:pt x="403" y="181"/>
                    <a:pt x="409" y="190"/>
                    <a:pt x="416" y="198"/>
                  </a:cubicBezTo>
                  <a:lnTo>
                    <a:pt x="416" y="198"/>
                  </a:lnTo>
                  <a:cubicBezTo>
                    <a:pt x="413" y="192"/>
                    <a:pt x="409" y="185"/>
                    <a:pt x="403" y="175"/>
                  </a:cubicBezTo>
                  <a:close/>
                  <a:moveTo>
                    <a:pt x="181" y="1"/>
                  </a:moveTo>
                  <a:cubicBezTo>
                    <a:pt x="153" y="1"/>
                    <a:pt x="124" y="8"/>
                    <a:pt x="98" y="23"/>
                  </a:cubicBezTo>
                  <a:cubicBezTo>
                    <a:pt x="22" y="66"/>
                    <a:pt x="0" y="164"/>
                    <a:pt x="44" y="240"/>
                  </a:cubicBezTo>
                  <a:lnTo>
                    <a:pt x="76" y="294"/>
                  </a:lnTo>
                  <a:lnTo>
                    <a:pt x="109" y="349"/>
                  </a:lnTo>
                  <a:cubicBezTo>
                    <a:pt x="109" y="356"/>
                    <a:pt x="114" y="368"/>
                    <a:pt x="120" y="378"/>
                  </a:cubicBezTo>
                  <a:lnTo>
                    <a:pt x="120" y="378"/>
                  </a:lnTo>
                  <a:cubicBezTo>
                    <a:pt x="118" y="374"/>
                    <a:pt x="116" y="369"/>
                    <a:pt x="114" y="363"/>
                  </a:cubicBezTo>
                  <a:lnTo>
                    <a:pt x="114" y="363"/>
                  </a:lnTo>
                  <a:cubicBezTo>
                    <a:pt x="117" y="368"/>
                    <a:pt x="120" y="371"/>
                    <a:pt x="120" y="371"/>
                  </a:cubicBezTo>
                  <a:cubicBezTo>
                    <a:pt x="125" y="376"/>
                    <a:pt x="128" y="386"/>
                    <a:pt x="127" y="388"/>
                  </a:cubicBezTo>
                  <a:lnTo>
                    <a:pt x="127" y="388"/>
                  </a:lnTo>
                  <a:cubicBezTo>
                    <a:pt x="124" y="385"/>
                    <a:pt x="122" y="382"/>
                    <a:pt x="120" y="378"/>
                  </a:cubicBezTo>
                  <a:lnTo>
                    <a:pt x="120" y="378"/>
                  </a:lnTo>
                  <a:cubicBezTo>
                    <a:pt x="123" y="386"/>
                    <a:pt x="125" y="388"/>
                    <a:pt x="126" y="388"/>
                  </a:cubicBezTo>
                  <a:cubicBezTo>
                    <a:pt x="127" y="388"/>
                    <a:pt x="127" y="388"/>
                    <a:pt x="127" y="388"/>
                  </a:cubicBezTo>
                  <a:lnTo>
                    <a:pt x="127" y="388"/>
                  </a:lnTo>
                  <a:cubicBezTo>
                    <a:pt x="128" y="390"/>
                    <a:pt x="130" y="391"/>
                    <a:pt x="131" y="392"/>
                  </a:cubicBezTo>
                  <a:cubicBezTo>
                    <a:pt x="142" y="414"/>
                    <a:pt x="153" y="425"/>
                    <a:pt x="163" y="436"/>
                  </a:cubicBezTo>
                  <a:lnTo>
                    <a:pt x="490" y="979"/>
                  </a:lnTo>
                  <a:cubicBezTo>
                    <a:pt x="859" y="1577"/>
                    <a:pt x="1229" y="2175"/>
                    <a:pt x="1609" y="2762"/>
                  </a:cubicBezTo>
                  <a:cubicBezTo>
                    <a:pt x="2066" y="3469"/>
                    <a:pt x="2534" y="4187"/>
                    <a:pt x="3001" y="4893"/>
                  </a:cubicBezTo>
                  <a:cubicBezTo>
                    <a:pt x="3414" y="5524"/>
                    <a:pt x="3838" y="6144"/>
                    <a:pt x="4262" y="6763"/>
                  </a:cubicBezTo>
                  <a:cubicBezTo>
                    <a:pt x="4500" y="7087"/>
                    <a:pt x="4716" y="7433"/>
                    <a:pt x="4985" y="7746"/>
                  </a:cubicBezTo>
                  <a:lnTo>
                    <a:pt x="4985" y="7746"/>
                  </a:lnTo>
                  <a:lnTo>
                    <a:pt x="4980" y="7742"/>
                  </a:lnTo>
                  <a:lnTo>
                    <a:pt x="4980" y="7753"/>
                  </a:lnTo>
                  <a:cubicBezTo>
                    <a:pt x="5016" y="7805"/>
                    <a:pt x="5066" y="7827"/>
                    <a:pt x="5116" y="7827"/>
                  </a:cubicBezTo>
                  <a:cubicBezTo>
                    <a:pt x="5233" y="7827"/>
                    <a:pt x="5346" y="7708"/>
                    <a:pt x="5262" y="7579"/>
                  </a:cubicBezTo>
                  <a:lnTo>
                    <a:pt x="5262" y="7579"/>
                  </a:lnTo>
                  <a:lnTo>
                    <a:pt x="5271" y="7612"/>
                  </a:lnTo>
                  <a:lnTo>
                    <a:pt x="5271" y="7612"/>
                  </a:lnTo>
                  <a:cubicBezTo>
                    <a:pt x="5259" y="7572"/>
                    <a:pt x="5241" y="7529"/>
                    <a:pt x="5219" y="7492"/>
                  </a:cubicBezTo>
                  <a:cubicBezTo>
                    <a:pt x="5197" y="7437"/>
                    <a:pt x="5165" y="7372"/>
                    <a:pt x="5132" y="7307"/>
                  </a:cubicBezTo>
                  <a:cubicBezTo>
                    <a:pt x="5002" y="7111"/>
                    <a:pt x="4882" y="6916"/>
                    <a:pt x="4762" y="6720"/>
                  </a:cubicBezTo>
                  <a:cubicBezTo>
                    <a:pt x="4382" y="6111"/>
                    <a:pt x="4001" y="5502"/>
                    <a:pt x="3599" y="4893"/>
                  </a:cubicBezTo>
                  <a:cubicBezTo>
                    <a:pt x="3142" y="4187"/>
                    <a:pt x="2664" y="3469"/>
                    <a:pt x="2197" y="2762"/>
                  </a:cubicBezTo>
                  <a:cubicBezTo>
                    <a:pt x="1783" y="2154"/>
                    <a:pt x="1381" y="1545"/>
                    <a:pt x="957" y="958"/>
                  </a:cubicBezTo>
                  <a:lnTo>
                    <a:pt x="533" y="360"/>
                  </a:lnTo>
                  <a:lnTo>
                    <a:pt x="457" y="262"/>
                  </a:lnTo>
                  <a:lnTo>
                    <a:pt x="435" y="218"/>
                  </a:lnTo>
                  <a:cubicBezTo>
                    <a:pt x="430" y="213"/>
                    <a:pt x="423" y="206"/>
                    <a:pt x="416" y="198"/>
                  </a:cubicBezTo>
                  <a:lnTo>
                    <a:pt x="416" y="198"/>
                  </a:lnTo>
                  <a:cubicBezTo>
                    <a:pt x="424" y="212"/>
                    <a:pt x="425" y="216"/>
                    <a:pt x="424" y="216"/>
                  </a:cubicBezTo>
                  <a:cubicBezTo>
                    <a:pt x="422" y="216"/>
                    <a:pt x="418" y="212"/>
                    <a:pt x="414" y="207"/>
                  </a:cubicBezTo>
                  <a:lnTo>
                    <a:pt x="403" y="186"/>
                  </a:lnTo>
                  <a:lnTo>
                    <a:pt x="327" y="88"/>
                  </a:lnTo>
                  <a:lnTo>
                    <a:pt x="316" y="77"/>
                  </a:lnTo>
                  <a:cubicBezTo>
                    <a:pt x="287" y="27"/>
                    <a:pt x="235" y="1"/>
                    <a:pt x="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5131900" y="2048150"/>
              <a:ext cx="46225" cy="42050"/>
            </a:xfrm>
            <a:custGeom>
              <a:avLst/>
              <a:gdLst/>
              <a:ahLst/>
              <a:cxnLst/>
              <a:rect l="l" t="t" r="r" b="b"/>
              <a:pathLst>
                <a:path w="1849" h="1682" extrusionOk="0">
                  <a:moveTo>
                    <a:pt x="874" y="0"/>
                  </a:moveTo>
                  <a:cubicBezTo>
                    <a:pt x="688" y="0"/>
                    <a:pt x="502" y="71"/>
                    <a:pt x="359" y="214"/>
                  </a:cubicBezTo>
                  <a:cubicBezTo>
                    <a:pt x="1" y="573"/>
                    <a:pt x="327" y="997"/>
                    <a:pt x="577" y="1312"/>
                  </a:cubicBezTo>
                  <a:cubicBezTo>
                    <a:pt x="707" y="1486"/>
                    <a:pt x="870" y="1660"/>
                    <a:pt x="1120" y="1682"/>
                  </a:cubicBezTo>
                  <a:cubicBezTo>
                    <a:pt x="1403" y="1682"/>
                    <a:pt x="1675" y="1519"/>
                    <a:pt x="1794" y="1258"/>
                  </a:cubicBezTo>
                  <a:cubicBezTo>
                    <a:pt x="1849" y="1117"/>
                    <a:pt x="1849" y="953"/>
                    <a:pt x="1805" y="812"/>
                  </a:cubicBezTo>
                  <a:cubicBezTo>
                    <a:pt x="1718" y="551"/>
                    <a:pt x="1566" y="334"/>
                    <a:pt x="1349" y="171"/>
                  </a:cubicBezTo>
                  <a:cubicBezTo>
                    <a:pt x="1210" y="57"/>
                    <a:pt x="1042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5250950" y="2229300"/>
              <a:ext cx="48550" cy="41975"/>
            </a:xfrm>
            <a:custGeom>
              <a:avLst/>
              <a:gdLst/>
              <a:ahLst/>
              <a:cxnLst/>
              <a:rect l="l" t="t" r="r" b="b"/>
              <a:pathLst>
                <a:path w="1942" h="1679" extrusionOk="0">
                  <a:moveTo>
                    <a:pt x="880" y="1"/>
                  </a:moveTo>
                  <a:cubicBezTo>
                    <a:pt x="691" y="1"/>
                    <a:pt x="502" y="72"/>
                    <a:pt x="359" y="209"/>
                  </a:cubicBezTo>
                  <a:cubicBezTo>
                    <a:pt x="1" y="568"/>
                    <a:pt x="327" y="1003"/>
                    <a:pt x="577" y="1318"/>
                  </a:cubicBezTo>
                  <a:cubicBezTo>
                    <a:pt x="718" y="1481"/>
                    <a:pt x="870" y="1655"/>
                    <a:pt x="1120" y="1677"/>
                  </a:cubicBezTo>
                  <a:cubicBezTo>
                    <a:pt x="1136" y="1678"/>
                    <a:pt x="1152" y="1678"/>
                    <a:pt x="1168" y="1678"/>
                  </a:cubicBezTo>
                  <a:cubicBezTo>
                    <a:pt x="1612" y="1678"/>
                    <a:pt x="1942" y="1238"/>
                    <a:pt x="1805" y="807"/>
                  </a:cubicBezTo>
                  <a:cubicBezTo>
                    <a:pt x="1718" y="557"/>
                    <a:pt x="1566" y="339"/>
                    <a:pt x="1360" y="176"/>
                  </a:cubicBezTo>
                  <a:cubicBezTo>
                    <a:pt x="1221" y="58"/>
                    <a:pt x="1050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5148750" y="2057550"/>
              <a:ext cx="133750" cy="195700"/>
            </a:xfrm>
            <a:custGeom>
              <a:avLst/>
              <a:gdLst/>
              <a:ahLst/>
              <a:cxnLst/>
              <a:rect l="l" t="t" r="r" b="b"/>
              <a:pathLst>
                <a:path w="5350" h="7828" extrusionOk="0">
                  <a:moveTo>
                    <a:pt x="192" y="1"/>
                  </a:moveTo>
                  <a:cubicBezTo>
                    <a:pt x="164" y="1"/>
                    <a:pt x="135" y="8"/>
                    <a:pt x="109" y="23"/>
                  </a:cubicBezTo>
                  <a:cubicBezTo>
                    <a:pt x="33" y="66"/>
                    <a:pt x="1" y="164"/>
                    <a:pt x="44" y="240"/>
                  </a:cubicBezTo>
                  <a:lnTo>
                    <a:pt x="44" y="251"/>
                  </a:lnTo>
                  <a:lnTo>
                    <a:pt x="77" y="295"/>
                  </a:lnTo>
                  <a:lnTo>
                    <a:pt x="109" y="360"/>
                  </a:lnTo>
                  <a:lnTo>
                    <a:pt x="120" y="382"/>
                  </a:lnTo>
                  <a:cubicBezTo>
                    <a:pt x="120" y="388"/>
                    <a:pt x="126" y="400"/>
                    <a:pt x="129" y="400"/>
                  </a:cubicBezTo>
                  <a:cubicBezTo>
                    <a:pt x="130" y="400"/>
                    <a:pt x="130" y="395"/>
                    <a:pt x="127" y="381"/>
                  </a:cubicBezTo>
                  <a:lnTo>
                    <a:pt x="127" y="381"/>
                  </a:lnTo>
                  <a:cubicBezTo>
                    <a:pt x="131" y="390"/>
                    <a:pt x="136" y="398"/>
                    <a:pt x="142" y="404"/>
                  </a:cubicBezTo>
                  <a:cubicBezTo>
                    <a:pt x="142" y="425"/>
                    <a:pt x="153" y="436"/>
                    <a:pt x="164" y="447"/>
                  </a:cubicBezTo>
                  <a:lnTo>
                    <a:pt x="501" y="991"/>
                  </a:lnTo>
                  <a:cubicBezTo>
                    <a:pt x="859" y="1589"/>
                    <a:pt x="1229" y="2187"/>
                    <a:pt x="1610" y="2774"/>
                  </a:cubicBezTo>
                  <a:cubicBezTo>
                    <a:pt x="2077" y="3480"/>
                    <a:pt x="2534" y="4198"/>
                    <a:pt x="3012" y="4905"/>
                  </a:cubicBezTo>
                  <a:cubicBezTo>
                    <a:pt x="3425" y="5535"/>
                    <a:pt x="3838" y="6155"/>
                    <a:pt x="4273" y="6764"/>
                  </a:cubicBezTo>
                  <a:cubicBezTo>
                    <a:pt x="4502" y="7101"/>
                    <a:pt x="4730" y="7449"/>
                    <a:pt x="4991" y="7764"/>
                  </a:cubicBezTo>
                  <a:cubicBezTo>
                    <a:pt x="5002" y="7786"/>
                    <a:pt x="5024" y="7797"/>
                    <a:pt x="5045" y="7807"/>
                  </a:cubicBezTo>
                  <a:lnTo>
                    <a:pt x="5045" y="7807"/>
                  </a:lnTo>
                  <a:lnTo>
                    <a:pt x="5045" y="7807"/>
                  </a:lnTo>
                  <a:cubicBezTo>
                    <a:pt x="5069" y="7821"/>
                    <a:pt x="5095" y="7827"/>
                    <a:pt x="5122" y="7827"/>
                  </a:cubicBezTo>
                  <a:cubicBezTo>
                    <a:pt x="5235" y="7827"/>
                    <a:pt x="5349" y="7711"/>
                    <a:pt x="5274" y="7590"/>
                  </a:cubicBezTo>
                  <a:lnTo>
                    <a:pt x="5274" y="7590"/>
                  </a:lnTo>
                  <a:lnTo>
                    <a:pt x="5275" y="7596"/>
                  </a:lnTo>
                  <a:lnTo>
                    <a:pt x="5275" y="7596"/>
                  </a:lnTo>
                  <a:cubicBezTo>
                    <a:pt x="5264" y="7565"/>
                    <a:pt x="5249" y="7534"/>
                    <a:pt x="5230" y="7503"/>
                  </a:cubicBezTo>
                  <a:cubicBezTo>
                    <a:pt x="5197" y="7438"/>
                    <a:pt x="5165" y="7373"/>
                    <a:pt x="5132" y="7318"/>
                  </a:cubicBezTo>
                  <a:lnTo>
                    <a:pt x="4763" y="6731"/>
                  </a:lnTo>
                  <a:cubicBezTo>
                    <a:pt x="4382" y="6111"/>
                    <a:pt x="4002" y="5503"/>
                    <a:pt x="3610" y="4905"/>
                  </a:cubicBezTo>
                  <a:cubicBezTo>
                    <a:pt x="3143" y="4187"/>
                    <a:pt x="2675" y="3480"/>
                    <a:pt x="2197" y="2774"/>
                  </a:cubicBezTo>
                  <a:cubicBezTo>
                    <a:pt x="1794" y="2165"/>
                    <a:pt x="1381" y="1556"/>
                    <a:pt x="957" y="958"/>
                  </a:cubicBezTo>
                  <a:lnTo>
                    <a:pt x="533" y="371"/>
                  </a:lnTo>
                  <a:lnTo>
                    <a:pt x="468" y="262"/>
                  </a:lnTo>
                  <a:lnTo>
                    <a:pt x="435" y="230"/>
                  </a:lnTo>
                  <a:lnTo>
                    <a:pt x="403" y="186"/>
                  </a:lnTo>
                  <a:lnTo>
                    <a:pt x="403" y="186"/>
                  </a:lnTo>
                  <a:cubicBezTo>
                    <a:pt x="421" y="210"/>
                    <a:pt x="429" y="218"/>
                    <a:pt x="431" y="218"/>
                  </a:cubicBezTo>
                  <a:cubicBezTo>
                    <a:pt x="432" y="218"/>
                    <a:pt x="429" y="213"/>
                    <a:pt x="425" y="208"/>
                  </a:cubicBezTo>
                  <a:lnTo>
                    <a:pt x="403" y="186"/>
                  </a:lnTo>
                  <a:lnTo>
                    <a:pt x="403" y="186"/>
                  </a:lnTo>
                  <a:lnTo>
                    <a:pt x="403" y="186"/>
                  </a:lnTo>
                  <a:cubicBezTo>
                    <a:pt x="381" y="153"/>
                    <a:pt x="359" y="121"/>
                    <a:pt x="338" y="88"/>
                  </a:cubicBezTo>
                  <a:lnTo>
                    <a:pt x="327" y="77"/>
                  </a:lnTo>
                  <a:cubicBezTo>
                    <a:pt x="298" y="27"/>
                    <a:pt x="246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5262900" y="1978300"/>
              <a:ext cx="48550" cy="42100"/>
            </a:xfrm>
            <a:custGeom>
              <a:avLst/>
              <a:gdLst/>
              <a:ahLst/>
              <a:cxnLst/>
              <a:rect l="l" t="t" r="r" b="b"/>
              <a:pathLst>
                <a:path w="1942" h="1684" extrusionOk="0">
                  <a:moveTo>
                    <a:pt x="869" y="0"/>
                  </a:moveTo>
                  <a:cubicBezTo>
                    <a:pt x="680" y="0"/>
                    <a:pt x="492" y="71"/>
                    <a:pt x="349" y="214"/>
                  </a:cubicBezTo>
                  <a:cubicBezTo>
                    <a:pt x="1" y="573"/>
                    <a:pt x="327" y="997"/>
                    <a:pt x="566" y="1312"/>
                  </a:cubicBezTo>
                  <a:cubicBezTo>
                    <a:pt x="708" y="1486"/>
                    <a:pt x="871" y="1660"/>
                    <a:pt x="1110" y="1682"/>
                  </a:cubicBezTo>
                  <a:cubicBezTo>
                    <a:pt x="1126" y="1683"/>
                    <a:pt x="1142" y="1683"/>
                    <a:pt x="1158" y="1683"/>
                  </a:cubicBezTo>
                  <a:cubicBezTo>
                    <a:pt x="1612" y="1683"/>
                    <a:pt x="1942" y="1243"/>
                    <a:pt x="1795" y="812"/>
                  </a:cubicBezTo>
                  <a:cubicBezTo>
                    <a:pt x="1719" y="562"/>
                    <a:pt x="1556" y="334"/>
                    <a:pt x="1349" y="171"/>
                  </a:cubicBezTo>
                  <a:cubicBezTo>
                    <a:pt x="1210" y="57"/>
                    <a:pt x="1039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5381950" y="2159400"/>
              <a:ext cx="46500" cy="41975"/>
            </a:xfrm>
            <a:custGeom>
              <a:avLst/>
              <a:gdLst/>
              <a:ahLst/>
              <a:cxnLst/>
              <a:rect l="l" t="t" r="r" b="b"/>
              <a:pathLst>
                <a:path w="1860" h="1679" extrusionOk="0">
                  <a:moveTo>
                    <a:pt x="881" y="1"/>
                  </a:moveTo>
                  <a:cubicBezTo>
                    <a:pt x="692" y="1"/>
                    <a:pt x="504" y="72"/>
                    <a:pt x="360" y="211"/>
                  </a:cubicBezTo>
                  <a:cubicBezTo>
                    <a:pt x="1" y="570"/>
                    <a:pt x="327" y="994"/>
                    <a:pt x="577" y="1309"/>
                  </a:cubicBezTo>
                  <a:cubicBezTo>
                    <a:pt x="708" y="1483"/>
                    <a:pt x="871" y="1657"/>
                    <a:pt x="1121" y="1679"/>
                  </a:cubicBezTo>
                  <a:cubicBezTo>
                    <a:pt x="1403" y="1679"/>
                    <a:pt x="1675" y="1516"/>
                    <a:pt x="1795" y="1255"/>
                  </a:cubicBezTo>
                  <a:cubicBezTo>
                    <a:pt x="1849" y="1113"/>
                    <a:pt x="1860" y="950"/>
                    <a:pt x="1817" y="809"/>
                  </a:cubicBezTo>
                  <a:cubicBezTo>
                    <a:pt x="1730" y="548"/>
                    <a:pt x="1566" y="330"/>
                    <a:pt x="1349" y="167"/>
                  </a:cubicBezTo>
                  <a:cubicBezTo>
                    <a:pt x="1212" y="56"/>
                    <a:pt x="1046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5279750" y="1987700"/>
              <a:ext cx="132700" cy="195700"/>
            </a:xfrm>
            <a:custGeom>
              <a:avLst/>
              <a:gdLst/>
              <a:ahLst/>
              <a:cxnLst/>
              <a:rect l="l" t="t" r="r" b="b"/>
              <a:pathLst>
                <a:path w="5308" h="7828" extrusionOk="0">
                  <a:moveTo>
                    <a:pt x="403" y="186"/>
                  </a:moveTo>
                  <a:cubicBezTo>
                    <a:pt x="421" y="210"/>
                    <a:pt x="426" y="217"/>
                    <a:pt x="425" y="217"/>
                  </a:cubicBezTo>
                  <a:cubicBezTo>
                    <a:pt x="424" y="217"/>
                    <a:pt x="419" y="213"/>
                    <a:pt x="414" y="208"/>
                  </a:cubicBezTo>
                  <a:lnTo>
                    <a:pt x="403" y="186"/>
                  </a:lnTo>
                  <a:close/>
                  <a:moveTo>
                    <a:pt x="119" y="375"/>
                  </a:moveTo>
                  <a:cubicBezTo>
                    <a:pt x="119" y="377"/>
                    <a:pt x="120" y="378"/>
                    <a:pt x="120" y="379"/>
                  </a:cubicBezTo>
                  <a:lnTo>
                    <a:pt x="120" y="379"/>
                  </a:lnTo>
                  <a:cubicBezTo>
                    <a:pt x="120" y="377"/>
                    <a:pt x="120" y="376"/>
                    <a:pt x="119" y="375"/>
                  </a:cubicBezTo>
                  <a:close/>
                  <a:moveTo>
                    <a:pt x="120" y="379"/>
                  </a:moveTo>
                  <a:cubicBezTo>
                    <a:pt x="120" y="379"/>
                    <a:pt x="121" y="380"/>
                    <a:pt x="121" y="382"/>
                  </a:cubicBezTo>
                  <a:cubicBezTo>
                    <a:pt x="121" y="382"/>
                    <a:pt x="122" y="383"/>
                    <a:pt x="122" y="383"/>
                  </a:cubicBezTo>
                  <a:lnTo>
                    <a:pt x="122" y="383"/>
                  </a:lnTo>
                  <a:cubicBezTo>
                    <a:pt x="122" y="382"/>
                    <a:pt x="121" y="380"/>
                    <a:pt x="120" y="379"/>
                  </a:cubicBezTo>
                  <a:close/>
                  <a:moveTo>
                    <a:pt x="182" y="1"/>
                  </a:moveTo>
                  <a:cubicBezTo>
                    <a:pt x="154" y="1"/>
                    <a:pt x="125" y="8"/>
                    <a:pt x="99" y="23"/>
                  </a:cubicBezTo>
                  <a:cubicBezTo>
                    <a:pt x="23" y="66"/>
                    <a:pt x="1" y="164"/>
                    <a:pt x="44" y="240"/>
                  </a:cubicBezTo>
                  <a:lnTo>
                    <a:pt x="77" y="295"/>
                  </a:lnTo>
                  <a:lnTo>
                    <a:pt x="110" y="360"/>
                  </a:lnTo>
                  <a:cubicBezTo>
                    <a:pt x="110" y="368"/>
                    <a:pt x="116" y="370"/>
                    <a:pt x="119" y="375"/>
                  </a:cubicBezTo>
                  <a:lnTo>
                    <a:pt x="119" y="375"/>
                  </a:lnTo>
                  <a:cubicBezTo>
                    <a:pt x="117" y="369"/>
                    <a:pt x="113" y="360"/>
                    <a:pt x="110" y="349"/>
                  </a:cubicBezTo>
                  <a:lnTo>
                    <a:pt x="110" y="349"/>
                  </a:lnTo>
                  <a:cubicBezTo>
                    <a:pt x="117" y="364"/>
                    <a:pt x="119" y="374"/>
                    <a:pt x="124" y="386"/>
                  </a:cubicBezTo>
                  <a:lnTo>
                    <a:pt x="124" y="386"/>
                  </a:lnTo>
                  <a:cubicBezTo>
                    <a:pt x="123" y="385"/>
                    <a:pt x="123" y="384"/>
                    <a:pt x="122" y="383"/>
                  </a:cubicBezTo>
                  <a:lnTo>
                    <a:pt x="122" y="383"/>
                  </a:lnTo>
                  <a:cubicBezTo>
                    <a:pt x="124" y="388"/>
                    <a:pt x="126" y="391"/>
                    <a:pt x="127" y="393"/>
                  </a:cubicBezTo>
                  <a:lnTo>
                    <a:pt x="127" y="393"/>
                  </a:lnTo>
                  <a:cubicBezTo>
                    <a:pt x="126" y="390"/>
                    <a:pt x="125" y="388"/>
                    <a:pt x="124" y="386"/>
                  </a:cubicBezTo>
                  <a:lnTo>
                    <a:pt x="124" y="386"/>
                  </a:lnTo>
                  <a:cubicBezTo>
                    <a:pt x="127" y="390"/>
                    <a:pt x="128" y="394"/>
                    <a:pt x="128" y="394"/>
                  </a:cubicBezTo>
                  <a:cubicBezTo>
                    <a:pt x="127" y="394"/>
                    <a:pt x="127" y="394"/>
                    <a:pt x="127" y="393"/>
                  </a:cubicBezTo>
                  <a:lnTo>
                    <a:pt x="127" y="393"/>
                  </a:lnTo>
                  <a:cubicBezTo>
                    <a:pt x="128" y="396"/>
                    <a:pt x="129" y="400"/>
                    <a:pt x="131" y="403"/>
                  </a:cubicBezTo>
                  <a:lnTo>
                    <a:pt x="164" y="447"/>
                  </a:lnTo>
                  <a:lnTo>
                    <a:pt x="490" y="990"/>
                  </a:lnTo>
                  <a:cubicBezTo>
                    <a:pt x="860" y="1588"/>
                    <a:pt x="1229" y="2176"/>
                    <a:pt x="1610" y="2763"/>
                  </a:cubicBezTo>
                  <a:cubicBezTo>
                    <a:pt x="2067" y="3480"/>
                    <a:pt x="2534" y="4198"/>
                    <a:pt x="3002" y="4904"/>
                  </a:cubicBezTo>
                  <a:cubicBezTo>
                    <a:pt x="3426" y="5524"/>
                    <a:pt x="3839" y="6144"/>
                    <a:pt x="4263" y="6764"/>
                  </a:cubicBezTo>
                  <a:cubicBezTo>
                    <a:pt x="4502" y="7101"/>
                    <a:pt x="4730" y="7449"/>
                    <a:pt x="4991" y="7753"/>
                  </a:cubicBezTo>
                  <a:cubicBezTo>
                    <a:pt x="4991" y="7753"/>
                    <a:pt x="4991" y="7753"/>
                    <a:pt x="4991" y="7753"/>
                  </a:cubicBezTo>
                  <a:lnTo>
                    <a:pt x="4991" y="7753"/>
                  </a:lnTo>
                  <a:cubicBezTo>
                    <a:pt x="5002" y="7775"/>
                    <a:pt x="5024" y="7796"/>
                    <a:pt x="5046" y="7807"/>
                  </a:cubicBezTo>
                  <a:lnTo>
                    <a:pt x="5045" y="7807"/>
                  </a:lnTo>
                  <a:lnTo>
                    <a:pt x="5045" y="7807"/>
                  </a:lnTo>
                  <a:cubicBezTo>
                    <a:pt x="5069" y="7821"/>
                    <a:pt x="5095" y="7827"/>
                    <a:pt x="5122" y="7827"/>
                  </a:cubicBezTo>
                  <a:cubicBezTo>
                    <a:pt x="5214" y="7827"/>
                    <a:pt x="5307" y="7748"/>
                    <a:pt x="5290" y="7653"/>
                  </a:cubicBezTo>
                  <a:lnTo>
                    <a:pt x="5290" y="7653"/>
                  </a:lnTo>
                  <a:lnTo>
                    <a:pt x="5296" y="7666"/>
                  </a:lnTo>
                  <a:cubicBezTo>
                    <a:pt x="5285" y="7612"/>
                    <a:pt x="5263" y="7546"/>
                    <a:pt x="5230" y="7503"/>
                  </a:cubicBezTo>
                  <a:cubicBezTo>
                    <a:pt x="5198" y="7438"/>
                    <a:pt x="5165" y="7372"/>
                    <a:pt x="5133" y="7318"/>
                  </a:cubicBezTo>
                  <a:cubicBezTo>
                    <a:pt x="5013" y="7111"/>
                    <a:pt x="4883" y="6916"/>
                    <a:pt x="4763" y="6720"/>
                  </a:cubicBezTo>
                  <a:cubicBezTo>
                    <a:pt x="4382" y="6111"/>
                    <a:pt x="4002" y="5502"/>
                    <a:pt x="3610" y="4904"/>
                  </a:cubicBezTo>
                  <a:cubicBezTo>
                    <a:pt x="3143" y="4187"/>
                    <a:pt x="2665" y="3480"/>
                    <a:pt x="2197" y="2763"/>
                  </a:cubicBezTo>
                  <a:cubicBezTo>
                    <a:pt x="1784" y="2154"/>
                    <a:pt x="1382" y="1545"/>
                    <a:pt x="958" y="958"/>
                  </a:cubicBezTo>
                  <a:lnTo>
                    <a:pt x="534" y="360"/>
                  </a:lnTo>
                  <a:lnTo>
                    <a:pt x="458" y="262"/>
                  </a:lnTo>
                  <a:lnTo>
                    <a:pt x="436" y="219"/>
                  </a:lnTo>
                  <a:cubicBezTo>
                    <a:pt x="425" y="208"/>
                    <a:pt x="414" y="186"/>
                    <a:pt x="403" y="186"/>
                  </a:cubicBezTo>
                  <a:lnTo>
                    <a:pt x="327" y="88"/>
                  </a:lnTo>
                  <a:lnTo>
                    <a:pt x="327" y="77"/>
                  </a:lnTo>
                  <a:cubicBezTo>
                    <a:pt x="291" y="27"/>
                    <a:pt x="237" y="1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4951150" y="1697425"/>
              <a:ext cx="537375" cy="399200"/>
            </a:xfrm>
            <a:custGeom>
              <a:avLst/>
              <a:gdLst/>
              <a:ahLst/>
              <a:cxnLst/>
              <a:rect l="l" t="t" r="r" b="b"/>
              <a:pathLst>
                <a:path w="21495" h="15968" extrusionOk="0">
                  <a:moveTo>
                    <a:pt x="20503" y="0"/>
                  </a:moveTo>
                  <a:cubicBezTo>
                    <a:pt x="20443" y="0"/>
                    <a:pt x="20382" y="19"/>
                    <a:pt x="20331" y="55"/>
                  </a:cubicBezTo>
                  <a:cubicBezTo>
                    <a:pt x="20223" y="142"/>
                    <a:pt x="20190" y="294"/>
                    <a:pt x="20266" y="414"/>
                  </a:cubicBezTo>
                  <a:cubicBezTo>
                    <a:pt x="20321" y="490"/>
                    <a:pt x="20375" y="577"/>
                    <a:pt x="20429" y="664"/>
                  </a:cubicBezTo>
                  <a:cubicBezTo>
                    <a:pt x="20451" y="707"/>
                    <a:pt x="20473" y="762"/>
                    <a:pt x="20505" y="805"/>
                  </a:cubicBezTo>
                  <a:cubicBezTo>
                    <a:pt x="20510" y="816"/>
                    <a:pt x="20511" y="820"/>
                    <a:pt x="20511" y="820"/>
                  </a:cubicBezTo>
                  <a:cubicBezTo>
                    <a:pt x="20509" y="820"/>
                    <a:pt x="20497" y="794"/>
                    <a:pt x="20495" y="794"/>
                  </a:cubicBezTo>
                  <a:lnTo>
                    <a:pt x="20495" y="794"/>
                  </a:lnTo>
                  <a:cubicBezTo>
                    <a:pt x="20494" y="794"/>
                    <a:pt x="20496" y="802"/>
                    <a:pt x="20505" y="827"/>
                  </a:cubicBezTo>
                  <a:lnTo>
                    <a:pt x="20549" y="914"/>
                  </a:lnTo>
                  <a:cubicBezTo>
                    <a:pt x="20581" y="1012"/>
                    <a:pt x="20614" y="1099"/>
                    <a:pt x="20636" y="1197"/>
                  </a:cubicBezTo>
                  <a:cubicBezTo>
                    <a:pt x="20658" y="1294"/>
                    <a:pt x="20668" y="1381"/>
                    <a:pt x="20679" y="1479"/>
                  </a:cubicBezTo>
                  <a:cubicBezTo>
                    <a:pt x="20712" y="1903"/>
                    <a:pt x="20679" y="2327"/>
                    <a:pt x="20560" y="2740"/>
                  </a:cubicBezTo>
                  <a:cubicBezTo>
                    <a:pt x="20321" y="3675"/>
                    <a:pt x="19929" y="4556"/>
                    <a:pt x="19407" y="5361"/>
                  </a:cubicBezTo>
                  <a:cubicBezTo>
                    <a:pt x="18864" y="6198"/>
                    <a:pt x="18244" y="6970"/>
                    <a:pt x="17548" y="7666"/>
                  </a:cubicBezTo>
                  <a:cubicBezTo>
                    <a:pt x="16798" y="8427"/>
                    <a:pt x="16015" y="9155"/>
                    <a:pt x="15178" y="9829"/>
                  </a:cubicBezTo>
                  <a:cubicBezTo>
                    <a:pt x="13699" y="11068"/>
                    <a:pt x="12123" y="12188"/>
                    <a:pt x="10470" y="13167"/>
                  </a:cubicBezTo>
                  <a:cubicBezTo>
                    <a:pt x="8829" y="14124"/>
                    <a:pt x="7089" y="14863"/>
                    <a:pt x="5219" y="15233"/>
                  </a:cubicBezTo>
                  <a:cubicBezTo>
                    <a:pt x="4752" y="15330"/>
                    <a:pt x="4273" y="15396"/>
                    <a:pt x="3795" y="15439"/>
                  </a:cubicBezTo>
                  <a:cubicBezTo>
                    <a:pt x="3717" y="15443"/>
                    <a:pt x="3639" y="15446"/>
                    <a:pt x="3561" y="15446"/>
                  </a:cubicBezTo>
                  <a:cubicBezTo>
                    <a:pt x="3251" y="15446"/>
                    <a:pt x="2947" y="15411"/>
                    <a:pt x="2642" y="15341"/>
                  </a:cubicBezTo>
                  <a:cubicBezTo>
                    <a:pt x="1871" y="15156"/>
                    <a:pt x="1142" y="14841"/>
                    <a:pt x="479" y="14406"/>
                  </a:cubicBezTo>
                  <a:cubicBezTo>
                    <a:pt x="359" y="14330"/>
                    <a:pt x="251" y="14232"/>
                    <a:pt x="153" y="14124"/>
                  </a:cubicBezTo>
                  <a:cubicBezTo>
                    <a:pt x="139" y="14107"/>
                    <a:pt x="123" y="14101"/>
                    <a:pt x="106" y="14101"/>
                  </a:cubicBezTo>
                  <a:cubicBezTo>
                    <a:pt x="54" y="14101"/>
                    <a:pt x="0" y="14164"/>
                    <a:pt x="33" y="14221"/>
                  </a:cubicBezTo>
                  <a:cubicBezTo>
                    <a:pt x="414" y="14928"/>
                    <a:pt x="1142" y="15320"/>
                    <a:pt x="1860" y="15602"/>
                  </a:cubicBezTo>
                  <a:cubicBezTo>
                    <a:pt x="2273" y="15776"/>
                    <a:pt x="2708" y="15885"/>
                    <a:pt x="3153" y="15950"/>
                  </a:cubicBezTo>
                  <a:cubicBezTo>
                    <a:pt x="3310" y="15962"/>
                    <a:pt x="3468" y="15968"/>
                    <a:pt x="3628" y="15968"/>
                  </a:cubicBezTo>
                  <a:cubicBezTo>
                    <a:pt x="3913" y="15968"/>
                    <a:pt x="4201" y="15948"/>
                    <a:pt x="4480" y="15907"/>
                  </a:cubicBezTo>
                  <a:cubicBezTo>
                    <a:pt x="6469" y="15657"/>
                    <a:pt x="8350" y="14982"/>
                    <a:pt x="10112" y="14047"/>
                  </a:cubicBezTo>
                  <a:cubicBezTo>
                    <a:pt x="11873" y="13102"/>
                    <a:pt x="13471" y="11927"/>
                    <a:pt x="15037" y="10710"/>
                  </a:cubicBezTo>
                  <a:cubicBezTo>
                    <a:pt x="15906" y="10047"/>
                    <a:pt x="16744" y="9329"/>
                    <a:pt x="17526" y="8568"/>
                  </a:cubicBezTo>
                  <a:cubicBezTo>
                    <a:pt x="18298" y="7839"/>
                    <a:pt x="18994" y="7035"/>
                    <a:pt x="19614" y="6176"/>
                  </a:cubicBezTo>
                  <a:cubicBezTo>
                    <a:pt x="20201" y="5350"/>
                    <a:pt x="20679" y="4426"/>
                    <a:pt x="21005" y="3447"/>
                  </a:cubicBezTo>
                  <a:cubicBezTo>
                    <a:pt x="21288" y="2556"/>
                    <a:pt x="21495" y="1512"/>
                    <a:pt x="21092" y="620"/>
                  </a:cubicBezTo>
                  <a:cubicBezTo>
                    <a:pt x="20995" y="414"/>
                    <a:pt x="20853" y="229"/>
                    <a:pt x="20690" y="77"/>
                  </a:cubicBezTo>
                  <a:cubicBezTo>
                    <a:pt x="20638" y="25"/>
                    <a:pt x="20571" y="0"/>
                    <a:pt x="20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5077200" y="1892325"/>
              <a:ext cx="536625" cy="406175"/>
            </a:xfrm>
            <a:custGeom>
              <a:avLst/>
              <a:gdLst/>
              <a:ahLst/>
              <a:cxnLst/>
              <a:rect l="l" t="t" r="r" b="b"/>
              <a:pathLst>
                <a:path w="21465" h="16247" extrusionOk="0">
                  <a:moveTo>
                    <a:pt x="20669" y="0"/>
                  </a:moveTo>
                  <a:cubicBezTo>
                    <a:pt x="20483" y="0"/>
                    <a:pt x="20299" y="202"/>
                    <a:pt x="20432" y="424"/>
                  </a:cubicBezTo>
                  <a:cubicBezTo>
                    <a:pt x="20606" y="826"/>
                    <a:pt x="20693" y="1250"/>
                    <a:pt x="20704" y="1696"/>
                  </a:cubicBezTo>
                  <a:cubicBezTo>
                    <a:pt x="20715" y="1924"/>
                    <a:pt x="20704" y="2164"/>
                    <a:pt x="20671" y="2392"/>
                  </a:cubicBezTo>
                  <a:cubicBezTo>
                    <a:pt x="20660" y="2468"/>
                    <a:pt x="20649" y="2566"/>
                    <a:pt x="20628" y="2664"/>
                  </a:cubicBezTo>
                  <a:cubicBezTo>
                    <a:pt x="20606" y="2772"/>
                    <a:pt x="20584" y="2903"/>
                    <a:pt x="20552" y="3012"/>
                  </a:cubicBezTo>
                  <a:cubicBezTo>
                    <a:pt x="20312" y="3947"/>
                    <a:pt x="19921" y="4827"/>
                    <a:pt x="19399" y="5643"/>
                  </a:cubicBezTo>
                  <a:cubicBezTo>
                    <a:pt x="18866" y="6469"/>
                    <a:pt x="18236" y="7241"/>
                    <a:pt x="17540" y="7937"/>
                  </a:cubicBezTo>
                  <a:cubicBezTo>
                    <a:pt x="16790" y="8698"/>
                    <a:pt x="16007" y="9426"/>
                    <a:pt x="15181" y="10100"/>
                  </a:cubicBezTo>
                  <a:cubicBezTo>
                    <a:pt x="13702" y="11340"/>
                    <a:pt x="12126" y="12459"/>
                    <a:pt x="10462" y="13449"/>
                  </a:cubicBezTo>
                  <a:cubicBezTo>
                    <a:pt x="8821" y="14395"/>
                    <a:pt x="7092" y="15145"/>
                    <a:pt x="5211" y="15515"/>
                  </a:cubicBezTo>
                  <a:cubicBezTo>
                    <a:pt x="4743" y="15602"/>
                    <a:pt x="4265" y="15667"/>
                    <a:pt x="3787" y="15710"/>
                  </a:cubicBezTo>
                  <a:cubicBezTo>
                    <a:pt x="3711" y="15715"/>
                    <a:pt x="3634" y="15717"/>
                    <a:pt x="3557" y="15717"/>
                  </a:cubicBezTo>
                  <a:cubicBezTo>
                    <a:pt x="3250" y="15717"/>
                    <a:pt x="2939" y="15682"/>
                    <a:pt x="2634" y="15612"/>
                  </a:cubicBezTo>
                  <a:cubicBezTo>
                    <a:pt x="1873" y="15428"/>
                    <a:pt x="1134" y="15112"/>
                    <a:pt x="471" y="14688"/>
                  </a:cubicBezTo>
                  <a:cubicBezTo>
                    <a:pt x="351" y="14612"/>
                    <a:pt x="242" y="14514"/>
                    <a:pt x="155" y="14395"/>
                  </a:cubicBezTo>
                  <a:cubicBezTo>
                    <a:pt x="139" y="14379"/>
                    <a:pt x="121" y="14372"/>
                    <a:pt x="104" y="14372"/>
                  </a:cubicBezTo>
                  <a:cubicBezTo>
                    <a:pt x="50" y="14372"/>
                    <a:pt x="0" y="14435"/>
                    <a:pt x="25" y="14493"/>
                  </a:cubicBezTo>
                  <a:lnTo>
                    <a:pt x="36" y="14503"/>
                  </a:lnTo>
                  <a:cubicBezTo>
                    <a:pt x="416" y="15199"/>
                    <a:pt x="1123" y="15591"/>
                    <a:pt x="1841" y="15873"/>
                  </a:cubicBezTo>
                  <a:cubicBezTo>
                    <a:pt x="2254" y="16036"/>
                    <a:pt x="2678" y="16156"/>
                    <a:pt x="3113" y="16221"/>
                  </a:cubicBezTo>
                  <a:cubicBezTo>
                    <a:pt x="3289" y="16238"/>
                    <a:pt x="3466" y="16247"/>
                    <a:pt x="3643" y="16247"/>
                  </a:cubicBezTo>
                  <a:cubicBezTo>
                    <a:pt x="3926" y="16247"/>
                    <a:pt x="4208" y="16225"/>
                    <a:pt x="4483" y="16178"/>
                  </a:cubicBezTo>
                  <a:cubicBezTo>
                    <a:pt x="6472" y="15939"/>
                    <a:pt x="8353" y="15264"/>
                    <a:pt x="10114" y="14319"/>
                  </a:cubicBezTo>
                  <a:cubicBezTo>
                    <a:pt x="11876" y="13384"/>
                    <a:pt x="13452" y="12220"/>
                    <a:pt x="15007" y="11013"/>
                  </a:cubicBezTo>
                  <a:cubicBezTo>
                    <a:pt x="15877" y="10350"/>
                    <a:pt x="16714" y="9633"/>
                    <a:pt x="17496" y="8872"/>
                  </a:cubicBezTo>
                  <a:cubicBezTo>
                    <a:pt x="18279" y="8143"/>
                    <a:pt x="18975" y="7339"/>
                    <a:pt x="19595" y="6469"/>
                  </a:cubicBezTo>
                  <a:cubicBezTo>
                    <a:pt x="20193" y="5632"/>
                    <a:pt x="20671" y="4718"/>
                    <a:pt x="20997" y="3740"/>
                  </a:cubicBezTo>
                  <a:cubicBezTo>
                    <a:pt x="21302" y="2816"/>
                    <a:pt x="21465" y="1783"/>
                    <a:pt x="21204" y="815"/>
                  </a:cubicBezTo>
                  <a:cubicBezTo>
                    <a:pt x="21139" y="576"/>
                    <a:pt x="21041" y="359"/>
                    <a:pt x="20899" y="152"/>
                  </a:cubicBezTo>
                  <a:cubicBezTo>
                    <a:pt x="20844" y="45"/>
                    <a:pt x="20756" y="0"/>
                    <a:pt x="20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5082975" y="1534650"/>
              <a:ext cx="170175" cy="315550"/>
            </a:xfrm>
            <a:custGeom>
              <a:avLst/>
              <a:gdLst/>
              <a:ahLst/>
              <a:cxnLst/>
              <a:rect l="l" t="t" r="r" b="b"/>
              <a:pathLst>
                <a:path w="6807" h="12622" extrusionOk="0">
                  <a:moveTo>
                    <a:pt x="1693" y="0"/>
                  </a:moveTo>
                  <a:cubicBezTo>
                    <a:pt x="1421" y="0"/>
                    <a:pt x="1118" y="65"/>
                    <a:pt x="881" y="206"/>
                  </a:cubicBezTo>
                  <a:cubicBezTo>
                    <a:pt x="272" y="565"/>
                    <a:pt x="1" y="1054"/>
                    <a:pt x="120" y="1380"/>
                  </a:cubicBezTo>
                  <a:cubicBezTo>
                    <a:pt x="229" y="1706"/>
                    <a:pt x="6209" y="12622"/>
                    <a:pt x="6209" y="12622"/>
                  </a:cubicBezTo>
                  <a:lnTo>
                    <a:pt x="6806" y="12383"/>
                  </a:lnTo>
                  <a:cubicBezTo>
                    <a:pt x="6806" y="12383"/>
                    <a:pt x="2501" y="608"/>
                    <a:pt x="2392" y="282"/>
                  </a:cubicBezTo>
                  <a:cubicBezTo>
                    <a:pt x="2326" y="101"/>
                    <a:pt x="2032" y="0"/>
                    <a:pt x="1693" y="0"/>
                  </a:cubicBezTo>
                  <a:close/>
                </a:path>
              </a:pathLst>
            </a:custGeom>
            <a:solidFill>
              <a:srgbClr val="5E4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5218050" y="1822350"/>
              <a:ext cx="66075" cy="60475"/>
            </a:xfrm>
            <a:custGeom>
              <a:avLst/>
              <a:gdLst/>
              <a:ahLst/>
              <a:cxnLst/>
              <a:rect l="l" t="t" r="r" b="b"/>
              <a:pathLst>
                <a:path w="2643" h="2419" extrusionOk="0">
                  <a:moveTo>
                    <a:pt x="1490" y="1"/>
                  </a:moveTo>
                  <a:cubicBezTo>
                    <a:pt x="1095" y="1"/>
                    <a:pt x="692" y="180"/>
                    <a:pt x="468" y="538"/>
                  </a:cubicBezTo>
                  <a:cubicBezTo>
                    <a:pt x="1" y="1288"/>
                    <a:pt x="425" y="2397"/>
                    <a:pt x="1425" y="2418"/>
                  </a:cubicBezTo>
                  <a:cubicBezTo>
                    <a:pt x="1430" y="2419"/>
                    <a:pt x="1435" y="2419"/>
                    <a:pt x="1440" y="2419"/>
                  </a:cubicBezTo>
                  <a:cubicBezTo>
                    <a:pt x="2246" y="2419"/>
                    <a:pt x="2643" y="1555"/>
                    <a:pt x="2578" y="907"/>
                  </a:cubicBezTo>
                  <a:cubicBezTo>
                    <a:pt x="2556" y="559"/>
                    <a:pt x="2338" y="255"/>
                    <a:pt x="2012" y="114"/>
                  </a:cubicBezTo>
                  <a:cubicBezTo>
                    <a:pt x="1852" y="38"/>
                    <a:pt x="1672" y="1"/>
                    <a:pt x="1490" y="1"/>
                  </a:cubicBezTo>
                  <a:close/>
                </a:path>
              </a:pathLst>
            </a:custGeom>
            <a:solidFill>
              <a:srgbClr val="5E4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59"/>
          <p:cNvSpPr/>
          <p:nvPr/>
        </p:nvSpPr>
        <p:spPr>
          <a:xfrm rot="-7064051">
            <a:off x="1059641" y="3276646"/>
            <a:ext cx="98631" cy="98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9"/>
          <p:cNvSpPr/>
          <p:nvPr/>
        </p:nvSpPr>
        <p:spPr>
          <a:xfrm rot="10010306">
            <a:off x="953971" y="3665424"/>
            <a:ext cx="486171" cy="486171"/>
          </a:xfrm>
          <a:prstGeom prst="plus">
            <a:avLst>
              <a:gd name="adj" fmla="val 423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59"/>
          <p:cNvSpPr/>
          <p:nvPr/>
        </p:nvSpPr>
        <p:spPr>
          <a:xfrm rot="-7063611">
            <a:off x="1537799" y="3769544"/>
            <a:ext cx="277911" cy="2779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59"/>
          <p:cNvSpPr/>
          <p:nvPr/>
        </p:nvSpPr>
        <p:spPr>
          <a:xfrm rot="2098441">
            <a:off x="3106498" y="334615"/>
            <a:ext cx="675728" cy="851495"/>
          </a:xfrm>
          <a:custGeom>
            <a:avLst/>
            <a:gdLst/>
            <a:ahLst/>
            <a:cxnLst/>
            <a:rect l="l" t="t" r="r" b="b"/>
            <a:pathLst>
              <a:path w="18506" h="23321" extrusionOk="0">
                <a:moveTo>
                  <a:pt x="15194" y="1"/>
                </a:moveTo>
                <a:cubicBezTo>
                  <a:pt x="15150" y="1"/>
                  <a:pt x="15104" y="7"/>
                  <a:pt x="15059" y="20"/>
                </a:cubicBezTo>
                <a:lnTo>
                  <a:pt x="3262" y="2966"/>
                </a:lnTo>
                <a:cubicBezTo>
                  <a:pt x="3078" y="2988"/>
                  <a:pt x="2936" y="3162"/>
                  <a:pt x="2947" y="3347"/>
                </a:cubicBezTo>
                <a:lnTo>
                  <a:pt x="5600" y="17470"/>
                </a:lnTo>
                <a:cubicBezTo>
                  <a:pt x="5256" y="17329"/>
                  <a:pt x="4874" y="17257"/>
                  <a:pt x="4474" y="17257"/>
                </a:cubicBezTo>
                <a:cubicBezTo>
                  <a:pt x="3735" y="17257"/>
                  <a:pt x="2935" y="17502"/>
                  <a:pt x="2208" y="18003"/>
                </a:cubicBezTo>
                <a:cubicBezTo>
                  <a:pt x="610" y="19101"/>
                  <a:pt x="1" y="21014"/>
                  <a:pt x="860" y="22275"/>
                </a:cubicBezTo>
                <a:cubicBezTo>
                  <a:pt x="1330" y="22965"/>
                  <a:pt x="2138" y="23320"/>
                  <a:pt x="3034" y="23320"/>
                </a:cubicBezTo>
                <a:cubicBezTo>
                  <a:pt x="3775" y="23320"/>
                  <a:pt x="4577" y="23077"/>
                  <a:pt x="5296" y="22580"/>
                </a:cubicBezTo>
                <a:cubicBezTo>
                  <a:pt x="5404" y="22515"/>
                  <a:pt x="5502" y="22438"/>
                  <a:pt x="5589" y="22351"/>
                </a:cubicBezTo>
                <a:cubicBezTo>
                  <a:pt x="6828" y="21264"/>
                  <a:pt x="7350" y="19557"/>
                  <a:pt x="7046" y="17937"/>
                </a:cubicBezTo>
                <a:lnTo>
                  <a:pt x="5143" y="7837"/>
                </a:lnTo>
                <a:lnTo>
                  <a:pt x="15102" y="5336"/>
                </a:lnTo>
                <a:lnTo>
                  <a:pt x="16755" y="14143"/>
                </a:lnTo>
                <a:cubicBezTo>
                  <a:pt x="16411" y="14002"/>
                  <a:pt x="16029" y="13930"/>
                  <a:pt x="15629" y="13930"/>
                </a:cubicBezTo>
                <a:cubicBezTo>
                  <a:pt x="14889" y="13930"/>
                  <a:pt x="14089" y="14175"/>
                  <a:pt x="13363" y="14676"/>
                </a:cubicBezTo>
                <a:cubicBezTo>
                  <a:pt x="11764" y="15774"/>
                  <a:pt x="11156" y="17687"/>
                  <a:pt x="12014" y="18948"/>
                </a:cubicBezTo>
                <a:cubicBezTo>
                  <a:pt x="12484" y="19638"/>
                  <a:pt x="13293" y="19993"/>
                  <a:pt x="14190" y="19993"/>
                </a:cubicBezTo>
                <a:cubicBezTo>
                  <a:pt x="14933" y="19993"/>
                  <a:pt x="15737" y="19750"/>
                  <a:pt x="16461" y="19253"/>
                </a:cubicBezTo>
                <a:cubicBezTo>
                  <a:pt x="16559" y="19188"/>
                  <a:pt x="16657" y="19112"/>
                  <a:pt x="16744" y="19025"/>
                </a:cubicBezTo>
                <a:cubicBezTo>
                  <a:pt x="17983" y="17937"/>
                  <a:pt x="18505" y="16241"/>
                  <a:pt x="18201" y="14610"/>
                </a:cubicBezTo>
                <a:lnTo>
                  <a:pt x="15548" y="237"/>
                </a:lnTo>
                <a:cubicBezTo>
                  <a:pt x="15522" y="98"/>
                  <a:pt x="15370" y="1"/>
                  <a:pt x="151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9"/>
          <p:cNvSpPr/>
          <p:nvPr/>
        </p:nvSpPr>
        <p:spPr>
          <a:xfrm rot="906489">
            <a:off x="4122726" y="988340"/>
            <a:ext cx="471155" cy="852001"/>
          </a:xfrm>
          <a:custGeom>
            <a:avLst/>
            <a:gdLst/>
            <a:ahLst/>
            <a:cxnLst/>
            <a:rect l="l" t="t" r="r" b="b"/>
            <a:pathLst>
              <a:path w="6665" h="12052" extrusionOk="0">
                <a:moveTo>
                  <a:pt x="6252" y="0"/>
                </a:moveTo>
                <a:lnTo>
                  <a:pt x="1751" y="1131"/>
                </a:lnTo>
                <a:cubicBezTo>
                  <a:pt x="1653" y="1142"/>
                  <a:pt x="1577" y="1229"/>
                  <a:pt x="1588" y="1327"/>
                </a:cubicBezTo>
                <a:lnTo>
                  <a:pt x="3012" y="8916"/>
                </a:lnTo>
                <a:cubicBezTo>
                  <a:pt x="2824" y="8839"/>
                  <a:pt x="2616" y="8800"/>
                  <a:pt x="2399" y="8800"/>
                </a:cubicBezTo>
                <a:cubicBezTo>
                  <a:pt x="2001" y="8800"/>
                  <a:pt x="1572" y="8931"/>
                  <a:pt x="1185" y="9198"/>
                </a:cubicBezTo>
                <a:cubicBezTo>
                  <a:pt x="327" y="9785"/>
                  <a:pt x="0" y="10807"/>
                  <a:pt x="468" y="11492"/>
                </a:cubicBezTo>
                <a:cubicBezTo>
                  <a:pt x="718" y="11861"/>
                  <a:pt x="1150" y="12051"/>
                  <a:pt x="1631" y="12051"/>
                </a:cubicBezTo>
                <a:cubicBezTo>
                  <a:pt x="2029" y="12051"/>
                  <a:pt x="2460" y="11921"/>
                  <a:pt x="2849" y="11655"/>
                </a:cubicBezTo>
                <a:cubicBezTo>
                  <a:pt x="2881" y="11634"/>
                  <a:pt x="2925" y="11601"/>
                  <a:pt x="2968" y="11568"/>
                </a:cubicBezTo>
                <a:cubicBezTo>
                  <a:pt x="3653" y="10960"/>
                  <a:pt x="3958" y="10046"/>
                  <a:pt x="3784" y="9155"/>
                </a:cubicBezTo>
                <a:lnTo>
                  <a:pt x="2762" y="3741"/>
                </a:lnTo>
                <a:lnTo>
                  <a:pt x="4262" y="3371"/>
                </a:lnTo>
                <a:cubicBezTo>
                  <a:pt x="5719" y="3001"/>
                  <a:pt x="6665" y="1501"/>
                  <a:pt x="6263" y="33"/>
                </a:cubicBezTo>
                <a:lnTo>
                  <a:pt x="62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 &amp; Soft Style Music Lesson for Middle School by Slidesgo">
  <a:themeElements>
    <a:clrScheme name="Simple Light">
      <a:dk1>
        <a:srgbClr val="CC4125"/>
      </a:dk1>
      <a:lt1>
        <a:srgbClr val="F8D3B0"/>
      </a:lt1>
      <a:dk2>
        <a:srgbClr val="6D392F"/>
      </a:dk2>
      <a:lt2>
        <a:srgbClr val="E1B488"/>
      </a:lt2>
      <a:accent1>
        <a:srgbClr val="AAA6A2"/>
      </a:accent1>
      <a:accent2>
        <a:srgbClr val="5E4A56"/>
      </a:accent2>
      <a:accent3>
        <a:srgbClr val="93494B"/>
      </a:accent3>
      <a:accent4>
        <a:srgbClr val="601C1E"/>
      </a:accent4>
      <a:accent5>
        <a:srgbClr val="2F2029"/>
      </a:accent5>
      <a:accent6>
        <a:srgbClr val="FFFFFF"/>
      </a:accent6>
      <a:hlink>
        <a:srgbClr val="6D39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143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Sans Condensed</vt:lpstr>
      <vt:lpstr>Arial</vt:lpstr>
      <vt:lpstr>Single Day</vt:lpstr>
      <vt:lpstr>Anaheim</vt:lpstr>
      <vt:lpstr>Light &amp; Soft Style Music Lesson for Middle School by Slidesgo</vt:lpstr>
      <vt:lpstr>JavaScript Capstone Project </vt:lpstr>
      <vt:lpstr>TABLE OF CONTENTS</vt:lpstr>
      <vt:lpstr>01</vt:lpstr>
      <vt:lpstr>Analysis</vt:lpstr>
      <vt:lpstr>Jira</vt:lpstr>
      <vt:lpstr>Jira</vt:lpstr>
      <vt:lpstr>Design  Algorithm</vt:lpstr>
      <vt:lpstr>PowerPoint Presentation</vt:lpstr>
      <vt:lpstr>Product</vt:lpstr>
      <vt:lpstr>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Capstone Project </dc:title>
  <dc:creator>D D</dc:creator>
  <cp:lastModifiedBy>Diana Feng</cp:lastModifiedBy>
  <cp:revision>4</cp:revision>
  <dcterms:modified xsi:type="dcterms:W3CDTF">2024-01-13T03:20:22Z</dcterms:modified>
</cp:coreProperties>
</file>