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3"/>
  </p:notesMasterIdLst>
  <p:sldIdLst>
    <p:sldId id="256" r:id="rId2"/>
    <p:sldId id="258" r:id="rId3"/>
    <p:sldId id="311" r:id="rId4"/>
    <p:sldId id="263" r:id="rId5"/>
    <p:sldId id="260" r:id="rId6"/>
    <p:sldId id="261" r:id="rId7"/>
    <p:sldId id="312" r:id="rId8"/>
    <p:sldId id="267" r:id="rId9"/>
    <p:sldId id="313" r:id="rId10"/>
    <p:sldId id="273" r:id="rId11"/>
    <p:sldId id="290" r:id="rId12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4"/>
    </p:embeddedFont>
    <p:embeddedFont>
      <p:font typeface="Rubik" panose="020B0604020202020204" charset="-79"/>
      <p:regular r:id="rId15"/>
      <p:bold r:id="rId16"/>
      <p:italic r:id="rId17"/>
      <p:boldItalic r:id="rId18"/>
    </p:embeddedFont>
    <p:embeddedFont>
      <p:font typeface="Rubik Medium" panose="020B0604020202020204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D524E7-9B43-4896-B72F-17C40C5F47DF}">
  <a:tblStyle styleId="{FBD524E7-9B43-4896-B72F-17C40C5F47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3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g1116cc1b61d_0_2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6" name="Google Shape;2796;g1116cc1b61d_0_2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1116cc1b61d_0_4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Google Shape;4014;g1116cc1b61d_0_4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116cc1b61d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116cc1b61d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116cc1b61d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1116cc1b61d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41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1116cc1b61d_0_2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1116cc1b61d_0_2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116cc1b61d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1116cc1b61d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16cc1b61d_0_1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16cc1b61d_0_1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116cc1b61d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1116cc1b61d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5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1116cc1b61d_0_2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1116cc1b61d_0_2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116cc1b61d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1116cc1b61d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37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58000"/>
            <a:ext cx="4398900" cy="176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6300"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2976413"/>
            <a:ext cx="4062600" cy="2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Medium"/>
              <a:buNone/>
              <a:defRPr sz="160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20648" y="179016"/>
            <a:ext cx="9574040" cy="4964494"/>
            <a:chOff x="-220648" y="179016"/>
            <a:chExt cx="9574040" cy="4964494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621900" y="179016"/>
              <a:ext cx="1741285" cy="878995"/>
              <a:chOff x="3621900" y="179016"/>
              <a:chExt cx="1741285" cy="878995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21;p2"/>
            <p:cNvGrpSpPr/>
            <p:nvPr/>
          </p:nvGrpSpPr>
          <p:grpSpPr>
            <a:xfrm>
              <a:off x="8522692" y="256138"/>
              <a:ext cx="830700" cy="1342762"/>
              <a:chOff x="5217955" y="2289659"/>
              <a:chExt cx="980409" cy="1584754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rgbClr val="FEAC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flipH="1">
              <a:off x="-220648" y="2201287"/>
              <a:ext cx="731688" cy="1342774"/>
              <a:chOff x="4699890" y="2448370"/>
              <a:chExt cx="872304" cy="1600828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4886779" y="2742759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1"/>
                    </a:moveTo>
                    <a:lnTo>
                      <a:pt x="0" y="272"/>
                    </a:lnTo>
                    <a:lnTo>
                      <a:pt x="109" y="761"/>
                    </a:lnTo>
                    <a:lnTo>
                      <a:pt x="489" y="1684"/>
                    </a:lnTo>
                    <a:lnTo>
                      <a:pt x="1285" y="2897"/>
                    </a:lnTo>
                    <a:lnTo>
                      <a:pt x="1882" y="3639"/>
                    </a:lnTo>
                    <a:lnTo>
                      <a:pt x="2244" y="4073"/>
                    </a:lnTo>
                    <a:lnTo>
                      <a:pt x="2570" y="4490"/>
                    </a:lnTo>
                    <a:lnTo>
                      <a:pt x="2987" y="5105"/>
                    </a:lnTo>
                    <a:lnTo>
                      <a:pt x="3765" y="6336"/>
                    </a:lnTo>
                    <a:lnTo>
                      <a:pt x="4489" y="7712"/>
                    </a:lnTo>
                    <a:lnTo>
                      <a:pt x="5213" y="9250"/>
                    </a:lnTo>
                    <a:lnTo>
                      <a:pt x="5575" y="10137"/>
                    </a:lnTo>
                    <a:lnTo>
                      <a:pt x="6064" y="11332"/>
                    </a:lnTo>
                    <a:lnTo>
                      <a:pt x="6987" y="13848"/>
                    </a:lnTo>
                    <a:lnTo>
                      <a:pt x="7874" y="16545"/>
                    </a:lnTo>
                    <a:lnTo>
                      <a:pt x="8743" y="19441"/>
                    </a:lnTo>
                    <a:lnTo>
                      <a:pt x="9141" y="20961"/>
                    </a:lnTo>
                    <a:lnTo>
                      <a:pt x="9521" y="22319"/>
                    </a:lnTo>
                    <a:lnTo>
                      <a:pt x="10353" y="25106"/>
                    </a:lnTo>
                    <a:lnTo>
                      <a:pt x="11331" y="27930"/>
                    </a:lnTo>
                    <a:lnTo>
                      <a:pt x="12471" y="30717"/>
                    </a:lnTo>
                    <a:lnTo>
                      <a:pt x="13811" y="33396"/>
                    </a:lnTo>
                    <a:lnTo>
                      <a:pt x="14969" y="35297"/>
                    </a:lnTo>
                    <a:lnTo>
                      <a:pt x="15820" y="36491"/>
                    </a:lnTo>
                    <a:lnTo>
                      <a:pt x="16743" y="37632"/>
                    </a:lnTo>
                    <a:lnTo>
                      <a:pt x="17720" y="38681"/>
                    </a:lnTo>
                    <a:lnTo>
                      <a:pt x="18770" y="39659"/>
                    </a:lnTo>
                    <a:lnTo>
                      <a:pt x="19892" y="40528"/>
                    </a:lnTo>
                    <a:lnTo>
                      <a:pt x="20490" y="40926"/>
                    </a:lnTo>
                    <a:lnTo>
                      <a:pt x="21377" y="39532"/>
                    </a:lnTo>
                    <a:lnTo>
                      <a:pt x="20834" y="39170"/>
                    </a:lnTo>
                    <a:lnTo>
                      <a:pt x="19784" y="38356"/>
                    </a:lnTo>
                    <a:lnTo>
                      <a:pt x="18806" y="37451"/>
                    </a:lnTo>
                    <a:lnTo>
                      <a:pt x="17901" y="36455"/>
                    </a:lnTo>
                    <a:lnTo>
                      <a:pt x="16634" y="34826"/>
                    </a:lnTo>
                    <a:lnTo>
                      <a:pt x="15168" y="32437"/>
                    </a:lnTo>
                    <a:lnTo>
                      <a:pt x="13901" y="29885"/>
                    </a:lnTo>
                    <a:lnTo>
                      <a:pt x="12815" y="27206"/>
                    </a:lnTo>
                    <a:lnTo>
                      <a:pt x="11892" y="24509"/>
                    </a:lnTo>
                    <a:lnTo>
                      <a:pt x="11096" y="21830"/>
                    </a:lnTo>
                    <a:lnTo>
                      <a:pt x="10734" y="20545"/>
                    </a:lnTo>
                    <a:lnTo>
                      <a:pt x="10317" y="18988"/>
                    </a:lnTo>
                    <a:lnTo>
                      <a:pt x="9448" y="16038"/>
                    </a:lnTo>
                    <a:lnTo>
                      <a:pt x="8543" y="13305"/>
                    </a:lnTo>
                    <a:lnTo>
                      <a:pt x="7602" y="10716"/>
                    </a:lnTo>
                    <a:lnTo>
                      <a:pt x="7113" y="9504"/>
                    </a:lnTo>
                    <a:lnTo>
                      <a:pt x="6715" y="8580"/>
                    </a:lnTo>
                    <a:lnTo>
                      <a:pt x="5955" y="6933"/>
                    </a:lnTo>
                    <a:lnTo>
                      <a:pt x="5177" y="5503"/>
                    </a:lnTo>
                    <a:lnTo>
                      <a:pt x="4344" y="4164"/>
                    </a:lnTo>
                    <a:lnTo>
                      <a:pt x="3892" y="3530"/>
                    </a:lnTo>
                    <a:lnTo>
                      <a:pt x="3548" y="3060"/>
                    </a:lnTo>
                    <a:lnTo>
                      <a:pt x="3168" y="2589"/>
                    </a:lnTo>
                    <a:lnTo>
                      <a:pt x="2643" y="1956"/>
                    </a:lnTo>
                    <a:lnTo>
                      <a:pt x="1991" y="996"/>
                    </a:lnTo>
                    <a:lnTo>
                      <a:pt x="1701" y="32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882172" y="2741615"/>
                <a:ext cx="690022" cy="1307582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61" extrusionOk="0">
                    <a:moveTo>
                      <a:pt x="1919" y="1"/>
                    </a:moveTo>
                    <a:lnTo>
                      <a:pt x="1611" y="55"/>
                    </a:lnTo>
                    <a:lnTo>
                      <a:pt x="1702" y="399"/>
                    </a:lnTo>
                    <a:lnTo>
                      <a:pt x="2009" y="1087"/>
                    </a:lnTo>
                    <a:lnTo>
                      <a:pt x="2661" y="2082"/>
                    </a:lnTo>
                    <a:lnTo>
                      <a:pt x="3186" y="2716"/>
                    </a:lnTo>
                    <a:lnTo>
                      <a:pt x="3566" y="3186"/>
                    </a:lnTo>
                    <a:lnTo>
                      <a:pt x="3910" y="3657"/>
                    </a:lnTo>
                    <a:lnTo>
                      <a:pt x="4362" y="4290"/>
                    </a:lnTo>
                    <a:lnTo>
                      <a:pt x="5195" y="5612"/>
                    </a:lnTo>
                    <a:lnTo>
                      <a:pt x="5973" y="7042"/>
                    </a:lnTo>
                    <a:lnTo>
                      <a:pt x="6734" y="8671"/>
                    </a:lnTo>
                    <a:lnTo>
                      <a:pt x="7114" y="9594"/>
                    </a:lnTo>
                    <a:lnTo>
                      <a:pt x="7602" y="10825"/>
                    </a:lnTo>
                    <a:lnTo>
                      <a:pt x="8544" y="13395"/>
                    </a:lnTo>
                    <a:lnTo>
                      <a:pt x="9449" y="16128"/>
                    </a:lnTo>
                    <a:lnTo>
                      <a:pt x="10317" y="19060"/>
                    </a:lnTo>
                    <a:lnTo>
                      <a:pt x="10734" y="20617"/>
                    </a:lnTo>
                    <a:lnTo>
                      <a:pt x="11096" y="21902"/>
                    </a:lnTo>
                    <a:lnTo>
                      <a:pt x="11874" y="24563"/>
                    </a:lnTo>
                    <a:lnTo>
                      <a:pt x="12797" y="27260"/>
                    </a:lnTo>
                    <a:lnTo>
                      <a:pt x="13883" y="29921"/>
                    </a:lnTo>
                    <a:lnTo>
                      <a:pt x="15150" y="32491"/>
                    </a:lnTo>
                    <a:lnTo>
                      <a:pt x="16598" y="34880"/>
                    </a:lnTo>
                    <a:lnTo>
                      <a:pt x="17847" y="36509"/>
                    </a:lnTo>
                    <a:lnTo>
                      <a:pt x="18752" y="37505"/>
                    </a:lnTo>
                    <a:lnTo>
                      <a:pt x="19730" y="38410"/>
                    </a:lnTo>
                    <a:lnTo>
                      <a:pt x="20761" y="39242"/>
                    </a:lnTo>
                    <a:lnTo>
                      <a:pt x="21304" y="39622"/>
                    </a:lnTo>
                    <a:lnTo>
                      <a:pt x="20580" y="40745"/>
                    </a:lnTo>
                    <a:lnTo>
                      <a:pt x="20001" y="40346"/>
                    </a:lnTo>
                    <a:lnTo>
                      <a:pt x="18897" y="39478"/>
                    </a:lnTo>
                    <a:lnTo>
                      <a:pt x="17865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6" y="35152"/>
                    </a:lnTo>
                    <a:lnTo>
                      <a:pt x="14046" y="33269"/>
                    </a:lnTo>
                    <a:lnTo>
                      <a:pt x="12725" y="30608"/>
                    </a:lnTo>
                    <a:lnTo>
                      <a:pt x="11584" y="27839"/>
                    </a:lnTo>
                    <a:lnTo>
                      <a:pt x="10625" y="25052"/>
                    </a:lnTo>
                    <a:lnTo>
                      <a:pt x="9811" y="22300"/>
                    </a:lnTo>
                    <a:lnTo>
                      <a:pt x="9449" y="20961"/>
                    </a:lnTo>
                    <a:lnTo>
                      <a:pt x="9032" y="19422"/>
                    </a:lnTo>
                    <a:lnTo>
                      <a:pt x="8163" y="16526"/>
                    </a:lnTo>
                    <a:lnTo>
                      <a:pt x="7277" y="13829"/>
                    </a:lnTo>
                    <a:lnTo>
                      <a:pt x="6353" y="11313"/>
                    </a:lnTo>
                    <a:lnTo>
                      <a:pt x="5865" y="10101"/>
                    </a:lnTo>
                    <a:lnTo>
                      <a:pt x="5503" y="9232"/>
                    </a:lnTo>
                    <a:lnTo>
                      <a:pt x="4779" y="7675"/>
                    </a:lnTo>
                    <a:lnTo>
                      <a:pt x="4037" y="6300"/>
                    </a:lnTo>
                    <a:lnTo>
                      <a:pt x="3258" y="5051"/>
                    </a:lnTo>
                    <a:lnTo>
                      <a:pt x="2824" y="4453"/>
                    </a:lnTo>
                    <a:lnTo>
                      <a:pt x="2516" y="4037"/>
                    </a:lnTo>
                    <a:lnTo>
                      <a:pt x="2172" y="3621"/>
                    </a:lnTo>
                    <a:lnTo>
                      <a:pt x="2136" y="3566"/>
                    </a:lnTo>
                    <a:lnTo>
                      <a:pt x="1557" y="2861"/>
                    </a:lnTo>
                    <a:lnTo>
                      <a:pt x="779" y="1648"/>
                    </a:lnTo>
                    <a:lnTo>
                      <a:pt x="398" y="761"/>
                    </a:lnTo>
                    <a:lnTo>
                      <a:pt x="290" y="290"/>
                    </a:lnTo>
                    <a:lnTo>
                      <a:pt x="0" y="345"/>
                    </a:lnTo>
                    <a:lnTo>
                      <a:pt x="109" y="851"/>
                    </a:lnTo>
                    <a:lnTo>
                      <a:pt x="489" y="1775"/>
                    </a:lnTo>
                    <a:lnTo>
                      <a:pt x="1303" y="3023"/>
                    </a:lnTo>
                    <a:lnTo>
                      <a:pt x="1901" y="3766"/>
                    </a:lnTo>
                    <a:lnTo>
                      <a:pt x="1955" y="3802"/>
                    </a:lnTo>
                    <a:lnTo>
                      <a:pt x="2281" y="4218"/>
                    </a:lnTo>
                    <a:lnTo>
                      <a:pt x="2589" y="4616"/>
                    </a:lnTo>
                    <a:lnTo>
                      <a:pt x="3005" y="5214"/>
                    </a:lnTo>
                    <a:lnTo>
                      <a:pt x="3783" y="6463"/>
                    </a:lnTo>
                    <a:lnTo>
                      <a:pt x="4507" y="7802"/>
                    </a:lnTo>
                    <a:lnTo>
                      <a:pt x="5213" y="9340"/>
                    </a:lnTo>
                    <a:lnTo>
                      <a:pt x="5593" y="10227"/>
                    </a:lnTo>
                    <a:lnTo>
                      <a:pt x="6064" y="11422"/>
                    </a:lnTo>
                    <a:lnTo>
                      <a:pt x="6987" y="13938"/>
                    </a:lnTo>
                    <a:lnTo>
                      <a:pt x="7874" y="16635"/>
                    </a:lnTo>
                    <a:lnTo>
                      <a:pt x="8725" y="19513"/>
                    </a:lnTo>
                    <a:lnTo>
                      <a:pt x="9141" y="21033"/>
                    </a:lnTo>
                    <a:lnTo>
                      <a:pt x="9521" y="22391"/>
                    </a:lnTo>
                    <a:lnTo>
                      <a:pt x="10354" y="25196"/>
                    </a:lnTo>
                    <a:lnTo>
                      <a:pt x="11331" y="28020"/>
                    </a:lnTo>
                    <a:lnTo>
                      <a:pt x="12489" y="30826"/>
                    </a:lnTo>
                    <a:lnTo>
                      <a:pt x="13829" y="33523"/>
                    </a:lnTo>
                    <a:lnTo>
                      <a:pt x="15005" y="35441"/>
                    </a:lnTo>
                    <a:lnTo>
                      <a:pt x="15856" y="36636"/>
                    </a:lnTo>
                    <a:lnTo>
                      <a:pt x="16779" y="37776"/>
                    </a:lnTo>
                    <a:lnTo>
                      <a:pt x="17757" y="38826"/>
                    </a:lnTo>
                    <a:lnTo>
                      <a:pt x="18825" y="39803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61"/>
                    </a:lnTo>
                    <a:lnTo>
                      <a:pt x="21721" y="39532"/>
                    </a:lnTo>
                    <a:lnTo>
                      <a:pt x="21594" y="39441"/>
                    </a:lnTo>
                    <a:lnTo>
                      <a:pt x="21051" y="39079"/>
                    </a:lnTo>
                    <a:lnTo>
                      <a:pt x="20019" y="38265"/>
                    </a:lnTo>
                    <a:lnTo>
                      <a:pt x="19042" y="37360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40" y="32382"/>
                    </a:lnTo>
                    <a:lnTo>
                      <a:pt x="14173" y="29830"/>
                    </a:lnTo>
                    <a:lnTo>
                      <a:pt x="13105" y="27187"/>
                    </a:lnTo>
                    <a:lnTo>
                      <a:pt x="12182" y="24490"/>
                    </a:lnTo>
                    <a:lnTo>
                      <a:pt x="11385" y="21830"/>
                    </a:lnTo>
                    <a:lnTo>
                      <a:pt x="11041" y="20526"/>
                    </a:lnTo>
                    <a:lnTo>
                      <a:pt x="10607" y="18970"/>
                    </a:lnTo>
                    <a:lnTo>
                      <a:pt x="9738" y="16038"/>
                    </a:lnTo>
                    <a:lnTo>
                      <a:pt x="8833" y="13286"/>
                    </a:lnTo>
                    <a:lnTo>
                      <a:pt x="7892" y="10716"/>
                    </a:lnTo>
                    <a:lnTo>
                      <a:pt x="7385" y="9485"/>
                    </a:lnTo>
                    <a:lnTo>
                      <a:pt x="7005" y="8544"/>
                    </a:lnTo>
                    <a:lnTo>
                      <a:pt x="6245" y="6915"/>
                    </a:lnTo>
                    <a:lnTo>
                      <a:pt x="5467" y="5449"/>
                    </a:lnTo>
                    <a:lnTo>
                      <a:pt x="4616" y="4128"/>
                    </a:lnTo>
                    <a:lnTo>
                      <a:pt x="4163" y="3476"/>
                    </a:lnTo>
                    <a:lnTo>
                      <a:pt x="3801" y="3005"/>
                    </a:lnTo>
                    <a:lnTo>
                      <a:pt x="3421" y="2535"/>
                    </a:lnTo>
                    <a:lnTo>
                      <a:pt x="2914" y="1919"/>
                    </a:lnTo>
                    <a:lnTo>
                      <a:pt x="2281" y="960"/>
                    </a:lnTo>
                    <a:lnTo>
                      <a:pt x="1991" y="327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154706" y="2922754"/>
                <a:ext cx="136314" cy="174817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5503" extrusionOk="0">
                    <a:moveTo>
                      <a:pt x="4291" y="0"/>
                    </a:moveTo>
                    <a:lnTo>
                      <a:pt x="3784" y="55"/>
                    </a:lnTo>
                    <a:lnTo>
                      <a:pt x="2879" y="254"/>
                    </a:lnTo>
                    <a:lnTo>
                      <a:pt x="2137" y="525"/>
                    </a:lnTo>
                    <a:lnTo>
                      <a:pt x="1521" y="869"/>
                    </a:lnTo>
                    <a:lnTo>
                      <a:pt x="1033" y="1285"/>
                    </a:lnTo>
                    <a:lnTo>
                      <a:pt x="652" y="1738"/>
                    </a:lnTo>
                    <a:lnTo>
                      <a:pt x="272" y="2444"/>
                    </a:lnTo>
                    <a:lnTo>
                      <a:pt x="19" y="3439"/>
                    </a:lnTo>
                    <a:lnTo>
                      <a:pt x="1" y="4344"/>
                    </a:lnTo>
                    <a:lnTo>
                      <a:pt x="146" y="5358"/>
                    </a:lnTo>
                    <a:lnTo>
                      <a:pt x="200" y="5503"/>
                    </a:lnTo>
                    <a:lnTo>
                      <a:pt x="327" y="5503"/>
                    </a:lnTo>
                    <a:lnTo>
                      <a:pt x="1141" y="5358"/>
                    </a:lnTo>
                    <a:lnTo>
                      <a:pt x="1865" y="5068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02" y="2896"/>
                    </a:lnTo>
                    <a:lnTo>
                      <a:pt x="4037" y="2227"/>
                    </a:lnTo>
                    <a:lnTo>
                      <a:pt x="4200" y="1430"/>
                    </a:lnTo>
                    <a:lnTo>
                      <a:pt x="4291" y="507"/>
                    </a:lnTo>
                    <a:lnTo>
                      <a:pt x="4291" y="0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082" y="634"/>
                    </a:lnTo>
                    <a:lnTo>
                      <a:pt x="1539" y="960"/>
                    </a:lnTo>
                    <a:lnTo>
                      <a:pt x="1069" y="1358"/>
                    </a:lnTo>
                    <a:lnTo>
                      <a:pt x="689" y="1829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942" y="1991"/>
                    </a:lnTo>
                    <a:lnTo>
                      <a:pt x="1286" y="1575"/>
                    </a:lnTo>
                    <a:lnTo>
                      <a:pt x="1720" y="1195"/>
                    </a:lnTo>
                    <a:lnTo>
                      <a:pt x="2227" y="887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3838" y="3005"/>
                    </a:lnTo>
                    <a:lnTo>
                      <a:pt x="3549" y="3584"/>
                    </a:lnTo>
                    <a:lnTo>
                      <a:pt x="3187" y="4109"/>
                    </a:lnTo>
                    <a:lnTo>
                      <a:pt x="2752" y="4544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969" y="4779"/>
                    </a:lnTo>
                    <a:lnTo>
                      <a:pt x="3422" y="4308"/>
                    </a:lnTo>
                    <a:lnTo>
                      <a:pt x="3802" y="3747"/>
                    </a:lnTo>
                    <a:lnTo>
                      <a:pt x="4110" y="3132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703925" y="2452976"/>
                <a:ext cx="418060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069" extrusionOk="0">
                    <a:moveTo>
                      <a:pt x="6661" y="0"/>
                    </a:moveTo>
                    <a:lnTo>
                      <a:pt x="6064" y="181"/>
                    </a:lnTo>
                    <a:lnTo>
                      <a:pt x="5611" y="525"/>
                    </a:lnTo>
                    <a:lnTo>
                      <a:pt x="5304" y="996"/>
                    </a:lnTo>
                    <a:lnTo>
                      <a:pt x="5123" y="1575"/>
                    </a:lnTo>
                    <a:lnTo>
                      <a:pt x="5050" y="2245"/>
                    </a:lnTo>
                    <a:lnTo>
                      <a:pt x="5104" y="2951"/>
                    </a:lnTo>
                    <a:lnTo>
                      <a:pt x="5285" y="3675"/>
                    </a:lnTo>
                    <a:lnTo>
                      <a:pt x="5412" y="4019"/>
                    </a:lnTo>
                    <a:lnTo>
                      <a:pt x="5412" y="4019"/>
                    </a:lnTo>
                    <a:lnTo>
                      <a:pt x="5177" y="3729"/>
                    </a:lnTo>
                    <a:lnTo>
                      <a:pt x="4598" y="3204"/>
                    </a:lnTo>
                    <a:lnTo>
                      <a:pt x="3910" y="2788"/>
                    </a:lnTo>
                    <a:lnTo>
                      <a:pt x="3186" y="2498"/>
                    </a:lnTo>
                    <a:lnTo>
                      <a:pt x="2444" y="2317"/>
                    </a:lnTo>
                    <a:lnTo>
                      <a:pt x="1738" y="2299"/>
                    </a:lnTo>
                    <a:lnTo>
                      <a:pt x="1086" y="2444"/>
                    </a:lnTo>
                    <a:lnTo>
                      <a:pt x="561" y="2770"/>
                    </a:lnTo>
                    <a:lnTo>
                      <a:pt x="362" y="3005"/>
                    </a:lnTo>
                    <a:lnTo>
                      <a:pt x="127" y="3349"/>
                    </a:lnTo>
                    <a:lnTo>
                      <a:pt x="0" y="4001"/>
                    </a:lnTo>
                    <a:lnTo>
                      <a:pt x="199" y="4616"/>
                    </a:lnTo>
                    <a:lnTo>
                      <a:pt x="634" y="5195"/>
                    </a:lnTo>
                    <a:lnTo>
                      <a:pt x="941" y="5467"/>
                    </a:lnTo>
                    <a:lnTo>
                      <a:pt x="1285" y="5738"/>
                    </a:lnTo>
                    <a:lnTo>
                      <a:pt x="2027" y="6154"/>
                    </a:lnTo>
                    <a:lnTo>
                      <a:pt x="2860" y="6390"/>
                    </a:lnTo>
                    <a:lnTo>
                      <a:pt x="3729" y="6444"/>
                    </a:lnTo>
                    <a:lnTo>
                      <a:pt x="4163" y="6390"/>
                    </a:lnTo>
                    <a:lnTo>
                      <a:pt x="3548" y="6571"/>
                    </a:lnTo>
                    <a:lnTo>
                      <a:pt x="2950" y="6752"/>
                    </a:lnTo>
                    <a:lnTo>
                      <a:pt x="2607" y="6897"/>
                    </a:lnTo>
                    <a:lnTo>
                      <a:pt x="1937" y="7295"/>
                    </a:lnTo>
                    <a:lnTo>
                      <a:pt x="1303" y="7838"/>
                    </a:lnTo>
                    <a:lnTo>
                      <a:pt x="778" y="8453"/>
                    </a:lnTo>
                    <a:lnTo>
                      <a:pt x="435" y="9105"/>
                    </a:lnTo>
                    <a:lnTo>
                      <a:pt x="308" y="9793"/>
                    </a:lnTo>
                    <a:lnTo>
                      <a:pt x="471" y="10444"/>
                    </a:lnTo>
                    <a:lnTo>
                      <a:pt x="978" y="11042"/>
                    </a:lnTo>
                    <a:lnTo>
                      <a:pt x="1412" y="11313"/>
                    </a:lnTo>
                    <a:lnTo>
                      <a:pt x="1774" y="11476"/>
                    </a:lnTo>
                    <a:lnTo>
                      <a:pt x="2444" y="11566"/>
                    </a:lnTo>
                    <a:lnTo>
                      <a:pt x="3041" y="11404"/>
                    </a:lnTo>
                    <a:lnTo>
                      <a:pt x="3602" y="11078"/>
                    </a:lnTo>
                    <a:lnTo>
                      <a:pt x="4380" y="10354"/>
                    </a:lnTo>
                    <a:lnTo>
                      <a:pt x="5231" y="9268"/>
                    </a:lnTo>
                    <a:lnTo>
                      <a:pt x="5611" y="8833"/>
                    </a:lnTo>
                    <a:lnTo>
                      <a:pt x="5485" y="9014"/>
                    </a:lnTo>
                    <a:lnTo>
                      <a:pt x="5304" y="9358"/>
                    </a:lnTo>
                    <a:lnTo>
                      <a:pt x="5159" y="9919"/>
                    </a:lnTo>
                    <a:lnTo>
                      <a:pt x="5249" y="10698"/>
                    </a:lnTo>
                    <a:lnTo>
                      <a:pt x="5575" y="11458"/>
                    </a:lnTo>
                    <a:lnTo>
                      <a:pt x="6100" y="12128"/>
                    </a:lnTo>
                    <a:lnTo>
                      <a:pt x="6770" y="12652"/>
                    </a:lnTo>
                    <a:lnTo>
                      <a:pt x="7530" y="12978"/>
                    </a:lnTo>
                    <a:lnTo>
                      <a:pt x="8326" y="13069"/>
                    </a:lnTo>
                    <a:lnTo>
                      <a:pt x="8724" y="12978"/>
                    </a:lnTo>
                    <a:lnTo>
                      <a:pt x="9141" y="12833"/>
                    </a:lnTo>
                    <a:lnTo>
                      <a:pt x="9738" y="12417"/>
                    </a:lnTo>
                    <a:lnTo>
                      <a:pt x="10064" y="11874"/>
                    </a:lnTo>
                    <a:lnTo>
                      <a:pt x="10154" y="11277"/>
                    </a:lnTo>
                    <a:lnTo>
                      <a:pt x="10028" y="10607"/>
                    </a:lnTo>
                    <a:lnTo>
                      <a:pt x="9720" y="9956"/>
                    </a:lnTo>
                    <a:lnTo>
                      <a:pt x="9231" y="9322"/>
                    </a:lnTo>
                    <a:lnTo>
                      <a:pt x="8598" y="8743"/>
                    </a:lnTo>
                    <a:lnTo>
                      <a:pt x="8236" y="8507"/>
                    </a:lnTo>
                    <a:lnTo>
                      <a:pt x="9014" y="8797"/>
                    </a:lnTo>
                    <a:lnTo>
                      <a:pt x="10173" y="9051"/>
                    </a:lnTo>
                    <a:lnTo>
                      <a:pt x="10915" y="9105"/>
                    </a:lnTo>
                    <a:lnTo>
                      <a:pt x="11584" y="9014"/>
                    </a:lnTo>
                    <a:lnTo>
                      <a:pt x="12182" y="8797"/>
                    </a:lnTo>
                    <a:lnTo>
                      <a:pt x="12652" y="8417"/>
                    </a:lnTo>
                    <a:lnTo>
                      <a:pt x="12996" y="7856"/>
                    </a:lnTo>
                    <a:lnTo>
                      <a:pt x="13123" y="7494"/>
                    </a:lnTo>
                    <a:lnTo>
                      <a:pt x="13159" y="7096"/>
                    </a:lnTo>
                    <a:lnTo>
                      <a:pt x="12978" y="6335"/>
                    </a:lnTo>
                    <a:lnTo>
                      <a:pt x="12526" y="5666"/>
                    </a:lnTo>
                    <a:lnTo>
                      <a:pt x="11874" y="5123"/>
                    </a:lnTo>
                    <a:lnTo>
                      <a:pt x="11114" y="4725"/>
                    </a:lnTo>
                    <a:lnTo>
                      <a:pt x="10299" y="4489"/>
                    </a:lnTo>
                    <a:lnTo>
                      <a:pt x="9503" y="4471"/>
                    </a:lnTo>
                    <a:lnTo>
                      <a:pt x="8815" y="4706"/>
                    </a:lnTo>
                    <a:lnTo>
                      <a:pt x="8543" y="4942"/>
                    </a:lnTo>
                    <a:lnTo>
                      <a:pt x="8543" y="4942"/>
                    </a:lnTo>
                    <a:lnTo>
                      <a:pt x="8815" y="4670"/>
                    </a:lnTo>
                    <a:lnTo>
                      <a:pt x="9177" y="3982"/>
                    </a:lnTo>
                    <a:lnTo>
                      <a:pt x="9322" y="3204"/>
                    </a:lnTo>
                    <a:lnTo>
                      <a:pt x="9286" y="2390"/>
                    </a:lnTo>
                    <a:lnTo>
                      <a:pt x="9068" y="1611"/>
                    </a:lnTo>
                    <a:lnTo>
                      <a:pt x="8670" y="905"/>
                    </a:lnTo>
                    <a:lnTo>
                      <a:pt x="8127" y="362"/>
                    </a:lnTo>
                    <a:lnTo>
                      <a:pt x="7421" y="37"/>
                    </a:lnTo>
                    <a:lnTo>
                      <a:pt x="7023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711390" y="2448370"/>
                <a:ext cx="415169" cy="424382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13359" extrusionOk="0">
                    <a:moveTo>
                      <a:pt x="6517" y="1"/>
                    </a:moveTo>
                    <a:lnTo>
                      <a:pt x="6046" y="73"/>
                    </a:lnTo>
                    <a:lnTo>
                      <a:pt x="5612" y="272"/>
                    </a:lnTo>
                    <a:lnTo>
                      <a:pt x="5268" y="562"/>
                    </a:lnTo>
                    <a:lnTo>
                      <a:pt x="5123" y="761"/>
                    </a:lnTo>
                    <a:lnTo>
                      <a:pt x="4960" y="1014"/>
                    </a:lnTo>
                    <a:lnTo>
                      <a:pt x="4743" y="1630"/>
                    </a:lnTo>
                    <a:lnTo>
                      <a:pt x="4670" y="2354"/>
                    </a:lnTo>
                    <a:lnTo>
                      <a:pt x="4725" y="3150"/>
                    </a:lnTo>
                    <a:lnTo>
                      <a:pt x="4815" y="3548"/>
                    </a:lnTo>
                    <a:lnTo>
                      <a:pt x="4507" y="3277"/>
                    </a:lnTo>
                    <a:lnTo>
                      <a:pt x="3765" y="2824"/>
                    </a:lnTo>
                    <a:lnTo>
                      <a:pt x="2969" y="2480"/>
                    </a:lnTo>
                    <a:lnTo>
                      <a:pt x="2154" y="2317"/>
                    </a:lnTo>
                    <a:lnTo>
                      <a:pt x="1756" y="2299"/>
                    </a:lnTo>
                    <a:lnTo>
                      <a:pt x="1448" y="2299"/>
                    </a:lnTo>
                    <a:lnTo>
                      <a:pt x="942" y="2408"/>
                    </a:lnTo>
                    <a:lnTo>
                      <a:pt x="507" y="2607"/>
                    </a:lnTo>
                    <a:lnTo>
                      <a:pt x="145" y="2878"/>
                    </a:lnTo>
                    <a:lnTo>
                      <a:pt x="0" y="3059"/>
                    </a:lnTo>
                    <a:lnTo>
                      <a:pt x="236" y="3240"/>
                    </a:lnTo>
                    <a:lnTo>
                      <a:pt x="399" y="3059"/>
                    </a:lnTo>
                    <a:lnTo>
                      <a:pt x="761" y="2806"/>
                    </a:lnTo>
                    <a:lnTo>
                      <a:pt x="1358" y="2607"/>
                    </a:lnTo>
                    <a:lnTo>
                      <a:pt x="1738" y="2589"/>
                    </a:lnTo>
                    <a:lnTo>
                      <a:pt x="1756" y="2589"/>
                    </a:lnTo>
                    <a:lnTo>
                      <a:pt x="2209" y="2625"/>
                    </a:lnTo>
                    <a:lnTo>
                      <a:pt x="3132" y="2860"/>
                    </a:lnTo>
                    <a:lnTo>
                      <a:pt x="4019" y="3295"/>
                    </a:lnTo>
                    <a:lnTo>
                      <a:pt x="4761" y="3892"/>
                    </a:lnTo>
                    <a:lnTo>
                      <a:pt x="5050" y="4254"/>
                    </a:lnTo>
                    <a:lnTo>
                      <a:pt x="5141" y="4327"/>
                    </a:lnTo>
                    <a:lnTo>
                      <a:pt x="5250" y="4290"/>
                    </a:lnTo>
                    <a:lnTo>
                      <a:pt x="5322" y="4218"/>
                    </a:lnTo>
                    <a:lnTo>
                      <a:pt x="5322" y="4109"/>
                    </a:lnTo>
                    <a:lnTo>
                      <a:pt x="5159" y="3657"/>
                    </a:lnTo>
                    <a:lnTo>
                      <a:pt x="4996" y="2752"/>
                    </a:lnTo>
                    <a:lnTo>
                      <a:pt x="4996" y="1919"/>
                    </a:lnTo>
                    <a:lnTo>
                      <a:pt x="5195" y="1213"/>
                    </a:lnTo>
                    <a:lnTo>
                      <a:pt x="5376" y="924"/>
                    </a:lnTo>
                    <a:lnTo>
                      <a:pt x="5485" y="761"/>
                    </a:lnTo>
                    <a:lnTo>
                      <a:pt x="5793" y="525"/>
                    </a:lnTo>
                    <a:lnTo>
                      <a:pt x="6136" y="363"/>
                    </a:lnTo>
                    <a:lnTo>
                      <a:pt x="6553" y="290"/>
                    </a:lnTo>
                    <a:lnTo>
                      <a:pt x="6770" y="290"/>
                    </a:lnTo>
                    <a:lnTo>
                      <a:pt x="7096" y="326"/>
                    </a:lnTo>
                    <a:lnTo>
                      <a:pt x="7693" y="562"/>
                    </a:lnTo>
                    <a:lnTo>
                      <a:pt x="8200" y="996"/>
                    </a:lnTo>
                    <a:lnTo>
                      <a:pt x="8598" y="1593"/>
                    </a:lnTo>
                    <a:lnTo>
                      <a:pt x="8743" y="1955"/>
                    </a:lnTo>
                    <a:lnTo>
                      <a:pt x="8870" y="2372"/>
                    </a:lnTo>
                    <a:lnTo>
                      <a:pt x="8960" y="3222"/>
                    </a:lnTo>
                    <a:lnTo>
                      <a:pt x="8815" y="3983"/>
                    </a:lnTo>
                    <a:lnTo>
                      <a:pt x="8508" y="4652"/>
                    </a:lnTo>
                    <a:lnTo>
                      <a:pt x="8272" y="4906"/>
                    </a:lnTo>
                    <a:lnTo>
                      <a:pt x="8236" y="4942"/>
                    </a:lnTo>
                    <a:lnTo>
                      <a:pt x="8200" y="4978"/>
                    </a:lnTo>
                    <a:lnTo>
                      <a:pt x="8164" y="5014"/>
                    </a:lnTo>
                    <a:lnTo>
                      <a:pt x="8164" y="5141"/>
                    </a:lnTo>
                    <a:lnTo>
                      <a:pt x="8200" y="5177"/>
                    </a:lnTo>
                    <a:lnTo>
                      <a:pt x="8236" y="5213"/>
                    </a:lnTo>
                    <a:lnTo>
                      <a:pt x="8345" y="5232"/>
                    </a:lnTo>
                    <a:lnTo>
                      <a:pt x="8399" y="5195"/>
                    </a:lnTo>
                    <a:lnTo>
                      <a:pt x="8435" y="5159"/>
                    </a:lnTo>
                    <a:lnTo>
                      <a:pt x="8471" y="5141"/>
                    </a:lnTo>
                    <a:lnTo>
                      <a:pt x="8743" y="4942"/>
                    </a:lnTo>
                    <a:lnTo>
                      <a:pt x="9413" y="4761"/>
                    </a:lnTo>
                    <a:lnTo>
                      <a:pt x="10155" y="4797"/>
                    </a:lnTo>
                    <a:lnTo>
                      <a:pt x="10879" y="5032"/>
                    </a:lnTo>
                    <a:lnTo>
                      <a:pt x="11223" y="5195"/>
                    </a:lnTo>
                    <a:lnTo>
                      <a:pt x="11530" y="5376"/>
                    </a:lnTo>
                    <a:lnTo>
                      <a:pt x="12128" y="5865"/>
                    </a:lnTo>
                    <a:lnTo>
                      <a:pt x="12562" y="6480"/>
                    </a:lnTo>
                    <a:lnTo>
                      <a:pt x="12743" y="7023"/>
                    </a:lnTo>
                    <a:lnTo>
                      <a:pt x="12761" y="7404"/>
                    </a:lnTo>
                    <a:lnTo>
                      <a:pt x="12725" y="7603"/>
                    </a:lnTo>
                    <a:lnTo>
                      <a:pt x="12598" y="8019"/>
                    </a:lnTo>
                    <a:lnTo>
                      <a:pt x="12254" y="8490"/>
                    </a:lnTo>
                    <a:lnTo>
                      <a:pt x="11965" y="8743"/>
                    </a:lnTo>
                    <a:lnTo>
                      <a:pt x="11784" y="8833"/>
                    </a:lnTo>
                    <a:lnTo>
                      <a:pt x="11458" y="8978"/>
                    </a:lnTo>
                    <a:lnTo>
                      <a:pt x="10643" y="9087"/>
                    </a:lnTo>
                    <a:lnTo>
                      <a:pt x="9702" y="9014"/>
                    </a:lnTo>
                    <a:lnTo>
                      <a:pt x="8634" y="8725"/>
                    </a:lnTo>
                    <a:lnTo>
                      <a:pt x="8055" y="8508"/>
                    </a:lnTo>
                    <a:lnTo>
                      <a:pt x="7946" y="8490"/>
                    </a:lnTo>
                    <a:lnTo>
                      <a:pt x="7874" y="8580"/>
                    </a:lnTo>
                    <a:lnTo>
                      <a:pt x="7838" y="8689"/>
                    </a:lnTo>
                    <a:lnTo>
                      <a:pt x="7928" y="8779"/>
                    </a:lnTo>
                    <a:lnTo>
                      <a:pt x="8254" y="8996"/>
                    </a:lnTo>
                    <a:lnTo>
                      <a:pt x="8833" y="9503"/>
                    </a:lnTo>
                    <a:lnTo>
                      <a:pt x="9286" y="10082"/>
                    </a:lnTo>
                    <a:lnTo>
                      <a:pt x="9612" y="10698"/>
                    </a:lnTo>
                    <a:lnTo>
                      <a:pt x="9702" y="10987"/>
                    </a:lnTo>
                    <a:lnTo>
                      <a:pt x="9775" y="11349"/>
                    </a:lnTo>
                    <a:lnTo>
                      <a:pt x="9702" y="11965"/>
                    </a:lnTo>
                    <a:lnTo>
                      <a:pt x="9376" y="12472"/>
                    </a:lnTo>
                    <a:lnTo>
                      <a:pt x="8815" y="12834"/>
                    </a:lnTo>
                    <a:lnTo>
                      <a:pt x="8453" y="12978"/>
                    </a:lnTo>
                    <a:lnTo>
                      <a:pt x="8236" y="13033"/>
                    </a:lnTo>
                    <a:lnTo>
                      <a:pt x="7820" y="13051"/>
                    </a:lnTo>
                    <a:lnTo>
                      <a:pt x="7204" y="12942"/>
                    </a:lnTo>
                    <a:lnTo>
                      <a:pt x="6426" y="12544"/>
                    </a:lnTo>
                    <a:lnTo>
                      <a:pt x="5793" y="11965"/>
                    </a:lnTo>
                    <a:lnTo>
                      <a:pt x="5539" y="11621"/>
                    </a:lnTo>
                    <a:lnTo>
                      <a:pt x="5340" y="11277"/>
                    </a:lnTo>
                    <a:lnTo>
                      <a:pt x="5105" y="10589"/>
                    </a:lnTo>
                    <a:lnTo>
                      <a:pt x="5087" y="9938"/>
                    </a:lnTo>
                    <a:lnTo>
                      <a:pt x="5304" y="9340"/>
                    </a:lnTo>
                    <a:lnTo>
                      <a:pt x="5503" y="9087"/>
                    </a:lnTo>
                    <a:lnTo>
                      <a:pt x="5539" y="8978"/>
                    </a:lnTo>
                    <a:lnTo>
                      <a:pt x="5485" y="8870"/>
                    </a:lnTo>
                    <a:lnTo>
                      <a:pt x="5376" y="8815"/>
                    </a:lnTo>
                    <a:lnTo>
                      <a:pt x="5268" y="8888"/>
                    </a:lnTo>
                    <a:lnTo>
                      <a:pt x="4960" y="9232"/>
                    </a:lnTo>
                    <a:lnTo>
                      <a:pt x="4616" y="9648"/>
                    </a:lnTo>
                    <a:lnTo>
                      <a:pt x="4290" y="10064"/>
                    </a:lnTo>
                    <a:lnTo>
                      <a:pt x="3548" y="10879"/>
                    </a:lnTo>
                    <a:lnTo>
                      <a:pt x="2933" y="11313"/>
                    </a:lnTo>
                    <a:lnTo>
                      <a:pt x="2480" y="11512"/>
                    </a:lnTo>
                    <a:lnTo>
                      <a:pt x="2010" y="11549"/>
                    </a:lnTo>
                    <a:lnTo>
                      <a:pt x="1503" y="11458"/>
                    </a:lnTo>
                    <a:lnTo>
                      <a:pt x="1249" y="11313"/>
                    </a:lnTo>
                    <a:lnTo>
                      <a:pt x="1105" y="11585"/>
                    </a:lnTo>
                    <a:lnTo>
                      <a:pt x="1394" y="11730"/>
                    </a:lnTo>
                    <a:lnTo>
                      <a:pt x="1973" y="11856"/>
                    </a:lnTo>
                    <a:lnTo>
                      <a:pt x="2498" y="11820"/>
                    </a:lnTo>
                    <a:lnTo>
                      <a:pt x="3005" y="11621"/>
                    </a:lnTo>
                    <a:lnTo>
                      <a:pt x="3675" y="11168"/>
                    </a:lnTo>
                    <a:lnTo>
                      <a:pt x="4471" y="10318"/>
                    </a:lnTo>
                    <a:lnTo>
                      <a:pt x="4815" y="9901"/>
                    </a:lnTo>
                    <a:lnTo>
                      <a:pt x="4779" y="10119"/>
                    </a:lnTo>
                    <a:lnTo>
                      <a:pt x="4815" y="10589"/>
                    </a:lnTo>
                    <a:lnTo>
                      <a:pt x="4924" y="11060"/>
                    </a:lnTo>
                    <a:lnTo>
                      <a:pt x="5141" y="11549"/>
                    </a:lnTo>
                    <a:lnTo>
                      <a:pt x="5286" y="11784"/>
                    </a:lnTo>
                    <a:lnTo>
                      <a:pt x="5521" y="12092"/>
                    </a:lnTo>
                    <a:lnTo>
                      <a:pt x="6082" y="12653"/>
                    </a:lnTo>
                    <a:lnTo>
                      <a:pt x="6770" y="13087"/>
                    </a:lnTo>
                    <a:lnTo>
                      <a:pt x="7512" y="13322"/>
                    </a:lnTo>
                    <a:lnTo>
                      <a:pt x="7910" y="13359"/>
                    </a:lnTo>
                    <a:lnTo>
                      <a:pt x="8218" y="13340"/>
                    </a:lnTo>
                    <a:lnTo>
                      <a:pt x="8526" y="13268"/>
                    </a:lnTo>
                    <a:lnTo>
                      <a:pt x="8960" y="13105"/>
                    </a:lnTo>
                    <a:lnTo>
                      <a:pt x="9612" y="12653"/>
                    </a:lnTo>
                    <a:lnTo>
                      <a:pt x="9992" y="12055"/>
                    </a:lnTo>
                    <a:lnTo>
                      <a:pt x="10064" y="11331"/>
                    </a:lnTo>
                    <a:lnTo>
                      <a:pt x="9992" y="10915"/>
                    </a:lnTo>
                    <a:lnTo>
                      <a:pt x="9847" y="10444"/>
                    </a:lnTo>
                    <a:lnTo>
                      <a:pt x="9250" y="9521"/>
                    </a:lnTo>
                    <a:lnTo>
                      <a:pt x="8833" y="9105"/>
                    </a:lnTo>
                    <a:lnTo>
                      <a:pt x="9304" y="9232"/>
                    </a:lnTo>
                    <a:lnTo>
                      <a:pt x="10173" y="9377"/>
                    </a:lnTo>
                    <a:lnTo>
                      <a:pt x="10951" y="9377"/>
                    </a:lnTo>
                    <a:lnTo>
                      <a:pt x="11639" y="9232"/>
                    </a:lnTo>
                    <a:lnTo>
                      <a:pt x="11929" y="9105"/>
                    </a:lnTo>
                    <a:lnTo>
                      <a:pt x="12128" y="8996"/>
                    </a:lnTo>
                    <a:lnTo>
                      <a:pt x="12472" y="8707"/>
                    </a:lnTo>
                    <a:lnTo>
                      <a:pt x="12761" y="8345"/>
                    </a:lnTo>
                    <a:lnTo>
                      <a:pt x="12960" y="7910"/>
                    </a:lnTo>
                    <a:lnTo>
                      <a:pt x="13033" y="7657"/>
                    </a:lnTo>
                    <a:lnTo>
                      <a:pt x="13069" y="7277"/>
                    </a:lnTo>
                    <a:lnTo>
                      <a:pt x="12906" y="6517"/>
                    </a:lnTo>
                    <a:lnTo>
                      <a:pt x="12472" y="5811"/>
                    </a:lnTo>
                    <a:lnTo>
                      <a:pt x="11802" y="5195"/>
                    </a:lnTo>
                    <a:lnTo>
                      <a:pt x="11367" y="4924"/>
                    </a:lnTo>
                    <a:lnTo>
                      <a:pt x="11078" y="4779"/>
                    </a:lnTo>
                    <a:lnTo>
                      <a:pt x="10462" y="4562"/>
                    </a:lnTo>
                    <a:lnTo>
                      <a:pt x="9811" y="4453"/>
                    </a:lnTo>
                    <a:lnTo>
                      <a:pt x="9195" y="4489"/>
                    </a:lnTo>
                    <a:lnTo>
                      <a:pt x="8906" y="4562"/>
                    </a:lnTo>
                    <a:lnTo>
                      <a:pt x="8906" y="4562"/>
                    </a:lnTo>
                    <a:lnTo>
                      <a:pt x="9033" y="4272"/>
                    </a:lnTo>
                    <a:lnTo>
                      <a:pt x="9214" y="3639"/>
                    </a:lnTo>
                    <a:lnTo>
                      <a:pt x="9250" y="2933"/>
                    </a:lnTo>
                    <a:lnTo>
                      <a:pt x="9141" y="2227"/>
                    </a:lnTo>
                    <a:lnTo>
                      <a:pt x="9033" y="1865"/>
                    </a:lnTo>
                    <a:lnTo>
                      <a:pt x="8870" y="1449"/>
                    </a:lnTo>
                    <a:lnTo>
                      <a:pt x="8417" y="779"/>
                    </a:lnTo>
                    <a:lnTo>
                      <a:pt x="7838" y="290"/>
                    </a:lnTo>
                    <a:lnTo>
                      <a:pt x="7150" y="37"/>
                    </a:lnTo>
                    <a:lnTo>
                      <a:pt x="678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699890" y="2448370"/>
                <a:ext cx="426669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1585" extrusionOk="0">
                    <a:moveTo>
                      <a:pt x="6879" y="1"/>
                    </a:moveTo>
                    <a:lnTo>
                      <a:pt x="6408" y="73"/>
                    </a:lnTo>
                    <a:lnTo>
                      <a:pt x="5974" y="272"/>
                    </a:lnTo>
                    <a:lnTo>
                      <a:pt x="5630" y="562"/>
                    </a:lnTo>
                    <a:lnTo>
                      <a:pt x="5485" y="743"/>
                    </a:lnTo>
                    <a:lnTo>
                      <a:pt x="5322" y="1014"/>
                    </a:lnTo>
                    <a:lnTo>
                      <a:pt x="5105" y="1630"/>
                    </a:lnTo>
                    <a:lnTo>
                      <a:pt x="5032" y="2354"/>
                    </a:lnTo>
                    <a:lnTo>
                      <a:pt x="5087" y="3150"/>
                    </a:lnTo>
                    <a:lnTo>
                      <a:pt x="5177" y="3548"/>
                    </a:lnTo>
                    <a:lnTo>
                      <a:pt x="4869" y="3277"/>
                    </a:lnTo>
                    <a:lnTo>
                      <a:pt x="4127" y="2824"/>
                    </a:lnTo>
                    <a:lnTo>
                      <a:pt x="3331" y="2480"/>
                    </a:lnTo>
                    <a:lnTo>
                      <a:pt x="2516" y="2317"/>
                    </a:lnTo>
                    <a:lnTo>
                      <a:pt x="2118" y="2299"/>
                    </a:lnTo>
                    <a:lnTo>
                      <a:pt x="1810" y="2299"/>
                    </a:lnTo>
                    <a:lnTo>
                      <a:pt x="1304" y="2408"/>
                    </a:lnTo>
                    <a:lnTo>
                      <a:pt x="869" y="2607"/>
                    </a:lnTo>
                    <a:lnTo>
                      <a:pt x="507" y="2878"/>
                    </a:lnTo>
                    <a:lnTo>
                      <a:pt x="362" y="3059"/>
                    </a:lnTo>
                    <a:lnTo>
                      <a:pt x="218" y="3277"/>
                    </a:lnTo>
                    <a:lnTo>
                      <a:pt x="37" y="3693"/>
                    </a:lnTo>
                    <a:lnTo>
                      <a:pt x="0" y="4073"/>
                    </a:lnTo>
                    <a:lnTo>
                      <a:pt x="37" y="4435"/>
                    </a:lnTo>
                    <a:lnTo>
                      <a:pt x="254" y="4942"/>
                    </a:lnTo>
                    <a:lnTo>
                      <a:pt x="724" y="5503"/>
                    </a:lnTo>
                    <a:lnTo>
                      <a:pt x="978" y="5738"/>
                    </a:lnTo>
                    <a:lnTo>
                      <a:pt x="1213" y="5919"/>
                    </a:lnTo>
                    <a:lnTo>
                      <a:pt x="1720" y="6245"/>
                    </a:lnTo>
                    <a:lnTo>
                      <a:pt x="2281" y="6499"/>
                    </a:lnTo>
                    <a:lnTo>
                      <a:pt x="2878" y="6661"/>
                    </a:lnTo>
                    <a:lnTo>
                      <a:pt x="3186" y="6698"/>
                    </a:lnTo>
                    <a:lnTo>
                      <a:pt x="3114" y="6734"/>
                    </a:lnTo>
                    <a:lnTo>
                      <a:pt x="3023" y="6752"/>
                    </a:lnTo>
                    <a:lnTo>
                      <a:pt x="2553" y="6951"/>
                    </a:lnTo>
                    <a:lnTo>
                      <a:pt x="1629" y="7585"/>
                    </a:lnTo>
                    <a:lnTo>
                      <a:pt x="869" y="8399"/>
                    </a:lnTo>
                    <a:lnTo>
                      <a:pt x="471" y="9069"/>
                    </a:lnTo>
                    <a:lnTo>
                      <a:pt x="326" y="9539"/>
                    </a:lnTo>
                    <a:lnTo>
                      <a:pt x="308" y="9775"/>
                    </a:lnTo>
                    <a:lnTo>
                      <a:pt x="290" y="9974"/>
                    </a:lnTo>
                    <a:lnTo>
                      <a:pt x="381" y="10426"/>
                    </a:lnTo>
                    <a:lnTo>
                      <a:pt x="616" y="10897"/>
                    </a:lnTo>
                    <a:lnTo>
                      <a:pt x="1105" y="11368"/>
                    </a:lnTo>
                    <a:lnTo>
                      <a:pt x="1467" y="11585"/>
                    </a:lnTo>
                    <a:lnTo>
                      <a:pt x="1611" y="11313"/>
                    </a:lnTo>
                    <a:lnTo>
                      <a:pt x="1358" y="11168"/>
                    </a:lnTo>
                    <a:lnTo>
                      <a:pt x="960" y="10843"/>
                    </a:lnTo>
                    <a:lnTo>
                      <a:pt x="706" y="10444"/>
                    </a:lnTo>
                    <a:lnTo>
                      <a:pt x="598" y="10028"/>
                    </a:lnTo>
                    <a:lnTo>
                      <a:pt x="598" y="9793"/>
                    </a:lnTo>
                    <a:lnTo>
                      <a:pt x="634" y="9594"/>
                    </a:lnTo>
                    <a:lnTo>
                      <a:pt x="761" y="9159"/>
                    </a:lnTo>
                    <a:lnTo>
                      <a:pt x="1123" y="8544"/>
                    </a:lnTo>
                    <a:lnTo>
                      <a:pt x="1847" y="7802"/>
                    </a:lnTo>
                    <a:lnTo>
                      <a:pt x="2697" y="7223"/>
                    </a:lnTo>
                    <a:lnTo>
                      <a:pt x="3132" y="7042"/>
                    </a:lnTo>
                    <a:lnTo>
                      <a:pt x="3403" y="6951"/>
                    </a:lnTo>
                    <a:lnTo>
                      <a:pt x="3693" y="6879"/>
                    </a:lnTo>
                    <a:lnTo>
                      <a:pt x="4019" y="6788"/>
                    </a:lnTo>
                    <a:lnTo>
                      <a:pt x="4345" y="6680"/>
                    </a:lnTo>
                    <a:lnTo>
                      <a:pt x="4435" y="6607"/>
                    </a:lnTo>
                    <a:lnTo>
                      <a:pt x="4435" y="6499"/>
                    </a:lnTo>
                    <a:lnTo>
                      <a:pt x="4381" y="6408"/>
                    </a:lnTo>
                    <a:lnTo>
                      <a:pt x="4254" y="6390"/>
                    </a:lnTo>
                    <a:lnTo>
                      <a:pt x="3838" y="6444"/>
                    </a:lnTo>
                    <a:lnTo>
                      <a:pt x="3005" y="6390"/>
                    </a:lnTo>
                    <a:lnTo>
                      <a:pt x="2209" y="6155"/>
                    </a:lnTo>
                    <a:lnTo>
                      <a:pt x="1485" y="5756"/>
                    </a:lnTo>
                    <a:lnTo>
                      <a:pt x="1177" y="5503"/>
                    </a:lnTo>
                    <a:lnTo>
                      <a:pt x="833" y="5195"/>
                    </a:lnTo>
                    <a:lnTo>
                      <a:pt x="417" y="4616"/>
                    </a:lnTo>
                    <a:lnTo>
                      <a:pt x="290" y="4073"/>
                    </a:lnTo>
                    <a:lnTo>
                      <a:pt x="417" y="3530"/>
                    </a:lnTo>
                    <a:lnTo>
                      <a:pt x="598" y="3240"/>
                    </a:lnTo>
                    <a:lnTo>
                      <a:pt x="761" y="3059"/>
                    </a:lnTo>
                    <a:lnTo>
                      <a:pt x="1123" y="2806"/>
                    </a:lnTo>
                    <a:lnTo>
                      <a:pt x="1720" y="2607"/>
                    </a:lnTo>
                    <a:lnTo>
                      <a:pt x="2100" y="2589"/>
                    </a:lnTo>
                    <a:lnTo>
                      <a:pt x="2118" y="2589"/>
                    </a:lnTo>
                    <a:lnTo>
                      <a:pt x="2571" y="2625"/>
                    </a:lnTo>
                    <a:lnTo>
                      <a:pt x="3494" y="2860"/>
                    </a:lnTo>
                    <a:lnTo>
                      <a:pt x="4381" y="3295"/>
                    </a:lnTo>
                    <a:lnTo>
                      <a:pt x="5123" y="3892"/>
                    </a:lnTo>
                    <a:lnTo>
                      <a:pt x="5412" y="4254"/>
                    </a:lnTo>
                    <a:lnTo>
                      <a:pt x="5503" y="4327"/>
                    </a:lnTo>
                    <a:lnTo>
                      <a:pt x="5612" y="4290"/>
                    </a:lnTo>
                    <a:lnTo>
                      <a:pt x="5684" y="4218"/>
                    </a:lnTo>
                    <a:lnTo>
                      <a:pt x="5684" y="4109"/>
                    </a:lnTo>
                    <a:lnTo>
                      <a:pt x="5521" y="3657"/>
                    </a:lnTo>
                    <a:lnTo>
                      <a:pt x="5358" y="2752"/>
                    </a:lnTo>
                    <a:lnTo>
                      <a:pt x="5358" y="1919"/>
                    </a:lnTo>
                    <a:lnTo>
                      <a:pt x="5557" y="1213"/>
                    </a:lnTo>
                    <a:lnTo>
                      <a:pt x="5738" y="924"/>
                    </a:lnTo>
                    <a:lnTo>
                      <a:pt x="5847" y="761"/>
                    </a:lnTo>
                    <a:lnTo>
                      <a:pt x="6155" y="525"/>
                    </a:lnTo>
                    <a:lnTo>
                      <a:pt x="6498" y="363"/>
                    </a:lnTo>
                    <a:lnTo>
                      <a:pt x="6915" y="290"/>
                    </a:lnTo>
                    <a:lnTo>
                      <a:pt x="7132" y="290"/>
                    </a:lnTo>
                    <a:lnTo>
                      <a:pt x="7458" y="326"/>
                    </a:lnTo>
                    <a:lnTo>
                      <a:pt x="8055" y="562"/>
                    </a:lnTo>
                    <a:lnTo>
                      <a:pt x="8562" y="996"/>
                    </a:lnTo>
                    <a:lnTo>
                      <a:pt x="8960" y="1593"/>
                    </a:lnTo>
                    <a:lnTo>
                      <a:pt x="9105" y="1955"/>
                    </a:lnTo>
                    <a:lnTo>
                      <a:pt x="9232" y="2372"/>
                    </a:lnTo>
                    <a:lnTo>
                      <a:pt x="9322" y="3222"/>
                    </a:lnTo>
                    <a:lnTo>
                      <a:pt x="9177" y="3983"/>
                    </a:lnTo>
                    <a:lnTo>
                      <a:pt x="8870" y="4652"/>
                    </a:lnTo>
                    <a:lnTo>
                      <a:pt x="8634" y="4906"/>
                    </a:lnTo>
                    <a:lnTo>
                      <a:pt x="8598" y="4942"/>
                    </a:lnTo>
                    <a:lnTo>
                      <a:pt x="8562" y="4978"/>
                    </a:lnTo>
                    <a:lnTo>
                      <a:pt x="8526" y="5014"/>
                    </a:lnTo>
                    <a:lnTo>
                      <a:pt x="8526" y="5141"/>
                    </a:lnTo>
                    <a:lnTo>
                      <a:pt x="8562" y="5177"/>
                    </a:lnTo>
                    <a:lnTo>
                      <a:pt x="8598" y="5213"/>
                    </a:lnTo>
                    <a:lnTo>
                      <a:pt x="8707" y="5232"/>
                    </a:lnTo>
                    <a:lnTo>
                      <a:pt x="8761" y="5195"/>
                    </a:lnTo>
                    <a:lnTo>
                      <a:pt x="8797" y="5159"/>
                    </a:lnTo>
                    <a:lnTo>
                      <a:pt x="8833" y="5141"/>
                    </a:lnTo>
                    <a:lnTo>
                      <a:pt x="9105" y="4942"/>
                    </a:lnTo>
                    <a:lnTo>
                      <a:pt x="9775" y="4761"/>
                    </a:lnTo>
                    <a:lnTo>
                      <a:pt x="10517" y="4797"/>
                    </a:lnTo>
                    <a:lnTo>
                      <a:pt x="11241" y="5032"/>
                    </a:lnTo>
                    <a:lnTo>
                      <a:pt x="11585" y="5195"/>
                    </a:lnTo>
                    <a:lnTo>
                      <a:pt x="11892" y="5376"/>
                    </a:lnTo>
                    <a:lnTo>
                      <a:pt x="12490" y="5865"/>
                    </a:lnTo>
                    <a:lnTo>
                      <a:pt x="12924" y="6480"/>
                    </a:lnTo>
                    <a:lnTo>
                      <a:pt x="13105" y="7023"/>
                    </a:lnTo>
                    <a:lnTo>
                      <a:pt x="13123" y="7404"/>
                    </a:lnTo>
                    <a:lnTo>
                      <a:pt x="13087" y="7603"/>
                    </a:lnTo>
                    <a:lnTo>
                      <a:pt x="12960" y="8019"/>
                    </a:lnTo>
                    <a:lnTo>
                      <a:pt x="12616" y="8490"/>
                    </a:lnTo>
                    <a:lnTo>
                      <a:pt x="12327" y="8743"/>
                    </a:lnTo>
                    <a:lnTo>
                      <a:pt x="12146" y="8833"/>
                    </a:lnTo>
                    <a:lnTo>
                      <a:pt x="11820" y="8978"/>
                    </a:lnTo>
                    <a:lnTo>
                      <a:pt x="11005" y="9087"/>
                    </a:lnTo>
                    <a:lnTo>
                      <a:pt x="10064" y="9014"/>
                    </a:lnTo>
                    <a:lnTo>
                      <a:pt x="8996" y="8725"/>
                    </a:lnTo>
                    <a:lnTo>
                      <a:pt x="8417" y="8508"/>
                    </a:lnTo>
                    <a:lnTo>
                      <a:pt x="8308" y="8490"/>
                    </a:lnTo>
                    <a:lnTo>
                      <a:pt x="8236" y="8580"/>
                    </a:lnTo>
                    <a:lnTo>
                      <a:pt x="8200" y="8689"/>
                    </a:lnTo>
                    <a:lnTo>
                      <a:pt x="8290" y="8779"/>
                    </a:lnTo>
                    <a:lnTo>
                      <a:pt x="8616" y="8996"/>
                    </a:lnTo>
                    <a:lnTo>
                      <a:pt x="9195" y="9503"/>
                    </a:lnTo>
                    <a:lnTo>
                      <a:pt x="9648" y="10082"/>
                    </a:lnTo>
                    <a:lnTo>
                      <a:pt x="9974" y="10698"/>
                    </a:lnTo>
                    <a:lnTo>
                      <a:pt x="10064" y="10987"/>
                    </a:lnTo>
                    <a:lnTo>
                      <a:pt x="10354" y="10915"/>
                    </a:lnTo>
                    <a:lnTo>
                      <a:pt x="10209" y="10444"/>
                    </a:lnTo>
                    <a:lnTo>
                      <a:pt x="9612" y="9521"/>
                    </a:lnTo>
                    <a:lnTo>
                      <a:pt x="9195" y="9105"/>
                    </a:lnTo>
                    <a:lnTo>
                      <a:pt x="9666" y="9232"/>
                    </a:lnTo>
                    <a:lnTo>
                      <a:pt x="10535" y="9377"/>
                    </a:lnTo>
                    <a:lnTo>
                      <a:pt x="11313" y="9377"/>
                    </a:lnTo>
                    <a:lnTo>
                      <a:pt x="12001" y="9232"/>
                    </a:lnTo>
                    <a:lnTo>
                      <a:pt x="12291" y="9105"/>
                    </a:lnTo>
                    <a:lnTo>
                      <a:pt x="12490" y="8996"/>
                    </a:lnTo>
                    <a:lnTo>
                      <a:pt x="12834" y="8707"/>
                    </a:lnTo>
                    <a:lnTo>
                      <a:pt x="13123" y="8345"/>
                    </a:lnTo>
                    <a:lnTo>
                      <a:pt x="13322" y="7910"/>
                    </a:lnTo>
                    <a:lnTo>
                      <a:pt x="13395" y="7657"/>
                    </a:lnTo>
                    <a:lnTo>
                      <a:pt x="13431" y="7277"/>
                    </a:lnTo>
                    <a:lnTo>
                      <a:pt x="13268" y="6517"/>
                    </a:lnTo>
                    <a:lnTo>
                      <a:pt x="12834" y="5811"/>
                    </a:lnTo>
                    <a:lnTo>
                      <a:pt x="12164" y="5195"/>
                    </a:lnTo>
                    <a:lnTo>
                      <a:pt x="11729" y="4924"/>
                    </a:lnTo>
                    <a:lnTo>
                      <a:pt x="11440" y="4779"/>
                    </a:lnTo>
                    <a:lnTo>
                      <a:pt x="10824" y="4562"/>
                    </a:lnTo>
                    <a:lnTo>
                      <a:pt x="10173" y="4453"/>
                    </a:lnTo>
                    <a:lnTo>
                      <a:pt x="9557" y="4489"/>
                    </a:lnTo>
                    <a:lnTo>
                      <a:pt x="9268" y="4562"/>
                    </a:lnTo>
                    <a:lnTo>
                      <a:pt x="9268" y="4562"/>
                    </a:lnTo>
                    <a:lnTo>
                      <a:pt x="9395" y="4272"/>
                    </a:lnTo>
                    <a:lnTo>
                      <a:pt x="9576" y="3639"/>
                    </a:lnTo>
                    <a:lnTo>
                      <a:pt x="9612" y="2933"/>
                    </a:lnTo>
                    <a:lnTo>
                      <a:pt x="9503" y="2227"/>
                    </a:lnTo>
                    <a:lnTo>
                      <a:pt x="9395" y="1865"/>
                    </a:lnTo>
                    <a:lnTo>
                      <a:pt x="9232" y="1449"/>
                    </a:lnTo>
                    <a:lnTo>
                      <a:pt x="8779" y="779"/>
                    </a:lnTo>
                    <a:lnTo>
                      <a:pt x="8200" y="290"/>
                    </a:lnTo>
                    <a:lnTo>
                      <a:pt x="7530" y="37"/>
                    </a:lnTo>
                    <a:lnTo>
                      <a:pt x="7150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852851" y="2595580"/>
                <a:ext cx="112139" cy="112139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530" extrusionOk="0">
                    <a:moveTo>
                      <a:pt x="1484" y="0"/>
                    </a:moveTo>
                    <a:lnTo>
                      <a:pt x="1140" y="109"/>
                    </a:lnTo>
                    <a:lnTo>
                      <a:pt x="815" y="254"/>
                    </a:lnTo>
                    <a:lnTo>
                      <a:pt x="308" y="742"/>
                    </a:lnTo>
                    <a:lnTo>
                      <a:pt x="36" y="1358"/>
                    </a:lnTo>
                    <a:lnTo>
                      <a:pt x="0" y="2046"/>
                    </a:lnTo>
                    <a:lnTo>
                      <a:pt x="109" y="2389"/>
                    </a:lnTo>
                    <a:lnTo>
                      <a:pt x="254" y="2733"/>
                    </a:lnTo>
                    <a:lnTo>
                      <a:pt x="742" y="3222"/>
                    </a:lnTo>
                    <a:lnTo>
                      <a:pt x="1358" y="3512"/>
                    </a:lnTo>
                    <a:lnTo>
                      <a:pt x="2045" y="3530"/>
                    </a:lnTo>
                    <a:lnTo>
                      <a:pt x="2389" y="3439"/>
                    </a:lnTo>
                    <a:lnTo>
                      <a:pt x="2733" y="3276"/>
                    </a:lnTo>
                    <a:lnTo>
                      <a:pt x="3222" y="2806"/>
                    </a:lnTo>
                    <a:lnTo>
                      <a:pt x="3512" y="2172"/>
                    </a:lnTo>
                    <a:lnTo>
                      <a:pt x="3530" y="1484"/>
                    </a:lnTo>
                    <a:lnTo>
                      <a:pt x="3439" y="1141"/>
                    </a:lnTo>
                    <a:lnTo>
                      <a:pt x="3276" y="815"/>
                    </a:lnTo>
                    <a:lnTo>
                      <a:pt x="2806" y="308"/>
                    </a:lnTo>
                    <a:lnTo>
                      <a:pt x="2190" y="36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848245" y="2590974"/>
                <a:ext cx="121924" cy="11788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711" extrusionOk="0">
                    <a:moveTo>
                      <a:pt x="1593" y="0"/>
                    </a:moveTo>
                    <a:lnTo>
                      <a:pt x="1231" y="109"/>
                    </a:lnTo>
                    <a:lnTo>
                      <a:pt x="869" y="272"/>
                    </a:lnTo>
                    <a:lnTo>
                      <a:pt x="326" y="797"/>
                    </a:lnTo>
                    <a:lnTo>
                      <a:pt x="37" y="1467"/>
                    </a:lnTo>
                    <a:lnTo>
                      <a:pt x="0" y="2227"/>
                    </a:lnTo>
                    <a:lnTo>
                      <a:pt x="109" y="2589"/>
                    </a:lnTo>
                    <a:lnTo>
                      <a:pt x="399" y="2498"/>
                    </a:lnTo>
                    <a:lnTo>
                      <a:pt x="290" y="2172"/>
                    </a:lnTo>
                    <a:lnTo>
                      <a:pt x="326" y="1539"/>
                    </a:lnTo>
                    <a:lnTo>
                      <a:pt x="580" y="978"/>
                    </a:lnTo>
                    <a:lnTo>
                      <a:pt x="1032" y="525"/>
                    </a:lnTo>
                    <a:lnTo>
                      <a:pt x="1340" y="399"/>
                    </a:lnTo>
                    <a:lnTo>
                      <a:pt x="1647" y="308"/>
                    </a:lnTo>
                    <a:lnTo>
                      <a:pt x="2281" y="326"/>
                    </a:lnTo>
                    <a:lnTo>
                      <a:pt x="2589" y="435"/>
                    </a:lnTo>
                    <a:lnTo>
                      <a:pt x="2878" y="580"/>
                    </a:lnTo>
                    <a:lnTo>
                      <a:pt x="3295" y="1050"/>
                    </a:lnTo>
                    <a:lnTo>
                      <a:pt x="3439" y="1340"/>
                    </a:lnTo>
                    <a:lnTo>
                      <a:pt x="3530" y="1648"/>
                    </a:lnTo>
                    <a:lnTo>
                      <a:pt x="3512" y="2281"/>
                    </a:lnTo>
                    <a:lnTo>
                      <a:pt x="3403" y="2589"/>
                    </a:lnTo>
                    <a:lnTo>
                      <a:pt x="3240" y="2878"/>
                    </a:lnTo>
                    <a:lnTo>
                      <a:pt x="2788" y="3295"/>
                    </a:lnTo>
                    <a:lnTo>
                      <a:pt x="2498" y="3439"/>
                    </a:lnTo>
                    <a:lnTo>
                      <a:pt x="2589" y="3711"/>
                    </a:lnTo>
                    <a:lnTo>
                      <a:pt x="2951" y="3566"/>
                    </a:lnTo>
                    <a:lnTo>
                      <a:pt x="3494" y="3041"/>
                    </a:lnTo>
                    <a:lnTo>
                      <a:pt x="3675" y="2715"/>
                    </a:lnTo>
                    <a:lnTo>
                      <a:pt x="3801" y="2353"/>
                    </a:lnTo>
                    <a:lnTo>
                      <a:pt x="3838" y="1593"/>
                    </a:lnTo>
                    <a:lnTo>
                      <a:pt x="3711" y="1231"/>
                    </a:lnTo>
                    <a:lnTo>
                      <a:pt x="3566" y="887"/>
                    </a:lnTo>
                    <a:lnTo>
                      <a:pt x="3041" y="344"/>
                    </a:lnTo>
                    <a:lnTo>
                      <a:pt x="2715" y="163"/>
                    </a:lnTo>
                    <a:lnTo>
                      <a:pt x="2353" y="19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48245" y="2594437"/>
                <a:ext cx="82246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729" extrusionOk="0">
                    <a:moveTo>
                      <a:pt x="1231" y="0"/>
                    </a:moveTo>
                    <a:lnTo>
                      <a:pt x="869" y="163"/>
                    </a:lnTo>
                    <a:lnTo>
                      <a:pt x="326" y="688"/>
                    </a:lnTo>
                    <a:lnTo>
                      <a:pt x="37" y="1358"/>
                    </a:lnTo>
                    <a:lnTo>
                      <a:pt x="0" y="2118"/>
                    </a:lnTo>
                    <a:lnTo>
                      <a:pt x="109" y="2480"/>
                    </a:lnTo>
                    <a:lnTo>
                      <a:pt x="236" y="2769"/>
                    </a:lnTo>
                    <a:lnTo>
                      <a:pt x="598" y="3222"/>
                    </a:lnTo>
                    <a:lnTo>
                      <a:pt x="1068" y="3548"/>
                    </a:lnTo>
                    <a:lnTo>
                      <a:pt x="1629" y="3711"/>
                    </a:lnTo>
                    <a:lnTo>
                      <a:pt x="1919" y="3729"/>
                    </a:lnTo>
                    <a:lnTo>
                      <a:pt x="2263" y="3711"/>
                    </a:lnTo>
                    <a:lnTo>
                      <a:pt x="2589" y="3602"/>
                    </a:lnTo>
                    <a:lnTo>
                      <a:pt x="2498" y="3330"/>
                    </a:lnTo>
                    <a:lnTo>
                      <a:pt x="2172" y="3421"/>
                    </a:lnTo>
                    <a:lnTo>
                      <a:pt x="1539" y="3403"/>
                    </a:lnTo>
                    <a:lnTo>
                      <a:pt x="978" y="3149"/>
                    </a:lnTo>
                    <a:lnTo>
                      <a:pt x="525" y="2679"/>
                    </a:lnTo>
                    <a:lnTo>
                      <a:pt x="399" y="2389"/>
                    </a:lnTo>
                    <a:lnTo>
                      <a:pt x="290" y="2063"/>
                    </a:lnTo>
                    <a:lnTo>
                      <a:pt x="326" y="1430"/>
                    </a:lnTo>
                    <a:lnTo>
                      <a:pt x="580" y="869"/>
                    </a:lnTo>
                    <a:lnTo>
                      <a:pt x="1032" y="416"/>
                    </a:lnTo>
                    <a:lnTo>
                      <a:pt x="1340" y="290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-34950" y="3958025"/>
              <a:ext cx="9213900" cy="1185485"/>
              <a:chOff x="-34950" y="3958025"/>
              <a:chExt cx="9213900" cy="1185485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-34950" y="3958025"/>
                <a:ext cx="9213888" cy="646417"/>
              </a:xfrm>
              <a:custGeom>
                <a:avLst/>
                <a:gdLst/>
                <a:ahLst/>
                <a:cxnLst/>
                <a:rect l="l" t="t" r="r" b="b"/>
                <a:pathLst>
                  <a:path w="281512" h="19750" extrusionOk="0">
                    <a:moveTo>
                      <a:pt x="0" y="0"/>
                    </a:moveTo>
                    <a:lnTo>
                      <a:pt x="0" y="19750"/>
                    </a:lnTo>
                    <a:lnTo>
                      <a:pt x="281511" y="19750"/>
                    </a:lnTo>
                    <a:lnTo>
                      <a:pt x="281511" y="3229"/>
                    </a:lnTo>
                    <a:lnTo>
                      <a:pt x="281221" y="3220"/>
                    </a:lnTo>
                    <a:lnTo>
                      <a:pt x="280693" y="3141"/>
                    </a:lnTo>
                    <a:lnTo>
                      <a:pt x="280227" y="3000"/>
                    </a:lnTo>
                    <a:lnTo>
                      <a:pt x="279813" y="2806"/>
                    </a:lnTo>
                    <a:lnTo>
                      <a:pt x="279268" y="2446"/>
                    </a:lnTo>
                    <a:lnTo>
                      <a:pt x="278643" y="1856"/>
                    </a:lnTo>
                    <a:lnTo>
                      <a:pt x="278353" y="1540"/>
                    </a:lnTo>
                    <a:lnTo>
                      <a:pt x="278080" y="1249"/>
                    </a:lnTo>
                    <a:lnTo>
                      <a:pt x="277508" y="704"/>
                    </a:lnTo>
                    <a:lnTo>
                      <a:pt x="277016" y="370"/>
                    </a:lnTo>
                    <a:lnTo>
                      <a:pt x="276655" y="194"/>
                    </a:lnTo>
                    <a:lnTo>
                      <a:pt x="276241" y="70"/>
                    </a:lnTo>
                    <a:lnTo>
                      <a:pt x="275775" y="9"/>
                    </a:lnTo>
                    <a:lnTo>
                      <a:pt x="275520" y="0"/>
                    </a:lnTo>
                    <a:lnTo>
                      <a:pt x="275265" y="9"/>
                    </a:lnTo>
                    <a:lnTo>
                      <a:pt x="274799" y="70"/>
                    </a:lnTo>
                    <a:lnTo>
                      <a:pt x="274385" y="194"/>
                    </a:lnTo>
                    <a:lnTo>
                      <a:pt x="274025" y="370"/>
                    </a:lnTo>
                    <a:lnTo>
                      <a:pt x="273532" y="704"/>
                    </a:lnTo>
                    <a:lnTo>
                      <a:pt x="272960" y="1249"/>
                    </a:lnTo>
                    <a:lnTo>
                      <a:pt x="272687" y="1540"/>
                    </a:lnTo>
                    <a:lnTo>
                      <a:pt x="272397" y="1856"/>
                    </a:lnTo>
                    <a:lnTo>
                      <a:pt x="271773" y="2446"/>
                    </a:lnTo>
                    <a:lnTo>
                      <a:pt x="271227" y="2806"/>
                    </a:lnTo>
                    <a:lnTo>
                      <a:pt x="270814" y="3000"/>
                    </a:lnTo>
                    <a:lnTo>
                      <a:pt x="270347" y="3141"/>
                    </a:lnTo>
                    <a:lnTo>
                      <a:pt x="269820" y="3220"/>
                    </a:lnTo>
                    <a:lnTo>
                      <a:pt x="269529" y="3229"/>
                    </a:lnTo>
                    <a:lnTo>
                      <a:pt x="269239" y="3220"/>
                    </a:lnTo>
                    <a:lnTo>
                      <a:pt x="268711" y="3141"/>
                    </a:lnTo>
                    <a:lnTo>
                      <a:pt x="268245" y="3000"/>
                    </a:lnTo>
                    <a:lnTo>
                      <a:pt x="267831" y="2806"/>
                    </a:lnTo>
                    <a:lnTo>
                      <a:pt x="267286" y="2446"/>
                    </a:lnTo>
                    <a:lnTo>
                      <a:pt x="266661" y="1856"/>
                    </a:lnTo>
                    <a:lnTo>
                      <a:pt x="266371" y="1540"/>
                    </a:lnTo>
                    <a:lnTo>
                      <a:pt x="266098" y="1249"/>
                    </a:lnTo>
                    <a:lnTo>
                      <a:pt x="265526" y="704"/>
                    </a:lnTo>
                    <a:lnTo>
                      <a:pt x="265034" y="370"/>
                    </a:lnTo>
                    <a:lnTo>
                      <a:pt x="264673" y="194"/>
                    </a:lnTo>
                    <a:lnTo>
                      <a:pt x="264260" y="70"/>
                    </a:lnTo>
                    <a:lnTo>
                      <a:pt x="263793" y="9"/>
                    </a:lnTo>
                    <a:lnTo>
                      <a:pt x="263538" y="0"/>
                    </a:lnTo>
                    <a:lnTo>
                      <a:pt x="263283" y="9"/>
                    </a:lnTo>
                    <a:lnTo>
                      <a:pt x="262817" y="70"/>
                    </a:lnTo>
                    <a:lnTo>
                      <a:pt x="262403" y="194"/>
                    </a:lnTo>
                    <a:lnTo>
                      <a:pt x="262043" y="370"/>
                    </a:lnTo>
                    <a:lnTo>
                      <a:pt x="261550" y="704"/>
                    </a:lnTo>
                    <a:lnTo>
                      <a:pt x="260978" y="1249"/>
                    </a:lnTo>
                    <a:lnTo>
                      <a:pt x="260706" y="1540"/>
                    </a:lnTo>
                    <a:lnTo>
                      <a:pt x="260415" y="1856"/>
                    </a:lnTo>
                    <a:lnTo>
                      <a:pt x="259791" y="2446"/>
                    </a:lnTo>
                    <a:lnTo>
                      <a:pt x="259245" y="2806"/>
                    </a:lnTo>
                    <a:lnTo>
                      <a:pt x="258832" y="3000"/>
                    </a:lnTo>
                    <a:lnTo>
                      <a:pt x="258366" y="3141"/>
                    </a:lnTo>
                    <a:lnTo>
                      <a:pt x="257838" y="3220"/>
                    </a:lnTo>
                    <a:lnTo>
                      <a:pt x="257547" y="3229"/>
                    </a:lnTo>
                    <a:lnTo>
                      <a:pt x="257257" y="3220"/>
                    </a:lnTo>
                    <a:lnTo>
                      <a:pt x="256729" y="3141"/>
                    </a:lnTo>
                    <a:lnTo>
                      <a:pt x="256263" y="3000"/>
                    </a:lnTo>
                    <a:lnTo>
                      <a:pt x="255850" y="2806"/>
                    </a:lnTo>
                    <a:lnTo>
                      <a:pt x="255304" y="2446"/>
                    </a:lnTo>
                    <a:lnTo>
                      <a:pt x="254680" y="1856"/>
                    </a:lnTo>
                    <a:lnTo>
                      <a:pt x="254389" y="1540"/>
                    </a:lnTo>
                    <a:lnTo>
                      <a:pt x="254116" y="1249"/>
                    </a:lnTo>
                    <a:lnTo>
                      <a:pt x="253545" y="704"/>
                    </a:lnTo>
                    <a:lnTo>
                      <a:pt x="253052" y="370"/>
                    </a:lnTo>
                    <a:lnTo>
                      <a:pt x="252691" y="194"/>
                    </a:lnTo>
                    <a:lnTo>
                      <a:pt x="252278" y="70"/>
                    </a:lnTo>
                    <a:lnTo>
                      <a:pt x="251812" y="9"/>
                    </a:lnTo>
                    <a:lnTo>
                      <a:pt x="251557" y="0"/>
                    </a:lnTo>
                    <a:lnTo>
                      <a:pt x="251301" y="9"/>
                    </a:lnTo>
                    <a:lnTo>
                      <a:pt x="250835" y="70"/>
                    </a:lnTo>
                    <a:lnTo>
                      <a:pt x="250422" y="194"/>
                    </a:lnTo>
                    <a:lnTo>
                      <a:pt x="250061" y="370"/>
                    </a:lnTo>
                    <a:lnTo>
                      <a:pt x="249568" y="704"/>
                    </a:lnTo>
                    <a:lnTo>
                      <a:pt x="248997" y="1249"/>
                    </a:lnTo>
                    <a:lnTo>
                      <a:pt x="248724" y="1540"/>
                    </a:lnTo>
                    <a:lnTo>
                      <a:pt x="248433" y="1856"/>
                    </a:lnTo>
                    <a:lnTo>
                      <a:pt x="247809" y="2446"/>
                    </a:lnTo>
                    <a:lnTo>
                      <a:pt x="247263" y="2806"/>
                    </a:lnTo>
                    <a:lnTo>
                      <a:pt x="246850" y="3000"/>
                    </a:lnTo>
                    <a:lnTo>
                      <a:pt x="246384" y="3141"/>
                    </a:lnTo>
                    <a:lnTo>
                      <a:pt x="245856" y="3220"/>
                    </a:lnTo>
                    <a:lnTo>
                      <a:pt x="245566" y="3229"/>
                    </a:lnTo>
                    <a:lnTo>
                      <a:pt x="245275" y="3220"/>
                    </a:lnTo>
                    <a:lnTo>
                      <a:pt x="244747" y="3141"/>
                    </a:lnTo>
                    <a:lnTo>
                      <a:pt x="244281" y="3000"/>
                    </a:lnTo>
                    <a:lnTo>
                      <a:pt x="243868" y="2806"/>
                    </a:lnTo>
                    <a:lnTo>
                      <a:pt x="243322" y="2446"/>
                    </a:lnTo>
                    <a:lnTo>
                      <a:pt x="242698" y="1856"/>
                    </a:lnTo>
                    <a:lnTo>
                      <a:pt x="242407" y="1540"/>
                    </a:lnTo>
                    <a:lnTo>
                      <a:pt x="242135" y="1249"/>
                    </a:lnTo>
                    <a:lnTo>
                      <a:pt x="241563" y="704"/>
                    </a:lnTo>
                    <a:lnTo>
                      <a:pt x="241079" y="370"/>
                    </a:lnTo>
                    <a:lnTo>
                      <a:pt x="240710" y="194"/>
                    </a:lnTo>
                    <a:lnTo>
                      <a:pt x="240296" y="70"/>
                    </a:lnTo>
                    <a:lnTo>
                      <a:pt x="239839" y="9"/>
                    </a:lnTo>
                    <a:lnTo>
                      <a:pt x="239575" y="0"/>
                    </a:lnTo>
                    <a:lnTo>
                      <a:pt x="239320" y="9"/>
                    </a:lnTo>
                    <a:lnTo>
                      <a:pt x="238853" y="70"/>
                    </a:lnTo>
                    <a:lnTo>
                      <a:pt x="238449" y="194"/>
                    </a:lnTo>
                    <a:lnTo>
                      <a:pt x="238079" y="370"/>
                    </a:lnTo>
                    <a:lnTo>
                      <a:pt x="237595" y="704"/>
                    </a:lnTo>
                    <a:lnTo>
                      <a:pt x="237015" y="1249"/>
                    </a:lnTo>
                    <a:lnTo>
                      <a:pt x="236742" y="1540"/>
                    </a:lnTo>
                    <a:lnTo>
                      <a:pt x="236452" y="1856"/>
                    </a:lnTo>
                    <a:lnTo>
                      <a:pt x="235836" y="2446"/>
                    </a:lnTo>
                    <a:lnTo>
                      <a:pt x="235290" y="2806"/>
                    </a:lnTo>
                    <a:lnTo>
                      <a:pt x="234877" y="3000"/>
                    </a:lnTo>
                    <a:lnTo>
                      <a:pt x="234411" y="3141"/>
                    </a:lnTo>
                    <a:lnTo>
                      <a:pt x="233883" y="3220"/>
                    </a:lnTo>
                    <a:lnTo>
                      <a:pt x="233584" y="3229"/>
                    </a:lnTo>
                    <a:lnTo>
                      <a:pt x="233293" y="3220"/>
                    </a:lnTo>
                    <a:lnTo>
                      <a:pt x="232766" y="3141"/>
                    </a:lnTo>
                    <a:lnTo>
                      <a:pt x="232299" y="3000"/>
                    </a:lnTo>
                    <a:lnTo>
                      <a:pt x="231886" y="2806"/>
                    </a:lnTo>
                    <a:lnTo>
                      <a:pt x="231341" y="2446"/>
                    </a:lnTo>
                    <a:lnTo>
                      <a:pt x="230725" y="1856"/>
                    </a:lnTo>
                    <a:lnTo>
                      <a:pt x="230434" y="1540"/>
                    </a:lnTo>
                    <a:lnTo>
                      <a:pt x="230153" y="1249"/>
                    </a:lnTo>
                    <a:lnTo>
                      <a:pt x="229581" y="704"/>
                    </a:lnTo>
                    <a:lnTo>
                      <a:pt x="229097" y="370"/>
                    </a:lnTo>
                    <a:lnTo>
                      <a:pt x="228728" y="194"/>
                    </a:lnTo>
                    <a:lnTo>
                      <a:pt x="228323" y="70"/>
                    </a:lnTo>
                    <a:lnTo>
                      <a:pt x="227857" y="9"/>
                    </a:lnTo>
                    <a:lnTo>
                      <a:pt x="227602" y="0"/>
                    </a:lnTo>
                    <a:lnTo>
                      <a:pt x="227338" y="9"/>
                    </a:lnTo>
                    <a:lnTo>
                      <a:pt x="226880" y="70"/>
                    </a:lnTo>
                    <a:lnTo>
                      <a:pt x="226467" y="194"/>
                    </a:lnTo>
                    <a:lnTo>
                      <a:pt x="226097" y="370"/>
                    </a:lnTo>
                    <a:lnTo>
                      <a:pt x="225614" y="704"/>
                    </a:lnTo>
                    <a:lnTo>
                      <a:pt x="225042" y="1249"/>
                    </a:lnTo>
                    <a:lnTo>
                      <a:pt x="224760" y="1540"/>
                    </a:lnTo>
                    <a:lnTo>
                      <a:pt x="224479" y="1856"/>
                    </a:lnTo>
                    <a:lnTo>
                      <a:pt x="223854" y="2446"/>
                    </a:lnTo>
                    <a:lnTo>
                      <a:pt x="223309" y="2806"/>
                    </a:lnTo>
                    <a:lnTo>
                      <a:pt x="222895" y="3000"/>
                    </a:lnTo>
                    <a:lnTo>
                      <a:pt x="222429" y="3141"/>
                    </a:lnTo>
                    <a:lnTo>
                      <a:pt x="221901" y="3220"/>
                    </a:lnTo>
                    <a:lnTo>
                      <a:pt x="221611" y="3229"/>
                    </a:lnTo>
                    <a:lnTo>
                      <a:pt x="221312" y="3220"/>
                    </a:lnTo>
                    <a:lnTo>
                      <a:pt x="220784" y="3141"/>
                    </a:lnTo>
                    <a:lnTo>
                      <a:pt x="220326" y="3000"/>
                    </a:lnTo>
                    <a:lnTo>
                      <a:pt x="219913" y="2806"/>
                    </a:lnTo>
                    <a:lnTo>
                      <a:pt x="219359" y="2446"/>
                    </a:lnTo>
                    <a:lnTo>
                      <a:pt x="218743" y="1856"/>
                    </a:lnTo>
                    <a:lnTo>
                      <a:pt x="218453" y="1540"/>
                    </a:lnTo>
                    <a:lnTo>
                      <a:pt x="218180" y="1249"/>
                    </a:lnTo>
                    <a:lnTo>
                      <a:pt x="217608" y="704"/>
                    </a:lnTo>
                    <a:lnTo>
                      <a:pt x="217115" y="370"/>
                    </a:lnTo>
                    <a:lnTo>
                      <a:pt x="216746" y="194"/>
                    </a:lnTo>
                    <a:lnTo>
                      <a:pt x="216341" y="70"/>
                    </a:lnTo>
                    <a:lnTo>
                      <a:pt x="215875" y="9"/>
                    </a:lnTo>
                    <a:lnTo>
                      <a:pt x="215620" y="0"/>
                    </a:lnTo>
                    <a:lnTo>
                      <a:pt x="215365" y="9"/>
                    </a:lnTo>
                    <a:lnTo>
                      <a:pt x="214899" y="70"/>
                    </a:lnTo>
                    <a:lnTo>
                      <a:pt x="214485" y="194"/>
                    </a:lnTo>
                    <a:lnTo>
                      <a:pt x="214116" y="370"/>
                    </a:lnTo>
                    <a:lnTo>
                      <a:pt x="213632" y="704"/>
                    </a:lnTo>
                    <a:lnTo>
                      <a:pt x="213060" y="1249"/>
                    </a:lnTo>
                    <a:lnTo>
                      <a:pt x="212787" y="1540"/>
                    </a:lnTo>
                    <a:lnTo>
                      <a:pt x="212497" y="1856"/>
                    </a:lnTo>
                    <a:lnTo>
                      <a:pt x="211872" y="2446"/>
                    </a:lnTo>
                    <a:lnTo>
                      <a:pt x="211327" y="2806"/>
                    </a:lnTo>
                    <a:lnTo>
                      <a:pt x="210913" y="3000"/>
                    </a:lnTo>
                    <a:lnTo>
                      <a:pt x="210447" y="3141"/>
                    </a:lnTo>
                    <a:lnTo>
                      <a:pt x="209919" y="3220"/>
                    </a:lnTo>
                    <a:lnTo>
                      <a:pt x="209629" y="3229"/>
                    </a:lnTo>
                    <a:lnTo>
                      <a:pt x="209339" y="3220"/>
                    </a:lnTo>
                    <a:lnTo>
                      <a:pt x="208811" y="3141"/>
                    </a:lnTo>
                    <a:lnTo>
                      <a:pt x="208345" y="3000"/>
                    </a:lnTo>
                    <a:lnTo>
                      <a:pt x="207931" y="2806"/>
                    </a:lnTo>
                    <a:lnTo>
                      <a:pt x="207386" y="2446"/>
                    </a:lnTo>
                    <a:lnTo>
                      <a:pt x="206761" y="1856"/>
                    </a:lnTo>
                    <a:lnTo>
                      <a:pt x="206471" y="1540"/>
                    </a:lnTo>
                    <a:lnTo>
                      <a:pt x="206198" y="1249"/>
                    </a:lnTo>
                    <a:lnTo>
                      <a:pt x="205626" y="704"/>
                    </a:lnTo>
                    <a:lnTo>
                      <a:pt x="205134" y="370"/>
                    </a:lnTo>
                    <a:lnTo>
                      <a:pt x="204773" y="194"/>
                    </a:lnTo>
                    <a:lnTo>
                      <a:pt x="204359" y="70"/>
                    </a:lnTo>
                    <a:lnTo>
                      <a:pt x="203893" y="9"/>
                    </a:lnTo>
                    <a:lnTo>
                      <a:pt x="203638" y="0"/>
                    </a:lnTo>
                    <a:lnTo>
                      <a:pt x="203383" y="9"/>
                    </a:lnTo>
                    <a:lnTo>
                      <a:pt x="202917" y="70"/>
                    </a:lnTo>
                    <a:lnTo>
                      <a:pt x="202503" y="194"/>
                    </a:lnTo>
                    <a:lnTo>
                      <a:pt x="202143" y="370"/>
                    </a:lnTo>
                    <a:lnTo>
                      <a:pt x="201650" y="704"/>
                    </a:lnTo>
                    <a:lnTo>
                      <a:pt x="201078" y="1249"/>
                    </a:lnTo>
                    <a:lnTo>
                      <a:pt x="200805" y="1540"/>
                    </a:lnTo>
                    <a:lnTo>
                      <a:pt x="200515" y="1856"/>
                    </a:lnTo>
                    <a:lnTo>
                      <a:pt x="199890" y="2446"/>
                    </a:lnTo>
                    <a:lnTo>
                      <a:pt x="199345" y="2806"/>
                    </a:lnTo>
                    <a:lnTo>
                      <a:pt x="198932" y="3000"/>
                    </a:lnTo>
                    <a:lnTo>
                      <a:pt x="198465" y="3141"/>
                    </a:lnTo>
                    <a:lnTo>
                      <a:pt x="197946" y="3220"/>
                    </a:lnTo>
                    <a:lnTo>
                      <a:pt x="197647" y="3229"/>
                    </a:lnTo>
                    <a:lnTo>
                      <a:pt x="197357" y="3220"/>
                    </a:lnTo>
                    <a:lnTo>
                      <a:pt x="196829" y="3141"/>
                    </a:lnTo>
                    <a:lnTo>
                      <a:pt x="196363" y="3000"/>
                    </a:lnTo>
                    <a:lnTo>
                      <a:pt x="195949" y="2806"/>
                    </a:lnTo>
                    <a:lnTo>
                      <a:pt x="195404" y="2446"/>
                    </a:lnTo>
                    <a:lnTo>
                      <a:pt x="194779" y="1856"/>
                    </a:lnTo>
                    <a:lnTo>
                      <a:pt x="194489" y="1540"/>
                    </a:lnTo>
                    <a:lnTo>
                      <a:pt x="194216" y="1249"/>
                    </a:lnTo>
                    <a:lnTo>
                      <a:pt x="193644" y="704"/>
                    </a:lnTo>
                    <a:lnTo>
                      <a:pt x="193161" y="370"/>
                    </a:lnTo>
                    <a:lnTo>
                      <a:pt x="192791" y="194"/>
                    </a:lnTo>
                    <a:lnTo>
                      <a:pt x="192378" y="70"/>
                    </a:lnTo>
                    <a:lnTo>
                      <a:pt x="191920" y="9"/>
                    </a:lnTo>
                    <a:lnTo>
                      <a:pt x="191656" y="0"/>
                    </a:lnTo>
                    <a:lnTo>
                      <a:pt x="191401" y="9"/>
                    </a:lnTo>
                    <a:lnTo>
                      <a:pt x="190935" y="70"/>
                    </a:lnTo>
                    <a:lnTo>
                      <a:pt x="190530" y="194"/>
                    </a:lnTo>
                    <a:lnTo>
                      <a:pt x="190161" y="370"/>
                    </a:lnTo>
                    <a:lnTo>
                      <a:pt x="189677" y="704"/>
                    </a:lnTo>
                    <a:lnTo>
                      <a:pt x="189096" y="1249"/>
                    </a:lnTo>
                    <a:lnTo>
                      <a:pt x="188824" y="1540"/>
                    </a:lnTo>
                    <a:lnTo>
                      <a:pt x="188533" y="1856"/>
                    </a:lnTo>
                    <a:lnTo>
                      <a:pt x="187917" y="2446"/>
                    </a:lnTo>
                    <a:lnTo>
                      <a:pt x="187372" y="2806"/>
                    </a:lnTo>
                    <a:lnTo>
                      <a:pt x="186959" y="3000"/>
                    </a:lnTo>
                    <a:lnTo>
                      <a:pt x="186492" y="3141"/>
                    </a:lnTo>
                    <a:lnTo>
                      <a:pt x="185964" y="3220"/>
                    </a:lnTo>
                    <a:lnTo>
                      <a:pt x="185665" y="3229"/>
                    </a:lnTo>
                    <a:lnTo>
                      <a:pt x="185375" y="3220"/>
                    </a:lnTo>
                    <a:lnTo>
                      <a:pt x="184847" y="3141"/>
                    </a:lnTo>
                    <a:lnTo>
                      <a:pt x="184381" y="3000"/>
                    </a:lnTo>
                    <a:lnTo>
                      <a:pt x="183968" y="2806"/>
                    </a:lnTo>
                    <a:lnTo>
                      <a:pt x="183422" y="2446"/>
                    </a:lnTo>
                    <a:lnTo>
                      <a:pt x="182806" y="1856"/>
                    </a:lnTo>
                    <a:lnTo>
                      <a:pt x="182516" y="1540"/>
                    </a:lnTo>
                    <a:lnTo>
                      <a:pt x="182243" y="1249"/>
                    </a:lnTo>
                    <a:lnTo>
                      <a:pt x="181663" y="704"/>
                    </a:lnTo>
                    <a:lnTo>
                      <a:pt x="181179" y="370"/>
                    </a:lnTo>
                    <a:lnTo>
                      <a:pt x="180809" y="194"/>
                    </a:lnTo>
                    <a:lnTo>
                      <a:pt x="180405" y="70"/>
                    </a:lnTo>
                    <a:lnTo>
                      <a:pt x="179938" y="9"/>
                    </a:lnTo>
                    <a:lnTo>
                      <a:pt x="179683" y="0"/>
                    </a:lnTo>
                    <a:lnTo>
                      <a:pt x="179419" y="9"/>
                    </a:lnTo>
                    <a:lnTo>
                      <a:pt x="178962" y="70"/>
                    </a:lnTo>
                    <a:lnTo>
                      <a:pt x="178548" y="194"/>
                    </a:lnTo>
                    <a:lnTo>
                      <a:pt x="178179" y="370"/>
                    </a:lnTo>
                    <a:lnTo>
                      <a:pt x="177695" y="704"/>
                    </a:lnTo>
                    <a:lnTo>
                      <a:pt x="177123" y="1249"/>
                    </a:lnTo>
                    <a:lnTo>
                      <a:pt x="176851" y="1540"/>
                    </a:lnTo>
                    <a:lnTo>
                      <a:pt x="176560" y="1856"/>
                    </a:lnTo>
                    <a:lnTo>
                      <a:pt x="175936" y="2446"/>
                    </a:lnTo>
                    <a:lnTo>
                      <a:pt x="175390" y="2806"/>
                    </a:lnTo>
                    <a:lnTo>
                      <a:pt x="174977" y="3000"/>
                    </a:lnTo>
                    <a:lnTo>
                      <a:pt x="174511" y="3141"/>
                    </a:lnTo>
                    <a:lnTo>
                      <a:pt x="173983" y="3220"/>
                    </a:lnTo>
                    <a:lnTo>
                      <a:pt x="173692" y="3229"/>
                    </a:lnTo>
                    <a:lnTo>
                      <a:pt x="173402" y="3220"/>
                    </a:lnTo>
                    <a:lnTo>
                      <a:pt x="172874" y="3141"/>
                    </a:lnTo>
                    <a:lnTo>
                      <a:pt x="172408" y="3000"/>
                    </a:lnTo>
                    <a:lnTo>
                      <a:pt x="171995" y="2806"/>
                    </a:lnTo>
                    <a:lnTo>
                      <a:pt x="171449" y="2446"/>
                    </a:lnTo>
                    <a:lnTo>
                      <a:pt x="170824" y="1856"/>
                    </a:lnTo>
                    <a:lnTo>
                      <a:pt x="170534" y="1540"/>
                    </a:lnTo>
                    <a:lnTo>
                      <a:pt x="170261" y="1249"/>
                    </a:lnTo>
                    <a:lnTo>
                      <a:pt x="169690" y="704"/>
                    </a:lnTo>
                    <a:lnTo>
                      <a:pt x="169197" y="370"/>
                    </a:lnTo>
                    <a:lnTo>
                      <a:pt x="168836" y="194"/>
                    </a:lnTo>
                    <a:lnTo>
                      <a:pt x="168423" y="70"/>
                    </a:lnTo>
                    <a:lnTo>
                      <a:pt x="167957" y="9"/>
                    </a:lnTo>
                    <a:lnTo>
                      <a:pt x="167701" y="0"/>
                    </a:lnTo>
                    <a:lnTo>
                      <a:pt x="167446" y="9"/>
                    </a:lnTo>
                    <a:lnTo>
                      <a:pt x="166980" y="70"/>
                    </a:lnTo>
                    <a:lnTo>
                      <a:pt x="166567" y="194"/>
                    </a:lnTo>
                    <a:lnTo>
                      <a:pt x="166206" y="370"/>
                    </a:lnTo>
                    <a:lnTo>
                      <a:pt x="165713" y="704"/>
                    </a:lnTo>
                    <a:lnTo>
                      <a:pt x="165141" y="1249"/>
                    </a:lnTo>
                    <a:lnTo>
                      <a:pt x="164869" y="1540"/>
                    </a:lnTo>
                    <a:lnTo>
                      <a:pt x="164578" y="1856"/>
                    </a:lnTo>
                    <a:lnTo>
                      <a:pt x="163954" y="2446"/>
                    </a:lnTo>
                    <a:lnTo>
                      <a:pt x="163408" y="2806"/>
                    </a:lnTo>
                    <a:lnTo>
                      <a:pt x="162995" y="3000"/>
                    </a:lnTo>
                    <a:lnTo>
                      <a:pt x="162529" y="3141"/>
                    </a:lnTo>
                    <a:lnTo>
                      <a:pt x="162010" y="3220"/>
                    </a:lnTo>
                    <a:lnTo>
                      <a:pt x="161711" y="3229"/>
                    </a:lnTo>
                    <a:lnTo>
                      <a:pt x="161420" y="3220"/>
                    </a:lnTo>
                    <a:lnTo>
                      <a:pt x="160892" y="3141"/>
                    </a:lnTo>
                    <a:lnTo>
                      <a:pt x="160426" y="3000"/>
                    </a:lnTo>
                    <a:lnTo>
                      <a:pt x="160013" y="2806"/>
                    </a:lnTo>
                    <a:lnTo>
                      <a:pt x="159467" y="2446"/>
                    </a:lnTo>
                    <a:lnTo>
                      <a:pt x="158843" y="1856"/>
                    </a:lnTo>
                    <a:lnTo>
                      <a:pt x="158561" y="1540"/>
                    </a:lnTo>
                    <a:lnTo>
                      <a:pt x="158280" y="1249"/>
                    </a:lnTo>
                    <a:lnTo>
                      <a:pt x="157708" y="704"/>
                    </a:lnTo>
                    <a:lnTo>
                      <a:pt x="157224" y="370"/>
                    </a:lnTo>
                    <a:lnTo>
                      <a:pt x="156855" y="194"/>
                    </a:lnTo>
                    <a:lnTo>
                      <a:pt x="156441" y="70"/>
                    </a:lnTo>
                    <a:lnTo>
                      <a:pt x="155984" y="9"/>
                    </a:lnTo>
                    <a:lnTo>
                      <a:pt x="155728" y="0"/>
                    </a:lnTo>
                    <a:lnTo>
                      <a:pt x="155465" y="9"/>
                    </a:lnTo>
                    <a:lnTo>
                      <a:pt x="155007" y="70"/>
                    </a:lnTo>
                    <a:lnTo>
                      <a:pt x="154594" y="194"/>
                    </a:lnTo>
                    <a:lnTo>
                      <a:pt x="154224" y="370"/>
                    </a:lnTo>
                    <a:lnTo>
                      <a:pt x="153740" y="704"/>
                    </a:lnTo>
                    <a:lnTo>
                      <a:pt x="153168" y="1249"/>
                    </a:lnTo>
                    <a:lnTo>
                      <a:pt x="152887" y="1540"/>
                    </a:lnTo>
                    <a:lnTo>
                      <a:pt x="152605" y="1856"/>
                    </a:lnTo>
                    <a:lnTo>
                      <a:pt x="151981" y="2446"/>
                    </a:lnTo>
                    <a:lnTo>
                      <a:pt x="151435" y="2806"/>
                    </a:lnTo>
                    <a:lnTo>
                      <a:pt x="151022" y="3000"/>
                    </a:lnTo>
                    <a:lnTo>
                      <a:pt x="150556" y="3141"/>
                    </a:lnTo>
                    <a:lnTo>
                      <a:pt x="150028" y="3220"/>
                    </a:lnTo>
                    <a:lnTo>
                      <a:pt x="149738" y="3229"/>
                    </a:lnTo>
                    <a:lnTo>
                      <a:pt x="149438" y="3220"/>
                    </a:lnTo>
                    <a:lnTo>
                      <a:pt x="148911" y="3141"/>
                    </a:lnTo>
                    <a:lnTo>
                      <a:pt x="148453" y="3000"/>
                    </a:lnTo>
                    <a:lnTo>
                      <a:pt x="148040" y="2806"/>
                    </a:lnTo>
                    <a:lnTo>
                      <a:pt x="147494" y="2446"/>
                    </a:lnTo>
                    <a:lnTo>
                      <a:pt x="146870" y="1856"/>
                    </a:lnTo>
                    <a:lnTo>
                      <a:pt x="146579" y="1540"/>
                    </a:lnTo>
                    <a:lnTo>
                      <a:pt x="146307" y="1249"/>
                    </a:lnTo>
                    <a:lnTo>
                      <a:pt x="145735" y="704"/>
                    </a:lnTo>
                    <a:lnTo>
                      <a:pt x="145242" y="370"/>
                    </a:lnTo>
                    <a:lnTo>
                      <a:pt x="144873" y="194"/>
                    </a:lnTo>
                    <a:lnTo>
                      <a:pt x="144468" y="70"/>
                    </a:lnTo>
                    <a:lnTo>
                      <a:pt x="144002" y="9"/>
                    </a:lnTo>
                    <a:lnTo>
                      <a:pt x="143747" y="0"/>
                    </a:lnTo>
                    <a:lnTo>
                      <a:pt x="143492" y="9"/>
                    </a:lnTo>
                    <a:lnTo>
                      <a:pt x="143025" y="70"/>
                    </a:lnTo>
                    <a:lnTo>
                      <a:pt x="142612" y="194"/>
                    </a:lnTo>
                    <a:lnTo>
                      <a:pt x="142242" y="370"/>
                    </a:lnTo>
                    <a:lnTo>
                      <a:pt x="141758" y="704"/>
                    </a:lnTo>
                    <a:lnTo>
                      <a:pt x="141187" y="1249"/>
                    </a:lnTo>
                    <a:lnTo>
                      <a:pt x="140914" y="1540"/>
                    </a:lnTo>
                    <a:lnTo>
                      <a:pt x="140624" y="1856"/>
                    </a:lnTo>
                    <a:lnTo>
                      <a:pt x="139999" y="2446"/>
                    </a:lnTo>
                    <a:lnTo>
                      <a:pt x="139454" y="2806"/>
                    </a:lnTo>
                    <a:lnTo>
                      <a:pt x="139040" y="3000"/>
                    </a:lnTo>
                    <a:lnTo>
                      <a:pt x="138574" y="3141"/>
                    </a:lnTo>
                    <a:lnTo>
                      <a:pt x="138046" y="3220"/>
                    </a:lnTo>
                    <a:lnTo>
                      <a:pt x="137756" y="3229"/>
                    </a:lnTo>
                    <a:lnTo>
                      <a:pt x="137465" y="3220"/>
                    </a:lnTo>
                    <a:lnTo>
                      <a:pt x="136938" y="3141"/>
                    </a:lnTo>
                    <a:lnTo>
                      <a:pt x="136471" y="3000"/>
                    </a:lnTo>
                    <a:lnTo>
                      <a:pt x="136058" y="2806"/>
                    </a:lnTo>
                    <a:lnTo>
                      <a:pt x="135512" y="2446"/>
                    </a:lnTo>
                    <a:lnTo>
                      <a:pt x="134888" y="1856"/>
                    </a:lnTo>
                    <a:lnTo>
                      <a:pt x="134598" y="1540"/>
                    </a:lnTo>
                    <a:lnTo>
                      <a:pt x="134325" y="1249"/>
                    </a:lnTo>
                    <a:lnTo>
                      <a:pt x="133753" y="704"/>
                    </a:lnTo>
                    <a:lnTo>
                      <a:pt x="133260" y="370"/>
                    </a:lnTo>
                    <a:lnTo>
                      <a:pt x="132900" y="194"/>
                    </a:lnTo>
                    <a:lnTo>
                      <a:pt x="132486" y="70"/>
                    </a:lnTo>
                    <a:lnTo>
                      <a:pt x="132020" y="9"/>
                    </a:lnTo>
                    <a:lnTo>
                      <a:pt x="131765" y="0"/>
                    </a:lnTo>
                    <a:lnTo>
                      <a:pt x="131510" y="9"/>
                    </a:lnTo>
                    <a:lnTo>
                      <a:pt x="131043" y="70"/>
                    </a:lnTo>
                    <a:lnTo>
                      <a:pt x="130630" y="194"/>
                    </a:lnTo>
                    <a:lnTo>
                      <a:pt x="130269" y="370"/>
                    </a:lnTo>
                    <a:lnTo>
                      <a:pt x="129777" y="704"/>
                    </a:lnTo>
                    <a:lnTo>
                      <a:pt x="129205" y="1249"/>
                    </a:lnTo>
                    <a:lnTo>
                      <a:pt x="128932" y="1540"/>
                    </a:lnTo>
                    <a:lnTo>
                      <a:pt x="128642" y="1856"/>
                    </a:lnTo>
                    <a:lnTo>
                      <a:pt x="128017" y="2446"/>
                    </a:lnTo>
                    <a:lnTo>
                      <a:pt x="127472" y="2806"/>
                    </a:lnTo>
                    <a:lnTo>
                      <a:pt x="127058" y="3000"/>
                    </a:lnTo>
                    <a:lnTo>
                      <a:pt x="126592" y="3141"/>
                    </a:lnTo>
                    <a:lnTo>
                      <a:pt x="126064" y="3220"/>
                    </a:lnTo>
                    <a:lnTo>
                      <a:pt x="125774" y="3229"/>
                    </a:lnTo>
                    <a:lnTo>
                      <a:pt x="125484" y="3220"/>
                    </a:lnTo>
                    <a:lnTo>
                      <a:pt x="124956" y="3141"/>
                    </a:lnTo>
                    <a:lnTo>
                      <a:pt x="124490" y="3000"/>
                    </a:lnTo>
                    <a:lnTo>
                      <a:pt x="124076" y="2806"/>
                    </a:lnTo>
                    <a:lnTo>
                      <a:pt x="123531" y="2446"/>
                    </a:lnTo>
                    <a:lnTo>
                      <a:pt x="122906" y="1856"/>
                    </a:lnTo>
                    <a:lnTo>
                      <a:pt x="122625" y="1540"/>
                    </a:lnTo>
                    <a:lnTo>
                      <a:pt x="122343" y="1249"/>
                    </a:lnTo>
                    <a:lnTo>
                      <a:pt x="121771" y="704"/>
                    </a:lnTo>
                    <a:lnTo>
                      <a:pt x="121287" y="370"/>
                    </a:lnTo>
                    <a:lnTo>
                      <a:pt x="120918" y="194"/>
                    </a:lnTo>
                    <a:lnTo>
                      <a:pt x="120504" y="70"/>
                    </a:lnTo>
                    <a:lnTo>
                      <a:pt x="120047" y="9"/>
                    </a:lnTo>
                    <a:lnTo>
                      <a:pt x="119783" y="0"/>
                    </a:lnTo>
                    <a:lnTo>
                      <a:pt x="119528" y="9"/>
                    </a:lnTo>
                    <a:lnTo>
                      <a:pt x="119062" y="70"/>
                    </a:lnTo>
                    <a:lnTo>
                      <a:pt x="118657" y="194"/>
                    </a:lnTo>
                    <a:lnTo>
                      <a:pt x="118288" y="370"/>
                    </a:lnTo>
                    <a:lnTo>
                      <a:pt x="117804" y="704"/>
                    </a:lnTo>
                    <a:lnTo>
                      <a:pt x="117232" y="1249"/>
                    </a:lnTo>
                    <a:lnTo>
                      <a:pt x="116950" y="1540"/>
                    </a:lnTo>
                    <a:lnTo>
                      <a:pt x="116660" y="1856"/>
                    </a:lnTo>
                    <a:lnTo>
                      <a:pt x="116044" y="2446"/>
                    </a:lnTo>
                    <a:lnTo>
                      <a:pt x="115499" y="2806"/>
                    </a:lnTo>
                    <a:lnTo>
                      <a:pt x="115085" y="3000"/>
                    </a:lnTo>
                    <a:lnTo>
                      <a:pt x="114619" y="3141"/>
                    </a:lnTo>
                    <a:lnTo>
                      <a:pt x="114091" y="3220"/>
                    </a:lnTo>
                    <a:lnTo>
                      <a:pt x="113801" y="3229"/>
                    </a:lnTo>
                    <a:lnTo>
                      <a:pt x="113502" y="3220"/>
                    </a:lnTo>
                    <a:lnTo>
                      <a:pt x="112974" y="3141"/>
                    </a:lnTo>
                    <a:lnTo>
                      <a:pt x="112508" y="3000"/>
                    </a:lnTo>
                    <a:lnTo>
                      <a:pt x="112094" y="2806"/>
                    </a:lnTo>
                    <a:lnTo>
                      <a:pt x="111549" y="2446"/>
                    </a:lnTo>
                    <a:lnTo>
                      <a:pt x="110933" y="1856"/>
                    </a:lnTo>
                    <a:lnTo>
                      <a:pt x="110643" y="1540"/>
                    </a:lnTo>
                    <a:lnTo>
                      <a:pt x="110370" y="1249"/>
                    </a:lnTo>
                    <a:lnTo>
                      <a:pt x="109798" y="704"/>
                    </a:lnTo>
                    <a:lnTo>
                      <a:pt x="109306" y="370"/>
                    </a:lnTo>
                    <a:lnTo>
                      <a:pt x="108936" y="194"/>
                    </a:lnTo>
                    <a:lnTo>
                      <a:pt x="108531" y="70"/>
                    </a:lnTo>
                    <a:lnTo>
                      <a:pt x="108065" y="9"/>
                    </a:lnTo>
                    <a:lnTo>
                      <a:pt x="107810" y="0"/>
                    </a:lnTo>
                    <a:lnTo>
                      <a:pt x="107555" y="9"/>
                    </a:lnTo>
                    <a:lnTo>
                      <a:pt x="107089" y="70"/>
                    </a:lnTo>
                    <a:lnTo>
                      <a:pt x="106675" y="194"/>
                    </a:lnTo>
                    <a:lnTo>
                      <a:pt x="106306" y="370"/>
                    </a:lnTo>
                    <a:lnTo>
                      <a:pt x="105822" y="704"/>
                    </a:lnTo>
                    <a:lnTo>
                      <a:pt x="105250" y="1249"/>
                    </a:lnTo>
                    <a:lnTo>
                      <a:pt x="104977" y="1540"/>
                    </a:lnTo>
                    <a:lnTo>
                      <a:pt x="104687" y="1856"/>
                    </a:lnTo>
                    <a:lnTo>
                      <a:pt x="104062" y="2446"/>
                    </a:lnTo>
                    <a:lnTo>
                      <a:pt x="103517" y="2806"/>
                    </a:lnTo>
                    <a:lnTo>
                      <a:pt x="103104" y="3000"/>
                    </a:lnTo>
                    <a:lnTo>
                      <a:pt x="102637" y="3141"/>
                    </a:lnTo>
                    <a:lnTo>
                      <a:pt x="102109" y="3220"/>
                    </a:lnTo>
                    <a:lnTo>
                      <a:pt x="101819" y="3229"/>
                    </a:lnTo>
                    <a:lnTo>
                      <a:pt x="101529" y="3220"/>
                    </a:lnTo>
                    <a:lnTo>
                      <a:pt x="101001" y="3141"/>
                    </a:lnTo>
                    <a:lnTo>
                      <a:pt x="100535" y="3000"/>
                    </a:lnTo>
                    <a:lnTo>
                      <a:pt x="100121" y="2806"/>
                    </a:lnTo>
                    <a:lnTo>
                      <a:pt x="99576" y="2446"/>
                    </a:lnTo>
                    <a:lnTo>
                      <a:pt x="98951" y="1856"/>
                    </a:lnTo>
                    <a:lnTo>
                      <a:pt x="98661" y="1540"/>
                    </a:lnTo>
                    <a:lnTo>
                      <a:pt x="98388" y="1249"/>
                    </a:lnTo>
                    <a:lnTo>
                      <a:pt x="97816" y="704"/>
                    </a:lnTo>
                    <a:lnTo>
                      <a:pt x="97324" y="370"/>
                    </a:lnTo>
                    <a:lnTo>
                      <a:pt x="96963" y="194"/>
                    </a:lnTo>
                    <a:lnTo>
                      <a:pt x="96550" y="70"/>
                    </a:lnTo>
                    <a:lnTo>
                      <a:pt x="96083" y="9"/>
                    </a:lnTo>
                    <a:lnTo>
                      <a:pt x="95828" y="0"/>
                    </a:lnTo>
                    <a:lnTo>
                      <a:pt x="95573" y="9"/>
                    </a:lnTo>
                    <a:lnTo>
                      <a:pt x="95107" y="70"/>
                    </a:lnTo>
                    <a:lnTo>
                      <a:pt x="94693" y="194"/>
                    </a:lnTo>
                    <a:lnTo>
                      <a:pt x="94333" y="370"/>
                    </a:lnTo>
                    <a:lnTo>
                      <a:pt x="93840" y="704"/>
                    </a:lnTo>
                    <a:lnTo>
                      <a:pt x="93268" y="1249"/>
                    </a:lnTo>
                    <a:lnTo>
                      <a:pt x="92996" y="1540"/>
                    </a:lnTo>
                    <a:lnTo>
                      <a:pt x="92705" y="1856"/>
                    </a:lnTo>
                    <a:lnTo>
                      <a:pt x="92081" y="2446"/>
                    </a:lnTo>
                    <a:lnTo>
                      <a:pt x="91535" y="2806"/>
                    </a:lnTo>
                    <a:lnTo>
                      <a:pt x="91122" y="3000"/>
                    </a:lnTo>
                    <a:lnTo>
                      <a:pt x="90655" y="3141"/>
                    </a:lnTo>
                    <a:lnTo>
                      <a:pt x="90128" y="3220"/>
                    </a:lnTo>
                    <a:lnTo>
                      <a:pt x="89837" y="3229"/>
                    </a:lnTo>
                    <a:lnTo>
                      <a:pt x="89547" y="3220"/>
                    </a:lnTo>
                    <a:lnTo>
                      <a:pt x="89019" y="3141"/>
                    </a:lnTo>
                    <a:lnTo>
                      <a:pt x="88553" y="3000"/>
                    </a:lnTo>
                    <a:lnTo>
                      <a:pt x="88139" y="2806"/>
                    </a:lnTo>
                    <a:lnTo>
                      <a:pt x="87594" y="2446"/>
                    </a:lnTo>
                    <a:lnTo>
                      <a:pt x="86969" y="1856"/>
                    </a:lnTo>
                    <a:lnTo>
                      <a:pt x="86679" y="1540"/>
                    </a:lnTo>
                    <a:lnTo>
                      <a:pt x="86406" y="1249"/>
                    </a:lnTo>
                    <a:lnTo>
                      <a:pt x="85835" y="704"/>
                    </a:lnTo>
                    <a:lnTo>
                      <a:pt x="85351" y="370"/>
                    </a:lnTo>
                    <a:lnTo>
                      <a:pt x="84981" y="194"/>
                    </a:lnTo>
                    <a:lnTo>
                      <a:pt x="84568" y="70"/>
                    </a:lnTo>
                    <a:lnTo>
                      <a:pt x="84110" y="9"/>
                    </a:lnTo>
                    <a:lnTo>
                      <a:pt x="83846" y="0"/>
                    </a:lnTo>
                    <a:lnTo>
                      <a:pt x="83591" y="9"/>
                    </a:lnTo>
                    <a:lnTo>
                      <a:pt x="83125" y="70"/>
                    </a:lnTo>
                    <a:lnTo>
                      <a:pt x="82720" y="194"/>
                    </a:lnTo>
                    <a:lnTo>
                      <a:pt x="82351" y="370"/>
                    </a:lnTo>
                    <a:lnTo>
                      <a:pt x="81867" y="704"/>
                    </a:lnTo>
                    <a:lnTo>
                      <a:pt x="81286" y="1249"/>
                    </a:lnTo>
                    <a:lnTo>
                      <a:pt x="81014" y="1540"/>
                    </a:lnTo>
                    <a:lnTo>
                      <a:pt x="80723" y="1856"/>
                    </a:lnTo>
                    <a:lnTo>
                      <a:pt x="80108" y="2446"/>
                    </a:lnTo>
                    <a:lnTo>
                      <a:pt x="79562" y="2806"/>
                    </a:lnTo>
                    <a:lnTo>
                      <a:pt x="79149" y="3000"/>
                    </a:lnTo>
                    <a:lnTo>
                      <a:pt x="78682" y="3141"/>
                    </a:lnTo>
                    <a:lnTo>
                      <a:pt x="78155" y="3220"/>
                    </a:lnTo>
                    <a:lnTo>
                      <a:pt x="77864" y="3229"/>
                    </a:lnTo>
                    <a:lnTo>
                      <a:pt x="77565" y="3220"/>
                    </a:lnTo>
                    <a:lnTo>
                      <a:pt x="77037" y="3141"/>
                    </a:lnTo>
                    <a:lnTo>
                      <a:pt x="76571" y="3000"/>
                    </a:lnTo>
                    <a:lnTo>
                      <a:pt x="76158" y="2806"/>
                    </a:lnTo>
                    <a:lnTo>
                      <a:pt x="75612" y="2446"/>
                    </a:lnTo>
                    <a:lnTo>
                      <a:pt x="74996" y="1856"/>
                    </a:lnTo>
                    <a:lnTo>
                      <a:pt x="74706" y="1540"/>
                    </a:lnTo>
                    <a:lnTo>
                      <a:pt x="74433" y="1249"/>
                    </a:lnTo>
                    <a:lnTo>
                      <a:pt x="73862" y="704"/>
                    </a:lnTo>
                    <a:lnTo>
                      <a:pt x="73369" y="370"/>
                    </a:lnTo>
                    <a:lnTo>
                      <a:pt x="72999" y="194"/>
                    </a:lnTo>
                    <a:lnTo>
                      <a:pt x="72595" y="70"/>
                    </a:lnTo>
                    <a:lnTo>
                      <a:pt x="72129" y="9"/>
                    </a:lnTo>
                    <a:lnTo>
                      <a:pt x="71873" y="0"/>
                    </a:lnTo>
                    <a:lnTo>
                      <a:pt x="71610" y="9"/>
                    </a:lnTo>
                    <a:lnTo>
                      <a:pt x="71152" y="70"/>
                    </a:lnTo>
                    <a:lnTo>
                      <a:pt x="70739" y="194"/>
                    </a:lnTo>
                    <a:lnTo>
                      <a:pt x="70369" y="370"/>
                    </a:lnTo>
                    <a:lnTo>
                      <a:pt x="69885" y="704"/>
                    </a:lnTo>
                    <a:lnTo>
                      <a:pt x="69313" y="1249"/>
                    </a:lnTo>
                    <a:lnTo>
                      <a:pt x="69041" y="1540"/>
                    </a:lnTo>
                    <a:lnTo>
                      <a:pt x="68750" y="1856"/>
                    </a:lnTo>
                    <a:lnTo>
                      <a:pt x="68126" y="2446"/>
                    </a:lnTo>
                    <a:lnTo>
                      <a:pt x="67580" y="2806"/>
                    </a:lnTo>
                    <a:lnTo>
                      <a:pt x="67167" y="3000"/>
                    </a:lnTo>
                    <a:lnTo>
                      <a:pt x="66701" y="3141"/>
                    </a:lnTo>
                    <a:lnTo>
                      <a:pt x="66173" y="3220"/>
                    </a:lnTo>
                    <a:lnTo>
                      <a:pt x="65883" y="3229"/>
                    </a:lnTo>
                    <a:lnTo>
                      <a:pt x="65592" y="3220"/>
                    </a:lnTo>
                    <a:lnTo>
                      <a:pt x="65064" y="3141"/>
                    </a:lnTo>
                    <a:lnTo>
                      <a:pt x="64598" y="3000"/>
                    </a:lnTo>
                    <a:lnTo>
                      <a:pt x="64185" y="2806"/>
                    </a:lnTo>
                    <a:lnTo>
                      <a:pt x="63639" y="2446"/>
                    </a:lnTo>
                    <a:lnTo>
                      <a:pt x="63015" y="1856"/>
                    </a:lnTo>
                    <a:lnTo>
                      <a:pt x="62724" y="1540"/>
                    </a:lnTo>
                    <a:lnTo>
                      <a:pt x="62452" y="1249"/>
                    </a:lnTo>
                    <a:lnTo>
                      <a:pt x="61880" y="704"/>
                    </a:lnTo>
                    <a:lnTo>
                      <a:pt x="61387" y="370"/>
                    </a:lnTo>
                    <a:lnTo>
                      <a:pt x="61026" y="194"/>
                    </a:lnTo>
                    <a:lnTo>
                      <a:pt x="60613" y="70"/>
                    </a:lnTo>
                    <a:lnTo>
                      <a:pt x="60147" y="9"/>
                    </a:lnTo>
                    <a:lnTo>
                      <a:pt x="59892" y="0"/>
                    </a:lnTo>
                    <a:lnTo>
                      <a:pt x="59637" y="9"/>
                    </a:lnTo>
                    <a:lnTo>
                      <a:pt x="59170" y="70"/>
                    </a:lnTo>
                    <a:lnTo>
                      <a:pt x="58757" y="194"/>
                    </a:lnTo>
                    <a:lnTo>
                      <a:pt x="58396" y="370"/>
                    </a:lnTo>
                    <a:lnTo>
                      <a:pt x="57903" y="704"/>
                    </a:lnTo>
                    <a:lnTo>
                      <a:pt x="57332" y="1249"/>
                    </a:lnTo>
                    <a:lnTo>
                      <a:pt x="57059" y="1540"/>
                    </a:lnTo>
                    <a:lnTo>
                      <a:pt x="56769" y="1856"/>
                    </a:lnTo>
                    <a:lnTo>
                      <a:pt x="56144" y="2446"/>
                    </a:lnTo>
                    <a:lnTo>
                      <a:pt x="55599" y="2806"/>
                    </a:lnTo>
                    <a:lnTo>
                      <a:pt x="55185" y="3000"/>
                    </a:lnTo>
                    <a:lnTo>
                      <a:pt x="54719" y="3141"/>
                    </a:lnTo>
                    <a:lnTo>
                      <a:pt x="54191" y="3220"/>
                    </a:lnTo>
                    <a:lnTo>
                      <a:pt x="53901" y="3229"/>
                    </a:lnTo>
                    <a:lnTo>
                      <a:pt x="53610" y="3220"/>
                    </a:lnTo>
                    <a:lnTo>
                      <a:pt x="53083" y="3141"/>
                    </a:lnTo>
                    <a:lnTo>
                      <a:pt x="52616" y="3000"/>
                    </a:lnTo>
                    <a:lnTo>
                      <a:pt x="52203" y="2806"/>
                    </a:lnTo>
                    <a:lnTo>
                      <a:pt x="51657" y="2446"/>
                    </a:lnTo>
                    <a:lnTo>
                      <a:pt x="51033" y="1856"/>
                    </a:lnTo>
                    <a:lnTo>
                      <a:pt x="50743" y="1540"/>
                    </a:lnTo>
                    <a:lnTo>
                      <a:pt x="50470" y="1249"/>
                    </a:lnTo>
                    <a:lnTo>
                      <a:pt x="49898" y="704"/>
                    </a:lnTo>
                    <a:lnTo>
                      <a:pt x="49414" y="370"/>
                    </a:lnTo>
                    <a:lnTo>
                      <a:pt x="49045" y="194"/>
                    </a:lnTo>
                    <a:lnTo>
                      <a:pt x="48631" y="70"/>
                    </a:lnTo>
                    <a:lnTo>
                      <a:pt x="48174" y="9"/>
                    </a:lnTo>
                    <a:lnTo>
                      <a:pt x="47910" y="0"/>
                    </a:lnTo>
                    <a:lnTo>
                      <a:pt x="47655" y="9"/>
                    </a:lnTo>
                    <a:lnTo>
                      <a:pt x="47188" y="70"/>
                    </a:lnTo>
                    <a:lnTo>
                      <a:pt x="46784" y="194"/>
                    </a:lnTo>
                    <a:lnTo>
                      <a:pt x="46414" y="370"/>
                    </a:lnTo>
                    <a:lnTo>
                      <a:pt x="45930" y="704"/>
                    </a:lnTo>
                    <a:lnTo>
                      <a:pt x="45359" y="1249"/>
                    </a:lnTo>
                    <a:lnTo>
                      <a:pt x="45077" y="1540"/>
                    </a:lnTo>
                    <a:lnTo>
                      <a:pt x="44787" y="1856"/>
                    </a:lnTo>
                    <a:lnTo>
                      <a:pt x="44171" y="2446"/>
                    </a:lnTo>
                    <a:lnTo>
                      <a:pt x="43626" y="2806"/>
                    </a:lnTo>
                    <a:lnTo>
                      <a:pt x="43212" y="3000"/>
                    </a:lnTo>
                    <a:lnTo>
                      <a:pt x="42746" y="3141"/>
                    </a:lnTo>
                    <a:lnTo>
                      <a:pt x="42218" y="3220"/>
                    </a:lnTo>
                    <a:lnTo>
                      <a:pt x="41928" y="3229"/>
                    </a:lnTo>
                    <a:lnTo>
                      <a:pt x="41629" y="3220"/>
                    </a:lnTo>
                    <a:lnTo>
                      <a:pt x="41101" y="3141"/>
                    </a:lnTo>
                    <a:lnTo>
                      <a:pt x="40635" y="3000"/>
                    </a:lnTo>
                    <a:lnTo>
                      <a:pt x="40221" y="2806"/>
                    </a:lnTo>
                    <a:lnTo>
                      <a:pt x="39676" y="2446"/>
                    </a:lnTo>
                    <a:lnTo>
                      <a:pt x="39060" y="1856"/>
                    </a:lnTo>
                    <a:lnTo>
                      <a:pt x="38770" y="1540"/>
                    </a:lnTo>
                    <a:lnTo>
                      <a:pt x="38497" y="1249"/>
                    </a:lnTo>
                    <a:lnTo>
                      <a:pt x="37925" y="704"/>
                    </a:lnTo>
                    <a:lnTo>
                      <a:pt x="37432" y="370"/>
                    </a:lnTo>
                    <a:lnTo>
                      <a:pt x="37063" y="194"/>
                    </a:lnTo>
                    <a:lnTo>
                      <a:pt x="36658" y="70"/>
                    </a:lnTo>
                    <a:lnTo>
                      <a:pt x="36192" y="9"/>
                    </a:lnTo>
                    <a:lnTo>
                      <a:pt x="35937" y="0"/>
                    </a:lnTo>
                    <a:lnTo>
                      <a:pt x="35673" y="9"/>
                    </a:lnTo>
                    <a:lnTo>
                      <a:pt x="35215" y="70"/>
                    </a:lnTo>
                    <a:lnTo>
                      <a:pt x="34802" y="194"/>
                    </a:lnTo>
                    <a:lnTo>
                      <a:pt x="34432" y="370"/>
                    </a:lnTo>
                    <a:lnTo>
                      <a:pt x="33949" y="704"/>
                    </a:lnTo>
                    <a:lnTo>
                      <a:pt x="33377" y="1249"/>
                    </a:lnTo>
                    <a:lnTo>
                      <a:pt x="33104" y="1540"/>
                    </a:lnTo>
                    <a:lnTo>
                      <a:pt x="32814" y="1856"/>
                    </a:lnTo>
                    <a:lnTo>
                      <a:pt x="32189" y="2446"/>
                    </a:lnTo>
                    <a:lnTo>
                      <a:pt x="31644" y="2806"/>
                    </a:lnTo>
                    <a:lnTo>
                      <a:pt x="31230" y="3000"/>
                    </a:lnTo>
                    <a:lnTo>
                      <a:pt x="30764" y="3141"/>
                    </a:lnTo>
                    <a:lnTo>
                      <a:pt x="30236" y="3220"/>
                    </a:lnTo>
                    <a:lnTo>
                      <a:pt x="29946" y="3229"/>
                    </a:lnTo>
                    <a:lnTo>
                      <a:pt x="29656" y="3220"/>
                    </a:lnTo>
                    <a:lnTo>
                      <a:pt x="29128" y="3141"/>
                    </a:lnTo>
                    <a:lnTo>
                      <a:pt x="28662" y="3000"/>
                    </a:lnTo>
                    <a:lnTo>
                      <a:pt x="28248" y="2806"/>
                    </a:lnTo>
                    <a:lnTo>
                      <a:pt x="27703" y="2446"/>
                    </a:lnTo>
                    <a:lnTo>
                      <a:pt x="27078" y="1856"/>
                    </a:lnTo>
                    <a:lnTo>
                      <a:pt x="26788" y="1540"/>
                    </a:lnTo>
                    <a:lnTo>
                      <a:pt x="26515" y="1249"/>
                    </a:lnTo>
                    <a:lnTo>
                      <a:pt x="25943" y="704"/>
                    </a:lnTo>
                    <a:lnTo>
                      <a:pt x="25451" y="370"/>
                    </a:lnTo>
                    <a:lnTo>
                      <a:pt x="25090" y="194"/>
                    </a:lnTo>
                    <a:lnTo>
                      <a:pt x="24676" y="70"/>
                    </a:lnTo>
                    <a:lnTo>
                      <a:pt x="24210" y="9"/>
                    </a:lnTo>
                    <a:lnTo>
                      <a:pt x="23955" y="0"/>
                    </a:lnTo>
                    <a:lnTo>
                      <a:pt x="23700" y="9"/>
                    </a:lnTo>
                    <a:lnTo>
                      <a:pt x="23234" y="70"/>
                    </a:lnTo>
                    <a:lnTo>
                      <a:pt x="22829" y="194"/>
                    </a:lnTo>
                    <a:lnTo>
                      <a:pt x="22459" y="370"/>
                    </a:lnTo>
                    <a:lnTo>
                      <a:pt x="21967" y="704"/>
                    </a:lnTo>
                    <a:lnTo>
                      <a:pt x="21395" y="1249"/>
                    </a:lnTo>
                    <a:lnTo>
                      <a:pt x="21122" y="1540"/>
                    </a:lnTo>
                    <a:lnTo>
                      <a:pt x="20832" y="1856"/>
                    </a:lnTo>
                    <a:lnTo>
                      <a:pt x="20216" y="2446"/>
                    </a:lnTo>
                    <a:lnTo>
                      <a:pt x="19662" y="2806"/>
                    </a:lnTo>
                    <a:lnTo>
                      <a:pt x="19249" y="3000"/>
                    </a:lnTo>
                    <a:lnTo>
                      <a:pt x="18782" y="3141"/>
                    </a:lnTo>
                    <a:lnTo>
                      <a:pt x="18263" y="3220"/>
                    </a:lnTo>
                    <a:lnTo>
                      <a:pt x="17964" y="3229"/>
                    </a:lnTo>
                    <a:lnTo>
                      <a:pt x="17674" y="3220"/>
                    </a:lnTo>
                    <a:lnTo>
                      <a:pt x="17146" y="3141"/>
                    </a:lnTo>
                    <a:lnTo>
                      <a:pt x="16680" y="3000"/>
                    </a:lnTo>
                    <a:lnTo>
                      <a:pt x="16266" y="2806"/>
                    </a:lnTo>
                    <a:lnTo>
                      <a:pt x="15721" y="2446"/>
                    </a:lnTo>
                    <a:lnTo>
                      <a:pt x="15096" y="1856"/>
                    </a:lnTo>
                    <a:lnTo>
                      <a:pt x="14815" y="1540"/>
                    </a:lnTo>
                    <a:lnTo>
                      <a:pt x="14533" y="1249"/>
                    </a:lnTo>
                    <a:lnTo>
                      <a:pt x="13961" y="704"/>
                    </a:lnTo>
                    <a:lnTo>
                      <a:pt x="13478" y="370"/>
                    </a:lnTo>
                    <a:lnTo>
                      <a:pt x="13108" y="194"/>
                    </a:lnTo>
                    <a:lnTo>
                      <a:pt x="12695" y="70"/>
                    </a:lnTo>
                    <a:lnTo>
                      <a:pt x="12237" y="9"/>
                    </a:lnTo>
                    <a:lnTo>
                      <a:pt x="11982" y="0"/>
                    </a:lnTo>
                    <a:lnTo>
                      <a:pt x="11718" y="9"/>
                    </a:lnTo>
                    <a:lnTo>
                      <a:pt x="11261" y="70"/>
                    </a:lnTo>
                    <a:lnTo>
                      <a:pt x="10847" y="194"/>
                    </a:lnTo>
                    <a:lnTo>
                      <a:pt x="10478" y="370"/>
                    </a:lnTo>
                    <a:lnTo>
                      <a:pt x="9994" y="704"/>
                    </a:lnTo>
                    <a:lnTo>
                      <a:pt x="9422" y="1249"/>
                    </a:lnTo>
                    <a:lnTo>
                      <a:pt x="9141" y="1540"/>
                    </a:lnTo>
                    <a:lnTo>
                      <a:pt x="8859" y="1856"/>
                    </a:lnTo>
                    <a:lnTo>
                      <a:pt x="8234" y="2446"/>
                    </a:lnTo>
                    <a:lnTo>
                      <a:pt x="7689" y="2806"/>
                    </a:lnTo>
                    <a:lnTo>
                      <a:pt x="7275" y="3000"/>
                    </a:lnTo>
                    <a:lnTo>
                      <a:pt x="6809" y="3141"/>
                    </a:lnTo>
                    <a:lnTo>
                      <a:pt x="6281" y="3220"/>
                    </a:lnTo>
                    <a:lnTo>
                      <a:pt x="5991" y="3229"/>
                    </a:lnTo>
                    <a:lnTo>
                      <a:pt x="5692" y="3220"/>
                    </a:lnTo>
                    <a:lnTo>
                      <a:pt x="5173" y="3141"/>
                    </a:lnTo>
                    <a:lnTo>
                      <a:pt x="4707" y="3000"/>
                    </a:lnTo>
                    <a:lnTo>
                      <a:pt x="4293" y="2806"/>
                    </a:lnTo>
                    <a:lnTo>
                      <a:pt x="3748" y="2446"/>
                    </a:lnTo>
                    <a:lnTo>
                      <a:pt x="3123" y="1856"/>
                    </a:lnTo>
                    <a:lnTo>
                      <a:pt x="2833" y="1540"/>
                    </a:lnTo>
                    <a:lnTo>
                      <a:pt x="2560" y="1249"/>
                    </a:lnTo>
                    <a:lnTo>
                      <a:pt x="1988" y="704"/>
                    </a:lnTo>
                    <a:lnTo>
                      <a:pt x="1496" y="370"/>
                    </a:lnTo>
                    <a:lnTo>
                      <a:pt x="1135" y="194"/>
                    </a:lnTo>
                    <a:lnTo>
                      <a:pt x="722" y="70"/>
                    </a:lnTo>
                    <a:lnTo>
                      <a:pt x="2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C3F"/>
              </a:solidFill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-34950" y="4192797"/>
                <a:ext cx="9213888" cy="646417"/>
              </a:xfrm>
              <a:custGeom>
                <a:avLst/>
                <a:gdLst/>
                <a:ahLst/>
                <a:cxnLst/>
                <a:rect l="l" t="t" r="r" b="b"/>
                <a:pathLst>
                  <a:path w="281512" h="19750" extrusionOk="0">
                    <a:moveTo>
                      <a:pt x="0" y="0"/>
                    </a:moveTo>
                    <a:lnTo>
                      <a:pt x="0" y="19750"/>
                    </a:lnTo>
                    <a:lnTo>
                      <a:pt x="281511" y="19750"/>
                    </a:lnTo>
                    <a:lnTo>
                      <a:pt x="281511" y="3229"/>
                    </a:lnTo>
                    <a:lnTo>
                      <a:pt x="281221" y="3220"/>
                    </a:lnTo>
                    <a:lnTo>
                      <a:pt x="280693" y="3141"/>
                    </a:lnTo>
                    <a:lnTo>
                      <a:pt x="280227" y="3000"/>
                    </a:lnTo>
                    <a:lnTo>
                      <a:pt x="279813" y="2806"/>
                    </a:lnTo>
                    <a:lnTo>
                      <a:pt x="279268" y="2446"/>
                    </a:lnTo>
                    <a:lnTo>
                      <a:pt x="278643" y="1856"/>
                    </a:lnTo>
                    <a:lnTo>
                      <a:pt x="278353" y="1540"/>
                    </a:lnTo>
                    <a:lnTo>
                      <a:pt x="278080" y="1249"/>
                    </a:lnTo>
                    <a:lnTo>
                      <a:pt x="277508" y="704"/>
                    </a:lnTo>
                    <a:lnTo>
                      <a:pt x="277016" y="370"/>
                    </a:lnTo>
                    <a:lnTo>
                      <a:pt x="276655" y="194"/>
                    </a:lnTo>
                    <a:lnTo>
                      <a:pt x="276241" y="70"/>
                    </a:lnTo>
                    <a:lnTo>
                      <a:pt x="275775" y="9"/>
                    </a:lnTo>
                    <a:lnTo>
                      <a:pt x="275520" y="0"/>
                    </a:lnTo>
                    <a:lnTo>
                      <a:pt x="275265" y="9"/>
                    </a:lnTo>
                    <a:lnTo>
                      <a:pt x="274799" y="70"/>
                    </a:lnTo>
                    <a:lnTo>
                      <a:pt x="274385" y="194"/>
                    </a:lnTo>
                    <a:lnTo>
                      <a:pt x="274025" y="370"/>
                    </a:lnTo>
                    <a:lnTo>
                      <a:pt x="273532" y="704"/>
                    </a:lnTo>
                    <a:lnTo>
                      <a:pt x="272960" y="1249"/>
                    </a:lnTo>
                    <a:lnTo>
                      <a:pt x="272687" y="1540"/>
                    </a:lnTo>
                    <a:lnTo>
                      <a:pt x="272397" y="1856"/>
                    </a:lnTo>
                    <a:lnTo>
                      <a:pt x="271773" y="2446"/>
                    </a:lnTo>
                    <a:lnTo>
                      <a:pt x="271227" y="2806"/>
                    </a:lnTo>
                    <a:lnTo>
                      <a:pt x="270814" y="3000"/>
                    </a:lnTo>
                    <a:lnTo>
                      <a:pt x="270347" y="3141"/>
                    </a:lnTo>
                    <a:lnTo>
                      <a:pt x="269820" y="3220"/>
                    </a:lnTo>
                    <a:lnTo>
                      <a:pt x="269529" y="3229"/>
                    </a:lnTo>
                    <a:lnTo>
                      <a:pt x="269239" y="3220"/>
                    </a:lnTo>
                    <a:lnTo>
                      <a:pt x="268711" y="3141"/>
                    </a:lnTo>
                    <a:lnTo>
                      <a:pt x="268245" y="3000"/>
                    </a:lnTo>
                    <a:lnTo>
                      <a:pt x="267831" y="2806"/>
                    </a:lnTo>
                    <a:lnTo>
                      <a:pt x="267286" y="2446"/>
                    </a:lnTo>
                    <a:lnTo>
                      <a:pt x="266661" y="1856"/>
                    </a:lnTo>
                    <a:lnTo>
                      <a:pt x="266371" y="1540"/>
                    </a:lnTo>
                    <a:lnTo>
                      <a:pt x="266098" y="1249"/>
                    </a:lnTo>
                    <a:lnTo>
                      <a:pt x="265526" y="704"/>
                    </a:lnTo>
                    <a:lnTo>
                      <a:pt x="265034" y="370"/>
                    </a:lnTo>
                    <a:lnTo>
                      <a:pt x="264673" y="194"/>
                    </a:lnTo>
                    <a:lnTo>
                      <a:pt x="264260" y="70"/>
                    </a:lnTo>
                    <a:lnTo>
                      <a:pt x="263793" y="9"/>
                    </a:lnTo>
                    <a:lnTo>
                      <a:pt x="263538" y="0"/>
                    </a:lnTo>
                    <a:lnTo>
                      <a:pt x="263283" y="9"/>
                    </a:lnTo>
                    <a:lnTo>
                      <a:pt x="262817" y="70"/>
                    </a:lnTo>
                    <a:lnTo>
                      <a:pt x="262403" y="194"/>
                    </a:lnTo>
                    <a:lnTo>
                      <a:pt x="262043" y="370"/>
                    </a:lnTo>
                    <a:lnTo>
                      <a:pt x="261550" y="704"/>
                    </a:lnTo>
                    <a:lnTo>
                      <a:pt x="260978" y="1249"/>
                    </a:lnTo>
                    <a:lnTo>
                      <a:pt x="260706" y="1540"/>
                    </a:lnTo>
                    <a:lnTo>
                      <a:pt x="260415" y="1856"/>
                    </a:lnTo>
                    <a:lnTo>
                      <a:pt x="259791" y="2446"/>
                    </a:lnTo>
                    <a:lnTo>
                      <a:pt x="259245" y="2806"/>
                    </a:lnTo>
                    <a:lnTo>
                      <a:pt x="258832" y="3000"/>
                    </a:lnTo>
                    <a:lnTo>
                      <a:pt x="258366" y="3141"/>
                    </a:lnTo>
                    <a:lnTo>
                      <a:pt x="257838" y="3220"/>
                    </a:lnTo>
                    <a:lnTo>
                      <a:pt x="257547" y="3229"/>
                    </a:lnTo>
                    <a:lnTo>
                      <a:pt x="257257" y="3220"/>
                    </a:lnTo>
                    <a:lnTo>
                      <a:pt x="256729" y="3141"/>
                    </a:lnTo>
                    <a:lnTo>
                      <a:pt x="256263" y="3000"/>
                    </a:lnTo>
                    <a:lnTo>
                      <a:pt x="255850" y="2806"/>
                    </a:lnTo>
                    <a:lnTo>
                      <a:pt x="255304" y="2446"/>
                    </a:lnTo>
                    <a:lnTo>
                      <a:pt x="254680" y="1856"/>
                    </a:lnTo>
                    <a:lnTo>
                      <a:pt x="254389" y="1540"/>
                    </a:lnTo>
                    <a:lnTo>
                      <a:pt x="254116" y="1249"/>
                    </a:lnTo>
                    <a:lnTo>
                      <a:pt x="253545" y="704"/>
                    </a:lnTo>
                    <a:lnTo>
                      <a:pt x="253052" y="370"/>
                    </a:lnTo>
                    <a:lnTo>
                      <a:pt x="252691" y="194"/>
                    </a:lnTo>
                    <a:lnTo>
                      <a:pt x="252278" y="70"/>
                    </a:lnTo>
                    <a:lnTo>
                      <a:pt x="251812" y="9"/>
                    </a:lnTo>
                    <a:lnTo>
                      <a:pt x="251557" y="0"/>
                    </a:lnTo>
                    <a:lnTo>
                      <a:pt x="251301" y="9"/>
                    </a:lnTo>
                    <a:lnTo>
                      <a:pt x="250835" y="70"/>
                    </a:lnTo>
                    <a:lnTo>
                      <a:pt x="250422" y="194"/>
                    </a:lnTo>
                    <a:lnTo>
                      <a:pt x="250061" y="370"/>
                    </a:lnTo>
                    <a:lnTo>
                      <a:pt x="249568" y="704"/>
                    </a:lnTo>
                    <a:lnTo>
                      <a:pt x="248997" y="1249"/>
                    </a:lnTo>
                    <a:lnTo>
                      <a:pt x="248724" y="1540"/>
                    </a:lnTo>
                    <a:lnTo>
                      <a:pt x="248433" y="1856"/>
                    </a:lnTo>
                    <a:lnTo>
                      <a:pt x="247809" y="2446"/>
                    </a:lnTo>
                    <a:lnTo>
                      <a:pt x="247263" y="2806"/>
                    </a:lnTo>
                    <a:lnTo>
                      <a:pt x="246850" y="3000"/>
                    </a:lnTo>
                    <a:lnTo>
                      <a:pt x="246384" y="3141"/>
                    </a:lnTo>
                    <a:lnTo>
                      <a:pt x="245856" y="3220"/>
                    </a:lnTo>
                    <a:lnTo>
                      <a:pt x="245566" y="3229"/>
                    </a:lnTo>
                    <a:lnTo>
                      <a:pt x="245275" y="3220"/>
                    </a:lnTo>
                    <a:lnTo>
                      <a:pt x="244747" y="3141"/>
                    </a:lnTo>
                    <a:lnTo>
                      <a:pt x="244281" y="3000"/>
                    </a:lnTo>
                    <a:lnTo>
                      <a:pt x="243868" y="2806"/>
                    </a:lnTo>
                    <a:lnTo>
                      <a:pt x="243322" y="2446"/>
                    </a:lnTo>
                    <a:lnTo>
                      <a:pt x="242698" y="1856"/>
                    </a:lnTo>
                    <a:lnTo>
                      <a:pt x="242407" y="1540"/>
                    </a:lnTo>
                    <a:lnTo>
                      <a:pt x="242135" y="1249"/>
                    </a:lnTo>
                    <a:lnTo>
                      <a:pt x="241563" y="704"/>
                    </a:lnTo>
                    <a:lnTo>
                      <a:pt x="241079" y="370"/>
                    </a:lnTo>
                    <a:lnTo>
                      <a:pt x="240710" y="194"/>
                    </a:lnTo>
                    <a:lnTo>
                      <a:pt x="240296" y="70"/>
                    </a:lnTo>
                    <a:lnTo>
                      <a:pt x="239839" y="9"/>
                    </a:lnTo>
                    <a:lnTo>
                      <a:pt x="239575" y="0"/>
                    </a:lnTo>
                    <a:lnTo>
                      <a:pt x="239320" y="9"/>
                    </a:lnTo>
                    <a:lnTo>
                      <a:pt x="238853" y="70"/>
                    </a:lnTo>
                    <a:lnTo>
                      <a:pt x="238449" y="194"/>
                    </a:lnTo>
                    <a:lnTo>
                      <a:pt x="238079" y="370"/>
                    </a:lnTo>
                    <a:lnTo>
                      <a:pt x="237595" y="704"/>
                    </a:lnTo>
                    <a:lnTo>
                      <a:pt x="237015" y="1249"/>
                    </a:lnTo>
                    <a:lnTo>
                      <a:pt x="236742" y="1540"/>
                    </a:lnTo>
                    <a:lnTo>
                      <a:pt x="236452" y="1856"/>
                    </a:lnTo>
                    <a:lnTo>
                      <a:pt x="235836" y="2446"/>
                    </a:lnTo>
                    <a:lnTo>
                      <a:pt x="235290" y="2806"/>
                    </a:lnTo>
                    <a:lnTo>
                      <a:pt x="234877" y="3000"/>
                    </a:lnTo>
                    <a:lnTo>
                      <a:pt x="234411" y="3141"/>
                    </a:lnTo>
                    <a:lnTo>
                      <a:pt x="233883" y="3220"/>
                    </a:lnTo>
                    <a:lnTo>
                      <a:pt x="233584" y="3229"/>
                    </a:lnTo>
                    <a:lnTo>
                      <a:pt x="233293" y="3220"/>
                    </a:lnTo>
                    <a:lnTo>
                      <a:pt x="232766" y="3141"/>
                    </a:lnTo>
                    <a:lnTo>
                      <a:pt x="232299" y="3000"/>
                    </a:lnTo>
                    <a:lnTo>
                      <a:pt x="231886" y="2806"/>
                    </a:lnTo>
                    <a:lnTo>
                      <a:pt x="231341" y="2446"/>
                    </a:lnTo>
                    <a:lnTo>
                      <a:pt x="230725" y="1856"/>
                    </a:lnTo>
                    <a:lnTo>
                      <a:pt x="230434" y="1540"/>
                    </a:lnTo>
                    <a:lnTo>
                      <a:pt x="230153" y="1249"/>
                    </a:lnTo>
                    <a:lnTo>
                      <a:pt x="229581" y="704"/>
                    </a:lnTo>
                    <a:lnTo>
                      <a:pt x="229097" y="370"/>
                    </a:lnTo>
                    <a:lnTo>
                      <a:pt x="228728" y="194"/>
                    </a:lnTo>
                    <a:lnTo>
                      <a:pt x="228323" y="70"/>
                    </a:lnTo>
                    <a:lnTo>
                      <a:pt x="227857" y="9"/>
                    </a:lnTo>
                    <a:lnTo>
                      <a:pt x="227602" y="0"/>
                    </a:lnTo>
                    <a:lnTo>
                      <a:pt x="227338" y="9"/>
                    </a:lnTo>
                    <a:lnTo>
                      <a:pt x="226880" y="70"/>
                    </a:lnTo>
                    <a:lnTo>
                      <a:pt x="226467" y="194"/>
                    </a:lnTo>
                    <a:lnTo>
                      <a:pt x="226097" y="370"/>
                    </a:lnTo>
                    <a:lnTo>
                      <a:pt x="225614" y="704"/>
                    </a:lnTo>
                    <a:lnTo>
                      <a:pt x="225042" y="1249"/>
                    </a:lnTo>
                    <a:lnTo>
                      <a:pt x="224760" y="1540"/>
                    </a:lnTo>
                    <a:lnTo>
                      <a:pt x="224479" y="1856"/>
                    </a:lnTo>
                    <a:lnTo>
                      <a:pt x="223854" y="2446"/>
                    </a:lnTo>
                    <a:lnTo>
                      <a:pt x="223309" y="2806"/>
                    </a:lnTo>
                    <a:lnTo>
                      <a:pt x="222895" y="3000"/>
                    </a:lnTo>
                    <a:lnTo>
                      <a:pt x="222429" y="3141"/>
                    </a:lnTo>
                    <a:lnTo>
                      <a:pt x="221901" y="3220"/>
                    </a:lnTo>
                    <a:lnTo>
                      <a:pt x="221611" y="3229"/>
                    </a:lnTo>
                    <a:lnTo>
                      <a:pt x="221312" y="3220"/>
                    </a:lnTo>
                    <a:lnTo>
                      <a:pt x="220784" y="3141"/>
                    </a:lnTo>
                    <a:lnTo>
                      <a:pt x="220326" y="3000"/>
                    </a:lnTo>
                    <a:lnTo>
                      <a:pt x="219913" y="2806"/>
                    </a:lnTo>
                    <a:lnTo>
                      <a:pt x="219359" y="2446"/>
                    </a:lnTo>
                    <a:lnTo>
                      <a:pt x="218743" y="1856"/>
                    </a:lnTo>
                    <a:lnTo>
                      <a:pt x="218453" y="1540"/>
                    </a:lnTo>
                    <a:lnTo>
                      <a:pt x="218180" y="1249"/>
                    </a:lnTo>
                    <a:lnTo>
                      <a:pt x="217608" y="704"/>
                    </a:lnTo>
                    <a:lnTo>
                      <a:pt x="217115" y="370"/>
                    </a:lnTo>
                    <a:lnTo>
                      <a:pt x="216746" y="194"/>
                    </a:lnTo>
                    <a:lnTo>
                      <a:pt x="216341" y="70"/>
                    </a:lnTo>
                    <a:lnTo>
                      <a:pt x="215875" y="9"/>
                    </a:lnTo>
                    <a:lnTo>
                      <a:pt x="215620" y="0"/>
                    </a:lnTo>
                    <a:lnTo>
                      <a:pt x="215365" y="9"/>
                    </a:lnTo>
                    <a:lnTo>
                      <a:pt x="214899" y="70"/>
                    </a:lnTo>
                    <a:lnTo>
                      <a:pt x="214485" y="194"/>
                    </a:lnTo>
                    <a:lnTo>
                      <a:pt x="214116" y="370"/>
                    </a:lnTo>
                    <a:lnTo>
                      <a:pt x="213632" y="704"/>
                    </a:lnTo>
                    <a:lnTo>
                      <a:pt x="213060" y="1249"/>
                    </a:lnTo>
                    <a:lnTo>
                      <a:pt x="212787" y="1540"/>
                    </a:lnTo>
                    <a:lnTo>
                      <a:pt x="212497" y="1856"/>
                    </a:lnTo>
                    <a:lnTo>
                      <a:pt x="211872" y="2446"/>
                    </a:lnTo>
                    <a:lnTo>
                      <a:pt x="211327" y="2806"/>
                    </a:lnTo>
                    <a:lnTo>
                      <a:pt x="210913" y="3000"/>
                    </a:lnTo>
                    <a:lnTo>
                      <a:pt x="210447" y="3141"/>
                    </a:lnTo>
                    <a:lnTo>
                      <a:pt x="209919" y="3220"/>
                    </a:lnTo>
                    <a:lnTo>
                      <a:pt x="209629" y="3229"/>
                    </a:lnTo>
                    <a:lnTo>
                      <a:pt x="209339" y="3220"/>
                    </a:lnTo>
                    <a:lnTo>
                      <a:pt x="208811" y="3141"/>
                    </a:lnTo>
                    <a:lnTo>
                      <a:pt x="208345" y="3000"/>
                    </a:lnTo>
                    <a:lnTo>
                      <a:pt x="207931" y="2806"/>
                    </a:lnTo>
                    <a:lnTo>
                      <a:pt x="207386" y="2446"/>
                    </a:lnTo>
                    <a:lnTo>
                      <a:pt x="206761" y="1856"/>
                    </a:lnTo>
                    <a:lnTo>
                      <a:pt x="206471" y="1540"/>
                    </a:lnTo>
                    <a:lnTo>
                      <a:pt x="206198" y="1249"/>
                    </a:lnTo>
                    <a:lnTo>
                      <a:pt x="205626" y="704"/>
                    </a:lnTo>
                    <a:lnTo>
                      <a:pt x="205134" y="370"/>
                    </a:lnTo>
                    <a:lnTo>
                      <a:pt x="204773" y="194"/>
                    </a:lnTo>
                    <a:lnTo>
                      <a:pt x="204359" y="70"/>
                    </a:lnTo>
                    <a:lnTo>
                      <a:pt x="203893" y="9"/>
                    </a:lnTo>
                    <a:lnTo>
                      <a:pt x="203638" y="0"/>
                    </a:lnTo>
                    <a:lnTo>
                      <a:pt x="203383" y="9"/>
                    </a:lnTo>
                    <a:lnTo>
                      <a:pt x="202917" y="70"/>
                    </a:lnTo>
                    <a:lnTo>
                      <a:pt x="202503" y="194"/>
                    </a:lnTo>
                    <a:lnTo>
                      <a:pt x="202143" y="370"/>
                    </a:lnTo>
                    <a:lnTo>
                      <a:pt x="201650" y="704"/>
                    </a:lnTo>
                    <a:lnTo>
                      <a:pt x="201078" y="1249"/>
                    </a:lnTo>
                    <a:lnTo>
                      <a:pt x="200805" y="1540"/>
                    </a:lnTo>
                    <a:lnTo>
                      <a:pt x="200515" y="1856"/>
                    </a:lnTo>
                    <a:lnTo>
                      <a:pt x="199890" y="2446"/>
                    </a:lnTo>
                    <a:lnTo>
                      <a:pt x="199345" y="2806"/>
                    </a:lnTo>
                    <a:lnTo>
                      <a:pt x="198932" y="3000"/>
                    </a:lnTo>
                    <a:lnTo>
                      <a:pt x="198465" y="3141"/>
                    </a:lnTo>
                    <a:lnTo>
                      <a:pt x="197946" y="3220"/>
                    </a:lnTo>
                    <a:lnTo>
                      <a:pt x="197647" y="3229"/>
                    </a:lnTo>
                    <a:lnTo>
                      <a:pt x="197357" y="3220"/>
                    </a:lnTo>
                    <a:lnTo>
                      <a:pt x="196829" y="3141"/>
                    </a:lnTo>
                    <a:lnTo>
                      <a:pt x="196363" y="3000"/>
                    </a:lnTo>
                    <a:lnTo>
                      <a:pt x="195949" y="2806"/>
                    </a:lnTo>
                    <a:lnTo>
                      <a:pt x="195404" y="2446"/>
                    </a:lnTo>
                    <a:lnTo>
                      <a:pt x="194779" y="1856"/>
                    </a:lnTo>
                    <a:lnTo>
                      <a:pt x="194489" y="1540"/>
                    </a:lnTo>
                    <a:lnTo>
                      <a:pt x="194216" y="1249"/>
                    </a:lnTo>
                    <a:lnTo>
                      <a:pt x="193644" y="704"/>
                    </a:lnTo>
                    <a:lnTo>
                      <a:pt x="193161" y="370"/>
                    </a:lnTo>
                    <a:lnTo>
                      <a:pt x="192791" y="194"/>
                    </a:lnTo>
                    <a:lnTo>
                      <a:pt x="192378" y="70"/>
                    </a:lnTo>
                    <a:lnTo>
                      <a:pt x="191920" y="9"/>
                    </a:lnTo>
                    <a:lnTo>
                      <a:pt x="191656" y="0"/>
                    </a:lnTo>
                    <a:lnTo>
                      <a:pt x="191401" y="9"/>
                    </a:lnTo>
                    <a:lnTo>
                      <a:pt x="190935" y="70"/>
                    </a:lnTo>
                    <a:lnTo>
                      <a:pt x="190530" y="194"/>
                    </a:lnTo>
                    <a:lnTo>
                      <a:pt x="190161" y="370"/>
                    </a:lnTo>
                    <a:lnTo>
                      <a:pt x="189677" y="704"/>
                    </a:lnTo>
                    <a:lnTo>
                      <a:pt x="189096" y="1249"/>
                    </a:lnTo>
                    <a:lnTo>
                      <a:pt x="188824" y="1540"/>
                    </a:lnTo>
                    <a:lnTo>
                      <a:pt x="188533" y="1856"/>
                    </a:lnTo>
                    <a:lnTo>
                      <a:pt x="187917" y="2446"/>
                    </a:lnTo>
                    <a:lnTo>
                      <a:pt x="187372" y="2806"/>
                    </a:lnTo>
                    <a:lnTo>
                      <a:pt x="186959" y="3000"/>
                    </a:lnTo>
                    <a:lnTo>
                      <a:pt x="186492" y="3141"/>
                    </a:lnTo>
                    <a:lnTo>
                      <a:pt x="185964" y="3220"/>
                    </a:lnTo>
                    <a:lnTo>
                      <a:pt x="185665" y="3229"/>
                    </a:lnTo>
                    <a:lnTo>
                      <a:pt x="185375" y="3220"/>
                    </a:lnTo>
                    <a:lnTo>
                      <a:pt x="184847" y="3141"/>
                    </a:lnTo>
                    <a:lnTo>
                      <a:pt x="184381" y="3000"/>
                    </a:lnTo>
                    <a:lnTo>
                      <a:pt x="183968" y="2806"/>
                    </a:lnTo>
                    <a:lnTo>
                      <a:pt x="183422" y="2446"/>
                    </a:lnTo>
                    <a:lnTo>
                      <a:pt x="182806" y="1856"/>
                    </a:lnTo>
                    <a:lnTo>
                      <a:pt x="182516" y="1540"/>
                    </a:lnTo>
                    <a:lnTo>
                      <a:pt x="182243" y="1249"/>
                    </a:lnTo>
                    <a:lnTo>
                      <a:pt x="181663" y="704"/>
                    </a:lnTo>
                    <a:lnTo>
                      <a:pt x="181179" y="370"/>
                    </a:lnTo>
                    <a:lnTo>
                      <a:pt x="180809" y="194"/>
                    </a:lnTo>
                    <a:lnTo>
                      <a:pt x="180405" y="70"/>
                    </a:lnTo>
                    <a:lnTo>
                      <a:pt x="179938" y="9"/>
                    </a:lnTo>
                    <a:lnTo>
                      <a:pt x="179683" y="0"/>
                    </a:lnTo>
                    <a:lnTo>
                      <a:pt x="179419" y="9"/>
                    </a:lnTo>
                    <a:lnTo>
                      <a:pt x="178962" y="70"/>
                    </a:lnTo>
                    <a:lnTo>
                      <a:pt x="178548" y="194"/>
                    </a:lnTo>
                    <a:lnTo>
                      <a:pt x="178179" y="370"/>
                    </a:lnTo>
                    <a:lnTo>
                      <a:pt x="177695" y="704"/>
                    </a:lnTo>
                    <a:lnTo>
                      <a:pt x="177123" y="1249"/>
                    </a:lnTo>
                    <a:lnTo>
                      <a:pt x="176851" y="1540"/>
                    </a:lnTo>
                    <a:lnTo>
                      <a:pt x="176560" y="1856"/>
                    </a:lnTo>
                    <a:lnTo>
                      <a:pt x="175936" y="2446"/>
                    </a:lnTo>
                    <a:lnTo>
                      <a:pt x="175390" y="2806"/>
                    </a:lnTo>
                    <a:lnTo>
                      <a:pt x="174977" y="3000"/>
                    </a:lnTo>
                    <a:lnTo>
                      <a:pt x="174511" y="3141"/>
                    </a:lnTo>
                    <a:lnTo>
                      <a:pt x="173983" y="3220"/>
                    </a:lnTo>
                    <a:lnTo>
                      <a:pt x="173692" y="3229"/>
                    </a:lnTo>
                    <a:lnTo>
                      <a:pt x="173402" y="3220"/>
                    </a:lnTo>
                    <a:lnTo>
                      <a:pt x="172874" y="3141"/>
                    </a:lnTo>
                    <a:lnTo>
                      <a:pt x="172408" y="3000"/>
                    </a:lnTo>
                    <a:lnTo>
                      <a:pt x="171995" y="2806"/>
                    </a:lnTo>
                    <a:lnTo>
                      <a:pt x="171449" y="2446"/>
                    </a:lnTo>
                    <a:lnTo>
                      <a:pt x="170824" y="1856"/>
                    </a:lnTo>
                    <a:lnTo>
                      <a:pt x="170534" y="1540"/>
                    </a:lnTo>
                    <a:lnTo>
                      <a:pt x="170261" y="1249"/>
                    </a:lnTo>
                    <a:lnTo>
                      <a:pt x="169690" y="704"/>
                    </a:lnTo>
                    <a:lnTo>
                      <a:pt x="169197" y="370"/>
                    </a:lnTo>
                    <a:lnTo>
                      <a:pt x="168836" y="194"/>
                    </a:lnTo>
                    <a:lnTo>
                      <a:pt x="168423" y="70"/>
                    </a:lnTo>
                    <a:lnTo>
                      <a:pt x="167957" y="9"/>
                    </a:lnTo>
                    <a:lnTo>
                      <a:pt x="167701" y="0"/>
                    </a:lnTo>
                    <a:lnTo>
                      <a:pt x="167446" y="9"/>
                    </a:lnTo>
                    <a:lnTo>
                      <a:pt x="166980" y="70"/>
                    </a:lnTo>
                    <a:lnTo>
                      <a:pt x="166567" y="194"/>
                    </a:lnTo>
                    <a:lnTo>
                      <a:pt x="166206" y="370"/>
                    </a:lnTo>
                    <a:lnTo>
                      <a:pt x="165713" y="704"/>
                    </a:lnTo>
                    <a:lnTo>
                      <a:pt x="165141" y="1249"/>
                    </a:lnTo>
                    <a:lnTo>
                      <a:pt x="164869" y="1540"/>
                    </a:lnTo>
                    <a:lnTo>
                      <a:pt x="164578" y="1856"/>
                    </a:lnTo>
                    <a:lnTo>
                      <a:pt x="163954" y="2446"/>
                    </a:lnTo>
                    <a:lnTo>
                      <a:pt x="163408" y="2806"/>
                    </a:lnTo>
                    <a:lnTo>
                      <a:pt x="162995" y="3000"/>
                    </a:lnTo>
                    <a:lnTo>
                      <a:pt x="162529" y="3141"/>
                    </a:lnTo>
                    <a:lnTo>
                      <a:pt x="162010" y="3220"/>
                    </a:lnTo>
                    <a:lnTo>
                      <a:pt x="161711" y="3229"/>
                    </a:lnTo>
                    <a:lnTo>
                      <a:pt x="161420" y="3220"/>
                    </a:lnTo>
                    <a:lnTo>
                      <a:pt x="160892" y="3141"/>
                    </a:lnTo>
                    <a:lnTo>
                      <a:pt x="160426" y="3000"/>
                    </a:lnTo>
                    <a:lnTo>
                      <a:pt x="160013" y="2806"/>
                    </a:lnTo>
                    <a:lnTo>
                      <a:pt x="159467" y="2446"/>
                    </a:lnTo>
                    <a:lnTo>
                      <a:pt x="158843" y="1856"/>
                    </a:lnTo>
                    <a:lnTo>
                      <a:pt x="158561" y="1540"/>
                    </a:lnTo>
                    <a:lnTo>
                      <a:pt x="158280" y="1249"/>
                    </a:lnTo>
                    <a:lnTo>
                      <a:pt x="157708" y="704"/>
                    </a:lnTo>
                    <a:lnTo>
                      <a:pt x="157224" y="370"/>
                    </a:lnTo>
                    <a:lnTo>
                      <a:pt x="156855" y="194"/>
                    </a:lnTo>
                    <a:lnTo>
                      <a:pt x="156441" y="70"/>
                    </a:lnTo>
                    <a:lnTo>
                      <a:pt x="155984" y="9"/>
                    </a:lnTo>
                    <a:lnTo>
                      <a:pt x="155728" y="0"/>
                    </a:lnTo>
                    <a:lnTo>
                      <a:pt x="155465" y="9"/>
                    </a:lnTo>
                    <a:lnTo>
                      <a:pt x="155007" y="70"/>
                    </a:lnTo>
                    <a:lnTo>
                      <a:pt x="154594" y="194"/>
                    </a:lnTo>
                    <a:lnTo>
                      <a:pt x="154224" y="370"/>
                    </a:lnTo>
                    <a:lnTo>
                      <a:pt x="153740" y="704"/>
                    </a:lnTo>
                    <a:lnTo>
                      <a:pt x="153168" y="1249"/>
                    </a:lnTo>
                    <a:lnTo>
                      <a:pt x="152887" y="1540"/>
                    </a:lnTo>
                    <a:lnTo>
                      <a:pt x="152605" y="1856"/>
                    </a:lnTo>
                    <a:lnTo>
                      <a:pt x="151981" y="2446"/>
                    </a:lnTo>
                    <a:lnTo>
                      <a:pt x="151435" y="2806"/>
                    </a:lnTo>
                    <a:lnTo>
                      <a:pt x="151022" y="3000"/>
                    </a:lnTo>
                    <a:lnTo>
                      <a:pt x="150556" y="3141"/>
                    </a:lnTo>
                    <a:lnTo>
                      <a:pt x="150028" y="3220"/>
                    </a:lnTo>
                    <a:lnTo>
                      <a:pt x="149738" y="3229"/>
                    </a:lnTo>
                    <a:lnTo>
                      <a:pt x="149438" y="3220"/>
                    </a:lnTo>
                    <a:lnTo>
                      <a:pt x="148911" y="3141"/>
                    </a:lnTo>
                    <a:lnTo>
                      <a:pt x="148453" y="3000"/>
                    </a:lnTo>
                    <a:lnTo>
                      <a:pt x="148040" y="2806"/>
                    </a:lnTo>
                    <a:lnTo>
                      <a:pt x="147494" y="2446"/>
                    </a:lnTo>
                    <a:lnTo>
                      <a:pt x="146870" y="1856"/>
                    </a:lnTo>
                    <a:lnTo>
                      <a:pt x="146579" y="1540"/>
                    </a:lnTo>
                    <a:lnTo>
                      <a:pt x="146307" y="1249"/>
                    </a:lnTo>
                    <a:lnTo>
                      <a:pt x="145735" y="704"/>
                    </a:lnTo>
                    <a:lnTo>
                      <a:pt x="145242" y="370"/>
                    </a:lnTo>
                    <a:lnTo>
                      <a:pt x="144873" y="194"/>
                    </a:lnTo>
                    <a:lnTo>
                      <a:pt x="144468" y="70"/>
                    </a:lnTo>
                    <a:lnTo>
                      <a:pt x="144002" y="9"/>
                    </a:lnTo>
                    <a:lnTo>
                      <a:pt x="143747" y="0"/>
                    </a:lnTo>
                    <a:lnTo>
                      <a:pt x="143492" y="9"/>
                    </a:lnTo>
                    <a:lnTo>
                      <a:pt x="143025" y="70"/>
                    </a:lnTo>
                    <a:lnTo>
                      <a:pt x="142612" y="194"/>
                    </a:lnTo>
                    <a:lnTo>
                      <a:pt x="142242" y="370"/>
                    </a:lnTo>
                    <a:lnTo>
                      <a:pt x="141758" y="704"/>
                    </a:lnTo>
                    <a:lnTo>
                      <a:pt x="141187" y="1249"/>
                    </a:lnTo>
                    <a:lnTo>
                      <a:pt x="140914" y="1540"/>
                    </a:lnTo>
                    <a:lnTo>
                      <a:pt x="140624" y="1856"/>
                    </a:lnTo>
                    <a:lnTo>
                      <a:pt x="139999" y="2446"/>
                    </a:lnTo>
                    <a:lnTo>
                      <a:pt x="139454" y="2806"/>
                    </a:lnTo>
                    <a:lnTo>
                      <a:pt x="139040" y="3000"/>
                    </a:lnTo>
                    <a:lnTo>
                      <a:pt x="138574" y="3141"/>
                    </a:lnTo>
                    <a:lnTo>
                      <a:pt x="138046" y="3220"/>
                    </a:lnTo>
                    <a:lnTo>
                      <a:pt x="137756" y="3229"/>
                    </a:lnTo>
                    <a:lnTo>
                      <a:pt x="137465" y="3220"/>
                    </a:lnTo>
                    <a:lnTo>
                      <a:pt x="136938" y="3141"/>
                    </a:lnTo>
                    <a:lnTo>
                      <a:pt x="136471" y="3000"/>
                    </a:lnTo>
                    <a:lnTo>
                      <a:pt x="136058" y="2806"/>
                    </a:lnTo>
                    <a:lnTo>
                      <a:pt x="135512" y="2446"/>
                    </a:lnTo>
                    <a:lnTo>
                      <a:pt x="134888" y="1856"/>
                    </a:lnTo>
                    <a:lnTo>
                      <a:pt x="134598" y="1540"/>
                    </a:lnTo>
                    <a:lnTo>
                      <a:pt x="134325" y="1249"/>
                    </a:lnTo>
                    <a:lnTo>
                      <a:pt x="133753" y="704"/>
                    </a:lnTo>
                    <a:lnTo>
                      <a:pt x="133260" y="370"/>
                    </a:lnTo>
                    <a:lnTo>
                      <a:pt x="132900" y="194"/>
                    </a:lnTo>
                    <a:lnTo>
                      <a:pt x="132486" y="70"/>
                    </a:lnTo>
                    <a:lnTo>
                      <a:pt x="132020" y="9"/>
                    </a:lnTo>
                    <a:lnTo>
                      <a:pt x="131765" y="0"/>
                    </a:lnTo>
                    <a:lnTo>
                      <a:pt x="131510" y="9"/>
                    </a:lnTo>
                    <a:lnTo>
                      <a:pt x="131043" y="70"/>
                    </a:lnTo>
                    <a:lnTo>
                      <a:pt x="130630" y="194"/>
                    </a:lnTo>
                    <a:lnTo>
                      <a:pt x="130269" y="370"/>
                    </a:lnTo>
                    <a:lnTo>
                      <a:pt x="129777" y="704"/>
                    </a:lnTo>
                    <a:lnTo>
                      <a:pt x="129205" y="1249"/>
                    </a:lnTo>
                    <a:lnTo>
                      <a:pt x="128932" y="1540"/>
                    </a:lnTo>
                    <a:lnTo>
                      <a:pt x="128642" y="1856"/>
                    </a:lnTo>
                    <a:lnTo>
                      <a:pt x="128017" y="2446"/>
                    </a:lnTo>
                    <a:lnTo>
                      <a:pt x="127472" y="2806"/>
                    </a:lnTo>
                    <a:lnTo>
                      <a:pt x="127058" y="3000"/>
                    </a:lnTo>
                    <a:lnTo>
                      <a:pt x="126592" y="3141"/>
                    </a:lnTo>
                    <a:lnTo>
                      <a:pt x="126064" y="3220"/>
                    </a:lnTo>
                    <a:lnTo>
                      <a:pt x="125774" y="3229"/>
                    </a:lnTo>
                    <a:lnTo>
                      <a:pt x="125484" y="3220"/>
                    </a:lnTo>
                    <a:lnTo>
                      <a:pt x="124956" y="3141"/>
                    </a:lnTo>
                    <a:lnTo>
                      <a:pt x="124490" y="3000"/>
                    </a:lnTo>
                    <a:lnTo>
                      <a:pt x="124076" y="2806"/>
                    </a:lnTo>
                    <a:lnTo>
                      <a:pt x="123531" y="2446"/>
                    </a:lnTo>
                    <a:lnTo>
                      <a:pt x="122906" y="1856"/>
                    </a:lnTo>
                    <a:lnTo>
                      <a:pt x="122625" y="1540"/>
                    </a:lnTo>
                    <a:lnTo>
                      <a:pt x="122343" y="1249"/>
                    </a:lnTo>
                    <a:lnTo>
                      <a:pt x="121771" y="704"/>
                    </a:lnTo>
                    <a:lnTo>
                      <a:pt x="121287" y="370"/>
                    </a:lnTo>
                    <a:lnTo>
                      <a:pt x="120918" y="194"/>
                    </a:lnTo>
                    <a:lnTo>
                      <a:pt x="120504" y="70"/>
                    </a:lnTo>
                    <a:lnTo>
                      <a:pt x="120047" y="9"/>
                    </a:lnTo>
                    <a:lnTo>
                      <a:pt x="119783" y="0"/>
                    </a:lnTo>
                    <a:lnTo>
                      <a:pt x="119528" y="9"/>
                    </a:lnTo>
                    <a:lnTo>
                      <a:pt x="119062" y="70"/>
                    </a:lnTo>
                    <a:lnTo>
                      <a:pt x="118657" y="194"/>
                    </a:lnTo>
                    <a:lnTo>
                      <a:pt x="118288" y="370"/>
                    </a:lnTo>
                    <a:lnTo>
                      <a:pt x="117804" y="704"/>
                    </a:lnTo>
                    <a:lnTo>
                      <a:pt x="117232" y="1249"/>
                    </a:lnTo>
                    <a:lnTo>
                      <a:pt x="116950" y="1540"/>
                    </a:lnTo>
                    <a:lnTo>
                      <a:pt x="116660" y="1856"/>
                    </a:lnTo>
                    <a:lnTo>
                      <a:pt x="116044" y="2446"/>
                    </a:lnTo>
                    <a:lnTo>
                      <a:pt x="115499" y="2806"/>
                    </a:lnTo>
                    <a:lnTo>
                      <a:pt x="115085" y="3000"/>
                    </a:lnTo>
                    <a:lnTo>
                      <a:pt x="114619" y="3141"/>
                    </a:lnTo>
                    <a:lnTo>
                      <a:pt x="114091" y="3220"/>
                    </a:lnTo>
                    <a:lnTo>
                      <a:pt x="113801" y="3229"/>
                    </a:lnTo>
                    <a:lnTo>
                      <a:pt x="113502" y="3220"/>
                    </a:lnTo>
                    <a:lnTo>
                      <a:pt x="112974" y="3141"/>
                    </a:lnTo>
                    <a:lnTo>
                      <a:pt x="112508" y="3000"/>
                    </a:lnTo>
                    <a:lnTo>
                      <a:pt x="112094" y="2806"/>
                    </a:lnTo>
                    <a:lnTo>
                      <a:pt x="111549" y="2446"/>
                    </a:lnTo>
                    <a:lnTo>
                      <a:pt x="110933" y="1856"/>
                    </a:lnTo>
                    <a:lnTo>
                      <a:pt x="110643" y="1540"/>
                    </a:lnTo>
                    <a:lnTo>
                      <a:pt x="110370" y="1249"/>
                    </a:lnTo>
                    <a:lnTo>
                      <a:pt x="109798" y="704"/>
                    </a:lnTo>
                    <a:lnTo>
                      <a:pt x="109306" y="370"/>
                    </a:lnTo>
                    <a:lnTo>
                      <a:pt x="108936" y="194"/>
                    </a:lnTo>
                    <a:lnTo>
                      <a:pt x="108531" y="70"/>
                    </a:lnTo>
                    <a:lnTo>
                      <a:pt x="108065" y="9"/>
                    </a:lnTo>
                    <a:lnTo>
                      <a:pt x="107810" y="0"/>
                    </a:lnTo>
                    <a:lnTo>
                      <a:pt x="107555" y="9"/>
                    </a:lnTo>
                    <a:lnTo>
                      <a:pt x="107089" y="70"/>
                    </a:lnTo>
                    <a:lnTo>
                      <a:pt x="106675" y="194"/>
                    </a:lnTo>
                    <a:lnTo>
                      <a:pt x="106306" y="370"/>
                    </a:lnTo>
                    <a:lnTo>
                      <a:pt x="105822" y="704"/>
                    </a:lnTo>
                    <a:lnTo>
                      <a:pt x="105250" y="1249"/>
                    </a:lnTo>
                    <a:lnTo>
                      <a:pt x="104977" y="1540"/>
                    </a:lnTo>
                    <a:lnTo>
                      <a:pt x="104687" y="1856"/>
                    </a:lnTo>
                    <a:lnTo>
                      <a:pt x="104062" y="2446"/>
                    </a:lnTo>
                    <a:lnTo>
                      <a:pt x="103517" y="2806"/>
                    </a:lnTo>
                    <a:lnTo>
                      <a:pt x="103104" y="3000"/>
                    </a:lnTo>
                    <a:lnTo>
                      <a:pt x="102637" y="3141"/>
                    </a:lnTo>
                    <a:lnTo>
                      <a:pt x="102109" y="3220"/>
                    </a:lnTo>
                    <a:lnTo>
                      <a:pt x="101819" y="3229"/>
                    </a:lnTo>
                    <a:lnTo>
                      <a:pt x="101529" y="3220"/>
                    </a:lnTo>
                    <a:lnTo>
                      <a:pt x="101001" y="3141"/>
                    </a:lnTo>
                    <a:lnTo>
                      <a:pt x="100535" y="3000"/>
                    </a:lnTo>
                    <a:lnTo>
                      <a:pt x="100121" y="2806"/>
                    </a:lnTo>
                    <a:lnTo>
                      <a:pt x="99576" y="2446"/>
                    </a:lnTo>
                    <a:lnTo>
                      <a:pt x="98951" y="1856"/>
                    </a:lnTo>
                    <a:lnTo>
                      <a:pt x="98661" y="1540"/>
                    </a:lnTo>
                    <a:lnTo>
                      <a:pt x="98388" y="1249"/>
                    </a:lnTo>
                    <a:lnTo>
                      <a:pt x="97816" y="704"/>
                    </a:lnTo>
                    <a:lnTo>
                      <a:pt x="97324" y="370"/>
                    </a:lnTo>
                    <a:lnTo>
                      <a:pt x="96963" y="194"/>
                    </a:lnTo>
                    <a:lnTo>
                      <a:pt x="96550" y="70"/>
                    </a:lnTo>
                    <a:lnTo>
                      <a:pt x="96083" y="9"/>
                    </a:lnTo>
                    <a:lnTo>
                      <a:pt x="95828" y="0"/>
                    </a:lnTo>
                    <a:lnTo>
                      <a:pt x="95573" y="9"/>
                    </a:lnTo>
                    <a:lnTo>
                      <a:pt x="95107" y="70"/>
                    </a:lnTo>
                    <a:lnTo>
                      <a:pt x="94693" y="194"/>
                    </a:lnTo>
                    <a:lnTo>
                      <a:pt x="94333" y="370"/>
                    </a:lnTo>
                    <a:lnTo>
                      <a:pt x="93840" y="704"/>
                    </a:lnTo>
                    <a:lnTo>
                      <a:pt x="93268" y="1249"/>
                    </a:lnTo>
                    <a:lnTo>
                      <a:pt x="92996" y="1540"/>
                    </a:lnTo>
                    <a:lnTo>
                      <a:pt x="92705" y="1856"/>
                    </a:lnTo>
                    <a:lnTo>
                      <a:pt x="92081" y="2446"/>
                    </a:lnTo>
                    <a:lnTo>
                      <a:pt x="91535" y="2806"/>
                    </a:lnTo>
                    <a:lnTo>
                      <a:pt x="91122" y="3000"/>
                    </a:lnTo>
                    <a:lnTo>
                      <a:pt x="90655" y="3141"/>
                    </a:lnTo>
                    <a:lnTo>
                      <a:pt x="90128" y="3220"/>
                    </a:lnTo>
                    <a:lnTo>
                      <a:pt x="89837" y="3229"/>
                    </a:lnTo>
                    <a:lnTo>
                      <a:pt x="89547" y="3220"/>
                    </a:lnTo>
                    <a:lnTo>
                      <a:pt x="89019" y="3141"/>
                    </a:lnTo>
                    <a:lnTo>
                      <a:pt x="88553" y="3000"/>
                    </a:lnTo>
                    <a:lnTo>
                      <a:pt x="88139" y="2806"/>
                    </a:lnTo>
                    <a:lnTo>
                      <a:pt x="87594" y="2446"/>
                    </a:lnTo>
                    <a:lnTo>
                      <a:pt x="86969" y="1856"/>
                    </a:lnTo>
                    <a:lnTo>
                      <a:pt x="86679" y="1540"/>
                    </a:lnTo>
                    <a:lnTo>
                      <a:pt x="86406" y="1249"/>
                    </a:lnTo>
                    <a:lnTo>
                      <a:pt x="85835" y="704"/>
                    </a:lnTo>
                    <a:lnTo>
                      <a:pt x="85351" y="370"/>
                    </a:lnTo>
                    <a:lnTo>
                      <a:pt x="84981" y="194"/>
                    </a:lnTo>
                    <a:lnTo>
                      <a:pt x="84568" y="70"/>
                    </a:lnTo>
                    <a:lnTo>
                      <a:pt x="84110" y="9"/>
                    </a:lnTo>
                    <a:lnTo>
                      <a:pt x="83846" y="0"/>
                    </a:lnTo>
                    <a:lnTo>
                      <a:pt x="83591" y="9"/>
                    </a:lnTo>
                    <a:lnTo>
                      <a:pt x="83125" y="70"/>
                    </a:lnTo>
                    <a:lnTo>
                      <a:pt x="82720" y="194"/>
                    </a:lnTo>
                    <a:lnTo>
                      <a:pt x="82351" y="370"/>
                    </a:lnTo>
                    <a:lnTo>
                      <a:pt x="81867" y="704"/>
                    </a:lnTo>
                    <a:lnTo>
                      <a:pt x="81286" y="1249"/>
                    </a:lnTo>
                    <a:lnTo>
                      <a:pt x="81014" y="1540"/>
                    </a:lnTo>
                    <a:lnTo>
                      <a:pt x="80723" y="1856"/>
                    </a:lnTo>
                    <a:lnTo>
                      <a:pt x="80108" y="2446"/>
                    </a:lnTo>
                    <a:lnTo>
                      <a:pt x="79562" y="2806"/>
                    </a:lnTo>
                    <a:lnTo>
                      <a:pt x="79149" y="3000"/>
                    </a:lnTo>
                    <a:lnTo>
                      <a:pt x="78682" y="3141"/>
                    </a:lnTo>
                    <a:lnTo>
                      <a:pt x="78155" y="3220"/>
                    </a:lnTo>
                    <a:lnTo>
                      <a:pt x="77864" y="3229"/>
                    </a:lnTo>
                    <a:lnTo>
                      <a:pt x="77565" y="3220"/>
                    </a:lnTo>
                    <a:lnTo>
                      <a:pt x="77037" y="3141"/>
                    </a:lnTo>
                    <a:lnTo>
                      <a:pt x="76571" y="3000"/>
                    </a:lnTo>
                    <a:lnTo>
                      <a:pt x="76158" y="2806"/>
                    </a:lnTo>
                    <a:lnTo>
                      <a:pt x="75612" y="2446"/>
                    </a:lnTo>
                    <a:lnTo>
                      <a:pt x="74996" y="1856"/>
                    </a:lnTo>
                    <a:lnTo>
                      <a:pt x="74706" y="1540"/>
                    </a:lnTo>
                    <a:lnTo>
                      <a:pt x="74433" y="1249"/>
                    </a:lnTo>
                    <a:lnTo>
                      <a:pt x="73862" y="704"/>
                    </a:lnTo>
                    <a:lnTo>
                      <a:pt x="73369" y="370"/>
                    </a:lnTo>
                    <a:lnTo>
                      <a:pt x="72999" y="194"/>
                    </a:lnTo>
                    <a:lnTo>
                      <a:pt x="72595" y="70"/>
                    </a:lnTo>
                    <a:lnTo>
                      <a:pt x="72129" y="9"/>
                    </a:lnTo>
                    <a:lnTo>
                      <a:pt x="71873" y="0"/>
                    </a:lnTo>
                    <a:lnTo>
                      <a:pt x="71610" y="9"/>
                    </a:lnTo>
                    <a:lnTo>
                      <a:pt x="71152" y="70"/>
                    </a:lnTo>
                    <a:lnTo>
                      <a:pt x="70739" y="194"/>
                    </a:lnTo>
                    <a:lnTo>
                      <a:pt x="70369" y="370"/>
                    </a:lnTo>
                    <a:lnTo>
                      <a:pt x="69885" y="704"/>
                    </a:lnTo>
                    <a:lnTo>
                      <a:pt x="69313" y="1249"/>
                    </a:lnTo>
                    <a:lnTo>
                      <a:pt x="69041" y="1540"/>
                    </a:lnTo>
                    <a:lnTo>
                      <a:pt x="68750" y="1856"/>
                    </a:lnTo>
                    <a:lnTo>
                      <a:pt x="68126" y="2446"/>
                    </a:lnTo>
                    <a:lnTo>
                      <a:pt x="67580" y="2806"/>
                    </a:lnTo>
                    <a:lnTo>
                      <a:pt x="67167" y="3000"/>
                    </a:lnTo>
                    <a:lnTo>
                      <a:pt x="66701" y="3141"/>
                    </a:lnTo>
                    <a:lnTo>
                      <a:pt x="66173" y="3220"/>
                    </a:lnTo>
                    <a:lnTo>
                      <a:pt x="65883" y="3229"/>
                    </a:lnTo>
                    <a:lnTo>
                      <a:pt x="65592" y="3220"/>
                    </a:lnTo>
                    <a:lnTo>
                      <a:pt x="65064" y="3141"/>
                    </a:lnTo>
                    <a:lnTo>
                      <a:pt x="64598" y="3000"/>
                    </a:lnTo>
                    <a:lnTo>
                      <a:pt x="64185" y="2806"/>
                    </a:lnTo>
                    <a:lnTo>
                      <a:pt x="63639" y="2446"/>
                    </a:lnTo>
                    <a:lnTo>
                      <a:pt x="63015" y="1856"/>
                    </a:lnTo>
                    <a:lnTo>
                      <a:pt x="62724" y="1540"/>
                    </a:lnTo>
                    <a:lnTo>
                      <a:pt x="62452" y="1249"/>
                    </a:lnTo>
                    <a:lnTo>
                      <a:pt x="61880" y="704"/>
                    </a:lnTo>
                    <a:lnTo>
                      <a:pt x="61387" y="370"/>
                    </a:lnTo>
                    <a:lnTo>
                      <a:pt x="61026" y="194"/>
                    </a:lnTo>
                    <a:lnTo>
                      <a:pt x="60613" y="70"/>
                    </a:lnTo>
                    <a:lnTo>
                      <a:pt x="60147" y="9"/>
                    </a:lnTo>
                    <a:lnTo>
                      <a:pt x="59892" y="0"/>
                    </a:lnTo>
                    <a:lnTo>
                      <a:pt x="59637" y="9"/>
                    </a:lnTo>
                    <a:lnTo>
                      <a:pt x="59170" y="70"/>
                    </a:lnTo>
                    <a:lnTo>
                      <a:pt x="58757" y="194"/>
                    </a:lnTo>
                    <a:lnTo>
                      <a:pt x="58396" y="370"/>
                    </a:lnTo>
                    <a:lnTo>
                      <a:pt x="57903" y="704"/>
                    </a:lnTo>
                    <a:lnTo>
                      <a:pt x="57332" y="1249"/>
                    </a:lnTo>
                    <a:lnTo>
                      <a:pt x="57059" y="1540"/>
                    </a:lnTo>
                    <a:lnTo>
                      <a:pt x="56769" y="1856"/>
                    </a:lnTo>
                    <a:lnTo>
                      <a:pt x="56144" y="2446"/>
                    </a:lnTo>
                    <a:lnTo>
                      <a:pt x="55599" y="2806"/>
                    </a:lnTo>
                    <a:lnTo>
                      <a:pt x="55185" y="3000"/>
                    </a:lnTo>
                    <a:lnTo>
                      <a:pt x="54719" y="3141"/>
                    </a:lnTo>
                    <a:lnTo>
                      <a:pt x="54191" y="3220"/>
                    </a:lnTo>
                    <a:lnTo>
                      <a:pt x="53901" y="3229"/>
                    </a:lnTo>
                    <a:lnTo>
                      <a:pt x="53610" y="3220"/>
                    </a:lnTo>
                    <a:lnTo>
                      <a:pt x="53083" y="3141"/>
                    </a:lnTo>
                    <a:lnTo>
                      <a:pt x="52616" y="3000"/>
                    </a:lnTo>
                    <a:lnTo>
                      <a:pt x="52203" y="2806"/>
                    </a:lnTo>
                    <a:lnTo>
                      <a:pt x="51657" y="2446"/>
                    </a:lnTo>
                    <a:lnTo>
                      <a:pt x="51033" y="1856"/>
                    </a:lnTo>
                    <a:lnTo>
                      <a:pt x="50743" y="1540"/>
                    </a:lnTo>
                    <a:lnTo>
                      <a:pt x="50470" y="1249"/>
                    </a:lnTo>
                    <a:lnTo>
                      <a:pt x="49898" y="704"/>
                    </a:lnTo>
                    <a:lnTo>
                      <a:pt x="49414" y="370"/>
                    </a:lnTo>
                    <a:lnTo>
                      <a:pt x="49045" y="194"/>
                    </a:lnTo>
                    <a:lnTo>
                      <a:pt x="48631" y="70"/>
                    </a:lnTo>
                    <a:lnTo>
                      <a:pt x="48174" y="9"/>
                    </a:lnTo>
                    <a:lnTo>
                      <a:pt x="47910" y="0"/>
                    </a:lnTo>
                    <a:lnTo>
                      <a:pt x="47655" y="9"/>
                    </a:lnTo>
                    <a:lnTo>
                      <a:pt x="47188" y="70"/>
                    </a:lnTo>
                    <a:lnTo>
                      <a:pt x="46784" y="194"/>
                    </a:lnTo>
                    <a:lnTo>
                      <a:pt x="46414" y="370"/>
                    </a:lnTo>
                    <a:lnTo>
                      <a:pt x="45930" y="704"/>
                    </a:lnTo>
                    <a:lnTo>
                      <a:pt x="45359" y="1249"/>
                    </a:lnTo>
                    <a:lnTo>
                      <a:pt x="45077" y="1540"/>
                    </a:lnTo>
                    <a:lnTo>
                      <a:pt x="44787" y="1856"/>
                    </a:lnTo>
                    <a:lnTo>
                      <a:pt x="44171" y="2446"/>
                    </a:lnTo>
                    <a:lnTo>
                      <a:pt x="43626" y="2806"/>
                    </a:lnTo>
                    <a:lnTo>
                      <a:pt x="43212" y="3000"/>
                    </a:lnTo>
                    <a:lnTo>
                      <a:pt x="42746" y="3141"/>
                    </a:lnTo>
                    <a:lnTo>
                      <a:pt x="42218" y="3220"/>
                    </a:lnTo>
                    <a:lnTo>
                      <a:pt x="41928" y="3229"/>
                    </a:lnTo>
                    <a:lnTo>
                      <a:pt x="41629" y="3220"/>
                    </a:lnTo>
                    <a:lnTo>
                      <a:pt x="41101" y="3141"/>
                    </a:lnTo>
                    <a:lnTo>
                      <a:pt x="40635" y="3000"/>
                    </a:lnTo>
                    <a:lnTo>
                      <a:pt x="40221" y="2806"/>
                    </a:lnTo>
                    <a:lnTo>
                      <a:pt x="39676" y="2446"/>
                    </a:lnTo>
                    <a:lnTo>
                      <a:pt x="39060" y="1856"/>
                    </a:lnTo>
                    <a:lnTo>
                      <a:pt x="38770" y="1540"/>
                    </a:lnTo>
                    <a:lnTo>
                      <a:pt x="38497" y="1249"/>
                    </a:lnTo>
                    <a:lnTo>
                      <a:pt x="37925" y="704"/>
                    </a:lnTo>
                    <a:lnTo>
                      <a:pt x="37432" y="370"/>
                    </a:lnTo>
                    <a:lnTo>
                      <a:pt x="37063" y="194"/>
                    </a:lnTo>
                    <a:lnTo>
                      <a:pt x="36658" y="70"/>
                    </a:lnTo>
                    <a:lnTo>
                      <a:pt x="36192" y="9"/>
                    </a:lnTo>
                    <a:lnTo>
                      <a:pt x="35937" y="0"/>
                    </a:lnTo>
                    <a:lnTo>
                      <a:pt x="35673" y="9"/>
                    </a:lnTo>
                    <a:lnTo>
                      <a:pt x="35215" y="70"/>
                    </a:lnTo>
                    <a:lnTo>
                      <a:pt x="34802" y="194"/>
                    </a:lnTo>
                    <a:lnTo>
                      <a:pt x="34432" y="370"/>
                    </a:lnTo>
                    <a:lnTo>
                      <a:pt x="33949" y="704"/>
                    </a:lnTo>
                    <a:lnTo>
                      <a:pt x="33377" y="1249"/>
                    </a:lnTo>
                    <a:lnTo>
                      <a:pt x="33104" y="1540"/>
                    </a:lnTo>
                    <a:lnTo>
                      <a:pt x="32814" y="1856"/>
                    </a:lnTo>
                    <a:lnTo>
                      <a:pt x="32189" y="2446"/>
                    </a:lnTo>
                    <a:lnTo>
                      <a:pt x="31644" y="2806"/>
                    </a:lnTo>
                    <a:lnTo>
                      <a:pt x="31230" y="3000"/>
                    </a:lnTo>
                    <a:lnTo>
                      <a:pt x="30764" y="3141"/>
                    </a:lnTo>
                    <a:lnTo>
                      <a:pt x="30236" y="3220"/>
                    </a:lnTo>
                    <a:lnTo>
                      <a:pt x="29946" y="3229"/>
                    </a:lnTo>
                    <a:lnTo>
                      <a:pt x="29656" y="3220"/>
                    </a:lnTo>
                    <a:lnTo>
                      <a:pt x="29128" y="3141"/>
                    </a:lnTo>
                    <a:lnTo>
                      <a:pt x="28662" y="3000"/>
                    </a:lnTo>
                    <a:lnTo>
                      <a:pt x="28248" y="2806"/>
                    </a:lnTo>
                    <a:lnTo>
                      <a:pt x="27703" y="2446"/>
                    </a:lnTo>
                    <a:lnTo>
                      <a:pt x="27078" y="1856"/>
                    </a:lnTo>
                    <a:lnTo>
                      <a:pt x="26788" y="1540"/>
                    </a:lnTo>
                    <a:lnTo>
                      <a:pt x="26515" y="1249"/>
                    </a:lnTo>
                    <a:lnTo>
                      <a:pt x="25943" y="704"/>
                    </a:lnTo>
                    <a:lnTo>
                      <a:pt x="25451" y="370"/>
                    </a:lnTo>
                    <a:lnTo>
                      <a:pt x="25090" y="194"/>
                    </a:lnTo>
                    <a:lnTo>
                      <a:pt x="24676" y="70"/>
                    </a:lnTo>
                    <a:lnTo>
                      <a:pt x="24210" y="9"/>
                    </a:lnTo>
                    <a:lnTo>
                      <a:pt x="23955" y="0"/>
                    </a:lnTo>
                    <a:lnTo>
                      <a:pt x="23700" y="9"/>
                    </a:lnTo>
                    <a:lnTo>
                      <a:pt x="23234" y="70"/>
                    </a:lnTo>
                    <a:lnTo>
                      <a:pt x="22829" y="194"/>
                    </a:lnTo>
                    <a:lnTo>
                      <a:pt x="22459" y="370"/>
                    </a:lnTo>
                    <a:lnTo>
                      <a:pt x="21967" y="704"/>
                    </a:lnTo>
                    <a:lnTo>
                      <a:pt x="21395" y="1249"/>
                    </a:lnTo>
                    <a:lnTo>
                      <a:pt x="21122" y="1540"/>
                    </a:lnTo>
                    <a:lnTo>
                      <a:pt x="20832" y="1856"/>
                    </a:lnTo>
                    <a:lnTo>
                      <a:pt x="20216" y="2446"/>
                    </a:lnTo>
                    <a:lnTo>
                      <a:pt x="19662" y="2806"/>
                    </a:lnTo>
                    <a:lnTo>
                      <a:pt x="19249" y="3000"/>
                    </a:lnTo>
                    <a:lnTo>
                      <a:pt x="18782" y="3141"/>
                    </a:lnTo>
                    <a:lnTo>
                      <a:pt x="18263" y="3220"/>
                    </a:lnTo>
                    <a:lnTo>
                      <a:pt x="17964" y="3229"/>
                    </a:lnTo>
                    <a:lnTo>
                      <a:pt x="17674" y="3220"/>
                    </a:lnTo>
                    <a:lnTo>
                      <a:pt x="17146" y="3141"/>
                    </a:lnTo>
                    <a:lnTo>
                      <a:pt x="16680" y="3000"/>
                    </a:lnTo>
                    <a:lnTo>
                      <a:pt x="16266" y="2806"/>
                    </a:lnTo>
                    <a:lnTo>
                      <a:pt x="15721" y="2446"/>
                    </a:lnTo>
                    <a:lnTo>
                      <a:pt x="15096" y="1856"/>
                    </a:lnTo>
                    <a:lnTo>
                      <a:pt x="14815" y="1540"/>
                    </a:lnTo>
                    <a:lnTo>
                      <a:pt x="14533" y="1249"/>
                    </a:lnTo>
                    <a:lnTo>
                      <a:pt x="13961" y="704"/>
                    </a:lnTo>
                    <a:lnTo>
                      <a:pt x="13478" y="370"/>
                    </a:lnTo>
                    <a:lnTo>
                      <a:pt x="13108" y="194"/>
                    </a:lnTo>
                    <a:lnTo>
                      <a:pt x="12695" y="70"/>
                    </a:lnTo>
                    <a:lnTo>
                      <a:pt x="12237" y="9"/>
                    </a:lnTo>
                    <a:lnTo>
                      <a:pt x="11982" y="0"/>
                    </a:lnTo>
                    <a:lnTo>
                      <a:pt x="11718" y="9"/>
                    </a:lnTo>
                    <a:lnTo>
                      <a:pt x="11261" y="70"/>
                    </a:lnTo>
                    <a:lnTo>
                      <a:pt x="10847" y="194"/>
                    </a:lnTo>
                    <a:lnTo>
                      <a:pt x="10478" y="370"/>
                    </a:lnTo>
                    <a:lnTo>
                      <a:pt x="9994" y="704"/>
                    </a:lnTo>
                    <a:lnTo>
                      <a:pt x="9422" y="1249"/>
                    </a:lnTo>
                    <a:lnTo>
                      <a:pt x="9141" y="1540"/>
                    </a:lnTo>
                    <a:lnTo>
                      <a:pt x="8859" y="1856"/>
                    </a:lnTo>
                    <a:lnTo>
                      <a:pt x="8234" y="2446"/>
                    </a:lnTo>
                    <a:lnTo>
                      <a:pt x="7689" y="2806"/>
                    </a:lnTo>
                    <a:lnTo>
                      <a:pt x="7275" y="3000"/>
                    </a:lnTo>
                    <a:lnTo>
                      <a:pt x="6809" y="3141"/>
                    </a:lnTo>
                    <a:lnTo>
                      <a:pt x="6281" y="3220"/>
                    </a:lnTo>
                    <a:lnTo>
                      <a:pt x="5991" y="3229"/>
                    </a:lnTo>
                    <a:lnTo>
                      <a:pt x="5692" y="3220"/>
                    </a:lnTo>
                    <a:lnTo>
                      <a:pt x="5173" y="3141"/>
                    </a:lnTo>
                    <a:lnTo>
                      <a:pt x="4707" y="3000"/>
                    </a:lnTo>
                    <a:lnTo>
                      <a:pt x="4293" y="2806"/>
                    </a:lnTo>
                    <a:lnTo>
                      <a:pt x="3748" y="2446"/>
                    </a:lnTo>
                    <a:lnTo>
                      <a:pt x="3123" y="1856"/>
                    </a:lnTo>
                    <a:lnTo>
                      <a:pt x="2833" y="1540"/>
                    </a:lnTo>
                    <a:lnTo>
                      <a:pt x="2560" y="1249"/>
                    </a:lnTo>
                    <a:lnTo>
                      <a:pt x="1988" y="704"/>
                    </a:lnTo>
                    <a:lnTo>
                      <a:pt x="1496" y="370"/>
                    </a:lnTo>
                    <a:lnTo>
                      <a:pt x="1135" y="194"/>
                    </a:lnTo>
                    <a:lnTo>
                      <a:pt x="722" y="70"/>
                    </a:lnTo>
                    <a:lnTo>
                      <a:pt x="2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969"/>
              </a:solidFill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34937" y="4497093"/>
                <a:ext cx="9213888" cy="646417"/>
              </a:xfrm>
              <a:custGeom>
                <a:avLst/>
                <a:gdLst/>
                <a:ahLst/>
                <a:cxnLst/>
                <a:rect l="l" t="t" r="r" b="b"/>
                <a:pathLst>
                  <a:path w="281512" h="19750" extrusionOk="0">
                    <a:moveTo>
                      <a:pt x="0" y="0"/>
                    </a:moveTo>
                    <a:lnTo>
                      <a:pt x="0" y="19750"/>
                    </a:lnTo>
                    <a:lnTo>
                      <a:pt x="281511" y="19750"/>
                    </a:lnTo>
                    <a:lnTo>
                      <a:pt x="281511" y="3229"/>
                    </a:lnTo>
                    <a:lnTo>
                      <a:pt x="281221" y="3220"/>
                    </a:lnTo>
                    <a:lnTo>
                      <a:pt x="280693" y="3141"/>
                    </a:lnTo>
                    <a:lnTo>
                      <a:pt x="280227" y="3000"/>
                    </a:lnTo>
                    <a:lnTo>
                      <a:pt x="279813" y="2806"/>
                    </a:lnTo>
                    <a:lnTo>
                      <a:pt x="279268" y="2446"/>
                    </a:lnTo>
                    <a:lnTo>
                      <a:pt x="278643" y="1856"/>
                    </a:lnTo>
                    <a:lnTo>
                      <a:pt x="278353" y="1540"/>
                    </a:lnTo>
                    <a:lnTo>
                      <a:pt x="278080" y="1249"/>
                    </a:lnTo>
                    <a:lnTo>
                      <a:pt x="277508" y="704"/>
                    </a:lnTo>
                    <a:lnTo>
                      <a:pt x="277016" y="370"/>
                    </a:lnTo>
                    <a:lnTo>
                      <a:pt x="276655" y="194"/>
                    </a:lnTo>
                    <a:lnTo>
                      <a:pt x="276241" y="70"/>
                    </a:lnTo>
                    <a:lnTo>
                      <a:pt x="275775" y="9"/>
                    </a:lnTo>
                    <a:lnTo>
                      <a:pt x="275520" y="0"/>
                    </a:lnTo>
                    <a:lnTo>
                      <a:pt x="275265" y="9"/>
                    </a:lnTo>
                    <a:lnTo>
                      <a:pt x="274799" y="70"/>
                    </a:lnTo>
                    <a:lnTo>
                      <a:pt x="274385" y="194"/>
                    </a:lnTo>
                    <a:lnTo>
                      <a:pt x="274025" y="370"/>
                    </a:lnTo>
                    <a:lnTo>
                      <a:pt x="273532" y="704"/>
                    </a:lnTo>
                    <a:lnTo>
                      <a:pt x="272960" y="1249"/>
                    </a:lnTo>
                    <a:lnTo>
                      <a:pt x="272687" y="1540"/>
                    </a:lnTo>
                    <a:lnTo>
                      <a:pt x="272397" y="1856"/>
                    </a:lnTo>
                    <a:lnTo>
                      <a:pt x="271773" y="2446"/>
                    </a:lnTo>
                    <a:lnTo>
                      <a:pt x="271227" y="2806"/>
                    </a:lnTo>
                    <a:lnTo>
                      <a:pt x="270814" y="3000"/>
                    </a:lnTo>
                    <a:lnTo>
                      <a:pt x="270347" y="3141"/>
                    </a:lnTo>
                    <a:lnTo>
                      <a:pt x="269820" y="3220"/>
                    </a:lnTo>
                    <a:lnTo>
                      <a:pt x="269529" y="3229"/>
                    </a:lnTo>
                    <a:lnTo>
                      <a:pt x="269239" y="3220"/>
                    </a:lnTo>
                    <a:lnTo>
                      <a:pt x="268711" y="3141"/>
                    </a:lnTo>
                    <a:lnTo>
                      <a:pt x="268245" y="3000"/>
                    </a:lnTo>
                    <a:lnTo>
                      <a:pt x="267831" y="2806"/>
                    </a:lnTo>
                    <a:lnTo>
                      <a:pt x="267286" y="2446"/>
                    </a:lnTo>
                    <a:lnTo>
                      <a:pt x="266661" y="1856"/>
                    </a:lnTo>
                    <a:lnTo>
                      <a:pt x="266371" y="1540"/>
                    </a:lnTo>
                    <a:lnTo>
                      <a:pt x="266098" y="1249"/>
                    </a:lnTo>
                    <a:lnTo>
                      <a:pt x="265526" y="704"/>
                    </a:lnTo>
                    <a:lnTo>
                      <a:pt x="265034" y="370"/>
                    </a:lnTo>
                    <a:lnTo>
                      <a:pt x="264673" y="194"/>
                    </a:lnTo>
                    <a:lnTo>
                      <a:pt x="264260" y="70"/>
                    </a:lnTo>
                    <a:lnTo>
                      <a:pt x="263793" y="9"/>
                    </a:lnTo>
                    <a:lnTo>
                      <a:pt x="263538" y="0"/>
                    </a:lnTo>
                    <a:lnTo>
                      <a:pt x="263283" y="9"/>
                    </a:lnTo>
                    <a:lnTo>
                      <a:pt x="262817" y="70"/>
                    </a:lnTo>
                    <a:lnTo>
                      <a:pt x="262403" y="194"/>
                    </a:lnTo>
                    <a:lnTo>
                      <a:pt x="262043" y="370"/>
                    </a:lnTo>
                    <a:lnTo>
                      <a:pt x="261550" y="704"/>
                    </a:lnTo>
                    <a:lnTo>
                      <a:pt x="260978" y="1249"/>
                    </a:lnTo>
                    <a:lnTo>
                      <a:pt x="260706" y="1540"/>
                    </a:lnTo>
                    <a:lnTo>
                      <a:pt x="260415" y="1856"/>
                    </a:lnTo>
                    <a:lnTo>
                      <a:pt x="259791" y="2446"/>
                    </a:lnTo>
                    <a:lnTo>
                      <a:pt x="259245" y="2806"/>
                    </a:lnTo>
                    <a:lnTo>
                      <a:pt x="258832" y="3000"/>
                    </a:lnTo>
                    <a:lnTo>
                      <a:pt x="258366" y="3141"/>
                    </a:lnTo>
                    <a:lnTo>
                      <a:pt x="257838" y="3220"/>
                    </a:lnTo>
                    <a:lnTo>
                      <a:pt x="257547" y="3229"/>
                    </a:lnTo>
                    <a:lnTo>
                      <a:pt x="257257" y="3220"/>
                    </a:lnTo>
                    <a:lnTo>
                      <a:pt x="256729" y="3141"/>
                    </a:lnTo>
                    <a:lnTo>
                      <a:pt x="256263" y="3000"/>
                    </a:lnTo>
                    <a:lnTo>
                      <a:pt x="255850" y="2806"/>
                    </a:lnTo>
                    <a:lnTo>
                      <a:pt x="255304" y="2446"/>
                    </a:lnTo>
                    <a:lnTo>
                      <a:pt x="254680" y="1856"/>
                    </a:lnTo>
                    <a:lnTo>
                      <a:pt x="254389" y="1540"/>
                    </a:lnTo>
                    <a:lnTo>
                      <a:pt x="254116" y="1249"/>
                    </a:lnTo>
                    <a:lnTo>
                      <a:pt x="253545" y="704"/>
                    </a:lnTo>
                    <a:lnTo>
                      <a:pt x="253052" y="370"/>
                    </a:lnTo>
                    <a:lnTo>
                      <a:pt x="252691" y="194"/>
                    </a:lnTo>
                    <a:lnTo>
                      <a:pt x="252278" y="70"/>
                    </a:lnTo>
                    <a:lnTo>
                      <a:pt x="251812" y="9"/>
                    </a:lnTo>
                    <a:lnTo>
                      <a:pt x="251557" y="0"/>
                    </a:lnTo>
                    <a:lnTo>
                      <a:pt x="251301" y="9"/>
                    </a:lnTo>
                    <a:lnTo>
                      <a:pt x="250835" y="70"/>
                    </a:lnTo>
                    <a:lnTo>
                      <a:pt x="250422" y="194"/>
                    </a:lnTo>
                    <a:lnTo>
                      <a:pt x="250061" y="370"/>
                    </a:lnTo>
                    <a:lnTo>
                      <a:pt x="249568" y="704"/>
                    </a:lnTo>
                    <a:lnTo>
                      <a:pt x="248997" y="1249"/>
                    </a:lnTo>
                    <a:lnTo>
                      <a:pt x="248724" y="1540"/>
                    </a:lnTo>
                    <a:lnTo>
                      <a:pt x="248433" y="1856"/>
                    </a:lnTo>
                    <a:lnTo>
                      <a:pt x="247809" y="2446"/>
                    </a:lnTo>
                    <a:lnTo>
                      <a:pt x="247263" y="2806"/>
                    </a:lnTo>
                    <a:lnTo>
                      <a:pt x="246850" y="3000"/>
                    </a:lnTo>
                    <a:lnTo>
                      <a:pt x="246384" y="3141"/>
                    </a:lnTo>
                    <a:lnTo>
                      <a:pt x="245856" y="3220"/>
                    </a:lnTo>
                    <a:lnTo>
                      <a:pt x="245566" y="3229"/>
                    </a:lnTo>
                    <a:lnTo>
                      <a:pt x="245275" y="3220"/>
                    </a:lnTo>
                    <a:lnTo>
                      <a:pt x="244747" y="3141"/>
                    </a:lnTo>
                    <a:lnTo>
                      <a:pt x="244281" y="3000"/>
                    </a:lnTo>
                    <a:lnTo>
                      <a:pt x="243868" y="2806"/>
                    </a:lnTo>
                    <a:lnTo>
                      <a:pt x="243322" y="2446"/>
                    </a:lnTo>
                    <a:lnTo>
                      <a:pt x="242698" y="1856"/>
                    </a:lnTo>
                    <a:lnTo>
                      <a:pt x="242407" y="1540"/>
                    </a:lnTo>
                    <a:lnTo>
                      <a:pt x="242135" y="1249"/>
                    </a:lnTo>
                    <a:lnTo>
                      <a:pt x="241563" y="704"/>
                    </a:lnTo>
                    <a:lnTo>
                      <a:pt x="241079" y="370"/>
                    </a:lnTo>
                    <a:lnTo>
                      <a:pt x="240710" y="194"/>
                    </a:lnTo>
                    <a:lnTo>
                      <a:pt x="240296" y="70"/>
                    </a:lnTo>
                    <a:lnTo>
                      <a:pt x="239839" y="9"/>
                    </a:lnTo>
                    <a:lnTo>
                      <a:pt x="239575" y="0"/>
                    </a:lnTo>
                    <a:lnTo>
                      <a:pt x="239320" y="9"/>
                    </a:lnTo>
                    <a:lnTo>
                      <a:pt x="238853" y="70"/>
                    </a:lnTo>
                    <a:lnTo>
                      <a:pt x="238449" y="194"/>
                    </a:lnTo>
                    <a:lnTo>
                      <a:pt x="238079" y="370"/>
                    </a:lnTo>
                    <a:lnTo>
                      <a:pt x="237595" y="704"/>
                    </a:lnTo>
                    <a:lnTo>
                      <a:pt x="237015" y="1249"/>
                    </a:lnTo>
                    <a:lnTo>
                      <a:pt x="236742" y="1540"/>
                    </a:lnTo>
                    <a:lnTo>
                      <a:pt x="236452" y="1856"/>
                    </a:lnTo>
                    <a:lnTo>
                      <a:pt x="235836" y="2446"/>
                    </a:lnTo>
                    <a:lnTo>
                      <a:pt x="235290" y="2806"/>
                    </a:lnTo>
                    <a:lnTo>
                      <a:pt x="234877" y="3000"/>
                    </a:lnTo>
                    <a:lnTo>
                      <a:pt x="234411" y="3141"/>
                    </a:lnTo>
                    <a:lnTo>
                      <a:pt x="233883" y="3220"/>
                    </a:lnTo>
                    <a:lnTo>
                      <a:pt x="233584" y="3229"/>
                    </a:lnTo>
                    <a:lnTo>
                      <a:pt x="233293" y="3220"/>
                    </a:lnTo>
                    <a:lnTo>
                      <a:pt x="232766" y="3141"/>
                    </a:lnTo>
                    <a:lnTo>
                      <a:pt x="232299" y="3000"/>
                    </a:lnTo>
                    <a:lnTo>
                      <a:pt x="231886" y="2806"/>
                    </a:lnTo>
                    <a:lnTo>
                      <a:pt x="231341" y="2446"/>
                    </a:lnTo>
                    <a:lnTo>
                      <a:pt x="230725" y="1856"/>
                    </a:lnTo>
                    <a:lnTo>
                      <a:pt x="230434" y="1540"/>
                    </a:lnTo>
                    <a:lnTo>
                      <a:pt x="230153" y="1249"/>
                    </a:lnTo>
                    <a:lnTo>
                      <a:pt x="229581" y="704"/>
                    </a:lnTo>
                    <a:lnTo>
                      <a:pt x="229097" y="370"/>
                    </a:lnTo>
                    <a:lnTo>
                      <a:pt x="228728" y="194"/>
                    </a:lnTo>
                    <a:lnTo>
                      <a:pt x="228323" y="70"/>
                    </a:lnTo>
                    <a:lnTo>
                      <a:pt x="227857" y="9"/>
                    </a:lnTo>
                    <a:lnTo>
                      <a:pt x="227602" y="0"/>
                    </a:lnTo>
                    <a:lnTo>
                      <a:pt x="227338" y="9"/>
                    </a:lnTo>
                    <a:lnTo>
                      <a:pt x="226880" y="70"/>
                    </a:lnTo>
                    <a:lnTo>
                      <a:pt x="226467" y="194"/>
                    </a:lnTo>
                    <a:lnTo>
                      <a:pt x="226097" y="370"/>
                    </a:lnTo>
                    <a:lnTo>
                      <a:pt x="225614" y="704"/>
                    </a:lnTo>
                    <a:lnTo>
                      <a:pt x="225042" y="1249"/>
                    </a:lnTo>
                    <a:lnTo>
                      <a:pt x="224760" y="1540"/>
                    </a:lnTo>
                    <a:lnTo>
                      <a:pt x="224479" y="1856"/>
                    </a:lnTo>
                    <a:lnTo>
                      <a:pt x="223854" y="2446"/>
                    </a:lnTo>
                    <a:lnTo>
                      <a:pt x="223309" y="2806"/>
                    </a:lnTo>
                    <a:lnTo>
                      <a:pt x="222895" y="3000"/>
                    </a:lnTo>
                    <a:lnTo>
                      <a:pt x="222429" y="3141"/>
                    </a:lnTo>
                    <a:lnTo>
                      <a:pt x="221901" y="3220"/>
                    </a:lnTo>
                    <a:lnTo>
                      <a:pt x="221611" y="3229"/>
                    </a:lnTo>
                    <a:lnTo>
                      <a:pt x="221312" y="3220"/>
                    </a:lnTo>
                    <a:lnTo>
                      <a:pt x="220784" y="3141"/>
                    </a:lnTo>
                    <a:lnTo>
                      <a:pt x="220326" y="3000"/>
                    </a:lnTo>
                    <a:lnTo>
                      <a:pt x="219913" y="2806"/>
                    </a:lnTo>
                    <a:lnTo>
                      <a:pt x="219359" y="2446"/>
                    </a:lnTo>
                    <a:lnTo>
                      <a:pt x="218743" y="1856"/>
                    </a:lnTo>
                    <a:lnTo>
                      <a:pt x="218453" y="1540"/>
                    </a:lnTo>
                    <a:lnTo>
                      <a:pt x="218180" y="1249"/>
                    </a:lnTo>
                    <a:lnTo>
                      <a:pt x="217608" y="704"/>
                    </a:lnTo>
                    <a:lnTo>
                      <a:pt x="217115" y="370"/>
                    </a:lnTo>
                    <a:lnTo>
                      <a:pt x="216746" y="194"/>
                    </a:lnTo>
                    <a:lnTo>
                      <a:pt x="216341" y="70"/>
                    </a:lnTo>
                    <a:lnTo>
                      <a:pt x="215875" y="9"/>
                    </a:lnTo>
                    <a:lnTo>
                      <a:pt x="215620" y="0"/>
                    </a:lnTo>
                    <a:lnTo>
                      <a:pt x="215365" y="9"/>
                    </a:lnTo>
                    <a:lnTo>
                      <a:pt x="214899" y="70"/>
                    </a:lnTo>
                    <a:lnTo>
                      <a:pt x="214485" y="194"/>
                    </a:lnTo>
                    <a:lnTo>
                      <a:pt x="214116" y="370"/>
                    </a:lnTo>
                    <a:lnTo>
                      <a:pt x="213632" y="704"/>
                    </a:lnTo>
                    <a:lnTo>
                      <a:pt x="213060" y="1249"/>
                    </a:lnTo>
                    <a:lnTo>
                      <a:pt x="212787" y="1540"/>
                    </a:lnTo>
                    <a:lnTo>
                      <a:pt x="212497" y="1856"/>
                    </a:lnTo>
                    <a:lnTo>
                      <a:pt x="211872" y="2446"/>
                    </a:lnTo>
                    <a:lnTo>
                      <a:pt x="211327" y="2806"/>
                    </a:lnTo>
                    <a:lnTo>
                      <a:pt x="210913" y="3000"/>
                    </a:lnTo>
                    <a:lnTo>
                      <a:pt x="210447" y="3141"/>
                    </a:lnTo>
                    <a:lnTo>
                      <a:pt x="209919" y="3220"/>
                    </a:lnTo>
                    <a:lnTo>
                      <a:pt x="209629" y="3229"/>
                    </a:lnTo>
                    <a:lnTo>
                      <a:pt x="209339" y="3220"/>
                    </a:lnTo>
                    <a:lnTo>
                      <a:pt x="208811" y="3141"/>
                    </a:lnTo>
                    <a:lnTo>
                      <a:pt x="208345" y="3000"/>
                    </a:lnTo>
                    <a:lnTo>
                      <a:pt x="207931" y="2806"/>
                    </a:lnTo>
                    <a:lnTo>
                      <a:pt x="207386" y="2446"/>
                    </a:lnTo>
                    <a:lnTo>
                      <a:pt x="206761" y="1856"/>
                    </a:lnTo>
                    <a:lnTo>
                      <a:pt x="206471" y="1540"/>
                    </a:lnTo>
                    <a:lnTo>
                      <a:pt x="206198" y="1249"/>
                    </a:lnTo>
                    <a:lnTo>
                      <a:pt x="205626" y="704"/>
                    </a:lnTo>
                    <a:lnTo>
                      <a:pt x="205134" y="370"/>
                    </a:lnTo>
                    <a:lnTo>
                      <a:pt x="204773" y="194"/>
                    </a:lnTo>
                    <a:lnTo>
                      <a:pt x="204359" y="70"/>
                    </a:lnTo>
                    <a:lnTo>
                      <a:pt x="203893" y="9"/>
                    </a:lnTo>
                    <a:lnTo>
                      <a:pt x="203638" y="0"/>
                    </a:lnTo>
                    <a:lnTo>
                      <a:pt x="203383" y="9"/>
                    </a:lnTo>
                    <a:lnTo>
                      <a:pt x="202917" y="70"/>
                    </a:lnTo>
                    <a:lnTo>
                      <a:pt x="202503" y="194"/>
                    </a:lnTo>
                    <a:lnTo>
                      <a:pt x="202143" y="370"/>
                    </a:lnTo>
                    <a:lnTo>
                      <a:pt x="201650" y="704"/>
                    </a:lnTo>
                    <a:lnTo>
                      <a:pt x="201078" y="1249"/>
                    </a:lnTo>
                    <a:lnTo>
                      <a:pt x="200805" y="1540"/>
                    </a:lnTo>
                    <a:lnTo>
                      <a:pt x="200515" y="1856"/>
                    </a:lnTo>
                    <a:lnTo>
                      <a:pt x="199890" y="2446"/>
                    </a:lnTo>
                    <a:lnTo>
                      <a:pt x="199345" y="2806"/>
                    </a:lnTo>
                    <a:lnTo>
                      <a:pt x="198932" y="3000"/>
                    </a:lnTo>
                    <a:lnTo>
                      <a:pt x="198465" y="3141"/>
                    </a:lnTo>
                    <a:lnTo>
                      <a:pt x="197946" y="3220"/>
                    </a:lnTo>
                    <a:lnTo>
                      <a:pt x="197647" y="3229"/>
                    </a:lnTo>
                    <a:lnTo>
                      <a:pt x="197357" y="3220"/>
                    </a:lnTo>
                    <a:lnTo>
                      <a:pt x="196829" y="3141"/>
                    </a:lnTo>
                    <a:lnTo>
                      <a:pt x="196363" y="3000"/>
                    </a:lnTo>
                    <a:lnTo>
                      <a:pt x="195949" y="2806"/>
                    </a:lnTo>
                    <a:lnTo>
                      <a:pt x="195404" y="2446"/>
                    </a:lnTo>
                    <a:lnTo>
                      <a:pt x="194779" y="1856"/>
                    </a:lnTo>
                    <a:lnTo>
                      <a:pt x="194489" y="1540"/>
                    </a:lnTo>
                    <a:lnTo>
                      <a:pt x="194216" y="1249"/>
                    </a:lnTo>
                    <a:lnTo>
                      <a:pt x="193644" y="704"/>
                    </a:lnTo>
                    <a:lnTo>
                      <a:pt x="193161" y="370"/>
                    </a:lnTo>
                    <a:lnTo>
                      <a:pt x="192791" y="194"/>
                    </a:lnTo>
                    <a:lnTo>
                      <a:pt x="192378" y="70"/>
                    </a:lnTo>
                    <a:lnTo>
                      <a:pt x="191920" y="9"/>
                    </a:lnTo>
                    <a:lnTo>
                      <a:pt x="191656" y="0"/>
                    </a:lnTo>
                    <a:lnTo>
                      <a:pt x="191401" y="9"/>
                    </a:lnTo>
                    <a:lnTo>
                      <a:pt x="190935" y="70"/>
                    </a:lnTo>
                    <a:lnTo>
                      <a:pt x="190530" y="194"/>
                    </a:lnTo>
                    <a:lnTo>
                      <a:pt x="190161" y="370"/>
                    </a:lnTo>
                    <a:lnTo>
                      <a:pt x="189677" y="704"/>
                    </a:lnTo>
                    <a:lnTo>
                      <a:pt x="189096" y="1249"/>
                    </a:lnTo>
                    <a:lnTo>
                      <a:pt x="188824" y="1540"/>
                    </a:lnTo>
                    <a:lnTo>
                      <a:pt x="188533" y="1856"/>
                    </a:lnTo>
                    <a:lnTo>
                      <a:pt x="187917" y="2446"/>
                    </a:lnTo>
                    <a:lnTo>
                      <a:pt x="187372" y="2806"/>
                    </a:lnTo>
                    <a:lnTo>
                      <a:pt x="186959" y="3000"/>
                    </a:lnTo>
                    <a:lnTo>
                      <a:pt x="186492" y="3141"/>
                    </a:lnTo>
                    <a:lnTo>
                      <a:pt x="185964" y="3220"/>
                    </a:lnTo>
                    <a:lnTo>
                      <a:pt x="185665" y="3229"/>
                    </a:lnTo>
                    <a:lnTo>
                      <a:pt x="185375" y="3220"/>
                    </a:lnTo>
                    <a:lnTo>
                      <a:pt x="184847" y="3141"/>
                    </a:lnTo>
                    <a:lnTo>
                      <a:pt x="184381" y="3000"/>
                    </a:lnTo>
                    <a:lnTo>
                      <a:pt x="183968" y="2806"/>
                    </a:lnTo>
                    <a:lnTo>
                      <a:pt x="183422" y="2446"/>
                    </a:lnTo>
                    <a:lnTo>
                      <a:pt x="182806" y="1856"/>
                    </a:lnTo>
                    <a:lnTo>
                      <a:pt x="182516" y="1540"/>
                    </a:lnTo>
                    <a:lnTo>
                      <a:pt x="182243" y="1249"/>
                    </a:lnTo>
                    <a:lnTo>
                      <a:pt x="181663" y="704"/>
                    </a:lnTo>
                    <a:lnTo>
                      <a:pt x="181179" y="370"/>
                    </a:lnTo>
                    <a:lnTo>
                      <a:pt x="180809" y="194"/>
                    </a:lnTo>
                    <a:lnTo>
                      <a:pt x="180405" y="70"/>
                    </a:lnTo>
                    <a:lnTo>
                      <a:pt x="179938" y="9"/>
                    </a:lnTo>
                    <a:lnTo>
                      <a:pt x="179683" y="0"/>
                    </a:lnTo>
                    <a:lnTo>
                      <a:pt x="179419" y="9"/>
                    </a:lnTo>
                    <a:lnTo>
                      <a:pt x="178962" y="70"/>
                    </a:lnTo>
                    <a:lnTo>
                      <a:pt x="178548" y="194"/>
                    </a:lnTo>
                    <a:lnTo>
                      <a:pt x="178179" y="370"/>
                    </a:lnTo>
                    <a:lnTo>
                      <a:pt x="177695" y="704"/>
                    </a:lnTo>
                    <a:lnTo>
                      <a:pt x="177123" y="1249"/>
                    </a:lnTo>
                    <a:lnTo>
                      <a:pt x="176851" y="1540"/>
                    </a:lnTo>
                    <a:lnTo>
                      <a:pt x="176560" y="1856"/>
                    </a:lnTo>
                    <a:lnTo>
                      <a:pt x="175936" y="2446"/>
                    </a:lnTo>
                    <a:lnTo>
                      <a:pt x="175390" y="2806"/>
                    </a:lnTo>
                    <a:lnTo>
                      <a:pt x="174977" y="3000"/>
                    </a:lnTo>
                    <a:lnTo>
                      <a:pt x="174511" y="3141"/>
                    </a:lnTo>
                    <a:lnTo>
                      <a:pt x="173983" y="3220"/>
                    </a:lnTo>
                    <a:lnTo>
                      <a:pt x="173692" y="3229"/>
                    </a:lnTo>
                    <a:lnTo>
                      <a:pt x="173402" y="3220"/>
                    </a:lnTo>
                    <a:lnTo>
                      <a:pt x="172874" y="3141"/>
                    </a:lnTo>
                    <a:lnTo>
                      <a:pt x="172408" y="3000"/>
                    </a:lnTo>
                    <a:lnTo>
                      <a:pt x="171995" y="2806"/>
                    </a:lnTo>
                    <a:lnTo>
                      <a:pt x="171449" y="2446"/>
                    </a:lnTo>
                    <a:lnTo>
                      <a:pt x="170824" y="1856"/>
                    </a:lnTo>
                    <a:lnTo>
                      <a:pt x="170534" y="1540"/>
                    </a:lnTo>
                    <a:lnTo>
                      <a:pt x="170261" y="1249"/>
                    </a:lnTo>
                    <a:lnTo>
                      <a:pt x="169690" y="704"/>
                    </a:lnTo>
                    <a:lnTo>
                      <a:pt x="169197" y="370"/>
                    </a:lnTo>
                    <a:lnTo>
                      <a:pt x="168836" y="194"/>
                    </a:lnTo>
                    <a:lnTo>
                      <a:pt x="168423" y="70"/>
                    </a:lnTo>
                    <a:lnTo>
                      <a:pt x="167957" y="9"/>
                    </a:lnTo>
                    <a:lnTo>
                      <a:pt x="167701" y="0"/>
                    </a:lnTo>
                    <a:lnTo>
                      <a:pt x="167446" y="9"/>
                    </a:lnTo>
                    <a:lnTo>
                      <a:pt x="166980" y="70"/>
                    </a:lnTo>
                    <a:lnTo>
                      <a:pt x="166567" y="194"/>
                    </a:lnTo>
                    <a:lnTo>
                      <a:pt x="166206" y="370"/>
                    </a:lnTo>
                    <a:lnTo>
                      <a:pt x="165713" y="704"/>
                    </a:lnTo>
                    <a:lnTo>
                      <a:pt x="165141" y="1249"/>
                    </a:lnTo>
                    <a:lnTo>
                      <a:pt x="164869" y="1540"/>
                    </a:lnTo>
                    <a:lnTo>
                      <a:pt x="164578" y="1856"/>
                    </a:lnTo>
                    <a:lnTo>
                      <a:pt x="163954" y="2446"/>
                    </a:lnTo>
                    <a:lnTo>
                      <a:pt x="163408" y="2806"/>
                    </a:lnTo>
                    <a:lnTo>
                      <a:pt x="162995" y="3000"/>
                    </a:lnTo>
                    <a:lnTo>
                      <a:pt x="162529" y="3141"/>
                    </a:lnTo>
                    <a:lnTo>
                      <a:pt x="162010" y="3220"/>
                    </a:lnTo>
                    <a:lnTo>
                      <a:pt x="161711" y="3229"/>
                    </a:lnTo>
                    <a:lnTo>
                      <a:pt x="161420" y="3220"/>
                    </a:lnTo>
                    <a:lnTo>
                      <a:pt x="160892" y="3141"/>
                    </a:lnTo>
                    <a:lnTo>
                      <a:pt x="160426" y="3000"/>
                    </a:lnTo>
                    <a:lnTo>
                      <a:pt x="160013" y="2806"/>
                    </a:lnTo>
                    <a:lnTo>
                      <a:pt x="159467" y="2446"/>
                    </a:lnTo>
                    <a:lnTo>
                      <a:pt x="158843" y="1856"/>
                    </a:lnTo>
                    <a:lnTo>
                      <a:pt x="158561" y="1540"/>
                    </a:lnTo>
                    <a:lnTo>
                      <a:pt x="158280" y="1249"/>
                    </a:lnTo>
                    <a:lnTo>
                      <a:pt x="157708" y="704"/>
                    </a:lnTo>
                    <a:lnTo>
                      <a:pt x="157224" y="370"/>
                    </a:lnTo>
                    <a:lnTo>
                      <a:pt x="156855" y="194"/>
                    </a:lnTo>
                    <a:lnTo>
                      <a:pt x="156441" y="70"/>
                    </a:lnTo>
                    <a:lnTo>
                      <a:pt x="155984" y="9"/>
                    </a:lnTo>
                    <a:lnTo>
                      <a:pt x="155728" y="0"/>
                    </a:lnTo>
                    <a:lnTo>
                      <a:pt x="155465" y="9"/>
                    </a:lnTo>
                    <a:lnTo>
                      <a:pt x="155007" y="70"/>
                    </a:lnTo>
                    <a:lnTo>
                      <a:pt x="154594" y="194"/>
                    </a:lnTo>
                    <a:lnTo>
                      <a:pt x="154224" y="370"/>
                    </a:lnTo>
                    <a:lnTo>
                      <a:pt x="153740" y="704"/>
                    </a:lnTo>
                    <a:lnTo>
                      <a:pt x="153168" y="1249"/>
                    </a:lnTo>
                    <a:lnTo>
                      <a:pt x="152887" y="1540"/>
                    </a:lnTo>
                    <a:lnTo>
                      <a:pt x="152605" y="1856"/>
                    </a:lnTo>
                    <a:lnTo>
                      <a:pt x="151981" y="2446"/>
                    </a:lnTo>
                    <a:lnTo>
                      <a:pt x="151435" y="2806"/>
                    </a:lnTo>
                    <a:lnTo>
                      <a:pt x="151022" y="3000"/>
                    </a:lnTo>
                    <a:lnTo>
                      <a:pt x="150556" y="3141"/>
                    </a:lnTo>
                    <a:lnTo>
                      <a:pt x="150028" y="3220"/>
                    </a:lnTo>
                    <a:lnTo>
                      <a:pt x="149738" y="3229"/>
                    </a:lnTo>
                    <a:lnTo>
                      <a:pt x="149438" y="3220"/>
                    </a:lnTo>
                    <a:lnTo>
                      <a:pt x="148911" y="3141"/>
                    </a:lnTo>
                    <a:lnTo>
                      <a:pt x="148453" y="3000"/>
                    </a:lnTo>
                    <a:lnTo>
                      <a:pt x="148040" y="2806"/>
                    </a:lnTo>
                    <a:lnTo>
                      <a:pt x="147494" y="2446"/>
                    </a:lnTo>
                    <a:lnTo>
                      <a:pt x="146870" y="1856"/>
                    </a:lnTo>
                    <a:lnTo>
                      <a:pt x="146579" y="1540"/>
                    </a:lnTo>
                    <a:lnTo>
                      <a:pt x="146307" y="1249"/>
                    </a:lnTo>
                    <a:lnTo>
                      <a:pt x="145735" y="704"/>
                    </a:lnTo>
                    <a:lnTo>
                      <a:pt x="145242" y="370"/>
                    </a:lnTo>
                    <a:lnTo>
                      <a:pt x="144873" y="194"/>
                    </a:lnTo>
                    <a:lnTo>
                      <a:pt x="144468" y="70"/>
                    </a:lnTo>
                    <a:lnTo>
                      <a:pt x="144002" y="9"/>
                    </a:lnTo>
                    <a:lnTo>
                      <a:pt x="143747" y="0"/>
                    </a:lnTo>
                    <a:lnTo>
                      <a:pt x="143492" y="9"/>
                    </a:lnTo>
                    <a:lnTo>
                      <a:pt x="143025" y="70"/>
                    </a:lnTo>
                    <a:lnTo>
                      <a:pt x="142612" y="194"/>
                    </a:lnTo>
                    <a:lnTo>
                      <a:pt x="142242" y="370"/>
                    </a:lnTo>
                    <a:lnTo>
                      <a:pt x="141758" y="704"/>
                    </a:lnTo>
                    <a:lnTo>
                      <a:pt x="141187" y="1249"/>
                    </a:lnTo>
                    <a:lnTo>
                      <a:pt x="140914" y="1540"/>
                    </a:lnTo>
                    <a:lnTo>
                      <a:pt x="140624" y="1856"/>
                    </a:lnTo>
                    <a:lnTo>
                      <a:pt x="139999" y="2446"/>
                    </a:lnTo>
                    <a:lnTo>
                      <a:pt x="139454" y="2806"/>
                    </a:lnTo>
                    <a:lnTo>
                      <a:pt x="139040" y="3000"/>
                    </a:lnTo>
                    <a:lnTo>
                      <a:pt x="138574" y="3141"/>
                    </a:lnTo>
                    <a:lnTo>
                      <a:pt x="138046" y="3220"/>
                    </a:lnTo>
                    <a:lnTo>
                      <a:pt x="137756" y="3229"/>
                    </a:lnTo>
                    <a:lnTo>
                      <a:pt x="137465" y="3220"/>
                    </a:lnTo>
                    <a:lnTo>
                      <a:pt x="136938" y="3141"/>
                    </a:lnTo>
                    <a:lnTo>
                      <a:pt x="136471" y="3000"/>
                    </a:lnTo>
                    <a:lnTo>
                      <a:pt x="136058" y="2806"/>
                    </a:lnTo>
                    <a:lnTo>
                      <a:pt x="135512" y="2446"/>
                    </a:lnTo>
                    <a:lnTo>
                      <a:pt x="134888" y="1856"/>
                    </a:lnTo>
                    <a:lnTo>
                      <a:pt x="134598" y="1540"/>
                    </a:lnTo>
                    <a:lnTo>
                      <a:pt x="134325" y="1249"/>
                    </a:lnTo>
                    <a:lnTo>
                      <a:pt x="133753" y="704"/>
                    </a:lnTo>
                    <a:lnTo>
                      <a:pt x="133260" y="370"/>
                    </a:lnTo>
                    <a:lnTo>
                      <a:pt x="132900" y="194"/>
                    </a:lnTo>
                    <a:lnTo>
                      <a:pt x="132486" y="70"/>
                    </a:lnTo>
                    <a:lnTo>
                      <a:pt x="132020" y="9"/>
                    </a:lnTo>
                    <a:lnTo>
                      <a:pt x="131765" y="0"/>
                    </a:lnTo>
                    <a:lnTo>
                      <a:pt x="131510" y="9"/>
                    </a:lnTo>
                    <a:lnTo>
                      <a:pt x="131043" y="70"/>
                    </a:lnTo>
                    <a:lnTo>
                      <a:pt x="130630" y="194"/>
                    </a:lnTo>
                    <a:lnTo>
                      <a:pt x="130269" y="370"/>
                    </a:lnTo>
                    <a:lnTo>
                      <a:pt x="129777" y="704"/>
                    </a:lnTo>
                    <a:lnTo>
                      <a:pt x="129205" y="1249"/>
                    </a:lnTo>
                    <a:lnTo>
                      <a:pt x="128932" y="1540"/>
                    </a:lnTo>
                    <a:lnTo>
                      <a:pt x="128642" y="1856"/>
                    </a:lnTo>
                    <a:lnTo>
                      <a:pt x="128017" y="2446"/>
                    </a:lnTo>
                    <a:lnTo>
                      <a:pt x="127472" y="2806"/>
                    </a:lnTo>
                    <a:lnTo>
                      <a:pt x="127058" y="3000"/>
                    </a:lnTo>
                    <a:lnTo>
                      <a:pt x="126592" y="3141"/>
                    </a:lnTo>
                    <a:lnTo>
                      <a:pt x="126064" y="3220"/>
                    </a:lnTo>
                    <a:lnTo>
                      <a:pt x="125774" y="3229"/>
                    </a:lnTo>
                    <a:lnTo>
                      <a:pt x="125484" y="3220"/>
                    </a:lnTo>
                    <a:lnTo>
                      <a:pt x="124956" y="3141"/>
                    </a:lnTo>
                    <a:lnTo>
                      <a:pt x="124490" y="3000"/>
                    </a:lnTo>
                    <a:lnTo>
                      <a:pt x="124076" y="2806"/>
                    </a:lnTo>
                    <a:lnTo>
                      <a:pt x="123531" y="2446"/>
                    </a:lnTo>
                    <a:lnTo>
                      <a:pt x="122906" y="1856"/>
                    </a:lnTo>
                    <a:lnTo>
                      <a:pt x="122625" y="1540"/>
                    </a:lnTo>
                    <a:lnTo>
                      <a:pt x="122343" y="1249"/>
                    </a:lnTo>
                    <a:lnTo>
                      <a:pt x="121771" y="704"/>
                    </a:lnTo>
                    <a:lnTo>
                      <a:pt x="121287" y="370"/>
                    </a:lnTo>
                    <a:lnTo>
                      <a:pt x="120918" y="194"/>
                    </a:lnTo>
                    <a:lnTo>
                      <a:pt x="120504" y="70"/>
                    </a:lnTo>
                    <a:lnTo>
                      <a:pt x="120047" y="9"/>
                    </a:lnTo>
                    <a:lnTo>
                      <a:pt x="119783" y="0"/>
                    </a:lnTo>
                    <a:lnTo>
                      <a:pt x="119528" y="9"/>
                    </a:lnTo>
                    <a:lnTo>
                      <a:pt x="119062" y="70"/>
                    </a:lnTo>
                    <a:lnTo>
                      <a:pt x="118657" y="194"/>
                    </a:lnTo>
                    <a:lnTo>
                      <a:pt x="118288" y="370"/>
                    </a:lnTo>
                    <a:lnTo>
                      <a:pt x="117804" y="704"/>
                    </a:lnTo>
                    <a:lnTo>
                      <a:pt x="117232" y="1249"/>
                    </a:lnTo>
                    <a:lnTo>
                      <a:pt x="116950" y="1540"/>
                    </a:lnTo>
                    <a:lnTo>
                      <a:pt x="116660" y="1856"/>
                    </a:lnTo>
                    <a:lnTo>
                      <a:pt x="116044" y="2446"/>
                    </a:lnTo>
                    <a:lnTo>
                      <a:pt x="115499" y="2806"/>
                    </a:lnTo>
                    <a:lnTo>
                      <a:pt x="115085" y="3000"/>
                    </a:lnTo>
                    <a:lnTo>
                      <a:pt x="114619" y="3141"/>
                    </a:lnTo>
                    <a:lnTo>
                      <a:pt x="114091" y="3220"/>
                    </a:lnTo>
                    <a:lnTo>
                      <a:pt x="113801" y="3229"/>
                    </a:lnTo>
                    <a:lnTo>
                      <a:pt x="113502" y="3220"/>
                    </a:lnTo>
                    <a:lnTo>
                      <a:pt x="112974" y="3141"/>
                    </a:lnTo>
                    <a:lnTo>
                      <a:pt x="112508" y="3000"/>
                    </a:lnTo>
                    <a:lnTo>
                      <a:pt x="112094" y="2806"/>
                    </a:lnTo>
                    <a:lnTo>
                      <a:pt x="111549" y="2446"/>
                    </a:lnTo>
                    <a:lnTo>
                      <a:pt x="110933" y="1856"/>
                    </a:lnTo>
                    <a:lnTo>
                      <a:pt x="110643" y="1540"/>
                    </a:lnTo>
                    <a:lnTo>
                      <a:pt x="110370" y="1249"/>
                    </a:lnTo>
                    <a:lnTo>
                      <a:pt x="109798" y="704"/>
                    </a:lnTo>
                    <a:lnTo>
                      <a:pt x="109306" y="370"/>
                    </a:lnTo>
                    <a:lnTo>
                      <a:pt x="108936" y="194"/>
                    </a:lnTo>
                    <a:lnTo>
                      <a:pt x="108531" y="70"/>
                    </a:lnTo>
                    <a:lnTo>
                      <a:pt x="108065" y="9"/>
                    </a:lnTo>
                    <a:lnTo>
                      <a:pt x="107810" y="0"/>
                    </a:lnTo>
                    <a:lnTo>
                      <a:pt x="107555" y="9"/>
                    </a:lnTo>
                    <a:lnTo>
                      <a:pt x="107089" y="70"/>
                    </a:lnTo>
                    <a:lnTo>
                      <a:pt x="106675" y="194"/>
                    </a:lnTo>
                    <a:lnTo>
                      <a:pt x="106306" y="370"/>
                    </a:lnTo>
                    <a:lnTo>
                      <a:pt x="105822" y="704"/>
                    </a:lnTo>
                    <a:lnTo>
                      <a:pt x="105250" y="1249"/>
                    </a:lnTo>
                    <a:lnTo>
                      <a:pt x="104977" y="1540"/>
                    </a:lnTo>
                    <a:lnTo>
                      <a:pt x="104687" y="1856"/>
                    </a:lnTo>
                    <a:lnTo>
                      <a:pt x="104062" y="2446"/>
                    </a:lnTo>
                    <a:lnTo>
                      <a:pt x="103517" y="2806"/>
                    </a:lnTo>
                    <a:lnTo>
                      <a:pt x="103104" y="3000"/>
                    </a:lnTo>
                    <a:lnTo>
                      <a:pt x="102637" y="3141"/>
                    </a:lnTo>
                    <a:lnTo>
                      <a:pt x="102109" y="3220"/>
                    </a:lnTo>
                    <a:lnTo>
                      <a:pt x="101819" y="3229"/>
                    </a:lnTo>
                    <a:lnTo>
                      <a:pt x="101529" y="3220"/>
                    </a:lnTo>
                    <a:lnTo>
                      <a:pt x="101001" y="3141"/>
                    </a:lnTo>
                    <a:lnTo>
                      <a:pt x="100535" y="3000"/>
                    </a:lnTo>
                    <a:lnTo>
                      <a:pt x="100121" y="2806"/>
                    </a:lnTo>
                    <a:lnTo>
                      <a:pt x="99576" y="2446"/>
                    </a:lnTo>
                    <a:lnTo>
                      <a:pt x="98951" y="1856"/>
                    </a:lnTo>
                    <a:lnTo>
                      <a:pt x="98661" y="1540"/>
                    </a:lnTo>
                    <a:lnTo>
                      <a:pt x="98388" y="1249"/>
                    </a:lnTo>
                    <a:lnTo>
                      <a:pt x="97816" y="704"/>
                    </a:lnTo>
                    <a:lnTo>
                      <a:pt x="97324" y="370"/>
                    </a:lnTo>
                    <a:lnTo>
                      <a:pt x="96963" y="194"/>
                    </a:lnTo>
                    <a:lnTo>
                      <a:pt x="96550" y="70"/>
                    </a:lnTo>
                    <a:lnTo>
                      <a:pt x="96083" y="9"/>
                    </a:lnTo>
                    <a:lnTo>
                      <a:pt x="95828" y="0"/>
                    </a:lnTo>
                    <a:lnTo>
                      <a:pt x="95573" y="9"/>
                    </a:lnTo>
                    <a:lnTo>
                      <a:pt x="95107" y="70"/>
                    </a:lnTo>
                    <a:lnTo>
                      <a:pt x="94693" y="194"/>
                    </a:lnTo>
                    <a:lnTo>
                      <a:pt x="94333" y="370"/>
                    </a:lnTo>
                    <a:lnTo>
                      <a:pt x="93840" y="704"/>
                    </a:lnTo>
                    <a:lnTo>
                      <a:pt x="93268" y="1249"/>
                    </a:lnTo>
                    <a:lnTo>
                      <a:pt x="92996" y="1540"/>
                    </a:lnTo>
                    <a:lnTo>
                      <a:pt x="92705" y="1856"/>
                    </a:lnTo>
                    <a:lnTo>
                      <a:pt x="92081" y="2446"/>
                    </a:lnTo>
                    <a:lnTo>
                      <a:pt x="91535" y="2806"/>
                    </a:lnTo>
                    <a:lnTo>
                      <a:pt x="91122" y="3000"/>
                    </a:lnTo>
                    <a:lnTo>
                      <a:pt x="90655" y="3141"/>
                    </a:lnTo>
                    <a:lnTo>
                      <a:pt x="90128" y="3220"/>
                    </a:lnTo>
                    <a:lnTo>
                      <a:pt x="89837" y="3229"/>
                    </a:lnTo>
                    <a:lnTo>
                      <a:pt x="89547" y="3220"/>
                    </a:lnTo>
                    <a:lnTo>
                      <a:pt x="89019" y="3141"/>
                    </a:lnTo>
                    <a:lnTo>
                      <a:pt x="88553" y="3000"/>
                    </a:lnTo>
                    <a:lnTo>
                      <a:pt x="88139" y="2806"/>
                    </a:lnTo>
                    <a:lnTo>
                      <a:pt x="87594" y="2446"/>
                    </a:lnTo>
                    <a:lnTo>
                      <a:pt x="86969" y="1856"/>
                    </a:lnTo>
                    <a:lnTo>
                      <a:pt x="86679" y="1540"/>
                    </a:lnTo>
                    <a:lnTo>
                      <a:pt x="86406" y="1249"/>
                    </a:lnTo>
                    <a:lnTo>
                      <a:pt x="85835" y="704"/>
                    </a:lnTo>
                    <a:lnTo>
                      <a:pt x="85351" y="370"/>
                    </a:lnTo>
                    <a:lnTo>
                      <a:pt x="84981" y="194"/>
                    </a:lnTo>
                    <a:lnTo>
                      <a:pt x="84568" y="70"/>
                    </a:lnTo>
                    <a:lnTo>
                      <a:pt x="84110" y="9"/>
                    </a:lnTo>
                    <a:lnTo>
                      <a:pt x="83846" y="0"/>
                    </a:lnTo>
                    <a:lnTo>
                      <a:pt x="83591" y="9"/>
                    </a:lnTo>
                    <a:lnTo>
                      <a:pt x="83125" y="70"/>
                    </a:lnTo>
                    <a:lnTo>
                      <a:pt x="82720" y="194"/>
                    </a:lnTo>
                    <a:lnTo>
                      <a:pt x="82351" y="370"/>
                    </a:lnTo>
                    <a:lnTo>
                      <a:pt x="81867" y="704"/>
                    </a:lnTo>
                    <a:lnTo>
                      <a:pt x="81286" y="1249"/>
                    </a:lnTo>
                    <a:lnTo>
                      <a:pt x="81014" y="1540"/>
                    </a:lnTo>
                    <a:lnTo>
                      <a:pt x="80723" y="1856"/>
                    </a:lnTo>
                    <a:lnTo>
                      <a:pt x="80108" y="2446"/>
                    </a:lnTo>
                    <a:lnTo>
                      <a:pt x="79562" y="2806"/>
                    </a:lnTo>
                    <a:lnTo>
                      <a:pt x="79149" y="3000"/>
                    </a:lnTo>
                    <a:lnTo>
                      <a:pt x="78682" y="3141"/>
                    </a:lnTo>
                    <a:lnTo>
                      <a:pt x="78155" y="3220"/>
                    </a:lnTo>
                    <a:lnTo>
                      <a:pt x="77864" y="3229"/>
                    </a:lnTo>
                    <a:lnTo>
                      <a:pt x="77565" y="3220"/>
                    </a:lnTo>
                    <a:lnTo>
                      <a:pt x="77037" y="3141"/>
                    </a:lnTo>
                    <a:lnTo>
                      <a:pt x="76571" y="3000"/>
                    </a:lnTo>
                    <a:lnTo>
                      <a:pt x="76158" y="2806"/>
                    </a:lnTo>
                    <a:lnTo>
                      <a:pt x="75612" y="2446"/>
                    </a:lnTo>
                    <a:lnTo>
                      <a:pt x="74996" y="1856"/>
                    </a:lnTo>
                    <a:lnTo>
                      <a:pt x="74706" y="1540"/>
                    </a:lnTo>
                    <a:lnTo>
                      <a:pt x="74433" y="1249"/>
                    </a:lnTo>
                    <a:lnTo>
                      <a:pt x="73862" y="704"/>
                    </a:lnTo>
                    <a:lnTo>
                      <a:pt x="73369" y="370"/>
                    </a:lnTo>
                    <a:lnTo>
                      <a:pt x="72999" y="194"/>
                    </a:lnTo>
                    <a:lnTo>
                      <a:pt x="72595" y="70"/>
                    </a:lnTo>
                    <a:lnTo>
                      <a:pt x="72129" y="9"/>
                    </a:lnTo>
                    <a:lnTo>
                      <a:pt x="71873" y="0"/>
                    </a:lnTo>
                    <a:lnTo>
                      <a:pt x="71610" y="9"/>
                    </a:lnTo>
                    <a:lnTo>
                      <a:pt x="71152" y="70"/>
                    </a:lnTo>
                    <a:lnTo>
                      <a:pt x="70739" y="194"/>
                    </a:lnTo>
                    <a:lnTo>
                      <a:pt x="70369" y="370"/>
                    </a:lnTo>
                    <a:lnTo>
                      <a:pt x="69885" y="704"/>
                    </a:lnTo>
                    <a:lnTo>
                      <a:pt x="69313" y="1249"/>
                    </a:lnTo>
                    <a:lnTo>
                      <a:pt x="69041" y="1540"/>
                    </a:lnTo>
                    <a:lnTo>
                      <a:pt x="68750" y="1856"/>
                    </a:lnTo>
                    <a:lnTo>
                      <a:pt x="68126" y="2446"/>
                    </a:lnTo>
                    <a:lnTo>
                      <a:pt x="67580" y="2806"/>
                    </a:lnTo>
                    <a:lnTo>
                      <a:pt x="67167" y="3000"/>
                    </a:lnTo>
                    <a:lnTo>
                      <a:pt x="66701" y="3141"/>
                    </a:lnTo>
                    <a:lnTo>
                      <a:pt x="66173" y="3220"/>
                    </a:lnTo>
                    <a:lnTo>
                      <a:pt x="65883" y="3229"/>
                    </a:lnTo>
                    <a:lnTo>
                      <a:pt x="65592" y="3220"/>
                    </a:lnTo>
                    <a:lnTo>
                      <a:pt x="65064" y="3141"/>
                    </a:lnTo>
                    <a:lnTo>
                      <a:pt x="64598" y="3000"/>
                    </a:lnTo>
                    <a:lnTo>
                      <a:pt x="64185" y="2806"/>
                    </a:lnTo>
                    <a:lnTo>
                      <a:pt x="63639" y="2446"/>
                    </a:lnTo>
                    <a:lnTo>
                      <a:pt x="63015" y="1856"/>
                    </a:lnTo>
                    <a:lnTo>
                      <a:pt x="62724" y="1540"/>
                    </a:lnTo>
                    <a:lnTo>
                      <a:pt x="62452" y="1249"/>
                    </a:lnTo>
                    <a:lnTo>
                      <a:pt x="61880" y="704"/>
                    </a:lnTo>
                    <a:lnTo>
                      <a:pt x="61387" y="370"/>
                    </a:lnTo>
                    <a:lnTo>
                      <a:pt x="61026" y="194"/>
                    </a:lnTo>
                    <a:lnTo>
                      <a:pt x="60613" y="70"/>
                    </a:lnTo>
                    <a:lnTo>
                      <a:pt x="60147" y="9"/>
                    </a:lnTo>
                    <a:lnTo>
                      <a:pt x="59892" y="0"/>
                    </a:lnTo>
                    <a:lnTo>
                      <a:pt x="59637" y="9"/>
                    </a:lnTo>
                    <a:lnTo>
                      <a:pt x="59170" y="70"/>
                    </a:lnTo>
                    <a:lnTo>
                      <a:pt x="58757" y="194"/>
                    </a:lnTo>
                    <a:lnTo>
                      <a:pt x="58396" y="370"/>
                    </a:lnTo>
                    <a:lnTo>
                      <a:pt x="57903" y="704"/>
                    </a:lnTo>
                    <a:lnTo>
                      <a:pt x="57332" y="1249"/>
                    </a:lnTo>
                    <a:lnTo>
                      <a:pt x="57059" y="1540"/>
                    </a:lnTo>
                    <a:lnTo>
                      <a:pt x="56769" y="1856"/>
                    </a:lnTo>
                    <a:lnTo>
                      <a:pt x="56144" y="2446"/>
                    </a:lnTo>
                    <a:lnTo>
                      <a:pt x="55599" y="2806"/>
                    </a:lnTo>
                    <a:lnTo>
                      <a:pt x="55185" y="3000"/>
                    </a:lnTo>
                    <a:lnTo>
                      <a:pt x="54719" y="3141"/>
                    </a:lnTo>
                    <a:lnTo>
                      <a:pt x="54191" y="3220"/>
                    </a:lnTo>
                    <a:lnTo>
                      <a:pt x="53901" y="3229"/>
                    </a:lnTo>
                    <a:lnTo>
                      <a:pt x="53610" y="3220"/>
                    </a:lnTo>
                    <a:lnTo>
                      <a:pt x="53083" y="3141"/>
                    </a:lnTo>
                    <a:lnTo>
                      <a:pt x="52616" y="3000"/>
                    </a:lnTo>
                    <a:lnTo>
                      <a:pt x="52203" y="2806"/>
                    </a:lnTo>
                    <a:lnTo>
                      <a:pt x="51657" y="2446"/>
                    </a:lnTo>
                    <a:lnTo>
                      <a:pt x="51033" y="1856"/>
                    </a:lnTo>
                    <a:lnTo>
                      <a:pt x="50743" y="1540"/>
                    </a:lnTo>
                    <a:lnTo>
                      <a:pt x="50470" y="1249"/>
                    </a:lnTo>
                    <a:lnTo>
                      <a:pt x="49898" y="704"/>
                    </a:lnTo>
                    <a:lnTo>
                      <a:pt x="49414" y="370"/>
                    </a:lnTo>
                    <a:lnTo>
                      <a:pt x="49045" y="194"/>
                    </a:lnTo>
                    <a:lnTo>
                      <a:pt x="48631" y="70"/>
                    </a:lnTo>
                    <a:lnTo>
                      <a:pt x="48174" y="9"/>
                    </a:lnTo>
                    <a:lnTo>
                      <a:pt x="47910" y="0"/>
                    </a:lnTo>
                    <a:lnTo>
                      <a:pt x="47655" y="9"/>
                    </a:lnTo>
                    <a:lnTo>
                      <a:pt x="47188" y="70"/>
                    </a:lnTo>
                    <a:lnTo>
                      <a:pt x="46784" y="194"/>
                    </a:lnTo>
                    <a:lnTo>
                      <a:pt x="46414" y="370"/>
                    </a:lnTo>
                    <a:lnTo>
                      <a:pt x="45930" y="704"/>
                    </a:lnTo>
                    <a:lnTo>
                      <a:pt x="45359" y="1249"/>
                    </a:lnTo>
                    <a:lnTo>
                      <a:pt x="45077" y="1540"/>
                    </a:lnTo>
                    <a:lnTo>
                      <a:pt x="44787" y="1856"/>
                    </a:lnTo>
                    <a:lnTo>
                      <a:pt x="44171" y="2446"/>
                    </a:lnTo>
                    <a:lnTo>
                      <a:pt x="43626" y="2806"/>
                    </a:lnTo>
                    <a:lnTo>
                      <a:pt x="43212" y="3000"/>
                    </a:lnTo>
                    <a:lnTo>
                      <a:pt x="42746" y="3141"/>
                    </a:lnTo>
                    <a:lnTo>
                      <a:pt x="42218" y="3220"/>
                    </a:lnTo>
                    <a:lnTo>
                      <a:pt x="41928" y="3229"/>
                    </a:lnTo>
                    <a:lnTo>
                      <a:pt x="41629" y="3220"/>
                    </a:lnTo>
                    <a:lnTo>
                      <a:pt x="41101" y="3141"/>
                    </a:lnTo>
                    <a:lnTo>
                      <a:pt x="40635" y="3000"/>
                    </a:lnTo>
                    <a:lnTo>
                      <a:pt x="40221" y="2806"/>
                    </a:lnTo>
                    <a:lnTo>
                      <a:pt x="39676" y="2446"/>
                    </a:lnTo>
                    <a:lnTo>
                      <a:pt x="39060" y="1856"/>
                    </a:lnTo>
                    <a:lnTo>
                      <a:pt x="38770" y="1540"/>
                    </a:lnTo>
                    <a:lnTo>
                      <a:pt x="38497" y="1249"/>
                    </a:lnTo>
                    <a:lnTo>
                      <a:pt x="37925" y="704"/>
                    </a:lnTo>
                    <a:lnTo>
                      <a:pt x="37432" y="370"/>
                    </a:lnTo>
                    <a:lnTo>
                      <a:pt x="37063" y="194"/>
                    </a:lnTo>
                    <a:lnTo>
                      <a:pt x="36658" y="70"/>
                    </a:lnTo>
                    <a:lnTo>
                      <a:pt x="36192" y="9"/>
                    </a:lnTo>
                    <a:lnTo>
                      <a:pt x="35937" y="0"/>
                    </a:lnTo>
                    <a:lnTo>
                      <a:pt x="35673" y="9"/>
                    </a:lnTo>
                    <a:lnTo>
                      <a:pt x="35215" y="70"/>
                    </a:lnTo>
                    <a:lnTo>
                      <a:pt x="34802" y="194"/>
                    </a:lnTo>
                    <a:lnTo>
                      <a:pt x="34432" y="370"/>
                    </a:lnTo>
                    <a:lnTo>
                      <a:pt x="33949" y="704"/>
                    </a:lnTo>
                    <a:lnTo>
                      <a:pt x="33377" y="1249"/>
                    </a:lnTo>
                    <a:lnTo>
                      <a:pt x="33104" y="1540"/>
                    </a:lnTo>
                    <a:lnTo>
                      <a:pt x="32814" y="1856"/>
                    </a:lnTo>
                    <a:lnTo>
                      <a:pt x="32189" y="2446"/>
                    </a:lnTo>
                    <a:lnTo>
                      <a:pt x="31644" y="2806"/>
                    </a:lnTo>
                    <a:lnTo>
                      <a:pt x="31230" y="3000"/>
                    </a:lnTo>
                    <a:lnTo>
                      <a:pt x="30764" y="3141"/>
                    </a:lnTo>
                    <a:lnTo>
                      <a:pt x="30236" y="3220"/>
                    </a:lnTo>
                    <a:lnTo>
                      <a:pt x="29946" y="3229"/>
                    </a:lnTo>
                    <a:lnTo>
                      <a:pt x="29656" y="3220"/>
                    </a:lnTo>
                    <a:lnTo>
                      <a:pt x="29128" y="3141"/>
                    </a:lnTo>
                    <a:lnTo>
                      <a:pt x="28662" y="3000"/>
                    </a:lnTo>
                    <a:lnTo>
                      <a:pt x="28248" y="2806"/>
                    </a:lnTo>
                    <a:lnTo>
                      <a:pt x="27703" y="2446"/>
                    </a:lnTo>
                    <a:lnTo>
                      <a:pt x="27078" y="1856"/>
                    </a:lnTo>
                    <a:lnTo>
                      <a:pt x="26788" y="1540"/>
                    </a:lnTo>
                    <a:lnTo>
                      <a:pt x="26515" y="1249"/>
                    </a:lnTo>
                    <a:lnTo>
                      <a:pt x="25943" y="704"/>
                    </a:lnTo>
                    <a:lnTo>
                      <a:pt x="25451" y="370"/>
                    </a:lnTo>
                    <a:lnTo>
                      <a:pt x="25090" y="194"/>
                    </a:lnTo>
                    <a:lnTo>
                      <a:pt x="24676" y="70"/>
                    </a:lnTo>
                    <a:lnTo>
                      <a:pt x="24210" y="9"/>
                    </a:lnTo>
                    <a:lnTo>
                      <a:pt x="23955" y="0"/>
                    </a:lnTo>
                    <a:lnTo>
                      <a:pt x="23700" y="9"/>
                    </a:lnTo>
                    <a:lnTo>
                      <a:pt x="23234" y="70"/>
                    </a:lnTo>
                    <a:lnTo>
                      <a:pt x="22829" y="194"/>
                    </a:lnTo>
                    <a:lnTo>
                      <a:pt x="22459" y="370"/>
                    </a:lnTo>
                    <a:lnTo>
                      <a:pt x="21967" y="704"/>
                    </a:lnTo>
                    <a:lnTo>
                      <a:pt x="21395" y="1249"/>
                    </a:lnTo>
                    <a:lnTo>
                      <a:pt x="21122" y="1540"/>
                    </a:lnTo>
                    <a:lnTo>
                      <a:pt x="20832" y="1856"/>
                    </a:lnTo>
                    <a:lnTo>
                      <a:pt x="20216" y="2446"/>
                    </a:lnTo>
                    <a:lnTo>
                      <a:pt x="19662" y="2806"/>
                    </a:lnTo>
                    <a:lnTo>
                      <a:pt x="19249" y="3000"/>
                    </a:lnTo>
                    <a:lnTo>
                      <a:pt x="18782" y="3141"/>
                    </a:lnTo>
                    <a:lnTo>
                      <a:pt x="18263" y="3220"/>
                    </a:lnTo>
                    <a:lnTo>
                      <a:pt x="17964" y="3229"/>
                    </a:lnTo>
                    <a:lnTo>
                      <a:pt x="17674" y="3220"/>
                    </a:lnTo>
                    <a:lnTo>
                      <a:pt x="17146" y="3141"/>
                    </a:lnTo>
                    <a:lnTo>
                      <a:pt x="16680" y="3000"/>
                    </a:lnTo>
                    <a:lnTo>
                      <a:pt x="16266" y="2806"/>
                    </a:lnTo>
                    <a:lnTo>
                      <a:pt x="15721" y="2446"/>
                    </a:lnTo>
                    <a:lnTo>
                      <a:pt x="15096" y="1856"/>
                    </a:lnTo>
                    <a:lnTo>
                      <a:pt x="14815" y="1540"/>
                    </a:lnTo>
                    <a:lnTo>
                      <a:pt x="14533" y="1249"/>
                    </a:lnTo>
                    <a:lnTo>
                      <a:pt x="13961" y="704"/>
                    </a:lnTo>
                    <a:lnTo>
                      <a:pt x="13478" y="370"/>
                    </a:lnTo>
                    <a:lnTo>
                      <a:pt x="13108" y="194"/>
                    </a:lnTo>
                    <a:lnTo>
                      <a:pt x="12695" y="70"/>
                    </a:lnTo>
                    <a:lnTo>
                      <a:pt x="12237" y="9"/>
                    </a:lnTo>
                    <a:lnTo>
                      <a:pt x="11982" y="0"/>
                    </a:lnTo>
                    <a:lnTo>
                      <a:pt x="11718" y="9"/>
                    </a:lnTo>
                    <a:lnTo>
                      <a:pt x="11261" y="70"/>
                    </a:lnTo>
                    <a:lnTo>
                      <a:pt x="10847" y="194"/>
                    </a:lnTo>
                    <a:lnTo>
                      <a:pt x="10478" y="370"/>
                    </a:lnTo>
                    <a:lnTo>
                      <a:pt x="9994" y="704"/>
                    </a:lnTo>
                    <a:lnTo>
                      <a:pt x="9422" y="1249"/>
                    </a:lnTo>
                    <a:lnTo>
                      <a:pt x="9141" y="1540"/>
                    </a:lnTo>
                    <a:lnTo>
                      <a:pt x="8859" y="1856"/>
                    </a:lnTo>
                    <a:lnTo>
                      <a:pt x="8234" y="2446"/>
                    </a:lnTo>
                    <a:lnTo>
                      <a:pt x="7689" y="2806"/>
                    </a:lnTo>
                    <a:lnTo>
                      <a:pt x="7275" y="3000"/>
                    </a:lnTo>
                    <a:lnTo>
                      <a:pt x="6809" y="3141"/>
                    </a:lnTo>
                    <a:lnTo>
                      <a:pt x="6281" y="3220"/>
                    </a:lnTo>
                    <a:lnTo>
                      <a:pt x="5991" y="3229"/>
                    </a:lnTo>
                    <a:lnTo>
                      <a:pt x="5692" y="3220"/>
                    </a:lnTo>
                    <a:lnTo>
                      <a:pt x="5173" y="3141"/>
                    </a:lnTo>
                    <a:lnTo>
                      <a:pt x="4707" y="3000"/>
                    </a:lnTo>
                    <a:lnTo>
                      <a:pt x="4293" y="2806"/>
                    </a:lnTo>
                    <a:lnTo>
                      <a:pt x="3748" y="2446"/>
                    </a:lnTo>
                    <a:lnTo>
                      <a:pt x="3123" y="1856"/>
                    </a:lnTo>
                    <a:lnTo>
                      <a:pt x="2833" y="1540"/>
                    </a:lnTo>
                    <a:lnTo>
                      <a:pt x="2560" y="1249"/>
                    </a:lnTo>
                    <a:lnTo>
                      <a:pt x="1988" y="704"/>
                    </a:lnTo>
                    <a:lnTo>
                      <a:pt x="1496" y="370"/>
                    </a:lnTo>
                    <a:lnTo>
                      <a:pt x="1135" y="194"/>
                    </a:lnTo>
                    <a:lnTo>
                      <a:pt x="722" y="70"/>
                    </a:lnTo>
                    <a:lnTo>
                      <a:pt x="2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874F"/>
              </a:solidFill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40"/>
          <p:cNvGrpSpPr/>
          <p:nvPr/>
        </p:nvGrpSpPr>
        <p:grpSpPr>
          <a:xfrm>
            <a:off x="-34950" y="300291"/>
            <a:ext cx="9213900" cy="4843219"/>
            <a:chOff x="-34950" y="300291"/>
            <a:chExt cx="9213900" cy="4843219"/>
          </a:xfrm>
        </p:grpSpPr>
        <p:sp>
          <p:nvSpPr>
            <p:cNvPr id="1459" name="Google Shape;1459;p40"/>
            <p:cNvSpPr/>
            <p:nvPr/>
          </p:nvSpPr>
          <p:spPr>
            <a:xfrm>
              <a:off x="-34950" y="3958025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-34950" y="4192797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-34937" y="4497093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40"/>
            <p:cNvGrpSpPr/>
            <p:nvPr/>
          </p:nvGrpSpPr>
          <p:grpSpPr>
            <a:xfrm>
              <a:off x="268975" y="300291"/>
              <a:ext cx="1741285" cy="878995"/>
              <a:chOff x="3621900" y="179016"/>
              <a:chExt cx="1741285" cy="878995"/>
            </a:xfrm>
          </p:grpSpPr>
          <p:grpSp>
            <p:nvGrpSpPr>
              <p:cNvPr id="1463" name="Google Shape;1463;p40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464" name="Google Shape;1464;p40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40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40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7" name="Google Shape;1467;p40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468" name="Google Shape;1468;p40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4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4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71" name="Google Shape;1471;p40"/>
            <p:cNvGrpSpPr/>
            <p:nvPr/>
          </p:nvGrpSpPr>
          <p:grpSpPr>
            <a:xfrm flipH="1">
              <a:off x="6756225" y="395616"/>
              <a:ext cx="1741285" cy="878995"/>
              <a:chOff x="3621900" y="179016"/>
              <a:chExt cx="1741285" cy="878995"/>
            </a:xfrm>
          </p:grpSpPr>
          <p:grpSp>
            <p:nvGrpSpPr>
              <p:cNvPr id="1472" name="Google Shape;1472;p40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473" name="Google Shape;1473;p40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0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0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6" name="Google Shape;1476;p40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477" name="Google Shape;1477;p40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1" name="Google Shape;1481;p41"/>
          <p:cNvGrpSpPr/>
          <p:nvPr/>
        </p:nvGrpSpPr>
        <p:grpSpPr>
          <a:xfrm>
            <a:off x="-220648" y="228966"/>
            <a:ext cx="9665940" cy="4914544"/>
            <a:chOff x="-220648" y="228966"/>
            <a:chExt cx="9665940" cy="4914544"/>
          </a:xfrm>
        </p:grpSpPr>
        <p:grpSp>
          <p:nvGrpSpPr>
            <p:cNvPr id="1482" name="Google Shape;1482;p41"/>
            <p:cNvGrpSpPr/>
            <p:nvPr/>
          </p:nvGrpSpPr>
          <p:grpSpPr>
            <a:xfrm>
              <a:off x="8428902" y="1488038"/>
              <a:ext cx="830700" cy="1342762"/>
              <a:chOff x="5217955" y="2289659"/>
              <a:chExt cx="980409" cy="1584754"/>
            </a:xfrm>
          </p:grpSpPr>
          <p:sp>
            <p:nvSpPr>
              <p:cNvPr id="1483" name="Google Shape;1483;p41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1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1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1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1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1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1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1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1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1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1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1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1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1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7" name="Google Shape;1497;p41"/>
            <p:cNvGrpSpPr/>
            <p:nvPr/>
          </p:nvGrpSpPr>
          <p:grpSpPr>
            <a:xfrm>
              <a:off x="8713604" y="3154337"/>
              <a:ext cx="731688" cy="1342774"/>
              <a:chOff x="4699890" y="2448370"/>
              <a:chExt cx="872304" cy="1600828"/>
            </a:xfrm>
          </p:grpSpPr>
          <p:sp>
            <p:nvSpPr>
              <p:cNvPr id="1498" name="Google Shape;1498;p41"/>
              <p:cNvSpPr/>
              <p:nvPr/>
            </p:nvSpPr>
            <p:spPr>
              <a:xfrm>
                <a:off x="4886779" y="2742759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1"/>
                    </a:moveTo>
                    <a:lnTo>
                      <a:pt x="0" y="272"/>
                    </a:lnTo>
                    <a:lnTo>
                      <a:pt x="109" y="761"/>
                    </a:lnTo>
                    <a:lnTo>
                      <a:pt x="489" y="1684"/>
                    </a:lnTo>
                    <a:lnTo>
                      <a:pt x="1285" y="2897"/>
                    </a:lnTo>
                    <a:lnTo>
                      <a:pt x="1882" y="3639"/>
                    </a:lnTo>
                    <a:lnTo>
                      <a:pt x="2244" y="4073"/>
                    </a:lnTo>
                    <a:lnTo>
                      <a:pt x="2570" y="4490"/>
                    </a:lnTo>
                    <a:lnTo>
                      <a:pt x="2987" y="5105"/>
                    </a:lnTo>
                    <a:lnTo>
                      <a:pt x="3765" y="6336"/>
                    </a:lnTo>
                    <a:lnTo>
                      <a:pt x="4489" y="7712"/>
                    </a:lnTo>
                    <a:lnTo>
                      <a:pt x="5213" y="9250"/>
                    </a:lnTo>
                    <a:lnTo>
                      <a:pt x="5575" y="10137"/>
                    </a:lnTo>
                    <a:lnTo>
                      <a:pt x="6064" y="11332"/>
                    </a:lnTo>
                    <a:lnTo>
                      <a:pt x="6987" y="13848"/>
                    </a:lnTo>
                    <a:lnTo>
                      <a:pt x="7874" y="16545"/>
                    </a:lnTo>
                    <a:lnTo>
                      <a:pt x="8743" y="19441"/>
                    </a:lnTo>
                    <a:lnTo>
                      <a:pt x="9141" y="20961"/>
                    </a:lnTo>
                    <a:lnTo>
                      <a:pt x="9521" y="22319"/>
                    </a:lnTo>
                    <a:lnTo>
                      <a:pt x="10353" y="25106"/>
                    </a:lnTo>
                    <a:lnTo>
                      <a:pt x="11331" y="27930"/>
                    </a:lnTo>
                    <a:lnTo>
                      <a:pt x="12471" y="30717"/>
                    </a:lnTo>
                    <a:lnTo>
                      <a:pt x="13811" y="33396"/>
                    </a:lnTo>
                    <a:lnTo>
                      <a:pt x="14969" y="35297"/>
                    </a:lnTo>
                    <a:lnTo>
                      <a:pt x="15820" y="36491"/>
                    </a:lnTo>
                    <a:lnTo>
                      <a:pt x="16743" y="37632"/>
                    </a:lnTo>
                    <a:lnTo>
                      <a:pt x="17720" y="38681"/>
                    </a:lnTo>
                    <a:lnTo>
                      <a:pt x="18770" y="39659"/>
                    </a:lnTo>
                    <a:lnTo>
                      <a:pt x="19892" y="40528"/>
                    </a:lnTo>
                    <a:lnTo>
                      <a:pt x="20490" y="40926"/>
                    </a:lnTo>
                    <a:lnTo>
                      <a:pt x="21377" y="39532"/>
                    </a:lnTo>
                    <a:lnTo>
                      <a:pt x="20834" y="39170"/>
                    </a:lnTo>
                    <a:lnTo>
                      <a:pt x="19784" y="38356"/>
                    </a:lnTo>
                    <a:lnTo>
                      <a:pt x="18806" y="37451"/>
                    </a:lnTo>
                    <a:lnTo>
                      <a:pt x="17901" y="36455"/>
                    </a:lnTo>
                    <a:lnTo>
                      <a:pt x="16634" y="34826"/>
                    </a:lnTo>
                    <a:lnTo>
                      <a:pt x="15168" y="32437"/>
                    </a:lnTo>
                    <a:lnTo>
                      <a:pt x="13901" y="29885"/>
                    </a:lnTo>
                    <a:lnTo>
                      <a:pt x="12815" y="27206"/>
                    </a:lnTo>
                    <a:lnTo>
                      <a:pt x="11892" y="24509"/>
                    </a:lnTo>
                    <a:lnTo>
                      <a:pt x="11096" y="21830"/>
                    </a:lnTo>
                    <a:lnTo>
                      <a:pt x="10734" y="20545"/>
                    </a:lnTo>
                    <a:lnTo>
                      <a:pt x="10317" y="18988"/>
                    </a:lnTo>
                    <a:lnTo>
                      <a:pt x="9448" y="16038"/>
                    </a:lnTo>
                    <a:lnTo>
                      <a:pt x="8543" y="13305"/>
                    </a:lnTo>
                    <a:lnTo>
                      <a:pt x="7602" y="10716"/>
                    </a:lnTo>
                    <a:lnTo>
                      <a:pt x="7113" y="9504"/>
                    </a:lnTo>
                    <a:lnTo>
                      <a:pt x="6715" y="8580"/>
                    </a:lnTo>
                    <a:lnTo>
                      <a:pt x="5955" y="6933"/>
                    </a:lnTo>
                    <a:lnTo>
                      <a:pt x="5177" y="5503"/>
                    </a:lnTo>
                    <a:lnTo>
                      <a:pt x="4344" y="4164"/>
                    </a:lnTo>
                    <a:lnTo>
                      <a:pt x="3892" y="3530"/>
                    </a:lnTo>
                    <a:lnTo>
                      <a:pt x="3548" y="3060"/>
                    </a:lnTo>
                    <a:lnTo>
                      <a:pt x="3168" y="2589"/>
                    </a:lnTo>
                    <a:lnTo>
                      <a:pt x="2643" y="1956"/>
                    </a:lnTo>
                    <a:lnTo>
                      <a:pt x="1991" y="996"/>
                    </a:lnTo>
                    <a:lnTo>
                      <a:pt x="1701" y="32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1"/>
              <p:cNvSpPr/>
              <p:nvPr/>
            </p:nvSpPr>
            <p:spPr>
              <a:xfrm>
                <a:off x="4882172" y="2741615"/>
                <a:ext cx="690022" cy="1307582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61" extrusionOk="0">
                    <a:moveTo>
                      <a:pt x="1919" y="1"/>
                    </a:moveTo>
                    <a:lnTo>
                      <a:pt x="1611" y="55"/>
                    </a:lnTo>
                    <a:lnTo>
                      <a:pt x="1702" y="399"/>
                    </a:lnTo>
                    <a:lnTo>
                      <a:pt x="2009" y="1087"/>
                    </a:lnTo>
                    <a:lnTo>
                      <a:pt x="2661" y="2082"/>
                    </a:lnTo>
                    <a:lnTo>
                      <a:pt x="3186" y="2716"/>
                    </a:lnTo>
                    <a:lnTo>
                      <a:pt x="3566" y="3186"/>
                    </a:lnTo>
                    <a:lnTo>
                      <a:pt x="3910" y="3657"/>
                    </a:lnTo>
                    <a:lnTo>
                      <a:pt x="4362" y="4290"/>
                    </a:lnTo>
                    <a:lnTo>
                      <a:pt x="5195" y="5612"/>
                    </a:lnTo>
                    <a:lnTo>
                      <a:pt x="5973" y="7042"/>
                    </a:lnTo>
                    <a:lnTo>
                      <a:pt x="6734" y="8671"/>
                    </a:lnTo>
                    <a:lnTo>
                      <a:pt x="7114" y="9594"/>
                    </a:lnTo>
                    <a:lnTo>
                      <a:pt x="7602" y="10825"/>
                    </a:lnTo>
                    <a:lnTo>
                      <a:pt x="8544" y="13395"/>
                    </a:lnTo>
                    <a:lnTo>
                      <a:pt x="9449" y="16128"/>
                    </a:lnTo>
                    <a:lnTo>
                      <a:pt x="10317" y="19060"/>
                    </a:lnTo>
                    <a:lnTo>
                      <a:pt x="10734" y="20617"/>
                    </a:lnTo>
                    <a:lnTo>
                      <a:pt x="11096" y="21902"/>
                    </a:lnTo>
                    <a:lnTo>
                      <a:pt x="11874" y="24563"/>
                    </a:lnTo>
                    <a:lnTo>
                      <a:pt x="12797" y="27260"/>
                    </a:lnTo>
                    <a:lnTo>
                      <a:pt x="13883" y="29921"/>
                    </a:lnTo>
                    <a:lnTo>
                      <a:pt x="15150" y="32491"/>
                    </a:lnTo>
                    <a:lnTo>
                      <a:pt x="16598" y="34880"/>
                    </a:lnTo>
                    <a:lnTo>
                      <a:pt x="17847" y="36509"/>
                    </a:lnTo>
                    <a:lnTo>
                      <a:pt x="18752" y="37505"/>
                    </a:lnTo>
                    <a:lnTo>
                      <a:pt x="19730" y="38410"/>
                    </a:lnTo>
                    <a:lnTo>
                      <a:pt x="20761" y="39242"/>
                    </a:lnTo>
                    <a:lnTo>
                      <a:pt x="21304" y="39622"/>
                    </a:lnTo>
                    <a:lnTo>
                      <a:pt x="20580" y="40745"/>
                    </a:lnTo>
                    <a:lnTo>
                      <a:pt x="20001" y="40346"/>
                    </a:lnTo>
                    <a:lnTo>
                      <a:pt x="18897" y="39478"/>
                    </a:lnTo>
                    <a:lnTo>
                      <a:pt x="17865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6" y="35152"/>
                    </a:lnTo>
                    <a:lnTo>
                      <a:pt x="14046" y="33269"/>
                    </a:lnTo>
                    <a:lnTo>
                      <a:pt x="12725" y="30608"/>
                    </a:lnTo>
                    <a:lnTo>
                      <a:pt x="11584" y="27839"/>
                    </a:lnTo>
                    <a:lnTo>
                      <a:pt x="10625" y="25052"/>
                    </a:lnTo>
                    <a:lnTo>
                      <a:pt x="9811" y="22300"/>
                    </a:lnTo>
                    <a:lnTo>
                      <a:pt x="9449" y="20961"/>
                    </a:lnTo>
                    <a:lnTo>
                      <a:pt x="9032" y="19422"/>
                    </a:lnTo>
                    <a:lnTo>
                      <a:pt x="8163" y="16526"/>
                    </a:lnTo>
                    <a:lnTo>
                      <a:pt x="7277" y="13829"/>
                    </a:lnTo>
                    <a:lnTo>
                      <a:pt x="6353" y="11313"/>
                    </a:lnTo>
                    <a:lnTo>
                      <a:pt x="5865" y="10101"/>
                    </a:lnTo>
                    <a:lnTo>
                      <a:pt x="5503" y="9232"/>
                    </a:lnTo>
                    <a:lnTo>
                      <a:pt x="4779" y="7675"/>
                    </a:lnTo>
                    <a:lnTo>
                      <a:pt x="4037" y="6300"/>
                    </a:lnTo>
                    <a:lnTo>
                      <a:pt x="3258" y="5051"/>
                    </a:lnTo>
                    <a:lnTo>
                      <a:pt x="2824" y="4453"/>
                    </a:lnTo>
                    <a:lnTo>
                      <a:pt x="2516" y="4037"/>
                    </a:lnTo>
                    <a:lnTo>
                      <a:pt x="2172" y="3621"/>
                    </a:lnTo>
                    <a:lnTo>
                      <a:pt x="2136" y="3566"/>
                    </a:lnTo>
                    <a:lnTo>
                      <a:pt x="1557" y="2861"/>
                    </a:lnTo>
                    <a:lnTo>
                      <a:pt x="779" y="1648"/>
                    </a:lnTo>
                    <a:lnTo>
                      <a:pt x="398" y="761"/>
                    </a:lnTo>
                    <a:lnTo>
                      <a:pt x="290" y="290"/>
                    </a:lnTo>
                    <a:lnTo>
                      <a:pt x="0" y="345"/>
                    </a:lnTo>
                    <a:lnTo>
                      <a:pt x="109" y="851"/>
                    </a:lnTo>
                    <a:lnTo>
                      <a:pt x="489" y="1775"/>
                    </a:lnTo>
                    <a:lnTo>
                      <a:pt x="1303" y="3023"/>
                    </a:lnTo>
                    <a:lnTo>
                      <a:pt x="1901" y="3766"/>
                    </a:lnTo>
                    <a:lnTo>
                      <a:pt x="1955" y="3802"/>
                    </a:lnTo>
                    <a:lnTo>
                      <a:pt x="2281" y="4218"/>
                    </a:lnTo>
                    <a:lnTo>
                      <a:pt x="2589" y="4616"/>
                    </a:lnTo>
                    <a:lnTo>
                      <a:pt x="3005" y="5214"/>
                    </a:lnTo>
                    <a:lnTo>
                      <a:pt x="3783" y="6463"/>
                    </a:lnTo>
                    <a:lnTo>
                      <a:pt x="4507" y="7802"/>
                    </a:lnTo>
                    <a:lnTo>
                      <a:pt x="5213" y="9340"/>
                    </a:lnTo>
                    <a:lnTo>
                      <a:pt x="5593" y="10227"/>
                    </a:lnTo>
                    <a:lnTo>
                      <a:pt x="6064" y="11422"/>
                    </a:lnTo>
                    <a:lnTo>
                      <a:pt x="6987" y="13938"/>
                    </a:lnTo>
                    <a:lnTo>
                      <a:pt x="7874" y="16635"/>
                    </a:lnTo>
                    <a:lnTo>
                      <a:pt x="8725" y="19513"/>
                    </a:lnTo>
                    <a:lnTo>
                      <a:pt x="9141" y="21033"/>
                    </a:lnTo>
                    <a:lnTo>
                      <a:pt x="9521" y="22391"/>
                    </a:lnTo>
                    <a:lnTo>
                      <a:pt x="10354" y="25196"/>
                    </a:lnTo>
                    <a:lnTo>
                      <a:pt x="11331" y="28020"/>
                    </a:lnTo>
                    <a:lnTo>
                      <a:pt x="12489" y="30826"/>
                    </a:lnTo>
                    <a:lnTo>
                      <a:pt x="13829" y="33523"/>
                    </a:lnTo>
                    <a:lnTo>
                      <a:pt x="15005" y="35441"/>
                    </a:lnTo>
                    <a:lnTo>
                      <a:pt x="15856" y="36636"/>
                    </a:lnTo>
                    <a:lnTo>
                      <a:pt x="16779" y="37776"/>
                    </a:lnTo>
                    <a:lnTo>
                      <a:pt x="17757" y="38826"/>
                    </a:lnTo>
                    <a:lnTo>
                      <a:pt x="18825" y="39803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61"/>
                    </a:lnTo>
                    <a:lnTo>
                      <a:pt x="21721" y="39532"/>
                    </a:lnTo>
                    <a:lnTo>
                      <a:pt x="21594" y="39441"/>
                    </a:lnTo>
                    <a:lnTo>
                      <a:pt x="21051" y="39079"/>
                    </a:lnTo>
                    <a:lnTo>
                      <a:pt x="20019" y="38265"/>
                    </a:lnTo>
                    <a:lnTo>
                      <a:pt x="19042" y="37360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40" y="32382"/>
                    </a:lnTo>
                    <a:lnTo>
                      <a:pt x="14173" y="29830"/>
                    </a:lnTo>
                    <a:lnTo>
                      <a:pt x="13105" y="27187"/>
                    </a:lnTo>
                    <a:lnTo>
                      <a:pt x="12182" y="24490"/>
                    </a:lnTo>
                    <a:lnTo>
                      <a:pt x="11385" y="21830"/>
                    </a:lnTo>
                    <a:lnTo>
                      <a:pt x="11041" y="20526"/>
                    </a:lnTo>
                    <a:lnTo>
                      <a:pt x="10607" y="18970"/>
                    </a:lnTo>
                    <a:lnTo>
                      <a:pt x="9738" y="16038"/>
                    </a:lnTo>
                    <a:lnTo>
                      <a:pt x="8833" y="13286"/>
                    </a:lnTo>
                    <a:lnTo>
                      <a:pt x="7892" y="10716"/>
                    </a:lnTo>
                    <a:lnTo>
                      <a:pt x="7385" y="9485"/>
                    </a:lnTo>
                    <a:lnTo>
                      <a:pt x="7005" y="8544"/>
                    </a:lnTo>
                    <a:lnTo>
                      <a:pt x="6245" y="6915"/>
                    </a:lnTo>
                    <a:lnTo>
                      <a:pt x="5467" y="5449"/>
                    </a:lnTo>
                    <a:lnTo>
                      <a:pt x="4616" y="4128"/>
                    </a:lnTo>
                    <a:lnTo>
                      <a:pt x="4163" y="3476"/>
                    </a:lnTo>
                    <a:lnTo>
                      <a:pt x="3801" y="3005"/>
                    </a:lnTo>
                    <a:lnTo>
                      <a:pt x="3421" y="2535"/>
                    </a:lnTo>
                    <a:lnTo>
                      <a:pt x="2914" y="1919"/>
                    </a:lnTo>
                    <a:lnTo>
                      <a:pt x="2281" y="960"/>
                    </a:lnTo>
                    <a:lnTo>
                      <a:pt x="1991" y="327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5154706" y="2922754"/>
                <a:ext cx="136314" cy="174817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5503" extrusionOk="0">
                    <a:moveTo>
                      <a:pt x="4291" y="0"/>
                    </a:moveTo>
                    <a:lnTo>
                      <a:pt x="3784" y="55"/>
                    </a:lnTo>
                    <a:lnTo>
                      <a:pt x="2879" y="254"/>
                    </a:lnTo>
                    <a:lnTo>
                      <a:pt x="2137" y="525"/>
                    </a:lnTo>
                    <a:lnTo>
                      <a:pt x="1521" y="869"/>
                    </a:lnTo>
                    <a:lnTo>
                      <a:pt x="1033" y="1285"/>
                    </a:lnTo>
                    <a:lnTo>
                      <a:pt x="652" y="1738"/>
                    </a:lnTo>
                    <a:lnTo>
                      <a:pt x="272" y="2444"/>
                    </a:lnTo>
                    <a:lnTo>
                      <a:pt x="19" y="3439"/>
                    </a:lnTo>
                    <a:lnTo>
                      <a:pt x="1" y="4344"/>
                    </a:lnTo>
                    <a:lnTo>
                      <a:pt x="146" y="5358"/>
                    </a:lnTo>
                    <a:lnTo>
                      <a:pt x="200" y="5503"/>
                    </a:lnTo>
                    <a:lnTo>
                      <a:pt x="327" y="5503"/>
                    </a:lnTo>
                    <a:lnTo>
                      <a:pt x="1141" y="5358"/>
                    </a:lnTo>
                    <a:lnTo>
                      <a:pt x="1865" y="5068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02" y="2896"/>
                    </a:lnTo>
                    <a:lnTo>
                      <a:pt x="4037" y="2227"/>
                    </a:lnTo>
                    <a:lnTo>
                      <a:pt x="4200" y="1430"/>
                    </a:lnTo>
                    <a:lnTo>
                      <a:pt x="4291" y="507"/>
                    </a:lnTo>
                    <a:lnTo>
                      <a:pt x="4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1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082" y="634"/>
                    </a:lnTo>
                    <a:lnTo>
                      <a:pt x="1539" y="960"/>
                    </a:lnTo>
                    <a:lnTo>
                      <a:pt x="1069" y="1358"/>
                    </a:lnTo>
                    <a:lnTo>
                      <a:pt x="689" y="1829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942" y="1991"/>
                    </a:lnTo>
                    <a:lnTo>
                      <a:pt x="1286" y="1575"/>
                    </a:lnTo>
                    <a:lnTo>
                      <a:pt x="1720" y="1195"/>
                    </a:lnTo>
                    <a:lnTo>
                      <a:pt x="2227" y="887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1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3838" y="3005"/>
                    </a:lnTo>
                    <a:lnTo>
                      <a:pt x="3549" y="3584"/>
                    </a:lnTo>
                    <a:lnTo>
                      <a:pt x="3187" y="4109"/>
                    </a:lnTo>
                    <a:lnTo>
                      <a:pt x="2752" y="4544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969" y="4779"/>
                    </a:lnTo>
                    <a:lnTo>
                      <a:pt x="3422" y="4308"/>
                    </a:lnTo>
                    <a:lnTo>
                      <a:pt x="3802" y="3747"/>
                    </a:lnTo>
                    <a:lnTo>
                      <a:pt x="4110" y="3132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1"/>
              <p:cNvSpPr/>
              <p:nvPr/>
            </p:nvSpPr>
            <p:spPr>
              <a:xfrm>
                <a:off x="4703925" y="2452976"/>
                <a:ext cx="418060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069" extrusionOk="0">
                    <a:moveTo>
                      <a:pt x="6661" y="0"/>
                    </a:moveTo>
                    <a:lnTo>
                      <a:pt x="6064" y="181"/>
                    </a:lnTo>
                    <a:lnTo>
                      <a:pt x="5611" y="525"/>
                    </a:lnTo>
                    <a:lnTo>
                      <a:pt x="5304" y="996"/>
                    </a:lnTo>
                    <a:lnTo>
                      <a:pt x="5123" y="1575"/>
                    </a:lnTo>
                    <a:lnTo>
                      <a:pt x="5050" y="2245"/>
                    </a:lnTo>
                    <a:lnTo>
                      <a:pt x="5104" y="2951"/>
                    </a:lnTo>
                    <a:lnTo>
                      <a:pt x="5285" y="3675"/>
                    </a:lnTo>
                    <a:lnTo>
                      <a:pt x="5412" y="4019"/>
                    </a:lnTo>
                    <a:lnTo>
                      <a:pt x="5412" y="4019"/>
                    </a:lnTo>
                    <a:lnTo>
                      <a:pt x="5177" y="3729"/>
                    </a:lnTo>
                    <a:lnTo>
                      <a:pt x="4598" y="3204"/>
                    </a:lnTo>
                    <a:lnTo>
                      <a:pt x="3910" y="2788"/>
                    </a:lnTo>
                    <a:lnTo>
                      <a:pt x="3186" y="2498"/>
                    </a:lnTo>
                    <a:lnTo>
                      <a:pt x="2444" y="2317"/>
                    </a:lnTo>
                    <a:lnTo>
                      <a:pt x="1738" y="2299"/>
                    </a:lnTo>
                    <a:lnTo>
                      <a:pt x="1086" y="2444"/>
                    </a:lnTo>
                    <a:lnTo>
                      <a:pt x="561" y="2770"/>
                    </a:lnTo>
                    <a:lnTo>
                      <a:pt x="362" y="3005"/>
                    </a:lnTo>
                    <a:lnTo>
                      <a:pt x="127" y="3349"/>
                    </a:lnTo>
                    <a:lnTo>
                      <a:pt x="0" y="4001"/>
                    </a:lnTo>
                    <a:lnTo>
                      <a:pt x="199" y="4616"/>
                    </a:lnTo>
                    <a:lnTo>
                      <a:pt x="634" y="5195"/>
                    </a:lnTo>
                    <a:lnTo>
                      <a:pt x="941" y="5467"/>
                    </a:lnTo>
                    <a:lnTo>
                      <a:pt x="1285" y="5738"/>
                    </a:lnTo>
                    <a:lnTo>
                      <a:pt x="2027" y="6154"/>
                    </a:lnTo>
                    <a:lnTo>
                      <a:pt x="2860" y="6390"/>
                    </a:lnTo>
                    <a:lnTo>
                      <a:pt x="3729" y="6444"/>
                    </a:lnTo>
                    <a:lnTo>
                      <a:pt x="4163" y="6390"/>
                    </a:lnTo>
                    <a:lnTo>
                      <a:pt x="3548" y="6571"/>
                    </a:lnTo>
                    <a:lnTo>
                      <a:pt x="2950" y="6752"/>
                    </a:lnTo>
                    <a:lnTo>
                      <a:pt x="2607" y="6897"/>
                    </a:lnTo>
                    <a:lnTo>
                      <a:pt x="1937" y="7295"/>
                    </a:lnTo>
                    <a:lnTo>
                      <a:pt x="1303" y="7838"/>
                    </a:lnTo>
                    <a:lnTo>
                      <a:pt x="778" y="8453"/>
                    </a:lnTo>
                    <a:lnTo>
                      <a:pt x="435" y="9105"/>
                    </a:lnTo>
                    <a:lnTo>
                      <a:pt x="308" y="9793"/>
                    </a:lnTo>
                    <a:lnTo>
                      <a:pt x="471" y="10444"/>
                    </a:lnTo>
                    <a:lnTo>
                      <a:pt x="978" y="11042"/>
                    </a:lnTo>
                    <a:lnTo>
                      <a:pt x="1412" y="11313"/>
                    </a:lnTo>
                    <a:lnTo>
                      <a:pt x="1774" y="11476"/>
                    </a:lnTo>
                    <a:lnTo>
                      <a:pt x="2444" y="11566"/>
                    </a:lnTo>
                    <a:lnTo>
                      <a:pt x="3041" y="11404"/>
                    </a:lnTo>
                    <a:lnTo>
                      <a:pt x="3602" y="11078"/>
                    </a:lnTo>
                    <a:lnTo>
                      <a:pt x="4380" y="10354"/>
                    </a:lnTo>
                    <a:lnTo>
                      <a:pt x="5231" y="9268"/>
                    </a:lnTo>
                    <a:lnTo>
                      <a:pt x="5611" y="8833"/>
                    </a:lnTo>
                    <a:lnTo>
                      <a:pt x="5485" y="9014"/>
                    </a:lnTo>
                    <a:lnTo>
                      <a:pt x="5304" y="9358"/>
                    </a:lnTo>
                    <a:lnTo>
                      <a:pt x="5159" y="9919"/>
                    </a:lnTo>
                    <a:lnTo>
                      <a:pt x="5249" y="10698"/>
                    </a:lnTo>
                    <a:lnTo>
                      <a:pt x="5575" y="11458"/>
                    </a:lnTo>
                    <a:lnTo>
                      <a:pt x="6100" y="12128"/>
                    </a:lnTo>
                    <a:lnTo>
                      <a:pt x="6770" y="12652"/>
                    </a:lnTo>
                    <a:lnTo>
                      <a:pt x="7530" y="12978"/>
                    </a:lnTo>
                    <a:lnTo>
                      <a:pt x="8326" y="13069"/>
                    </a:lnTo>
                    <a:lnTo>
                      <a:pt x="8724" y="12978"/>
                    </a:lnTo>
                    <a:lnTo>
                      <a:pt x="9141" y="12833"/>
                    </a:lnTo>
                    <a:lnTo>
                      <a:pt x="9738" y="12417"/>
                    </a:lnTo>
                    <a:lnTo>
                      <a:pt x="10064" y="11874"/>
                    </a:lnTo>
                    <a:lnTo>
                      <a:pt x="10154" y="11277"/>
                    </a:lnTo>
                    <a:lnTo>
                      <a:pt x="10028" y="10607"/>
                    </a:lnTo>
                    <a:lnTo>
                      <a:pt x="9720" y="9956"/>
                    </a:lnTo>
                    <a:lnTo>
                      <a:pt x="9231" y="9322"/>
                    </a:lnTo>
                    <a:lnTo>
                      <a:pt x="8598" y="8743"/>
                    </a:lnTo>
                    <a:lnTo>
                      <a:pt x="8236" y="8507"/>
                    </a:lnTo>
                    <a:lnTo>
                      <a:pt x="9014" y="8797"/>
                    </a:lnTo>
                    <a:lnTo>
                      <a:pt x="10173" y="9051"/>
                    </a:lnTo>
                    <a:lnTo>
                      <a:pt x="10915" y="9105"/>
                    </a:lnTo>
                    <a:lnTo>
                      <a:pt x="11584" y="9014"/>
                    </a:lnTo>
                    <a:lnTo>
                      <a:pt x="12182" y="8797"/>
                    </a:lnTo>
                    <a:lnTo>
                      <a:pt x="12652" y="8417"/>
                    </a:lnTo>
                    <a:lnTo>
                      <a:pt x="12996" y="7856"/>
                    </a:lnTo>
                    <a:lnTo>
                      <a:pt x="13123" y="7494"/>
                    </a:lnTo>
                    <a:lnTo>
                      <a:pt x="13159" y="7096"/>
                    </a:lnTo>
                    <a:lnTo>
                      <a:pt x="12978" y="6335"/>
                    </a:lnTo>
                    <a:lnTo>
                      <a:pt x="12526" y="5666"/>
                    </a:lnTo>
                    <a:lnTo>
                      <a:pt x="11874" y="5123"/>
                    </a:lnTo>
                    <a:lnTo>
                      <a:pt x="11114" y="4725"/>
                    </a:lnTo>
                    <a:lnTo>
                      <a:pt x="10299" y="4489"/>
                    </a:lnTo>
                    <a:lnTo>
                      <a:pt x="9503" y="4471"/>
                    </a:lnTo>
                    <a:lnTo>
                      <a:pt x="8815" y="4706"/>
                    </a:lnTo>
                    <a:lnTo>
                      <a:pt x="8543" y="4942"/>
                    </a:lnTo>
                    <a:lnTo>
                      <a:pt x="8543" y="4942"/>
                    </a:lnTo>
                    <a:lnTo>
                      <a:pt x="8815" y="4670"/>
                    </a:lnTo>
                    <a:lnTo>
                      <a:pt x="9177" y="3982"/>
                    </a:lnTo>
                    <a:lnTo>
                      <a:pt x="9322" y="3204"/>
                    </a:lnTo>
                    <a:lnTo>
                      <a:pt x="9286" y="2390"/>
                    </a:lnTo>
                    <a:lnTo>
                      <a:pt x="9068" y="1611"/>
                    </a:lnTo>
                    <a:lnTo>
                      <a:pt x="8670" y="905"/>
                    </a:lnTo>
                    <a:lnTo>
                      <a:pt x="8127" y="362"/>
                    </a:lnTo>
                    <a:lnTo>
                      <a:pt x="7421" y="37"/>
                    </a:lnTo>
                    <a:lnTo>
                      <a:pt x="70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1"/>
              <p:cNvSpPr/>
              <p:nvPr/>
            </p:nvSpPr>
            <p:spPr>
              <a:xfrm>
                <a:off x="4711390" y="2448370"/>
                <a:ext cx="415169" cy="424382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13359" extrusionOk="0">
                    <a:moveTo>
                      <a:pt x="6517" y="1"/>
                    </a:moveTo>
                    <a:lnTo>
                      <a:pt x="6046" y="73"/>
                    </a:lnTo>
                    <a:lnTo>
                      <a:pt x="5612" y="272"/>
                    </a:lnTo>
                    <a:lnTo>
                      <a:pt x="5268" y="562"/>
                    </a:lnTo>
                    <a:lnTo>
                      <a:pt x="5123" y="761"/>
                    </a:lnTo>
                    <a:lnTo>
                      <a:pt x="4960" y="1014"/>
                    </a:lnTo>
                    <a:lnTo>
                      <a:pt x="4743" y="1630"/>
                    </a:lnTo>
                    <a:lnTo>
                      <a:pt x="4670" y="2354"/>
                    </a:lnTo>
                    <a:lnTo>
                      <a:pt x="4725" y="3150"/>
                    </a:lnTo>
                    <a:lnTo>
                      <a:pt x="4815" y="3548"/>
                    </a:lnTo>
                    <a:lnTo>
                      <a:pt x="4507" y="3277"/>
                    </a:lnTo>
                    <a:lnTo>
                      <a:pt x="3765" y="2824"/>
                    </a:lnTo>
                    <a:lnTo>
                      <a:pt x="2969" y="2480"/>
                    </a:lnTo>
                    <a:lnTo>
                      <a:pt x="2154" y="2317"/>
                    </a:lnTo>
                    <a:lnTo>
                      <a:pt x="1756" y="2299"/>
                    </a:lnTo>
                    <a:lnTo>
                      <a:pt x="1448" y="2299"/>
                    </a:lnTo>
                    <a:lnTo>
                      <a:pt x="942" y="2408"/>
                    </a:lnTo>
                    <a:lnTo>
                      <a:pt x="507" y="2607"/>
                    </a:lnTo>
                    <a:lnTo>
                      <a:pt x="145" y="2878"/>
                    </a:lnTo>
                    <a:lnTo>
                      <a:pt x="0" y="3059"/>
                    </a:lnTo>
                    <a:lnTo>
                      <a:pt x="236" y="3240"/>
                    </a:lnTo>
                    <a:lnTo>
                      <a:pt x="399" y="3059"/>
                    </a:lnTo>
                    <a:lnTo>
                      <a:pt x="761" y="2806"/>
                    </a:lnTo>
                    <a:lnTo>
                      <a:pt x="1358" y="2607"/>
                    </a:lnTo>
                    <a:lnTo>
                      <a:pt x="1738" y="2589"/>
                    </a:lnTo>
                    <a:lnTo>
                      <a:pt x="1756" y="2589"/>
                    </a:lnTo>
                    <a:lnTo>
                      <a:pt x="2209" y="2625"/>
                    </a:lnTo>
                    <a:lnTo>
                      <a:pt x="3132" y="2860"/>
                    </a:lnTo>
                    <a:lnTo>
                      <a:pt x="4019" y="3295"/>
                    </a:lnTo>
                    <a:lnTo>
                      <a:pt x="4761" y="3892"/>
                    </a:lnTo>
                    <a:lnTo>
                      <a:pt x="5050" y="4254"/>
                    </a:lnTo>
                    <a:lnTo>
                      <a:pt x="5141" y="4327"/>
                    </a:lnTo>
                    <a:lnTo>
                      <a:pt x="5250" y="4290"/>
                    </a:lnTo>
                    <a:lnTo>
                      <a:pt x="5322" y="4218"/>
                    </a:lnTo>
                    <a:lnTo>
                      <a:pt x="5322" y="4109"/>
                    </a:lnTo>
                    <a:lnTo>
                      <a:pt x="5159" y="3657"/>
                    </a:lnTo>
                    <a:lnTo>
                      <a:pt x="4996" y="2752"/>
                    </a:lnTo>
                    <a:lnTo>
                      <a:pt x="4996" y="1919"/>
                    </a:lnTo>
                    <a:lnTo>
                      <a:pt x="5195" y="1213"/>
                    </a:lnTo>
                    <a:lnTo>
                      <a:pt x="5376" y="924"/>
                    </a:lnTo>
                    <a:lnTo>
                      <a:pt x="5485" y="761"/>
                    </a:lnTo>
                    <a:lnTo>
                      <a:pt x="5793" y="525"/>
                    </a:lnTo>
                    <a:lnTo>
                      <a:pt x="6136" y="363"/>
                    </a:lnTo>
                    <a:lnTo>
                      <a:pt x="6553" y="290"/>
                    </a:lnTo>
                    <a:lnTo>
                      <a:pt x="6770" y="290"/>
                    </a:lnTo>
                    <a:lnTo>
                      <a:pt x="7096" y="326"/>
                    </a:lnTo>
                    <a:lnTo>
                      <a:pt x="7693" y="562"/>
                    </a:lnTo>
                    <a:lnTo>
                      <a:pt x="8200" y="996"/>
                    </a:lnTo>
                    <a:lnTo>
                      <a:pt x="8598" y="1593"/>
                    </a:lnTo>
                    <a:lnTo>
                      <a:pt x="8743" y="1955"/>
                    </a:lnTo>
                    <a:lnTo>
                      <a:pt x="8870" y="2372"/>
                    </a:lnTo>
                    <a:lnTo>
                      <a:pt x="8960" y="3222"/>
                    </a:lnTo>
                    <a:lnTo>
                      <a:pt x="8815" y="3983"/>
                    </a:lnTo>
                    <a:lnTo>
                      <a:pt x="8508" y="4652"/>
                    </a:lnTo>
                    <a:lnTo>
                      <a:pt x="8272" y="4906"/>
                    </a:lnTo>
                    <a:lnTo>
                      <a:pt x="8236" y="4942"/>
                    </a:lnTo>
                    <a:lnTo>
                      <a:pt x="8200" y="4978"/>
                    </a:lnTo>
                    <a:lnTo>
                      <a:pt x="8164" y="5014"/>
                    </a:lnTo>
                    <a:lnTo>
                      <a:pt x="8164" y="5141"/>
                    </a:lnTo>
                    <a:lnTo>
                      <a:pt x="8200" y="5177"/>
                    </a:lnTo>
                    <a:lnTo>
                      <a:pt x="8236" y="5213"/>
                    </a:lnTo>
                    <a:lnTo>
                      <a:pt x="8345" y="5232"/>
                    </a:lnTo>
                    <a:lnTo>
                      <a:pt x="8399" y="5195"/>
                    </a:lnTo>
                    <a:lnTo>
                      <a:pt x="8435" y="5159"/>
                    </a:lnTo>
                    <a:lnTo>
                      <a:pt x="8471" y="5141"/>
                    </a:lnTo>
                    <a:lnTo>
                      <a:pt x="8743" y="4942"/>
                    </a:lnTo>
                    <a:lnTo>
                      <a:pt x="9413" y="4761"/>
                    </a:lnTo>
                    <a:lnTo>
                      <a:pt x="10155" y="4797"/>
                    </a:lnTo>
                    <a:lnTo>
                      <a:pt x="10879" y="5032"/>
                    </a:lnTo>
                    <a:lnTo>
                      <a:pt x="11223" y="5195"/>
                    </a:lnTo>
                    <a:lnTo>
                      <a:pt x="11530" y="5376"/>
                    </a:lnTo>
                    <a:lnTo>
                      <a:pt x="12128" y="5865"/>
                    </a:lnTo>
                    <a:lnTo>
                      <a:pt x="12562" y="6480"/>
                    </a:lnTo>
                    <a:lnTo>
                      <a:pt x="12743" y="7023"/>
                    </a:lnTo>
                    <a:lnTo>
                      <a:pt x="12761" y="7404"/>
                    </a:lnTo>
                    <a:lnTo>
                      <a:pt x="12725" y="7603"/>
                    </a:lnTo>
                    <a:lnTo>
                      <a:pt x="12598" y="8019"/>
                    </a:lnTo>
                    <a:lnTo>
                      <a:pt x="12254" y="8490"/>
                    </a:lnTo>
                    <a:lnTo>
                      <a:pt x="11965" y="8743"/>
                    </a:lnTo>
                    <a:lnTo>
                      <a:pt x="11784" y="8833"/>
                    </a:lnTo>
                    <a:lnTo>
                      <a:pt x="11458" y="8978"/>
                    </a:lnTo>
                    <a:lnTo>
                      <a:pt x="10643" y="9087"/>
                    </a:lnTo>
                    <a:lnTo>
                      <a:pt x="9702" y="9014"/>
                    </a:lnTo>
                    <a:lnTo>
                      <a:pt x="8634" y="8725"/>
                    </a:lnTo>
                    <a:lnTo>
                      <a:pt x="8055" y="8508"/>
                    </a:lnTo>
                    <a:lnTo>
                      <a:pt x="7946" y="8490"/>
                    </a:lnTo>
                    <a:lnTo>
                      <a:pt x="7874" y="8580"/>
                    </a:lnTo>
                    <a:lnTo>
                      <a:pt x="7838" y="8689"/>
                    </a:lnTo>
                    <a:lnTo>
                      <a:pt x="7928" y="8779"/>
                    </a:lnTo>
                    <a:lnTo>
                      <a:pt x="8254" y="8996"/>
                    </a:lnTo>
                    <a:lnTo>
                      <a:pt x="8833" y="9503"/>
                    </a:lnTo>
                    <a:lnTo>
                      <a:pt x="9286" y="10082"/>
                    </a:lnTo>
                    <a:lnTo>
                      <a:pt x="9612" y="10698"/>
                    </a:lnTo>
                    <a:lnTo>
                      <a:pt x="9702" y="10987"/>
                    </a:lnTo>
                    <a:lnTo>
                      <a:pt x="9775" y="11349"/>
                    </a:lnTo>
                    <a:lnTo>
                      <a:pt x="9702" y="11965"/>
                    </a:lnTo>
                    <a:lnTo>
                      <a:pt x="9376" y="12472"/>
                    </a:lnTo>
                    <a:lnTo>
                      <a:pt x="8815" y="12834"/>
                    </a:lnTo>
                    <a:lnTo>
                      <a:pt x="8453" y="12978"/>
                    </a:lnTo>
                    <a:lnTo>
                      <a:pt x="8236" y="13033"/>
                    </a:lnTo>
                    <a:lnTo>
                      <a:pt x="7820" y="13051"/>
                    </a:lnTo>
                    <a:lnTo>
                      <a:pt x="7204" y="12942"/>
                    </a:lnTo>
                    <a:lnTo>
                      <a:pt x="6426" y="12544"/>
                    </a:lnTo>
                    <a:lnTo>
                      <a:pt x="5793" y="11965"/>
                    </a:lnTo>
                    <a:lnTo>
                      <a:pt x="5539" y="11621"/>
                    </a:lnTo>
                    <a:lnTo>
                      <a:pt x="5340" y="11277"/>
                    </a:lnTo>
                    <a:lnTo>
                      <a:pt x="5105" y="10589"/>
                    </a:lnTo>
                    <a:lnTo>
                      <a:pt x="5087" y="9938"/>
                    </a:lnTo>
                    <a:lnTo>
                      <a:pt x="5304" y="9340"/>
                    </a:lnTo>
                    <a:lnTo>
                      <a:pt x="5503" y="9087"/>
                    </a:lnTo>
                    <a:lnTo>
                      <a:pt x="5539" y="8978"/>
                    </a:lnTo>
                    <a:lnTo>
                      <a:pt x="5485" y="8870"/>
                    </a:lnTo>
                    <a:lnTo>
                      <a:pt x="5376" y="8815"/>
                    </a:lnTo>
                    <a:lnTo>
                      <a:pt x="5268" y="8888"/>
                    </a:lnTo>
                    <a:lnTo>
                      <a:pt x="4960" y="9232"/>
                    </a:lnTo>
                    <a:lnTo>
                      <a:pt x="4616" y="9648"/>
                    </a:lnTo>
                    <a:lnTo>
                      <a:pt x="4290" y="10064"/>
                    </a:lnTo>
                    <a:lnTo>
                      <a:pt x="3548" y="10879"/>
                    </a:lnTo>
                    <a:lnTo>
                      <a:pt x="2933" y="11313"/>
                    </a:lnTo>
                    <a:lnTo>
                      <a:pt x="2480" y="11512"/>
                    </a:lnTo>
                    <a:lnTo>
                      <a:pt x="2010" y="11549"/>
                    </a:lnTo>
                    <a:lnTo>
                      <a:pt x="1503" y="11458"/>
                    </a:lnTo>
                    <a:lnTo>
                      <a:pt x="1249" y="11313"/>
                    </a:lnTo>
                    <a:lnTo>
                      <a:pt x="1105" y="11585"/>
                    </a:lnTo>
                    <a:lnTo>
                      <a:pt x="1394" y="11730"/>
                    </a:lnTo>
                    <a:lnTo>
                      <a:pt x="1973" y="11856"/>
                    </a:lnTo>
                    <a:lnTo>
                      <a:pt x="2498" y="11820"/>
                    </a:lnTo>
                    <a:lnTo>
                      <a:pt x="3005" y="11621"/>
                    </a:lnTo>
                    <a:lnTo>
                      <a:pt x="3675" y="11168"/>
                    </a:lnTo>
                    <a:lnTo>
                      <a:pt x="4471" y="10318"/>
                    </a:lnTo>
                    <a:lnTo>
                      <a:pt x="4815" y="9901"/>
                    </a:lnTo>
                    <a:lnTo>
                      <a:pt x="4779" y="10119"/>
                    </a:lnTo>
                    <a:lnTo>
                      <a:pt x="4815" y="10589"/>
                    </a:lnTo>
                    <a:lnTo>
                      <a:pt x="4924" y="11060"/>
                    </a:lnTo>
                    <a:lnTo>
                      <a:pt x="5141" y="11549"/>
                    </a:lnTo>
                    <a:lnTo>
                      <a:pt x="5286" y="11784"/>
                    </a:lnTo>
                    <a:lnTo>
                      <a:pt x="5521" y="12092"/>
                    </a:lnTo>
                    <a:lnTo>
                      <a:pt x="6082" y="12653"/>
                    </a:lnTo>
                    <a:lnTo>
                      <a:pt x="6770" y="13087"/>
                    </a:lnTo>
                    <a:lnTo>
                      <a:pt x="7512" y="13322"/>
                    </a:lnTo>
                    <a:lnTo>
                      <a:pt x="7910" y="13359"/>
                    </a:lnTo>
                    <a:lnTo>
                      <a:pt x="8218" y="13340"/>
                    </a:lnTo>
                    <a:lnTo>
                      <a:pt x="8526" y="13268"/>
                    </a:lnTo>
                    <a:lnTo>
                      <a:pt x="8960" y="13105"/>
                    </a:lnTo>
                    <a:lnTo>
                      <a:pt x="9612" y="12653"/>
                    </a:lnTo>
                    <a:lnTo>
                      <a:pt x="9992" y="12055"/>
                    </a:lnTo>
                    <a:lnTo>
                      <a:pt x="10064" y="11331"/>
                    </a:lnTo>
                    <a:lnTo>
                      <a:pt x="9992" y="10915"/>
                    </a:lnTo>
                    <a:lnTo>
                      <a:pt x="9847" y="10444"/>
                    </a:lnTo>
                    <a:lnTo>
                      <a:pt x="9250" y="9521"/>
                    </a:lnTo>
                    <a:lnTo>
                      <a:pt x="8833" y="9105"/>
                    </a:lnTo>
                    <a:lnTo>
                      <a:pt x="9304" y="9232"/>
                    </a:lnTo>
                    <a:lnTo>
                      <a:pt x="10173" y="9377"/>
                    </a:lnTo>
                    <a:lnTo>
                      <a:pt x="10951" y="9377"/>
                    </a:lnTo>
                    <a:lnTo>
                      <a:pt x="11639" y="9232"/>
                    </a:lnTo>
                    <a:lnTo>
                      <a:pt x="11929" y="9105"/>
                    </a:lnTo>
                    <a:lnTo>
                      <a:pt x="12128" y="8996"/>
                    </a:lnTo>
                    <a:lnTo>
                      <a:pt x="12472" y="8707"/>
                    </a:lnTo>
                    <a:lnTo>
                      <a:pt x="12761" y="8345"/>
                    </a:lnTo>
                    <a:lnTo>
                      <a:pt x="12960" y="7910"/>
                    </a:lnTo>
                    <a:lnTo>
                      <a:pt x="13033" y="7657"/>
                    </a:lnTo>
                    <a:lnTo>
                      <a:pt x="13069" y="7277"/>
                    </a:lnTo>
                    <a:lnTo>
                      <a:pt x="12906" y="6517"/>
                    </a:lnTo>
                    <a:lnTo>
                      <a:pt x="12472" y="5811"/>
                    </a:lnTo>
                    <a:lnTo>
                      <a:pt x="11802" y="5195"/>
                    </a:lnTo>
                    <a:lnTo>
                      <a:pt x="11367" y="4924"/>
                    </a:lnTo>
                    <a:lnTo>
                      <a:pt x="11078" y="4779"/>
                    </a:lnTo>
                    <a:lnTo>
                      <a:pt x="10462" y="4562"/>
                    </a:lnTo>
                    <a:lnTo>
                      <a:pt x="9811" y="4453"/>
                    </a:lnTo>
                    <a:lnTo>
                      <a:pt x="9195" y="4489"/>
                    </a:lnTo>
                    <a:lnTo>
                      <a:pt x="8906" y="4562"/>
                    </a:lnTo>
                    <a:lnTo>
                      <a:pt x="8906" y="4562"/>
                    </a:lnTo>
                    <a:lnTo>
                      <a:pt x="9033" y="4272"/>
                    </a:lnTo>
                    <a:lnTo>
                      <a:pt x="9214" y="3639"/>
                    </a:lnTo>
                    <a:lnTo>
                      <a:pt x="9250" y="2933"/>
                    </a:lnTo>
                    <a:lnTo>
                      <a:pt x="9141" y="2227"/>
                    </a:lnTo>
                    <a:lnTo>
                      <a:pt x="9033" y="1865"/>
                    </a:lnTo>
                    <a:lnTo>
                      <a:pt x="8870" y="1449"/>
                    </a:lnTo>
                    <a:lnTo>
                      <a:pt x="8417" y="779"/>
                    </a:lnTo>
                    <a:lnTo>
                      <a:pt x="7838" y="290"/>
                    </a:lnTo>
                    <a:lnTo>
                      <a:pt x="7150" y="37"/>
                    </a:lnTo>
                    <a:lnTo>
                      <a:pt x="67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1"/>
              <p:cNvSpPr/>
              <p:nvPr/>
            </p:nvSpPr>
            <p:spPr>
              <a:xfrm>
                <a:off x="4699890" y="2448370"/>
                <a:ext cx="426669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1585" extrusionOk="0">
                    <a:moveTo>
                      <a:pt x="6879" y="1"/>
                    </a:moveTo>
                    <a:lnTo>
                      <a:pt x="6408" y="73"/>
                    </a:lnTo>
                    <a:lnTo>
                      <a:pt x="5974" y="272"/>
                    </a:lnTo>
                    <a:lnTo>
                      <a:pt x="5630" y="562"/>
                    </a:lnTo>
                    <a:lnTo>
                      <a:pt x="5485" y="743"/>
                    </a:lnTo>
                    <a:lnTo>
                      <a:pt x="5322" y="1014"/>
                    </a:lnTo>
                    <a:lnTo>
                      <a:pt x="5105" y="1630"/>
                    </a:lnTo>
                    <a:lnTo>
                      <a:pt x="5032" y="2354"/>
                    </a:lnTo>
                    <a:lnTo>
                      <a:pt x="5087" y="3150"/>
                    </a:lnTo>
                    <a:lnTo>
                      <a:pt x="5177" y="3548"/>
                    </a:lnTo>
                    <a:lnTo>
                      <a:pt x="4869" y="3277"/>
                    </a:lnTo>
                    <a:lnTo>
                      <a:pt x="4127" y="2824"/>
                    </a:lnTo>
                    <a:lnTo>
                      <a:pt x="3331" y="2480"/>
                    </a:lnTo>
                    <a:lnTo>
                      <a:pt x="2516" y="2317"/>
                    </a:lnTo>
                    <a:lnTo>
                      <a:pt x="2118" y="2299"/>
                    </a:lnTo>
                    <a:lnTo>
                      <a:pt x="1810" y="2299"/>
                    </a:lnTo>
                    <a:lnTo>
                      <a:pt x="1304" y="2408"/>
                    </a:lnTo>
                    <a:lnTo>
                      <a:pt x="869" y="2607"/>
                    </a:lnTo>
                    <a:lnTo>
                      <a:pt x="507" y="2878"/>
                    </a:lnTo>
                    <a:lnTo>
                      <a:pt x="362" y="3059"/>
                    </a:lnTo>
                    <a:lnTo>
                      <a:pt x="218" y="3277"/>
                    </a:lnTo>
                    <a:lnTo>
                      <a:pt x="37" y="3693"/>
                    </a:lnTo>
                    <a:lnTo>
                      <a:pt x="0" y="4073"/>
                    </a:lnTo>
                    <a:lnTo>
                      <a:pt x="37" y="4435"/>
                    </a:lnTo>
                    <a:lnTo>
                      <a:pt x="254" y="4942"/>
                    </a:lnTo>
                    <a:lnTo>
                      <a:pt x="724" y="5503"/>
                    </a:lnTo>
                    <a:lnTo>
                      <a:pt x="978" y="5738"/>
                    </a:lnTo>
                    <a:lnTo>
                      <a:pt x="1213" y="5919"/>
                    </a:lnTo>
                    <a:lnTo>
                      <a:pt x="1720" y="6245"/>
                    </a:lnTo>
                    <a:lnTo>
                      <a:pt x="2281" y="6499"/>
                    </a:lnTo>
                    <a:lnTo>
                      <a:pt x="2878" y="6661"/>
                    </a:lnTo>
                    <a:lnTo>
                      <a:pt x="3186" y="6698"/>
                    </a:lnTo>
                    <a:lnTo>
                      <a:pt x="3114" y="6734"/>
                    </a:lnTo>
                    <a:lnTo>
                      <a:pt x="3023" y="6752"/>
                    </a:lnTo>
                    <a:lnTo>
                      <a:pt x="2553" y="6951"/>
                    </a:lnTo>
                    <a:lnTo>
                      <a:pt x="1629" y="7585"/>
                    </a:lnTo>
                    <a:lnTo>
                      <a:pt x="869" y="8399"/>
                    </a:lnTo>
                    <a:lnTo>
                      <a:pt x="471" y="9069"/>
                    </a:lnTo>
                    <a:lnTo>
                      <a:pt x="326" y="9539"/>
                    </a:lnTo>
                    <a:lnTo>
                      <a:pt x="308" y="9775"/>
                    </a:lnTo>
                    <a:lnTo>
                      <a:pt x="290" y="9974"/>
                    </a:lnTo>
                    <a:lnTo>
                      <a:pt x="381" y="10426"/>
                    </a:lnTo>
                    <a:lnTo>
                      <a:pt x="616" y="10897"/>
                    </a:lnTo>
                    <a:lnTo>
                      <a:pt x="1105" y="11368"/>
                    </a:lnTo>
                    <a:lnTo>
                      <a:pt x="1467" y="11585"/>
                    </a:lnTo>
                    <a:lnTo>
                      <a:pt x="1611" y="11313"/>
                    </a:lnTo>
                    <a:lnTo>
                      <a:pt x="1358" y="11168"/>
                    </a:lnTo>
                    <a:lnTo>
                      <a:pt x="960" y="10843"/>
                    </a:lnTo>
                    <a:lnTo>
                      <a:pt x="706" y="10444"/>
                    </a:lnTo>
                    <a:lnTo>
                      <a:pt x="598" y="10028"/>
                    </a:lnTo>
                    <a:lnTo>
                      <a:pt x="598" y="9793"/>
                    </a:lnTo>
                    <a:lnTo>
                      <a:pt x="634" y="9594"/>
                    </a:lnTo>
                    <a:lnTo>
                      <a:pt x="761" y="9159"/>
                    </a:lnTo>
                    <a:lnTo>
                      <a:pt x="1123" y="8544"/>
                    </a:lnTo>
                    <a:lnTo>
                      <a:pt x="1847" y="7802"/>
                    </a:lnTo>
                    <a:lnTo>
                      <a:pt x="2697" y="7223"/>
                    </a:lnTo>
                    <a:lnTo>
                      <a:pt x="3132" y="7042"/>
                    </a:lnTo>
                    <a:lnTo>
                      <a:pt x="3403" y="6951"/>
                    </a:lnTo>
                    <a:lnTo>
                      <a:pt x="3693" y="6879"/>
                    </a:lnTo>
                    <a:lnTo>
                      <a:pt x="4019" y="6788"/>
                    </a:lnTo>
                    <a:lnTo>
                      <a:pt x="4345" y="6680"/>
                    </a:lnTo>
                    <a:lnTo>
                      <a:pt x="4435" y="6607"/>
                    </a:lnTo>
                    <a:lnTo>
                      <a:pt x="4435" y="6499"/>
                    </a:lnTo>
                    <a:lnTo>
                      <a:pt x="4381" y="6408"/>
                    </a:lnTo>
                    <a:lnTo>
                      <a:pt x="4254" y="6390"/>
                    </a:lnTo>
                    <a:lnTo>
                      <a:pt x="3838" y="6444"/>
                    </a:lnTo>
                    <a:lnTo>
                      <a:pt x="3005" y="6390"/>
                    </a:lnTo>
                    <a:lnTo>
                      <a:pt x="2209" y="6155"/>
                    </a:lnTo>
                    <a:lnTo>
                      <a:pt x="1485" y="5756"/>
                    </a:lnTo>
                    <a:lnTo>
                      <a:pt x="1177" y="5503"/>
                    </a:lnTo>
                    <a:lnTo>
                      <a:pt x="833" y="5195"/>
                    </a:lnTo>
                    <a:lnTo>
                      <a:pt x="417" y="4616"/>
                    </a:lnTo>
                    <a:lnTo>
                      <a:pt x="290" y="4073"/>
                    </a:lnTo>
                    <a:lnTo>
                      <a:pt x="417" y="3530"/>
                    </a:lnTo>
                    <a:lnTo>
                      <a:pt x="598" y="3240"/>
                    </a:lnTo>
                    <a:lnTo>
                      <a:pt x="761" y="3059"/>
                    </a:lnTo>
                    <a:lnTo>
                      <a:pt x="1123" y="2806"/>
                    </a:lnTo>
                    <a:lnTo>
                      <a:pt x="1720" y="2607"/>
                    </a:lnTo>
                    <a:lnTo>
                      <a:pt x="2100" y="2589"/>
                    </a:lnTo>
                    <a:lnTo>
                      <a:pt x="2118" y="2589"/>
                    </a:lnTo>
                    <a:lnTo>
                      <a:pt x="2571" y="2625"/>
                    </a:lnTo>
                    <a:lnTo>
                      <a:pt x="3494" y="2860"/>
                    </a:lnTo>
                    <a:lnTo>
                      <a:pt x="4381" y="3295"/>
                    </a:lnTo>
                    <a:lnTo>
                      <a:pt x="5123" y="3892"/>
                    </a:lnTo>
                    <a:lnTo>
                      <a:pt x="5412" y="4254"/>
                    </a:lnTo>
                    <a:lnTo>
                      <a:pt x="5503" y="4327"/>
                    </a:lnTo>
                    <a:lnTo>
                      <a:pt x="5612" y="4290"/>
                    </a:lnTo>
                    <a:lnTo>
                      <a:pt x="5684" y="4218"/>
                    </a:lnTo>
                    <a:lnTo>
                      <a:pt x="5684" y="4109"/>
                    </a:lnTo>
                    <a:lnTo>
                      <a:pt x="5521" y="3657"/>
                    </a:lnTo>
                    <a:lnTo>
                      <a:pt x="5358" y="2752"/>
                    </a:lnTo>
                    <a:lnTo>
                      <a:pt x="5358" y="1919"/>
                    </a:lnTo>
                    <a:lnTo>
                      <a:pt x="5557" y="1213"/>
                    </a:lnTo>
                    <a:lnTo>
                      <a:pt x="5738" y="924"/>
                    </a:lnTo>
                    <a:lnTo>
                      <a:pt x="5847" y="761"/>
                    </a:lnTo>
                    <a:lnTo>
                      <a:pt x="6155" y="525"/>
                    </a:lnTo>
                    <a:lnTo>
                      <a:pt x="6498" y="363"/>
                    </a:lnTo>
                    <a:lnTo>
                      <a:pt x="6915" y="290"/>
                    </a:lnTo>
                    <a:lnTo>
                      <a:pt x="7132" y="290"/>
                    </a:lnTo>
                    <a:lnTo>
                      <a:pt x="7458" y="326"/>
                    </a:lnTo>
                    <a:lnTo>
                      <a:pt x="8055" y="562"/>
                    </a:lnTo>
                    <a:lnTo>
                      <a:pt x="8562" y="996"/>
                    </a:lnTo>
                    <a:lnTo>
                      <a:pt x="8960" y="1593"/>
                    </a:lnTo>
                    <a:lnTo>
                      <a:pt x="9105" y="1955"/>
                    </a:lnTo>
                    <a:lnTo>
                      <a:pt x="9232" y="2372"/>
                    </a:lnTo>
                    <a:lnTo>
                      <a:pt x="9322" y="3222"/>
                    </a:lnTo>
                    <a:lnTo>
                      <a:pt x="9177" y="3983"/>
                    </a:lnTo>
                    <a:lnTo>
                      <a:pt x="8870" y="4652"/>
                    </a:lnTo>
                    <a:lnTo>
                      <a:pt x="8634" y="4906"/>
                    </a:lnTo>
                    <a:lnTo>
                      <a:pt x="8598" y="4942"/>
                    </a:lnTo>
                    <a:lnTo>
                      <a:pt x="8562" y="4978"/>
                    </a:lnTo>
                    <a:lnTo>
                      <a:pt x="8526" y="5014"/>
                    </a:lnTo>
                    <a:lnTo>
                      <a:pt x="8526" y="5141"/>
                    </a:lnTo>
                    <a:lnTo>
                      <a:pt x="8562" y="5177"/>
                    </a:lnTo>
                    <a:lnTo>
                      <a:pt x="8598" y="5213"/>
                    </a:lnTo>
                    <a:lnTo>
                      <a:pt x="8707" y="5232"/>
                    </a:lnTo>
                    <a:lnTo>
                      <a:pt x="8761" y="5195"/>
                    </a:lnTo>
                    <a:lnTo>
                      <a:pt x="8797" y="5159"/>
                    </a:lnTo>
                    <a:lnTo>
                      <a:pt x="8833" y="5141"/>
                    </a:lnTo>
                    <a:lnTo>
                      <a:pt x="9105" y="4942"/>
                    </a:lnTo>
                    <a:lnTo>
                      <a:pt x="9775" y="4761"/>
                    </a:lnTo>
                    <a:lnTo>
                      <a:pt x="10517" y="4797"/>
                    </a:lnTo>
                    <a:lnTo>
                      <a:pt x="11241" y="5032"/>
                    </a:lnTo>
                    <a:lnTo>
                      <a:pt x="11585" y="5195"/>
                    </a:lnTo>
                    <a:lnTo>
                      <a:pt x="11892" y="5376"/>
                    </a:lnTo>
                    <a:lnTo>
                      <a:pt x="12490" y="5865"/>
                    </a:lnTo>
                    <a:lnTo>
                      <a:pt x="12924" y="6480"/>
                    </a:lnTo>
                    <a:lnTo>
                      <a:pt x="13105" y="7023"/>
                    </a:lnTo>
                    <a:lnTo>
                      <a:pt x="13123" y="7404"/>
                    </a:lnTo>
                    <a:lnTo>
                      <a:pt x="13087" y="7603"/>
                    </a:lnTo>
                    <a:lnTo>
                      <a:pt x="12960" y="8019"/>
                    </a:lnTo>
                    <a:lnTo>
                      <a:pt x="12616" y="8490"/>
                    </a:lnTo>
                    <a:lnTo>
                      <a:pt x="12327" y="8743"/>
                    </a:lnTo>
                    <a:lnTo>
                      <a:pt x="12146" y="8833"/>
                    </a:lnTo>
                    <a:lnTo>
                      <a:pt x="11820" y="8978"/>
                    </a:lnTo>
                    <a:lnTo>
                      <a:pt x="11005" y="9087"/>
                    </a:lnTo>
                    <a:lnTo>
                      <a:pt x="10064" y="9014"/>
                    </a:lnTo>
                    <a:lnTo>
                      <a:pt x="8996" y="8725"/>
                    </a:lnTo>
                    <a:lnTo>
                      <a:pt x="8417" y="8508"/>
                    </a:lnTo>
                    <a:lnTo>
                      <a:pt x="8308" y="8490"/>
                    </a:lnTo>
                    <a:lnTo>
                      <a:pt x="8236" y="8580"/>
                    </a:lnTo>
                    <a:lnTo>
                      <a:pt x="8200" y="8689"/>
                    </a:lnTo>
                    <a:lnTo>
                      <a:pt x="8290" y="8779"/>
                    </a:lnTo>
                    <a:lnTo>
                      <a:pt x="8616" y="8996"/>
                    </a:lnTo>
                    <a:lnTo>
                      <a:pt x="9195" y="9503"/>
                    </a:lnTo>
                    <a:lnTo>
                      <a:pt x="9648" y="10082"/>
                    </a:lnTo>
                    <a:lnTo>
                      <a:pt x="9974" y="10698"/>
                    </a:lnTo>
                    <a:lnTo>
                      <a:pt x="10064" y="10987"/>
                    </a:lnTo>
                    <a:lnTo>
                      <a:pt x="10354" y="10915"/>
                    </a:lnTo>
                    <a:lnTo>
                      <a:pt x="10209" y="10444"/>
                    </a:lnTo>
                    <a:lnTo>
                      <a:pt x="9612" y="9521"/>
                    </a:lnTo>
                    <a:lnTo>
                      <a:pt x="9195" y="9105"/>
                    </a:lnTo>
                    <a:lnTo>
                      <a:pt x="9666" y="9232"/>
                    </a:lnTo>
                    <a:lnTo>
                      <a:pt x="10535" y="9377"/>
                    </a:lnTo>
                    <a:lnTo>
                      <a:pt x="11313" y="9377"/>
                    </a:lnTo>
                    <a:lnTo>
                      <a:pt x="12001" y="9232"/>
                    </a:lnTo>
                    <a:lnTo>
                      <a:pt x="12291" y="9105"/>
                    </a:lnTo>
                    <a:lnTo>
                      <a:pt x="12490" y="8996"/>
                    </a:lnTo>
                    <a:lnTo>
                      <a:pt x="12834" y="8707"/>
                    </a:lnTo>
                    <a:lnTo>
                      <a:pt x="13123" y="8345"/>
                    </a:lnTo>
                    <a:lnTo>
                      <a:pt x="13322" y="7910"/>
                    </a:lnTo>
                    <a:lnTo>
                      <a:pt x="13395" y="7657"/>
                    </a:lnTo>
                    <a:lnTo>
                      <a:pt x="13431" y="7277"/>
                    </a:lnTo>
                    <a:lnTo>
                      <a:pt x="13268" y="6517"/>
                    </a:lnTo>
                    <a:lnTo>
                      <a:pt x="12834" y="5811"/>
                    </a:lnTo>
                    <a:lnTo>
                      <a:pt x="12164" y="5195"/>
                    </a:lnTo>
                    <a:lnTo>
                      <a:pt x="11729" y="4924"/>
                    </a:lnTo>
                    <a:lnTo>
                      <a:pt x="11440" y="4779"/>
                    </a:lnTo>
                    <a:lnTo>
                      <a:pt x="10824" y="4562"/>
                    </a:lnTo>
                    <a:lnTo>
                      <a:pt x="10173" y="4453"/>
                    </a:lnTo>
                    <a:lnTo>
                      <a:pt x="9557" y="4489"/>
                    </a:lnTo>
                    <a:lnTo>
                      <a:pt x="9268" y="4562"/>
                    </a:lnTo>
                    <a:lnTo>
                      <a:pt x="9268" y="4562"/>
                    </a:lnTo>
                    <a:lnTo>
                      <a:pt x="9395" y="4272"/>
                    </a:lnTo>
                    <a:lnTo>
                      <a:pt x="9576" y="3639"/>
                    </a:lnTo>
                    <a:lnTo>
                      <a:pt x="9612" y="2933"/>
                    </a:lnTo>
                    <a:lnTo>
                      <a:pt x="9503" y="2227"/>
                    </a:lnTo>
                    <a:lnTo>
                      <a:pt x="9395" y="1865"/>
                    </a:lnTo>
                    <a:lnTo>
                      <a:pt x="9232" y="1449"/>
                    </a:lnTo>
                    <a:lnTo>
                      <a:pt x="8779" y="779"/>
                    </a:lnTo>
                    <a:lnTo>
                      <a:pt x="8200" y="290"/>
                    </a:lnTo>
                    <a:lnTo>
                      <a:pt x="7530" y="37"/>
                    </a:lnTo>
                    <a:lnTo>
                      <a:pt x="7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1"/>
              <p:cNvSpPr/>
              <p:nvPr/>
            </p:nvSpPr>
            <p:spPr>
              <a:xfrm>
                <a:off x="4852851" y="2595580"/>
                <a:ext cx="112139" cy="112139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530" extrusionOk="0">
                    <a:moveTo>
                      <a:pt x="1484" y="0"/>
                    </a:moveTo>
                    <a:lnTo>
                      <a:pt x="1140" y="109"/>
                    </a:lnTo>
                    <a:lnTo>
                      <a:pt x="815" y="254"/>
                    </a:lnTo>
                    <a:lnTo>
                      <a:pt x="308" y="742"/>
                    </a:lnTo>
                    <a:lnTo>
                      <a:pt x="36" y="1358"/>
                    </a:lnTo>
                    <a:lnTo>
                      <a:pt x="0" y="2046"/>
                    </a:lnTo>
                    <a:lnTo>
                      <a:pt x="109" y="2389"/>
                    </a:lnTo>
                    <a:lnTo>
                      <a:pt x="254" y="2733"/>
                    </a:lnTo>
                    <a:lnTo>
                      <a:pt x="742" y="3222"/>
                    </a:lnTo>
                    <a:lnTo>
                      <a:pt x="1358" y="3512"/>
                    </a:lnTo>
                    <a:lnTo>
                      <a:pt x="2045" y="3530"/>
                    </a:lnTo>
                    <a:lnTo>
                      <a:pt x="2389" y="3439"/>
                    </a:lnTo>
                    <a:lnTo>
                      <a:pt x="2733" y="3276"/>
                    </a:lnTo>
                    <a:lnTo>
                      <a:pt x="3222" y="2806"/>
                    </a:lnTo>
                    <a:lnTo>
                      <a:pt x="3512" y="2172"/>
                    </a:lnTo>
                    <a:lnTo>
                      <a:pt x="3530" y="1484"/>
                    </a:lnTo>
                    <a:lnTo>
                      <a:pt x="3439" y="1141"/>
                    </a:lnTo>
                    <a:lnTo>
                      <a:pt x="3276" y="815"/>
                    </a:lnTo>
                    <a:lnTo>
                      <a:pt x="2806" y="308"/>
                    </a:lnTo>
                    <a:lnTo>
                      <a:pt x="2190" y="36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1"/>
              <p:cNvSpPr/>
              <p:nvPr/>
            </p:nvSpPr>
            <p:spPr>
              <a:xfrm>
                <a:off x="4848245" y="2590974"/>
                <a:ext cx="121924" cy="11788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711" extrusionOk="0">
                    <a:moveTo>
                      <a:pt x="1593" y="0"/>
                    </a:moveTo>
                    <a:lnTo>
                      <a:pt x="1231" y="109"/>
                    </a:lnTo>
                    <a:lnTo>
                      <a:pt x="869" y="272"/>
                    </a:lnTo>
                    <a:lnTo>
                      <a:pt x="326" y="797"/>
                    </a:lnTo>
                    <a:lnTo>
                      <a:pt x="37" y="1467"/>
                    </a:lnTo>
                    <a:lnTo>
                      <a:pt x="0" y="2227"/>
                    </a:lnTo>
                    <a:lnTo>
                      <a:pt x="109" y="2589"/>
                    </a:lnTo>
                    <a:lnTo>
                      <a:pt x="399" y="2498"/>
                    </a:lnTo>
                    <a:lnTo>
                      <a:pt x="290" y="2172"/>
                    </a:lnTo>
                    <a:lnTo>
                      <a:pt x="326" y="1539"/>
                    </a:lnTo>
                    <a:lnTo>
                      <a:pt x="580" y="978"/>
                    </a:lnTo>
                    <a:lnTo>
                      <a:pt x="1032" y="525"/>
                    </a:lnTo>
                    <a:lnTo>
                      <a:pt x="1340" y="399"/>
                    </a:lnTo>
                    <a:lnTo>
                      <a:pt x="1647" y="308"/>
                    </a:lnTo>
                    <a:lnTo>
                      <a:pt x="2281" y="326"/>
                    </a:lnTo>
                    <a:lnTo>
                      <a:pt x="2589" y="435"/>
                    </a:lnTo>
                    <a:lnTo>
                      <a:pt x="2878" y="580"/>
                    </a:lnTo>
                    <a:lnTo>
                      <a:pt x="3295" y="1050"/>
                    </a:lnTo>
                    <a:lnTo>
                      <a:pt x="3439" y="1340"/>
                    </a:lnTo>
                    <a:lnTo>
                      <a:pt x="3530" y="1648"/>
                    </a:lnTo>
                    <a:lnTo>
                      <a:pt x="3512" y="2281"/>
                    </a:lnTo>
                    <a:lnTo>
                      <a:pt x="3403" y="2589"/>
                    </a:lnTo>
                    <a:lnTo>
                      <a:pt x="3240" y="2878"/>
                    </a:lnTo>
                    <a:lnTo>
                      <a:pt x="2788" y="3295"/>
                    </a:lnTo>
                    <a:lnTo>
                      <a:pt x="2498" y="3439"/>
                    </a:lnTo>
                    <a:lnTo>
                      <a:pt x="2589" y="3711"/>
                    </a:lnTo>
                    <a:lnTo>
                      <a:pt x="2951" y="3566"/>
                    </a:lnTo>
                    <a:lnTo>
                      <a:pt x="3494" y="3041"/>
                    </a:lnTo>
                    <a:lnTo>
                      <a:pt x="3675" y="2715"/>
                    </a:lnTo>
                    <a:lnTo>
                      <a:pt x="3801" y="2353"/>
                    </a:lnTo>
                    <a:lnTo>
                      <a:pt x="3838" y="1593"/>
                    </a:lnTo>
                    <a:lnTo>
                      <a:pt x="3711" y="1231"/>
                    </a:lnTo>
                    <a:lnTo>
                      <a:pt x="3566" y="887"/>
                    </a:lnTo>
                    <a:lnTo>
                      <a:pt x="3041" y="344"/>
                    </a:lnTo>
                    <a:lnTo>
                      <a:pt x="2715" y="163"/>
                    </a:lnTo>
                    <a:lnTo>
                      <a:pt x="2353" y="19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1"/>
              <p:cNvSpPr/>
              <p:nvPr/>
            </p:nvSpPr>
            <p:spPr>
              <a:xfrm>
                <a:off x="4848245" y="2594437"/>
                <a:ext cx="82246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729" extrusionOk="0">
                    <a:moveTo>
                      <a:pt x="1231" y="0"/>
                    </a:moveTo>
                    <a:lnTo>
                      <a:pt x="869" y="163"/>
                    </a:lnTo>
                    <a:lnTo>
                      <a:pt x="326" y="688"/>
                    </a:lnTo>
                    <a:lnTo>
                      <a:pt x="37" y="1358"/>
                    </a:lnTo>
                    <a:lnTo>
                      <a:pt x="0" y="2118"/>
                    </a:lnTo>
                    <a:lnTo>
                      <a:pt x="109" y="2480"/>
                    </a:lnTo>
                    <a:lnTo>
                      <a:pt x="236" y="2769"/>
                    </a:lnTo>
                    <a:lnTo>
                      <a:pt x="598" y="3222"/>
                    </a:lnTo>
                    <a:lnTo>
                      <a:pt x="1068" y="3548"/>
                    </a:lnTo>
                    <a:lnTo>
                      <a:pt x="1629" y="3711"/>
                    </a:lnTo>
                    <a:lnTo>
                      <a:pt x="1919" y="3729"/>
                    </a:lnTo>
                    <a:lnTo>
                      <a:pt x="2263" y="3711"/>
                    </a:lnTo>
                    <a:lnTo>
                      <a:pt x="2589" y="3602"/>
                    </a:lnTo>
                    <a:lnTo>
                      <a:pt x="2498" y="3330"/>
                    </a:lnTo>
                    <a:lnTo>
                      <a:pt x="2172" y="3421"/>
                    </a:lnTo>
                    <a:lnTo>
                      <a:pt x="1539" y="3403"/>
                    </a:lnTo>
                    <a:lnTo>
                      <a:pt x="978" y="3149"/>
                    </a:lnTo>
                    <a:lnTo>
                      <a:pt x="525" y="2679"/>
                    </a:lnTo>
                    <a:lnTo>
                      <a:pt x="399" y="2389"/>
                    </a:lnTo>
                    <a:lnTo>
                      <a:pt x="290" y="2063"/>
                    </a:lnTo>
                    <a:lnTo>
                      <a:pt x="326" y="1430"/>
                    </a:lnTo>
                    <a:lnTo>
                      <a:pt x="580" y="869"/>
                    </a:lnTo>
                    <a:lnTo>
                      <a:pt x="1032" y="416"/>
                    </a:lnTo>
                    <a:lnTo>
                      <a:pt x="1340" y="290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9" name="Google Shape;1509;p41"/>
            <p:cNvSpPr/>
            <p:nvPr/>
          </p:nvSpPr>
          <p:spPr>
            <a:xfrm>
              <a:off x="-34950" y="4192797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-34937" y="4497093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1" name="Google Shape;1511;p41"/>
            <p:cNvGrpSpPr/>
            <p:nvPr/>
          </p:nvGrpSpPr>
          <p:grpSpPr>
            <a:xfrm>
              <a:off x="5221850" y="228966"/>
              <a:ext cx="1741285" cy="878995"/>
              <a:chOff x="3621900" y="179016"/>
              <a:chExt cx="1741285" cy="878995"/>
            </a:xfrm>
          </p:grpSpPr>
          <p:grpSp>
            <p:nvGrpSpPr>
              <p:cNvPr id="1512" name="Google Shape;1512;p41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513" name="Google Shape;1513;p41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1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1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6" name="Google Shape;1516;p41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517" name="Google Shape;1517;p41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41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1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0" name="Google Shape;1520;p41"/>
            <p:cNvGrpSpPr/>
            <p:nvPr/>
          </p:nvGrpSpPr>
          <p:grpSpPr>
            <a:xfrm flipH="1">
              <a:off x="6963125" y="534991"/>
              <a:ext cx="1741285" cy="878995"/>
              <a:chOff x="3621900" y="179016"/>
              <a:chExt cx="1741285" cy="878995"/>
            </a:xfrm>
          </p:grpSpPr>
          <p:grpSp>
            <p:nvGrpSpPr>
              <p:cNvPr id="1521" name="Google Shape;1521;p41"/>
              <p:cNvGrpSpPr/>
              <p:nvPr/>
            </p:nvGrpSpPr>
            <p:grpSpPr>
              <a:xfrm>
                <a:off x="4239037" y="425752"/>
                <a:ext cx="1124148" cy="632259"/>
                <a:chOff x="389676" y="3721420"/>
                <a:chExt cx="1478364" cy="831483"/>
              </a:xfrm>
            </p:grpSpPr>
            <p:sp>
              <p:nvSpPr>
                <p:cNvPr id="1522" name="Google Shape;1522;p41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41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41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41"/>
              <p:cNvGrpSpPr/>
              <p:nvPr/>
            </p:nvGrpSpPr>
            <p:grpSpPr>
              <a:xfrm>
                <a:off x="3621900" y="1790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1526" name="Google Shape;1526;p41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41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41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9" name="Google Shape;1529;p41"/>
            <p:cNvGrpSpPr/>
            <p:nvPr/>
          </p:nvGrpSpPr>
          <p:grpSpPr>
            <a:xfrm flipH="1">
              <a:off x="-34958" y="534988"/>
              <a:ext cx="830700" cy="1342762"/>
              <a:chOff x="5217955" y="2289659"/>
              <a:chExt cx="980409" cy="1584754"/>
            </a:xfrm>
          </p:grpSpPr>
          <p:sp>
            <p:nvSpPr>
              <p:cNvPr id="1530" name="Google Shape;1530;p41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1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1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1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1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1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1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1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1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1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1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1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41"/>
            <p:cNvGrpSpPr/>
            <p:nvPr/>
          </p:nvGrpSpPr>
          <p:grpSpPr>
            <a:xfrm flipH="1">
              <a:off x="-220648" y="2201287"/>
              <a:ext cx="731688" cy="1342774"/>
              <a:chOff x="4699890" y="2448370"/>
              <a:chExt cx="872304" cy="1600828"/>
            </a:xfrm>
          </p:grpSpPr>
          <p:sp>
            <p:nvSpPr>
              <p:cNvPr id="1545" name="Google Shape;1545;p41"/>
              <p:cNvSpPr/>
              <p:nvPr/>
            </p:nvSpPr>
            <p:spPr>
              <a:xfrm>
                <a:off x="4886779" y="2742759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1"/>
                    </a:moveTo>
                    <a:lnTo>
                      <a:pt x="0" y="272"/>
                    </a:lnTo>
                    <a:lnTo>
                      <a:pt x="109" y="761"/>
                    </a:lnTo>
                    <a:lnTo>
                      <a:pt x="489" y="1684"/>
                    </a:lnTo>
                    <a:lnTo>
                      <a:pt x="1285" y="2897"/>
                    </a:lnTo>
                    <a:lnTo>
                      <a:pt x="1882" y="3639"/>
                    </a:lnTo>
                    <a:lnTo>
                      <a:pt x="2244" y="4073"/>
                    </a:lnTo>
                    <a:lnTo>
                      <a:pt x="2570" y="4490"/>
                    </a:lnTo>
                    <a:lnTo>
                      <a:pt x="2987" y="5105"/>
                    </a:lnTo>
                    <a:lnTo>
                      <a:pt x="3765" y="6336"/>
                    </a:lnTo>
                    <a:lnTo>
                      <a:pt x="4489" y="7712"/>
                    </a:lnTo>
                    <a:lnTo>
                      <a:pt x="5213" y="9250"/>
                    </a:lnTo>
                    <a:lnTo>
                      <a:pt x="5575" y="10137"/>
                    </a:lnTo>
                    <a:lnTo>
                      <a:pt x="6064" y="11332"/>
                    </a:lnTo>
                    <a:lnTo>
                      <a:pt x="6987" y="13848"/>
                    </a:lnTo>
                    <a:lnTo>
                      <a:pt x="7874" y="16545"/>
                    </a:lnTo>
                    <a:lnTo>
                      <a:pt x="8743" y="19441"/>
                    </a:lnTo>
                    <a:lnTo>
                      <a:pt x="9141" y="20961"/>
                    </a:lnTo>
                    <a:lnTo>
                      <a:pt x="9521" y="22319"/>
                    </a:lnTo>
                    <a:lnTo>
                      <a:pt x="10353" y="25106"/>
                    </a:lnTo>
                    <a:lnTo>
                      <a:pt x="11331" y="27930"/>
                    </a:lnTo>
                    <a:lnTo>
                      <a:pt x="12471" y="30717"/>
                    </a:lnTo>
                    <a:lnTo>
                      <a:pt x="13811" y="33396"/>
                    </a:lnTo>
                    <a:lnTo>
                      <a:pt x="14969" y="35297"/>
                    </a:lnTo>
                    <a:lnTo>
                      <a:pt x="15820" y="36491"/>
                    </a:lnTo>
                    <a:lnTo>
                      <a:pt x="16743" y="37632"/>
                    </a:lnTo>
                    <a:lnTo>
                      <a:pt x="17720" y="38681"/>
                    </a:lnTo>
                    <a:lnTo>
                      <a:pt x="18770" y="39659"/>
                    </a:lnTo>
                    <a:lnTo>
                      <a:pt x="19892" y="40528"/>
                    </a:lnTo>
                    <a:lnTo>
                      <a:pt x="20490" y="40926"/>
                    </a:lnTo>
                    <a:lnTo>
                      <a:pt x="21377" y="39532"/>
                    </a:lnTo>
                    <a:lnTo>
                      <a:pt x="20834" y="39170"/>
                    </a:lnTo>
                    <a:lnTo>
                      <a:pt x="19784" y="38356"/>
                    </a:lnTo>
                    <a:lnTo>
                      <a:pt x="18806" y="37451"/>
                    </a:lnTo>
                    <a:lnTo>
                      <a:pt x="17901" y="36455"/>
                    </a:lnTo>
                    <a:lnTo>
                      <a:pt x="16634" y="34826"/>
                    </a:lnTo>
                    <a:lnTo>
                      <a:pt x="15168" y="32437"/>
                    </a:lnTo>
                    <a:lnTo>
                      <a:pt x="13901" y="29885"/>
                    </a:lnTo>
                    <a:lnTo>
                      <a:pt x="12815" y="27206"/>
                    </a:lnTo>
                    <a:lnTo>
                      <a:pt x="11892" y="24509"/>
                    </a:lnTo>
                    <a:lnTo>
                      <a:pt x="11096" y="21830"/>
                    </a:lnTo>
                    <a:lnTo>
                      <a:pt x="10734" y="20545"/>
                    </a:lnTo>
                    <a:lnTo>
                      <a:pt x="10317" y="18988"/>
                    </a:lnTo>
                    <a:lnTo>
                      <a:pt x="9448" y="16038"/>
                    </a:lnTo>
                    <a:lnTo>
                      <a:pt x="8543" y="13305"/>
                    </a:lnTo>
                    <a:lnTo>
                      <a:pt x="7602" y="10716"/>
                    </a:lnTo>
                    <a:lnTo>
                      <a:pt x="7113" y="9504"/>
                    </a:lnTo>
                    <a:lnTo>
                      <a:pt x="6715" y="8580"/>
                    </a:lnTo>
                    <a:lnTo>
                      <a:pt x="5955" y="6933"/>
                    </a:lnTo>
                    <a:lnTo>
                      <a:pt x="5177" y="5503"/>
                    </a:lnTo>
                    <a:lnTo>
                      <a:pt x="4344" y="4164"/>
                    </a:lnTo>
                    <a:lnTo>
                      <a:pt x="3892" y="3530"/>
                    </a:lnTo>
                    <a:lnTo>
                      <a:pt x="3548" y="3060"/>
                    </a:lnTo>
                    <a:lnTo>
                      <a:pt x="3168" y="2589"/>
                    </a:lnTo>
                    <a:lnTo>
                      <a:pt x="2643" y="1956"/>
                    </a:lnTo>
                    <a:lnTo>
                      <a:pt x="1991" y="996"/>
                    </a:lnTo>
                    <a:lnTo>
                      <a:pt x="1701" y="32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1"/>
              <p:cNvSpPr/>
              <p:nvPr/>
            </p:nvSpPr>
            <p:spPr>
              <a:xfrm>
                <a:off x="4882172" y="2741615"/>
                <a:ext cx="690022" cy="1307582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61" extrusionOk="0">
                    <a:moveTo>
                      <a:pt x="1919" y="1"/>
                    </a:moveTo>
                    <a:lnTo>
                      <a:pt x="1611" y="55"/>
                    </a:lnTo>
                    <a:lnTo>
                      <a:pt x="1702" y="399"/>
                    </a:lnTo>
                    <a:lnTo>
                      <a:pt x="2009" y="1087"/>
                    </a:lnTo>
                    <a:lnTo>
                      <a:pt x="2661" y="2082"/>
                    </a:lnTo>
                    <a:lnTo>
                      <a:pt x="3186" y="2716"/>
                    </a:lnTo>
                    <a:lnTo>
                      <a:pt x="3566" y="3186"/>
                    </a:lnTo>
                    <a:lnTo>
                      <a:pt x="3910" y="3657"/>
                    </a:lnTo>
                    <a:lnTo>
                      <a:pt x="4362" y="4290"/>
                    </a:lnTo>
                    <a:lnTo>
                      <a:pt x="5195" y="5612"/>
                    </a:lnTo>
                    <a:lnTo>
                      <a:pt x="5973" y="7042"/>
                    </a:lnTo>
                    <a:lnTo>
                      <a:pt x="6734" y="8671"/>
                    </a:lnTo>
                    <a:lnTo>
                      <a:pt x="7114" y="9594"/>
                    </a:lnTo>
                    <a:lnTo>
                      <a:pt x="7602" y="10825"/>
                    </a:lnTo>
                    <a:lnTo>
                      <a:pt x="8544" y="13395"/>
                    </a:lnTo>
                    <a:lnTo>
                      <a:pt x="9449" y="16128"/>
                    </a:lnTo>
                    <a:lnTo>
                      <a:pt x="10317" y="19060"/>
                    </a:lnTo>
                    <a:lnTo>
                      <a:pt x="10734" y="20617"/>
                    </a:lnTo>
                    <a:lnTo>
                      <a:pt x="11096" y="21902"/>
                    </a:lnTo>
                    <a:lnTo>
                      <a:pt x="11874" y="24563"/>
                    </a:lnTo>
                    <a:lnTo>
                      <a:pt x="12797" y="27260"/>
                    </a:lnTo>
                    <a:lnTo>
                      <a:pt x="13883" y="29921"/>
                    </a:lnTo>
                    <a:lnTo>
                      <a:pt x="15150" y="32491"/>
                    </a:lnTo>
                    <a:lnTo>
                      <a:pt x="16598" y="34880"/>
                    </a:lnTo>
                    <a:lnTo>
                      <a:pt x="17847" y="36509"/>
                    </a:lnTo>
                    <a:lnTo>
                      <a:pt x="18752" y="37505"/>
                    </a:lnTo>
                    <a:lnTo>
                      <a:pt x="19730" y="38410"/>
                    </a:lnTo>
                    <a:lnTo>
                      <a:pt x="20761" y="39242"/>
                    </a:lnTo>
                    <a:lnTo>
                      <a:pt x="21304" y="39622"/>
                    </a:lnTo>
                    <a:lnTo>
                      <a:pt x="20580" y="40745"/>
                    </a:lnTo>
                    <a:lnTo>
                      <a:pt x="20001" y="40346"/>
                    </a:lnTo>
                    <a:lnTo>
                      <a:pt x="18897" y="39478"/>
                    </a:lnTo>
                    <a:lnTo>
                      <a:pt x="17865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6" y="35152"/>
                    </a:lnTo>
                    <a:lnTo>
                      <a:pt x="14046" y="33269"/>
                    </a:lnTo>
                    <a:lnTo>
                      <a:pt x="12725" y="30608"/>
                    </a:lnTo>
                    <a:lnTo>
                      <a:pt x="11584" y="27839"/>
                    </a:lnTo>
                    <a:lnTo>
                      <a:pt x="10625" y="25052"/>
                    </a:lnTo>
                    <a:lnTo>
                      <a:pt x="9811" y="22300"/>
                    </a:lnTo>
                    <a:lnTo>
                      <a:pt x="9449" y="20961"/>
                    </a:lnTo>
                    <a:lnTo>
                      <a:pt x="9032" y="19422"/>
                    </a:lnTo>
                    <a:lnTo>
                      <a:pt x="8163" y="16526"/>
                    </a:lnTo>
                    <a:lnTo>
                      <a:pt x="7277" y="13829"/>
                    </a:lnTo>
                    <a:lnTo>
                      <a:pt x="6353" y="11313"/>
                    </a:lnTo>
                    <a:lnTo>
                      <a:pt x="5865" y="10101"/>
                    </a:lnTo>
                    <a:lnTo>
                      <a:pt x="5503" y="9232"/>
                    </a:lnTo>
                    <a:lnTo>
                      <a:pt x="4779" y="7675"/>
                    </a:lnTo>
                    <a:lnTo>
                      <a:pt x="4037" y="6300"/>
                    </a:lnTo>
                    <a:lnTo>
                      <a:pt x="3258" y="5051"/>
                    </a:lnTo>
                    <a:lnTo>
                      <a:pt x="2824" y="4453"/>
                    </a:lnTo>
                    <a:lnTo>
                      <a:pt x="2516" y="4037"/>
                    </a:lnTo>
                    <a:lnTo>
                      <a:pt x="2172" y="3621"/>
                    </a:lnTo>
                    <a:lnTo>
                      <a:pt x="2136" y="3566"/>
                    </a:lnTo>
                    <a:lnTo>
                      <a:pt x="1557" y="2861"/>
                    </a:lnTo>
                    <a:lnTo>
                      <a:pt x="779" y="1648"/>
                    </a:lnTo>
                    <a:lnTo>
                      <a:pt x="398" y="761"/>
                    </a:lnTo>
                    <a:lnTo>
                      <a:pt x="290" y="290"/>
                    </a:lnTo>
                    <a:lnTo>
                      <a:pt x="0" y="345"/>
                    </a:lnTo>
                    <a:lnTo>
                      <a:pt x="109" y="851"/>
                    </a:lnTo>
                    <a:lnTo>
                      <a:pt x="489" y="1775"/>
                    </a:lnTo>
                    <a:lnTo>
                      <a:pt x="1303" y="3023"/>
                    </a:lnTo>
                    <a:lnTo>
                      <a:pt x="1901" y="3766"/>
                    </a:lnTo>
                    <a:lnTo>
                      <a:pt x="1955" y="3802"/>
                    </a:lnTo>
                    <a:lnTo>
                      <a:pt x="2281" y="4218"/>
                    </a:lnTo>
                    <a:lnTo>
                      <a:pt x="2589" y="4616"/>
                    </a:lnTo>
                    <a:lnTo>
                      <a:pt x="3005" y="5214"/>
                    </a:lnTo>
                    <a:lnTo>
                      <a:pt x="3783" y="6463"/>
                    </a:lnTo>
                    <a:lnTo>
                      <a:pt x="4507" y="7802"/>
                    </a:lnTo>
                    <a:lnTo>
                      <a:pt x="5213" y="9340"/>
                    </a:lnTo>
                    <a:lnTo>
                      <a:pt x="5593" y="10227"/>
                    </a:lnTo>
                    <a:lnTo>
                      <a:pt x="6064" y="11422"/>
                    </a:lnTo>
                    <a:lnTo>
                      <a:pt x="6987" y="13938"/>
                    </a:lnTo>
                    <a:lnTo>
                      <a:pt x="7874" y="16635"/>
                    </a:lnTo>
                    <a:lnTo>
                      <a:pt x="8725" y="19513"/>
                    </a:lnTo>
                    <a:lnTo>
                      <a:pt x="9141" y="21033"/>
                    </a:lnTo>
                    <a:lnTo>
                      <a:pt x="9521" y="22391"/>
                    </a:lnTo>
                    <a:lnTo>
                      <a:pt x="10354" y="25196"/>
                    </a:lnTo>
                    <a:lnTo>
                      <a:pt x="11331" y="28020"/>
                    </a:lnTo>
                    <a:lnTo>
                      <a:pt x="12489" y="30826"/>
                    </a:lnTo>
                    <a:lnTo>
                      <a:pt x="13829" y="33523"/>
                    </a:lnTo>
                    <a:lnTo>
                      <a:pt x="15005" y="35441"/>
                    </a:lnTo>
                    <a:lnTo>
                      <a:pt x="15856" y="36636"/>
                    </a:lnTo>
                    <a:lnTo>
                      <a:pt x="16779" y="37776"/>
                    </a:lnTo>
                    <a:lnTo>
                      <a:pt x="17757" y="38826"/>
                    </a:lnTo>
                    <a:lnTo>
                      <a:pt x="18825" y="39803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61"/>
                    </a:lnTo>
                    <a:lnTo>
                      <a:pt x="21721" y="39532"/>
                    </a:lnTo>
                    <a:lnTo>
                      <a:pt x="21594" y="39441"/>
                    </a:lnTo>
                    <a:lnTo>
                      <a:pt x="21051" y="39079"/>
                    </a:lnTo>
                    <a:lnTo>
                      <a:pt x="20019" y="38265"/>
                    </a:lnTo>
                    <a:lnTo>
                      <a:pt x="19042" y="37360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40" y="32382"/>
                    </a:lnTo>
                    <a:lnTo>
                      <a:pt x="14173" y="29830"/>
                    </a:lnTo>
                    <a:lnTo>
                      <a:pt x="13105" y="27187"/>
                    </a:lnTo>
                    <a:lnTo>
                      <a:pt x="12182" y="24490"/>
                    </a:lnTo>
                    <a:lnTo>
                      <a:pt x="11385" y="21830"/>
                    </a:lnTo>
                    <a:lnTo>
                      <a:pt x="11041" y="20526"/>
                    </a:lnTo>
                    <a:lnTo>
                      <a:pt x="10607" y="18970"/>
                    </a:lnTo>
                    <a:lnTo>
                      <a:pt x="9738" y="16038"/>
                    </a:lnTo>
                    <a:lnTo>
                      <a:pt x="8833" y="13286"/>
                    </a:lnTo>
                    <a:lnTo>
                      <a:pt x="7892" y="10716"/>
                    </a:lnTo>
                    <a:lnTo>
                      <a:pt x="7385" y="9485"/>
                    </a:lnTo>
                    <a:lnTo>
                      <a:pt x="7005" y="8544"/>
                    </a:lnTo>
                    <a:lnTo>
                      <a:pt x="6245" y="6915"/>
                    </a:lnTo>
                    <a:lnTo>
                      <a:pt x="5467" y="5449"/>
                    </a:lnTo>
                    <a:lnTo>
                      <a:pt x="4616" y="4128"/>
                    </a:lnTo>
                    <a:lnTo>
                      <a:pt x="4163" y="3476"/>
                    </a:lnTo>
                    <a:lnTo>
                      <a:pt x="3801" y="3005"/>
                    </a:lnTo>
                    <a:lnTo>
                      <a:pt x="3421" y="2535"/>
                    </a:lnTo>
                    <a:lnTo>
                      <a:pt x="2914" y="1919"/>
                    </a:lnTo>
                    <a:lnTo>
                      <a:pt x="2281" y="960"/>
                    </a:lnTo>
                    <a:lnTo>
                      <a:pt x="1991" y="327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1"/>
              <p:cNvSpPr/>
              <p:nvPr/>
            </p:nvSpPr>
            <p:spPr>
              <a:xfrm>
                <a:off x="5154706" y="2922754"/>
                <a:ext cx="136314" cy="174817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5503" extrusionOk="0">
                    <a:moveTo>
                      <a:pt x="4291" y="0"/>
                    </a:moveTo>
                    <a:lnTo>
                      <a:pt x="3784" y="55"/>
                    </a:lnTo>
                    <a:lnTo>
                      <a:pt x="2879" y="254"/>
                    </a:lnTo>
                    <a:lnTo>
                      <a:pt x="2137" y="525"/>
                    </a:lnTo>
                    <a:lnTo>
                      <a:pt x="1521" y="869"/>
                    </a:lnTo>
                    <a:lnTo>
                      <a:pt x="1033" y="1285"/>
                    </a:lnTo>
                    <a:lnTo>
                      <a:pt x="652" y="1738"/>
                    </a:lnTo>
                    <a:lnTo>
                      <a:pt x="272" y="2444"/>
                    </a:lnTo>
                    <a:lnTo>
                      <a:pt x="19" y="3439"/>
                    </a:lnTo>
                    <a:lnTo>
                      <a:pt x="1" y="4344"/>
                    </a:lnTo>
                    <a:lnTo>
                      <a:pt x="146" y="5358"/>
                    </a:lnTo>
                    <a:lnTo>
                      <a:pt x="200" y="5503"/>
                    </a:lnTo>
                    <a:lnTo>
                      <a:pt x="327" y="5503"/>
                    </a:lnTo>
                    <a:lnTo>
                      <a:pt x="1141" y="5358"/>
                    </a:lnTo>
                    <a:lnTo>
                      <a:pt x="1865" y="5068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02" y="2896"/>
                    </a:lnTo>
                    <a:lnTo>
                      <a:pt x="4037" y="2227"/>
                    </a:lnTo>
                    <a:lnTo>
                      <a:pt x="4200" y="1430"/>
                    </a:lnTo>
                    <a:lnTo>
                      <a:pt x="4291" y="507"/>
                    </a:lnTo>
                    <a:lnTo>
                      <a:pt x="4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1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082" y="634"/>
                    </a:lnTo>
                    <a:lnTo>
                      <a:pt x="1539" y="960"/>
                    </a:lnTo>
                    <a:lnTo>
                      <a:pt x="1069" y="1358"/>
                    </a:lnTo>
                    <a:lnTo>
                      <a:pt x="689" y="1829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942" y="1991"/>
                    </a:lnTo>
                    <a:lnTo>
                      <a:pt x="1286" y="1575"/>
                    </a:lnTo>
                    <a:lnTo>
                      <a:pt x="1720" y="1195"/>
                    </a:lnTo>
                    <a:lnTo>
                      <a:pt x="2227" y="887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1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3838" y="3005"/>
                    </a:lnTo>
                    <a:lnTo>
                      <a:pt x="3549" y="3584"/>
                    </a:lnTo>
                    <a:lnTo>
                      <a:pt x="3187" y="4109"/>
                    </a:lnTo>
                    <a:lnTo>
                      <a:pt x="2752" y="4544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969" y="4779"/>
                    </a:lnTo>
                    <a:lnTo>
                      <a:pt x="3422" y="4308"/>
                    </a:lnTo>
                    <a:lnTo>
                      <a:pt x="3802" y="3747"/>
                    </a:lnTo>
                    <a:lnTo>
                      <a:pt x="4110" y="3132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1"/>
              <p:cNvSpPr/>
              <p:nvPr/>
            </p:nvSpPr>
            <p:spPr>
              <a:xfrm>
                <a:off x="4703925" y="2452976"/>
                <a:ext cx="418060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069" extrusionOk="0">
                    <a:moveTo>
                      <a:pt x="6661" y="0"/>
                    </a:moveTo>
                    <a:lnTo>
                      <a:pt x="6064" y="181"/>
                    </a:lnTo>
                    <a:lnTo>
                      <a:pt x="5611" y="525"/>
                    </a:lnTo>
                    <a:lnTo>
                      <a:pt x="5304" y="996"/>
                    </a:lnTo>
                    <a:lnTo>
                      <a:pt x="5123" y="1575"/>
                    </a:lnTo>
                    <a:lnTo>
                      <a:pt x="5050" y="2245"/>
                    </a:lnTo>
                    <a:lnTo>
                      <a:pt x="5104" y="2951"/>
                    </a:lnTo>
                    <a:lnTo>
                      <a:pt x="5285" y="3675"/>
                    </a:lnTo>
                    <a:lnTo>
                      <a:pt x="5412" y="4019"/>
                    </a:lnTo>
                    <a:lnTo>
                      <a:pt x="5412" y="4019"/>
                    </a:lnTo>
                    <a:lnTo>
                      <a:pt x="5177" y="3729"/>
                    </a:lnTo>
                    <a:lnTo>
                      <a:pt x="4598" y="3204"/>
                    </a:lnTo>
                    <a:lnTo>
                      <a:pt x="3910" y="2788"/>
                    </a:lnTo>
                    <a:lnTo>
                      <a:pt x="3186" y="2498"/>
                    </a:lnTo>
                    <a:lnTo>
                      <a:pt x="2444" y="2317"/>
                    </a:lnTo>
                    <a:lnTo>
                      <a:pt x="1738" y="2299"/>
                    </a:lnTo>
                    <a:lnTo>
                      <a:pt x="1086" y="2444"/>
                    </a:lnTo>
                    <a:lnTo>
                      <a:pt x="561" y="2770"/>
                    </a:lnTo>
                    <a:lnTo>
                      <a:pt x="362" y="3005"/>
                    </a:lnTo>
                    <a:lnTo>
                      <a:pt x="127" y="3349"/>
                    </a:lnTo>
                    <a:lnTo>
                      <a:pt x="0" y="4001"/>
                    </a:lnTo>
                    <a:lnTo>
                      <a:pt x="199" y="4616"/>
                    </a:lnTo>
                    <a:lnTo>
                      <a:pt x="634" y="5195"/>
                    </a:lnTo>
                    <a:lnTo>
                      <a:pt x="941" y="5467"/>
                    </a:lnTo>
                    <a:lnTo>
                      <a:pt x="1285" y="5738"/>
                    </a:lnTo>
                    <a:lnTo>
                      <a:pt x="2027" y="6154"/>
                    </a:lnTo>
                    <a:lnTo>
                      <a:pt x="2860" y="6390"/>
                    </a:lnTo>
                    <a:lnTo>
                      <a:pt x="3729" y="6444"/>
                    </a:lnTo>
                    <a:lnTo>
                      <a:pt x="4163" y="6390"/>
                    </a:lnTo>
                    <a:lnTo>
                      <a:pt x="3548" y="6571"/>
                    </a:lnTo>
                    <a:lnTo>
                      <a:pt x="2950" y="6752"/>
                    </a:lnTo>
                    <a:lnTo>
                      <a:pt x="2607" y="6897"/>
                    </a:lnTo>
                    <a:lnTo>
                      <a:pt x="1937" y="7295"/>
                    </a:lnTo>
                    <a:lnTo>
                      <a:pt x="1303" y="7838"/>
                    </a:lnTo>
                    <a:lnTo>
                      <a:pt x="778" y="8453"/>
                    </a:lnTo>
                    <a:lnTo>
                      <a:pt x="435" y="9105"/>
                    </a:lnTo>
                    <a:lnTo>
                      <a:pt x="308" y="9793"/>
                    </a:lnTo>
                    <a:lnTo>
                      <a:pt x="471" y="10444"/>
                    </a:lnTo>
                    <a:lnTo>
                      <a:pt x="978" y="11042"/>
                    </a:lnTo>
                    <a:lnTo>
                      <a:pt x="1412" y="11313"/>
                    </a:lnTo>
                    <a:lnTo>
                      <a:pt x="1774" y="11476"/>
                    </a:lnTo>
                    <a:lnTo>
                      <a:pt x="2444" y="11566"/>
                    </a:lnTo>
                    <a:lnTo>
                      <a:pt x="3041" y="11404"/>
                    </a:lnTo>
                    <a:lnTo>
                      <a:pt x="3602" y="11078"/>
                    </a:lnTo>
                    <a:lnTo>
                      <a:pt x="4380" y="10354"/>
                    </a:lnTo>
                    <a:lnTo>
                      <a:pt x="5231" y="9268"/>
                    </a:lnTo>
                    <a:lnTo>
                      <a:pt x="5611" y="8833"/>
                    </a:lnTo>
                    <a:lnTo>
                      <a:pt x="5485" y="9014"/>
                    </a:lnTo>
                    <a:lnTo>
                      <a:pt x="5304" y="9358"/>
                    </a:lnTo>
                    <a:lnTo>
                      <a:pt x="5159" y="9919"/>
                    </a:lnTo>
                    <a:lnTo>
                      <a:pt x="5249" y="10698"/>
                    </a:lnTo>
                    <a:lnTo>
                      <a:pt x="5575" y="11458"/>
                    </a:lnTo>
                    <a:lnTo>
                      <a:pt x="6100" y="12128"/>
                    </a:lnTo>
                    <a:lnTo>
                      <a:pt x="6770" y="12652"/>
                    </a:lnTo>
                    <a:lnTo>
                      <a:pt x="7530" y="12978"/>
                    </a:lnTo>
                    <a:lnTo>
                      <a:pt x="8326" y="13069"/>
                    </a:lnTo>
                    <a:lnTo>
                      <a:pt x="8724" y="12978"/>
                    </a:lnTo>
                    <a:lnTo>
                      <a:pt x="9141" y="12833"/>
                    </a:lnTo>
                    <a:lnTo>
                      <a:pt x="9738" y="12417"/>
                    </a:lnTo>
                    <a:lnTo>
                      <a:pt x="10064" y="11874"/>
                    </a:lnTo>
                    <a:lnTo>
                      <a:pt x="10154" y="11277"/>
                    </a:lnTo>
                    <a:lnTo>
                      <a:pt x="10028" y="10607"/>
                    </a:lnTo>
                    <a:lnTo>
                      <a:pt x="9720" y="9956"/>
                    </a:lnTo>
                    <a:lnTo>
                      <a:pt x="9231" y="9322"/>
                    </a:lnTo>
                    <a:lnTo>
                      <a:pt x="8598" y="8743"/>
                    </a:lnTo>
                    <a:lnTo>
                      <a:pt x="8236" y="8507"/>
                    </a:lnTo>
                    <a:lnTo>
                      <a:pt x="9014" y="8797"/>
                    </a:lnTo>
                    <a:lnTo>
                      <a:pt x="10173" y="9051"/>
                    </a:lnTo>
                    <a:lnTo>
                      <a:pt x="10915" y="9105"/>
                    </a:lnTo>
                    <a:lnTo>
                      <a:pt x="11584" y="9014"/>
                    </a:lnTo>
                    <a:lnTo>
                      <a:pt x="12182" y="8797"/>
                    </a:lnTo>
                    <a:lnTo>
                      <a:pt x="12652" y="8417"/>
                    </a:lnTo>
                    <a:lnTo>
                      <a:pt x="12996" y="7856"/>
                    </a:lnTo>
                    <a:lnTo>
                      <a:pt x="13123" y="7494"/>
                    </a:lnTo>
                    <a:lnTo>
                      <a:pt x="13159" y="7096"/>
                    </a:lnTo>
                    <a:lnTo>
                      <a:pt x="12978" y="6335"/>
                    </a:lnTo>
                    <a:lnTo>
                      <a:pt x="12526" y="5666"/>
                    </a:lnTo>
                    <a:lnTo>
                      <a:pt x="11874" y="5123"/>
                    </a:lnTo>
                    <a:lnTo>
                      <a:pt x="11114" y="4725"/>
                    </a:lnTo>
                    <a:lnTo>
                      <a:pt x="10299" y="4489"/>
                    </a:lnTo>
                    <a:lnTo>
                      <a:pt x="9503" y="4471"/>
                    </a:lnTo>
                    <a:lnTo>
                      <a:pt x="8815" y="4706"/>
                    </a:lnTo>
                    <a:lnTo>
                      <a:pt x="8543" y="4942"/>
                    </a:lnTo>
                    <a:lnTo>
                      <a:pt x="8543" y="4942"/>
                    </a:lnTo>
                    <a:lnTo>
                      <a:pt x="8815" y="4670"/>
                    </a:lnTo>
                    <a:lnTo>
                      <a:pt x="9177" y="3982"/>
                    </a:lnTo>
                    <a:lnTo>
                      <a:pt x="9322" y="3204"/>
                    </a:lnTo>
                    <a:lnTo>
                      <a:pt x="9286" y="2390"/>
                    </a:lnTo>
                    <a:lnTo>
                      <a:pt x="9068" y="1611"/>
                    </a:lnTo>
                    <a:lnTo>
                      <a:pt x="8670" y="905"/>
                    </a:lnTo>
                    <a:lnTo>
                      <a:pt x="8127" y="362"/>
                    </a:lnTo>
                    <a:lnTo>
                      <a:pt x="7421" y="37"/>
                    </a:lnTo>
                    <a:lnTo>
                      <a:pt x="70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1"/>
              <p:cNvSpPr/>
              <p:nvPr/>
            </p:nvSpPr>
            <p:spPr>
              <a:xfrm>
                <a:off x="4711390" y="2448370"/>
                <a:ext cx="415169" cy="424382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13359" extrusionOk="0">
                    <a:moveTo>
                      <a:pt x="6517" y="1"/>
                    </a:moveTo>
                    <a:lnTo>
                      <a:pt x="6046" y="73"/>
                    </a:lnTo>
                    <a:lnTo>
                      <a:pt x="5612" y="272"/>
                    </a:lnTo>
                    <a:lnTo>
                      <a:pt x="5268" y="562"/>
                    </a:lnTo>
                    <a:lnTo>
                      <a:pt x="5123" y="761"/>
                    </a:lnTo>
                    <a:lnTo>
                      <a:pt x="4960" y="1014"/>
                    </a:lnTo>
                    <a:lnTo>
                      <a:pt x="4743" y="1630"/>
                    </a:lnTo>
                    <a:lnTo>
                      <a:pt x="4670" y="2354"/>
                    </a:lnTo>
                    <a:lnTo>
                      <a:pt x="4725" y="3150"/>
                    </a:lnTo>
                    <a:lnTo>
                      <a:pt x="4815" y="3548"/>
                    </a:lnTo>
                    <a:lnTo>
                      <a:pt x="4507" y="3277"/>
                    </a:lnTo>
                    <a:lnTo>
                      <a:pt x="3765" y="2824"/>
                    </a:lnTo>
                    <a:lnTo>
                      <a:pt x="2969" y="2480"/>
                    </a:lnTo>
                    <a:lnTo>
                      <a:pt x="2154" y="2317"/>
                    </a:lnTo>
                    <a:lnTo>
                      <a:pt x="1756" y="2299"/>
                    </a:lnTo>
                    <a:lnTo>
                      <a:pt x="1448" y="2299"/>
                    </a:lnTo>
                    <a:lnTo>
                      <a:pt x="942" y="2408"/>
                    </a:lnTo>
                    <a:lnTo>
                      <a:pt x="507" y="2607"/>
                    </a:lnTo>
                    <a:lnTo>
                      <a:pt x="145" y="2878"/>
                    </a:lnTo>
                    <a:lnTo>
                      <a:pt x="0" y="3059"/>
                    </a:lnTo>
                    <a:lnTo>
                      <a:pt x="236" y="3240"/>
                    </a:lnTo>
                    <a:lnTo>
                      <a:pt x="399" y="3059"/>
                    </a:lnTo>
                    <a:lnTo>
                      <a:pt x="761" y="2806"/>
                    </a:lnTo>
                    <a:lnTo>
                      <a:pt x="1358" y="2607"/>
                    </a:lnTo>
                    <a:lnTo>
                      <a:pt x="1738" y="2589"/>
                    </a:lnTo>
                    <a:lnTo>
                      <a:pt x="1756" y="2589"/>
                    </a:lnTo>
                    <a:lnTo>
                      <a:pt x="2209" y="2625"/>
                    </a:lnTo>
                    <a:lnTo>
                      <a:pt x="3132" y="2860"/>
                    </a:lnTo>
                    <a:lnTo>
                      <a:pt x="4019" y="3295"/>
                    </a:lnTo>
                    <a:lnTo>
                      <a:pt x="4761" y="3892"/>
                    </a:lnTo>
                    <a:lnTo>
                      <a:pt x="5050" y="4254"/>
                    </a:lnTo>
                    <a:lnTo>
                      <a:pt x="5141" y="4327"/>
                    </a:lnTo>
                    <a:lnTo>
                      <a:pt x="5250" y="4290"/>
                    </a:lnTo>
                    <a:lnTo>
                      <a:pt x="5322" y="4218"/>
                    </a:lnTo>
                    <a:lnTo>
                      <a:pt x="5322" y="4109"/>
                    </a:lnTo>
                    <a:lnTo>
                      <a:pt x="5159" y="3657"/>
                    </a:lnTo>
                    <a:lnTo>
                      <a:pt x="4996" y="2752"/>
                    </a:lnTo>
                    <a:lnTo>
                      <a:pt x="4996" y="1919"/>
                    </a:lnTo>
                    <a:lnTo>
                      <a:pt x="5195" y="1213"/>
                    </a:lnTo>
                    <a:lnTo>
                      <a:pt x="5376" y="924"/>
                    </a:lnTo>
                    <a:lnTo>
                      <a:pt x="5485" y="761"/>
                    </a:lnTo>
                    <a:lnTo>
                      <a:pt x="5793" y="525"/>
                    </a:lnTo>
                    <a:lnTo>
                      <a:pt x="6136" y="363"/>
                    </a:lnTo>
                    <a:lnTo>
                      <a:pt x="6553" y="290"/>
                    </a:lnTo>
                    <a:lnTo>
                      <a:pt x="6770" y="290"/>
                    </a:lnTo>
                    <a:lnTo>
                      <a:pt x="7096" y="326"/>
                    </a:lnTo>
                    <a:lnTo>
                      <a:pt x="7693" y="562"/>
                    </a:lnTo>
                    <a:lnTo>
                      <a:pt x="8200" y="996"/>
                    </a:lnTo>
                    <a:lnTo>
                      <a:pt x="8598" y="1593"/>
                    </a:lnTo>
                    <a:lnTo>
                      <a:pt x="8743" y="1955"/>
                    </a:lnTo>
                    <a:lnTo>
                      <a:pt x="8870" y="2372"/>
                    </a:lnTo>
                    <a:lnTo>
                      <a:pt x="8960" y="3222"/>
                    </a:lnTo>
                    <a:lnTo>
                      <a:pt x="8815" y="3983"/>
                    </a:lnTo>
                    <a:lnTo>
                      <a:pt x="8508" y="4652"/>
                    </a:lnTo>
                    <a:lnTo>
                      <a:pt x="8272" y="4906"/>
                    </a:lnTo>
                    <a:lnTo>
                      <a:pt x="8236" y="4942"/>
                    </a:lnTo>
                    <a:lnTo>
                      <a:pt x="8200" y="4978"/>
                    </a:lnTo>
                    <a:lnTo>
                      <a:pt x="8164" y="5014"/>
                    </a:lnTo>
                    <a:lnTo>
                      <a:pt x="8164" y="5141"/>
                    </a:lnTo>
                    <a:lnTo>
                      <a:pt x="8200" y="5177"/>
                    </a:lnTo>
                    <a:lnTo>
                      <a:pt x="8236" y="5213"/>
                    </a:lnTo>
                    <a:lnTo>
                      <a:pt x="8345" y="5232"/>
                    </a:lnTo>
                    <a:lnTo>
                      <a:pt x="8399" y="5195"/>
                    </a:lnTo>
                    <a:lnTo>
                      <a:pt x="8435" y="5159"/>
                    </a:lnTo>
                    <a:lnTo>
                      <a:pt x="8471" y="5141"/>
                    </a:lnTo>
                    <a:lnTo>
                      <a:pt x="8743" y="4942"/>
                    </a:lnTo>
                    <a:lnTo>
                      <a:pt x="9413" y="4761"/>
                    </a:lnTo>
                    <a:lnTo>
                      <a:pt x="10155" y="4797"/>
                    </a:lnTo>
                    <a:lnTo>
                      <a:pt x="10879" y="5032"/>
                    </a:lnTo>
                    <a:lnTo>
                      <a:pt x="11223" y="5195"/>
                    </a:lnTo>
                    <a:lnTo>
                      <a:pt x="11530" y="5376"/>
                    </a:lnTo>
                    <a:lnTo>
                      <a:pt x="12128" y="5865"/>
                    </a:lnTo>
                    <a:lnTo>
                      <a:pt x="12562" y="6480"/>
                    </a:lnTo>
                    <a:lnTo>
                      <a:pt x="12743" y="7023"/>
                    </a:lnTo>
                    <a:lnTo>
                      <a:pt x="12761" y="7404"/>
                    </a:lnTo>
                    <a:lnTo>
                      <a:pt x="12725" y="7603"/>
                    </a:lnTo>
                    <a:lnTo>
                      <a:pt x="12598" y="8019"/>
                    </a:lnTo>
                    <a:lnTo>
                      <a:pt x="12254" y="8490"/>
                    </a:lnTo>
                    <a:lnTo>
                      <a:pt x="11965" y="8743"/>
                    </a:lnTo>
                    <a:lnTo>
                      <a:pt x="11784" y="8833"/>
                    </a:lnTo>
                    <a:lnTo>
                      <a:pt x="11458" y="8978"/>
                    </a:lnTo>
                    <a:lnTo>
                      <a:pt x="10643" y="9087"/>
                    </a:lnTo>
                    <a:lnTo>
                      <a:pt x="9702" y="9014"/>
                    </a:lnTo>
                    <a:lnTo>
                      <a:pt x="8634" y="8725"/>
                    </a:lnTo>
                    <a:lnTo>
                      <a:pt x="8055" y="8508"/>
                    </a:lnTo>
                    <a:lnTo>
                      <a:pt x="7946" y="8490"/>
                    </a:lnTo>
                    <a:lnTo>
                      <a:pt x="7874" y="8580"/>
                    </a:lnTo>
                    <a:lnTo>
                      <a:pt x="7838" y="8689"/>
                    </a:lnTo>
                    <a:lnTo>
                      <a:pt x="7928" y="8779"/>
                    </a:lnTo>
                    <a:lnTo>
                      <a:pt x="8254" y="8996"/>
                    </a:lnTo>
                    <a:lnTo>
                      <a:pt x="8833" y="9503"/>
                    </a:lnTo>
                    <a:lnTo>
                      <a:pt x="9286" y="10082"/>
                    </a:lnTo>
                    <a:lnTo>
                      <a:pt x="9612" y="10698"/>
                    </a:lnTo>
                    <a:lnTo>
                      <a:pt x="9702" y="10987"/>
                    </a:lnTo>
                    <a:lnTo>
                      <a:pt x="9775" y="11349"/>
                    </a:lnTo>
                    <a:lnTo>
                      <a:pt x="9702" y="11965"/>
                    </a:lnTo>
                    <a:lnTo>
                      <a:pt x="9376" y="12472"/>
                    </a:lnTo>
                    <a:lnTo>
                      <a:pt x="8815" y="12834"/>
                    </a:lnTo>
                    <a:lnTo>
                      <a:pt x="8453" y="12978"/>
                    </a:lnTo>
                    <a:lnTo>
                      <a:pt x="8236" y="13033"/>
                    </a:lnTo>
                    <a:lnTo>
                      <a:pt x="7820" y="13051"/>
                    </a:lnTo>
                    <a:lnTo>
                      <a:pt x="7204" y="12942"/>
                    </a:lnTo>
                    <a:lnTo>
                      <a:pt x="6426" y="12544"/>
                    </a:lnTo>
                    <a:lnTo>
                      <a:pt x="5793" y="11965"/>
                    </a:lnTo>
                    <a:lnTo>
                      <a:pt x="5539" y="11621"/>
                    </a:lnTo>
                    <a:lnTo>
                      <a:pt x="5340" y="11277"/>
                    </a:lnTo>
                    <a:lnTo>
                      <a:pt x="5105" y="10589"/>
                    </a:lnTo>
                    <a:lnTo>
                      <a:pt x="5087" y="9938"/>
                    </a:lnTo>
                    <a:lnTo>
                      <a:pt x="5304" y="9340"/>
                    </a:lnTo>
                    <a:lnTo>
                      <a:pt x="5503" y="9087"/>
                    </a:lnTo>
                    <a:lnTo>
                      <a:pt x="5539" y="8978"/>
                    </a:lnTo>
                    <a:lnTo>
                      <a:pt x="5485" y="8870"/>
                    </a:lnTo>
                    <a:lnTo>
                      <a:pt x="5376" y="8815"/>
                    </a:lnTo>
                    <a:lnTo>
                      <a:pt x="5268" y="8888"/>
                    </a:lnTo>
                    <a:lnTo>
                      <a:pt x="4960" y="9232"/>
                    </a:lnTo>
                    <a:lnTo>
                      <a:pt x="4616" y="9648"/>
                    </a:lnTo>
                    <a:lnTo>
                      <a:pt x="4290" y="10064"/>
                    </a:lnTo>
                    <a:lnTo>
                      <a:pt x="3548" y="10879"/>
                    </a:lnTo>
                    <a:lnTo>
                      <a:pt x="2933" y="11313"/>
                    </a:lnTo>
                    <a:lnTo>
                      <a:pt x="2480" y="11512"/>
                    </a:lnTo>
                    <a:lnTo>
                      <a:pt x="2010" y="11549"/>
                    </a:lnTo>
                    <a:lnTo>
                      <a:pt x="1503" y="11458"/>
                    </a:lnTo>
                    <a:lnTo>
                      <a:pt x="1249" y="11313"/>
                    </a:lnTo>
                    <a:lnTo>
                      <a:pt x="1105" y="11585"/>
                    </a:lnTo>
                    <a:lnTo>
                      <a:pt x="1394" y="11730"/>
                    </a:lnTo>
                    <a:lnTo>
                      <a:pt x="1973" y="11856"/>
                    </a:lnTo>
                    <a:lnTo>
                      <a:pt x="2498" y="11820"/>
                    </a:lnTo>
                    <a:lnTo>
                      <a:pt x="3005" y="11621"/>
                    </a:lnTo>
                    <a:lnTo>
                      <a:pt x="3675" y="11168"/>
                    </a:lnTo>
                    <a:lnTo>
                      <a:pt x="4471" y="10318"/>
                    </a:lnTo>
                    <a:lnTo>
                      <a:pt x="4815" y="9901"/>
                    </a:lnTo>
                    <a:lnTo>
                      <a:pt x="4779" y="10119"/>
                    </a:lnTo>
                    <a:lnTo>
                      <a:pt x="4815" y="10589"/>
                    </a:lnTo>
                    <a:lnTo>
                      <a:pt x="4924" y="11060"/>
                    </a:lnTo>
                    <a:lnTo>
                      <a:pt x="5141" y="11549"/>
                    </a:lnTo>
                    <a:lnTo>
                      <a:pt x="5286" y="11784"/>
                    </a:lnTo>
                    <a:lnTo>
                      <a:pt x="5521" y="12092"/>
                    </a:lnTo>
                    <a:lnTo>
                      <a:pt x="6082" y="12653"/>
                    </a:lnTo>
                    <a:lnTo>
                      <a:pt x="6770" y="13087"/>
                    </a:lnTo>
                    <a:lnTo>
                      <a:pt x="7512" y="13322"/>
                    </a:lnTo>
                    <a:lnTo>
                      <a:pt x="7910" y="13359"/>
                    </a:lnTo>
                    <a:lnTo>
                      <a:pt x="8218" y="13340"/>
                    </a:lnTo>
                    <a:lnTo>
                      <a:pt x="8526" y="13268"/>
                    </a:lnTo>
                    <a:lnTo>
                      <a:pt x="8960" y="13105"/>
                    </a:lnTo>
                    <a:lnTo>
                      <a:pt x="9612" y="12653"/>
                    </a:lnTo>
                    <a:lnTo>
                      <a:pt x="9992" y="12055"/>
                    </a:lnTo>
                    <a:lnTo>
                      <a:pt x="10064" y="11331"/>
                    </a:lnTo>
                    <a:lnTo>
                      <a:pt x="9992" y="10915"/>
                    </a:lnTo>
                    <a:lnTo>
                      <a:pt x="9847" y="10444"/>
                    </a:lnTo>
                    <a:lnTo>
                      <a:pt x="9250" y="9521"/>
                    </a:lnTo>
                    <a:lnTo>
                      <a:pt x="8833" y="9105"/>
                    </a:lnTo>
                    <a:lnTo>
                      <a:pt x="9304" y="9232"/>
                    </a:lnTo>
                    <a:lnTo>
                      <a:pt x="10173" y="9377"/>
                    </a:lnTo>
                    <a:lnTo>
                      <a:pt x="10951" y="9377"/>
                    </a:lnTo>
                    <a:lnTo>
                      <a:pt x="11639" y="9232"/>
                    </a:lnTo>
                    <a:lnTo>
                      <a:pt x="11929" y="9105"/>
                    </a:lnTo>
                    <a:lnTo>
                      <a:pt x="12128" y="8996"/>
                    </a:lnTo>
                    <a:lnTo>
                      <a:pt x="12472" y="8707"/>
                    </a:lnTo>
                    <a:lnTo>
                      <a:pt x="12761" y="8345"/>
                    </a:lnTo>
                    <a:lnTo>
                      <a:pt x="12960" y="7910"/>
                    </a:lnTo>
                    <a:lnTo>
                      <a:pt x="13033" y="7657"/>
                    </a:lnTo>
                    <a:lnTo>
                      <a:pt x="13069" y="7277"/>
                    </a:lnTo>
                    <a:lnTo>
                      <a:pt x="12906" y="6517"/>
                    </a:lnTo>
                    <a:lnTo>
                      <a:pt x="12472" y="5811"/>
                    </a:lnTo>
                    <a:lnTo>
                      <a:pt x="11802" y="5195"/>
                    </a:lnTo>
                    <a:lnTo>
                      <a:pt x="11367" y="4924"/>
                    </a:lnTo>
                    <a:lnTo>
                      <a:pt x="11078" y="4779"/>
                    </a:lnTo>
                    <a:lnTo>
                      <a:pt x="10462" y="4562"/>
                    </a:lnTo>
                    <a:lnTo>
                      <a:pt x="9811" y="4453"/>
                    </a:lnTo>
                    <a:lnTo>
                      <a:pt x="9195" y="4489"/>
                    </a:lnTo>
                    <a:lnTo>
                      <a:pt x="8906" y="4562"/>
                    </a:lnTo>
                    <a:lnTo>
                      <a:pt x="8906" y="4562"/>
                    </a:lnTo>
                    <a:lnTo>
                      <a:pt x="9033" y="4272"/>
                    </a:lnTo>
                    <a:lnTo>
                      <a:pt x="9214" y="3639"/>
                    </a:lnTo>
                    <a:lnTo>
                      <a:pt x="9250" y="2933"/>
                    </a:lnTo>
                    <a:lnTo>
                      <a:pt x="9141" y="2227"/>
                    </a:lnTo>
                    <a:lnTo>
                      <a:pt x="9033" y="1865"/>
                    </a:lnTo>
                    <a:lnTo>
                      <a:pt x="8870" y="1449"/>
                    </a:lnTo>
                    <a:lnTo>
                      <a:pt x="8417" y="779"/>
                    </a:lnTo>
                    <a:lnTo>
                      <a:pt x="7838" y="290"/>
                    </a:lnTo>
                    <a:lnTo>
                      <a:pt x="7150" y="37"/>
                    </a:lnTo>
                    <a:lnTo>
                      <a:pt x="67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1"/>
              <p:cNvSpPr/>
              <p:nvPr/>
            </p:nvSpPr>
            <p:spPr>
              <a:xfrm>
                <a:off x="4699890" y="2448370"/>
                <a:ext cx="426669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1585" extrusionOk="0">
                    <a:moveTo>
                      <a:pt x="6879" y="1"/>
                    </a:moveTo>
                    <a:lnTo>
                      <a:pt x="6408" y="73"/>
                    </a:lnTo>
                    <a:lnTo>
                      <a:pt x="5974" y="272"/>
                    </a:lnTo>
                    <a:lnTo>
                      <a:pt x="5630" y="562"/>
                    </a:lnTo>
                    <a:lnTo>
                      <a:pt x="5485" y="743"/>
                    </a:lnTo>
                    <a:lnTo>
                      <a:pt x="5322" y="1014"/>
                    </a:lnTo>
                    <a:lnTo>
                      <a:pt x="5105" y="1630"/>
                    </a:lnTo>
                    <a:lnTo>
                      <a:pt x="5032" y="2354"/>
                    </a:lnTo>
                    <a:lnTo>
                      <a:pt x="5087" y="3150"/>
                    </a:lnTo>
                    <a:lnTo>
                      <a:pt x="5177" y="3548"/>
                    </a:lnTo>
                    <a:lnTo>
                      <a:pt x="4869" y="3277"/>
                    </a:lnTo>
                    <a:lnTo>
                      <a:pt x="4127" y="2824"/>
                    </a:lnTo>
                    <a:lnTo>
                      <a:pt x="3331" y="2480"/>
                    </a:lnTo>
                    <a:lnTo>
                      <a:pt x="2516" y="2317"/>
                    </a:lnTo>
                    <a:lnTo>
                      <a:pt x="2118" y="2299"/>
                    </a:lnTo>
                    <a:lnTo>
                      <a:pt x="1810" y="2299"/>
                    </a:lnTo>
                    <a:lnTo>
                      <a:pt x="1304" y="2408"/>
                    </a:lnTo>
                    <a:lnTo>
                      <a:pt x="869" y="2607"/>
                    </a:lnTo>
                    <a:lnTo>
                      <a:pt x="507" y="2878"/>
                    </a:lnTo>
                    <a:lnTo>
                      <a:pt x="362" y="3059"/>
                    </a:lnTo>
                    <a:lnTo>
                      <a:pt x="218" y="3277"/>
                    </a:lnTo>
                    <a:lnTo>
                      <a:pt x="37" y="3693"/>
                    </a:lnTo>
                    <a:lnTo>
                      <a:pt x="0" y="4073"/>
                    </a:lnTo>
                    <a:lnTo>
                      <a:pt x="37" y="4435"/>
                    </a:lnTo>
                    <a:lnTo>
                      <a:pt x="254" y="4942"/>
                    </a:lnTo>
                    <a:lnTo>
                      <a:pt x="724" y="5503"/>
                    </a:lnTo>
                    <a:lnTo>
                      <a:pt x="978" y="5738"/>
                    </a:lnTo>
                    <a:lnTo>
                      <a:pt x="1213" y="5919"/>
                    </a:lnTo>
                    <a:lnTo>
                      <a:pt x="1720" y="6245"/>
                    </a:lnTo>
                    <a:lnTo>
                      <a:pt x="2281" y="6499"/>
                    </a:lnTo>
                    <a:lnTo>
                      <a:pt x="2878" y="6661"/>
                    </a:lnTo>
                    <a:lnTo>
                      <a:pt x="3186" y="6698"/>
                    </a:lnTo>
                    <a:lnTo>
                      <a:pt x="3114" y="6734"/>
                    </a:lnTo>
                    <a:lnTo>
                      <a:pt x="3023" y="6752"/>
                    </a:lnTo>
                    <a:lnTo>
                      <a:pt x="2553" y="6951"/>
                    </a:lnTo>
                    <a:lnTo>
                      <a:pt x="1629" y="7585"/>
                    </a:lnTo>
                    <a:lnTo>
                      <a:pt x="869" y="8399"/>
                    </a:lnTo>
                    <a:lnTo>
                      <a:pt x="471" y="9069"/>
                    </a:lnTo>
                    <a:lnTo>
                      <a:pt x="326" y="9539"/>
                    </a:lnTo>
                    <a:lnTo>
                      <a:pt x="308" y="9775"/>
                    </a:lnTo>
                    <a:lnTo>
                      <a:pt x="290" y="9974"/>
                    </a:lnTo>
                    <a:lnTo>
                      <a:pt x="381" y="10426"/>
                    </a:lnTo>
                    <a:lnTo>
                      <a:pt x="616" y="10897"/>
                    </a:lnTo>
                    <a:lnTo>
                      <a:pt x="1105" y="11368"/>
                    </a:lnTo>
                    <a:lnTo>
                      <a:pt x="1467" y="11585"/>
                    </a:lnTo>
                    <a:lnTo>
                      <a:pt x="1611" y="11313"/>
                    </a:lnTo>
                    <a:lnTo>
                      <a:pt x="1358" y="11168"/>
                    </a:lnTo>
                    <a:lnTo>
                      <a:pt x="960" y="10843"/>
                    </a:lnTo>
                    <a:lnTo>
                      <a:pt x="706" y="10444"/>
                    </a:lnTo>
                    <a:lnTo>
                      <a:pt x="598" y="10028"/>
                    </a:lnTo>
                    <a:lnTo>
                      <a:pt x="598" y="9793"/>
                    </a:lnTo>
                    <a:lnTo>
                      <a:pt x="634" y="9594"/>
                    </a:lnTo>
                    <a:lnTo>
                      <a:pt x="761" y="9159"/>
                    </a:lnTo>
                    <a:lnTo>
                      <a:pt x="1123" y="8544"/>
                    </a:lnTo>
                    <a:lnTo>
                      <a:pt x="1847" y="7802"/>
                    </a:lnTo>
                    <a:lnTo>
                      <a:pt x="2697" y="7223"/>
                    </a:lnTo>
                    <a:lnTo>
                      <a:pt x="3132" y="7042"/>
                    </a:lnTo>
                    <a:lnTo>
                      <a:pt x="3403" y="6951"/>
                    </a:lnTo>
                    <a:lnTo>
                      <a:pt x="3693" y="6879"/>
                    </a:lnTo>
                    <a:lnTo>
                      <a:pt x="4019" y="6788"/>
                    </a:lnTo>
                    <a:lnTo>
                      <a:pt x="4345" y="6680"/>
                    </a:lnTo>
                    <a:lnTo>
                      <a:pt x="4435" y="6607"/>
                    </a:lnTo>
                    <a:lnTo>
                      <a:pt x="4435" y="6499"/>
                    </a:lnTo>
                    <a:lnTo>
                      <a:pt x="4381" y="6408"/>
                    </a:lnTo>
                    <a:lnTo>
                      <a:pt x="4254" y="6390"/>
                    </a:lnTo>
                    <a:lnTo>
                      <a:pt x="3838" y="6444"/>
                    </a:lnTo>
                    <a:lnTo>
                      <a:pt x="3005" y="6390"/>
                    </a:lnTo>
                    <a:lnTo>
                      <a:pt x="2209" y="6155"/>
                    </a:lnTo>
                    <a:lnTo>
                      <a:pt x="1485" y="5756"/>
                    </a:lnTo>
                    <a:lnTo>
                      <a:pt x="1177" y="5503"/>
                    </a:lnTo>
                    <a:lnTo>
                      <a:pt x="833" y="5195"/>
                    </a:lnTo>
                    <a:lnTo>
                      <a:pt x="417" y="4616"/>
                    </a:lnTo>
                    <a:lnTo>
                      <a:pt x="290" y="4073"/>
                    </a:lnTo>
                    <a:lnTo>
                      <a:pt x="417" y="3530"/>
                    </a:lnTo>
                    <a:lnTo>
                      <a:pt x="598" y="3240"/>
                    </a:lnTo>
                    <a:lnTo>
                      <a:pt x="761" y="3059"/>
                    </a:lnTo>
                    <a:lnTo>
                      <a:pt x="1123" y="2806"/>
                    </a:lnTo>
                    <a:lnTo>
                      <a:pt x="1720" y="2607"/>
                    </a:lnTo>
                    <a:lnTo>
                      <a:pt x="2100" y="2589"/>
                    </a:lnTo>
                    <a:lnTo>
                      <a:pt x="2118" y="2589"/>
                    </a:lnTo>
                    <a:lnTo>
                      <a:pt x="2571" y="2625"/>
                    </a:lnTo>
                    <a:lnTo>
                      <a:pt x="3494" y="2860"/>
                    </a:lnTo>
                    <a:lnTo>
                      <a:pt x="4381" y="3295"/>
                    </a:lnTo>
                    <a:lnTo>
                      <a:pt x="5123" y="3892"/>
                    </a:lnTo>
                    <a:lnTo>
                      <a:pt x="5412" y="4254"/>
                    </a:lnTo>
                    <a:lnTo>
                      <a:pt x="5503" y="4327"/>
                    </a:lnTo>
                    <a:lnTo>
                      <a:pt x="5612" y="4290"/>
                    </a:lnTo>
                    <a:lnTo>
                      <a:pt x="5684" y="4218"/>
                    </a:lnTo>
                    <a:lnTo>
                      <a:pt x="5684" y="4109"/>
                    </a:lnTo>
                    <a:lnTo>
                      <a:pt x="5521" y="3657"/>
                    </a:lnTo>
                    <a:lnTo>
                      <a:pt x="5358" y="2752"/>
                    </a:lnTo>
                    <a:lnTo>
                      <a:pt x="5358" y="1919"/>
                    </a:lnTo>
                    <a:lnTo>
                      <a:pt x="5557" y="1213"/>
                    </a:lnTo>
                    <a:lnTo>
                      <a:pt x="5738" y="924"/>
                    </a:lnTo>
                    <a:lnTo>
                      <a:pt x="5847" y="761"/>
                    </a:lnTo>
                    <a:lnTo>
                      <a:pt x="6155" y="525"/>
                    </a:lnTo>
                    <a:lnTo>
                      <a:pt x="6498" y="363"/>
                    </a:lnTo>
                    <a:lnTo>
                      <a:pt x="6915" y="290"/>
                    </a:lnTo>
                    <a:lnTo>
                      <a:pt x="7132" y="290"/>
                    </a:lnTo>
                    <a:lnTo>
                      <a:pt x="7458" y="326"/>
                    </a:lnTo>
                    <a:lnTo>
                      <a:pt x="8055" y="562"/>
                    </a:lnTo>
                    <a:lnTo>
                      <a:pt x="8562" y="996"/>
                    </a:lnTo>
                    <a:lnTo>
                      <a:pt x="8960" y="1593"/>
                    </a:lnTo>
                    <a:lnTo>
                      <a:pt x="9105" y="1955"/>
                    </a:lnTo>
                    <a:lnTo>
                      <a:pt x="9232" y="2372"/>
                    </a:lnTo>
                    <a:lnTo>
                      <a:pt x="9322" y="3222"/>
                    </a:lnTo>
                    <a:lnTo>
                      <a:pt x="9177" y="3983"/>
                    </a:lnTo>
                    <a:lnTo>
                      <a:pt x="8870" y="4652"/>
                    </a:lnTo>
                    <a:lnTo>
                      <a:pt x="8634" y="4906"/>
                    </a:lnTo>
                    <a:lnTo>
                      <a:pt x="8598" y="4942"/>
                    </a:lnTo>
                    <a:lnTo>
                      <a:pt x="8562" y="4978"/>
                    </a:lnTo>
                    <a:lnTo>
                      <a:pt x="8526" y="5014"/>
                    </a:lnTo>
                    <a:lnTo>
                      <a:pt x="8526" y="5141"/>
                    </a:lnTo>
                    <a:lnTo>
                      <a:pt x="8562" y="5177"/>
                    </a:lnTo>
                    <a:lnTo>
                      <a:pt x="8598" y="5213"/>
                    </a:lnTo>
                    <a:lnTo>
                      <a:pt x="8707" y="5232"/>
                    </a:lnTo>
                    <a:lnTo>
                      <a:pt x="8761" y="5195"/>
                    </a:lnTo>
                    <a:lnTo>
                      <a:pt x="8797" y="5159"/>
                    </a:lnTo>
                    <a:lnTo>
                      <a:pt x="8833" y="5141"/>
                    </a:lnTo>
                    <a:lnTo>
                      <a:pt x="9105" y="4942"/>
                    </a:lnTo>
                    <a:lnTo>
                      <a:pt x="9775" y="4761"/>
                    </a:lnTo>
                    <a:lnTo>
                      <a:pt x="10517" y="4797"/>
                    </a:lnTo>
                    <a:lnTo>
                      <a:pt x="11241" y="5032"/>
                    </a:lnTo>
                    <a:lnTo>
                      <a:pt x="11585" y="5195"/>
                    </a:lnTo>
                    <a:lnTo>
                      <a:pt x="11892" y="5376"/>
                    </a:lnTo>
                    <a:lnTo>
                      <a:pt x="12490" y="5865"/>
                    </a:lnTo>
                    <a:lnTo>
                      <a:pt x="12924" y="6480"/>
                    </a:lnTo>
                    <a:lnTo>
                      <a:pt x="13105" y="7023"/>
                    </a:lnTo>
                    <a:lnTo>
                      <a:pt x="13123" y="7404"/>
                    </a:lnTo>
                    <a:lnTo>
                      <a:pt x="13087" y="7603"/>
                    </a:lnTo>
                    <a:lnTo>
                      <a:pt x="12960" y="8019"/>
                    </a:lnTo>
                    <a:lnTo>
                      <a:pt x="12616" y="8490"/>
                    </a:lnTo>
                    <a:lnTo>
                      <a:pt x="12327" y="8743"/>
                    </a:lnTo>
                    <a:lnTo>
                      <a:pt x="12146" y="8833"/>
                    </a:lnTo>
                    <a:lnTo>
                      <a:pt x="11820" y="8978"/>
                    </a:lnTo>
                    <a:lnTo>
                      <a:pt x="11005" y="9087"/>
                    </a:lnTo>
                    <a:lnTo>
                      <a:pt x="10064" y="9014"/>
                    </a:lnTo>
                    <a:lnTo>
                      <a:pt x="8996" y="8725"/>
                    </a:lnTo>
                    <a:lnTo>
                      <a:pt x="8417" y="8508"/>
                    </a:lnTo>
                    <a:lnTo>
                      <a:pt x="8308" y="8490"/>
                    </a:lnTo>
                    <a:lnTo>
                      <a:pt x="8236" y="8580"/>
                    </a:lnTo>
                    <a:lnTo>
                      <a:pt x="8200" y="8689"/>
                    </a:lnTo>
                    <a:lnTo>
                      <a:pt x="8290" y="8779"/>
                    </a:lnTo>
                    <a:lnTo>
                      <a:pt x="8616" y="8996"/>
                    </a:lnTo>
                    <a:lnTo>
                      <a:pt x="9195" y="9503"/>
                    </a:lnTo>
                    <a:lnTo>
                      <a:pt x="9648" y="10082"/>
                    </a:lnTo>
                    <a:lnTo>
                      <a:pt x="9974" y="10698"/>
                    </a:lnTo>
                    <a:lnTo>
                      <a:pt x="10064" y="10987"/>
                    </a:lnTo>
                    <a:lnTo>
                      <a:pt x="10354" y="10915"/>
                    </a:lnTo>
                    <a:lnTo>
                      <a:pt x="10209" y="10444"/>
                    </a:lnTo>
                    <a:lnTo>
                      <a:pt x="9612" y="9521"/>
                    </a:lnTo>
                    <a:lnTo>
                      <a:pt x="9195" y="9105"/>
                    </a:lnTo>
                    <a:lnTo>
                      <a:pt x="9666" y="9232"/>
                    </a:lnTo>
                    <a:lnTo>
                      <a:pt x="10535" y="9377"/>
                    </a:lnTo>
                    <a:lnTo>
                      <a:pt x="11313" y="9377"/>
                    </a:lnTo>
                    <a:lnTo>
                      <a:pt x="12001" y="9232"/>
                    </a:lnTo>
                    <a:lnTo>
                      <a:pt x="12291" y="9105"/>
                    </a:lnTo>
                    <a:lnTo>
                      <a:pt x="12490" y="8996"/>
                    </a:lnTo>
                    <a:lnTo>
                      <a:pt x="12834" y="8707"/>
                    </a:lnTo>
                    <a:lnTo>
                      <a:pt x="13123" y="8345"/>
                    </a:lnTo>
                    <a:lnTo>
                      <a:pt x="13322" y="7910"/>
                    </a:lnTo>
                    <a:lnTo>
                      <a:pt x="13395" y="7657"/>
                    </a:lnTo>
                    <a:lnTo>
                      <a:pt x="13431" y="7277"/>
                    </a:lnTo>
                    <a:lnTo>
                      <a:pt x="13268" y="6517"/>
                    </a:lnTo>
                    <a:lnTo>
                      <a:pt x="12834" y="5811"/>
                    </a:lnTo>
                    <a:lnTo>
                      <a:pt x="12164" y="5195"/>
                    </a:lnTo>
                    <a:lnTo>
                      <a:pt x="11729" y="4924"/>
                    </a:lnTo>
                    <a:lnTo>
                      <a:pt x="11440" y="4779"/>
                    </a:lnTo>
                    <a:lnTo>
                      <a:pt x="10824" y="4562"/>
                    </a:lnTo>
                    <a:lnTo>
                      <a:pt x="10173" y="4453"/>
                    </a:lnTo>
                    <a:lnTo>
                      <a:pt x="9557" y="4489"/>
                    </a:lnTo>
                    <a:lnTo>
                      <a:pt x="9268" y="4562"/>
                    </a:lnTo>
                    <a:lnTo>
                      <a:pt x="9268" y="4562"/>
                    </a:lnTo>
                    <a:lnTo>
                      <a:pt x="9395" y="4272"/>
                    </a:lnTo>
                    <a:lnTo>
                      <a:pt x="9576" y="3639"/>
                    </a:lnTo>
                    <a:lnTo>
                      <a:pt x="9612" y="2933"/>
                    </a:lnTo>
                    <a:lnTo>
                      <a:pt x="9503" y="2227"/>
                    </a:lnTo>
                    <a:lnTo>
                      <a:pt x="9395" y="1865"/>
                    </a:lnTo>
                    <a:lnTo>
                      <a:pt x="9232" y="1449"/>
                    </a:lnTo>
                    <a:lnTo>
                      <a:pt x="8779" y="779"/>
                    </a:lnTo>
                    <a:lnTo>
                      <a:pt x="8200" y="290"/>
                    </a:lnTo>
                    <a:lnTo>
                      <a:pt x="7530" y="37"/>
                    </a:lnTo>
                    <a:lnTo>
                      <a:pt x="7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1"/>
              <p:cNvSpPr/>
              <p:nvPr/>
            </p:nvSpPr>
            <p:spPr>
              <a:xfrm>
                <a:off x="4852851" y="2595580"/>
                <a:ext cx="112139" cy="112139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530" extrusionOk="0">
                    <a:moveTo>
                      <a:pt x="1484" y="0"/>
                    </a:moveTo>
                    <a:lnTo>
                      <a:pt x="1140" y="109"/>
                    </a:lnTo>
                    <a:lnTo>
                      <a:pt x="815" y="254"/>
                    </a:lnTo>
                    <a:lnTo>
                      <a:pt x="308" y="742"/>
                    </a:lnTo>
                    <a:lnTo>
                      <a:pt x="36" y="1358"/>
                    </a:lnTo>
                    <a:lnTo>
                      <a:pt x="0" y="2046"/>
                    </a:lnTo>
                    <a:lnTo>
                      <a:pt x="109" y="2389"/>
                    </a:lnTo>
                    <a:lnTo>
                      <a:pt x="254" y="2733"/>
                    </a:lnTo>
                    <a:lnTo>
                      <a:pt x="742" y="3222"/>
                    </a:lnTo>
                    <a:lnTo>
                      <a:pt x="1358" y="3512"/>
                    </a:lnTo>
                    <a:lnTo>
                      <a:pt x="2045" y="3530"/>
                    </a:lnTo>
                    <a:lnTo>
                      <a:pt x="2389" y="3439"/>
                    </a:lnTo>
                    <a:lnTo>
                      <a:pt x="2733" y="3276"/>
                    </a:lnTo>
                    <a:lnTo>
                      <a:pt x="3222" y="2806"/>
                    </a:lnTo>
                    <a:lnTo>
                      <a:pt x="3512" y="2172"/>
                    </a:lnTo>
                    <a:lnTo>
                      <a:pt x="3530" y="1484"/>
                    </a:lnTo>
                    <a:lnTo>
                      <a:pt x="3439" y="1141"/>
                    </a:lnTo>
                    <a:lnTo>
                      <a:pt x="3276" y="815"/>
                    </a:lnTo>
                    <a:lnTo>
                      <a:pt x="2806" y="308"/>
                    </a:lnTo>
                    <a:lnTo>
                      <a:pt x="2190" y="36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1"/>
              <p:cNvSpPr/>
              <p:nvPr/>
            </p:nvSpPr>
            <p:spPr>
              <a:xfrm>
                <a:off x="4848245" y="2590974"/>
                <a:ext cx="121924" cy="11788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711" extrusionOk="0">
                    <a:moveTo>
                      <a:pt x="1593" y="0"/>
                    </a:moveTo>
                    <a:lnTo>
                      <a:pt x="1231" y="109"/>
                    </a:lnTo>
                    <a:lnTo>
                      <a:pt x="869" y="272"/>
                    </a:lnTo>
                    <a:lnTo>
                      <a:pt x="326" y="797"/>
                    </a:lnTo>
                    <a:lnTo>
                      <a:pt x="37" y="1467"/>
                    </a:lnTo>
                    <a:lnTo>
                      <a:pt x="0" y="2227"/>
                    </a:lnTo>
                    <a:lnTo>
                      <a:pt x="109" y="2589"/>
                    </a:lnTo>
                    <a:lnTo>
                      <a:pt x="399" y="2498"/>
                    </a:lnTo>
                    <a:lnTo>
                      <a:pt x="290" y="2172"/>
                    </a:lnTo>
                    <a:lnTo>
                      <a:pt x="326" y="1539"/>
                    </a:lnTo>
                    <a:lnTo>
                      <a:pt x="580" y="978"/>
                    </a:lnTo>
                    <a:lnTo>
                      <a:pt x="1032" y="525"/>
                    </a:lnTo>
                    <a:lnTo>
                      <a:pt x="1340" y="399"/>
                    </a:lnTo>
                    <a:lnTo>
                      <a:pt x="1647" y="308"/>
                    </a:lnTo>
                    <a:lnTo>
                      <a:pt x="2281" y="326"/>
                    </a:lnTo>
                    <a:lnTo>
                      <a:pt x="2589" y="435"/>
                    </a:lnTo>
                    <a:lnTo>
                      <a:pt x="2878" y="580"/>
                    </a:lnTo>
                    <a:lnTo>
                      <a:pt x="3295" y="1050"/>
                    </a:lnTo>
                    <a:lnTo>
                      <a:pt x="3439" y="1340"/>
                    </a:lnTo>
                    <a:lnTo>
                      <a:pt x="3530" y="1648"/>
                    </a:lnTo>
                    <a:lnTo>
                      <a:pt x="3512" y="2281"/>
                    </a:lnTo>
                    <a:lnTo>
                      <a:pt x="3403" y="2589"/>
                    </a:lnTo>
                    <a:lnTo>
                      <a:pt x="3240" y="2878"/>
                    </a:lnTo>
                    <a:lnTo>
                      <a:pt x="2788" y="3295"/>
                    </a:lnTo>
                    <a:lnTo>
                      <a:pt x="2498" y="3439"/>
                    </a:lnTo>
                    <a:lnTo>
                      <a:pt x="2589" y="3711"/>
                    </a:lnTo>
                    <a:lnTo>
                      <a:pt x="2951" y="3566"/>
                    </a:lnTo>
                    <a:lnTo>
                      <a:pt x="3494" y="3041"/>
                    </a:lnTo>
                    <a:lnTo>
                      <a:pt x="3675" y="2715"/>
                    </a:lnTo>
                    <a:lnTo>
                      <a:pt x="3801" y="2353"/>
                    </a:lnTo>
                    <a:lnTo>
                      <a:pt x="3838" y="1593"/>
                    </a:lnTo>
                    <a:lnTo>
                      <a:pt x="3711" y="1231"/>
                    </a:lnTo>
                    <a:lnTo>
                      <a:pt x="3566" y="887"/>
                    </a:lnTo>
                    <a:lnTo>
                      <a:pt x="3041" y="344"/>
                    </a:lnTo>
                    <a:lnTo>
                      <a:pt x="2715" y="163"/>
                    </a:lnTo>
                    <a:lnTo>
                      <a:pt x="2353" y="19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1"/>
              <p:cNvSpPr/>
              <p:nvPr/>
            </p:nvSpPr>
            <p:spPr>
              <a:xfrm>
                <a:off x="4848245" y="2594437"/>
                <a:ext cx="82246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729" extrusionOk="0">
                    <a:moveTo>
                      <a:pt x="1231" y="0"/>
                    </a:moveTo>
                    <a:lnTo>
                      <a:pt x="869" y="163"/>
                    </a:lnTo>
                    <a:lnTo>
                      <a:pt x="326" y="688"/>
                    </a:lnTo>
                    <a:lnTo>
                      <a:pt x="37" y="1358"/>
                    </a:lnTo>
                    <a:lnTo>
                      <a:pt x="0" y="2118"/>
                    </a:lnTo>
                    <a:lnTo>
                      <a:pt x="109" y="2480"/>
                    </a:lnTo>
                    <a:lnTo>
                      <a:pt x="236" y="2769"/>
                    </a:lnTo>
                    <a:lnTo>
                      <a:pt x="598" y="3222"/>
                    </a:lnTo>
                    <a:lnTo>
                      <a:pt x="1068" y="3548"/>
                    </a:lnTo>
                    <a:lnTo>
                      <a:pt x="1629" y="3711"/>
                    </a:lnTo>
                    <a:lnTo>
                      <a:pt x="1919" y="3729"/>
                    </a:lnTo>
                    <a:lnTo>
                      <a:pt x="2263" y="3711"/>
                    </a:lnTo>
                    <a:lnTo>
                      <a:pt x="2589" y="3602"/>
                    </a:lnTo>
                    <a:lnTo>
                      <a:pt x="2498" y="3330"/>
                    </a:lnTo>
                    <a:lnTo>
                      <a:pt x="2172" y="3421"/>
                    </a:lnTo>
                    <a:lnTo>
                      <a:pt x="1539" y="3403"/>
                    </a:lnTo>
                    <a:lnTo>
                      <a:pt x="978" y="3149"/>
                    </a:lnTo>
                    <a:lnTo>
                      <a:pt x="525" y="2679"/>
                    </a:lnTo>
                    <a:lnTo>
                      <a:pt x="399" y="2389"/>
                    </a:lnTo>
                    <a:lnTo>
                      <a:pt x="290" y="2063"/>
                    </a:lnTo>
                    <a:lnTo>
                      <a:pt x="326" y="1430"/>
                    </a:lnTo>
                    <a:lnTo>
                      <a:pt x="580" y="869"/>
                    </a:lnTo>
                    <a:lnTo>
                      <a:pt x="1032" y="416"/>
                    </a:lnTo>
                    <a:lnTo>
                      <a:pt x="1340" y="290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42"/>
          <p:cNvGrpSpPr/>
          <p:nvPr/>
        </p:nvGrpSpPr>
        <p:grpSpPr>
          <a:xfrm>
            <a:off x="-1091520" y="-384720"/>
            <a:ext cx="10358738" cy="5528230"/>
            <a:chOff x="-1091520" y="-384720"/>
            <a:chExt cx="10358738" cy="5528230"/>
          </a:xfrm>
        </p:grpSpPr>
        <p:sp>
          <p:nvSpPr>
            <p:cNvPr id="1558" name="Google Shape;1558;p42"/>
            <p:cNvSpPr/>
            <p:nvPr/>
          </p:nvSpPr>
          <p:spPr>
            <a:xfrm>
              <a:off x="3089750" y="1116962"/>
              <a:ext cx="2964506" cy="3550541"/>
            </a:xfrm>
            <a:custGeom>
              <a:avLst/>
              <a:gdLst/>
              <a:ahLst/>
              <a:cxnLst/>
              <a:rect l="l" t="t" r="r" b="b"/>
              <a:pathLst>
                <a:path w="175052" h="209657" extrusionOk="0">
                  <a:moveTo>
                    <a:pt x="87686" y="0"/>
                  </a:moveTo>
                  <a:lnTo>
                    <a:pt x="83200" y="107"/>
                  </a:lnTo>
                  <a:lnTo>
                    <a:pt x="74442" y="961"/>
                  </a:lnTo>
                  <a:lnTo>
                    <a:pt x="65898" y="2670"/>
                  </a:lnTo>
                  <a:lnTo>
                    <a:pt x="57674" y="5233"/>
                  </a:lnTo>
                  <a:lnTo>
                    <a:pt x="49877" y="8544"/>
                  </a:lnTo>
                  <a:lnTo>
                    <a:pt x="42401" y="12603"/>
                  </a:lnTo>
                  <a:lnTo>
                    <a:pt x="35459" y="17302"/>
                  </a:lnTo>
                  <a:lnTo>
                    <a:pt x="28944" y="22643"/>
                  </a:lnTo>
                  <a:lnTo>
                    <a:pt x="23070" y="28624"/>
                  </a:lnTo>
                  <a:lnTo>
                    <a:pt x="17729" y="35032"/>
                  </a:lnTo>
                  <a:lnTo>
                    <a:pt x="13030" y="42081"/>
                  </a:lnTo>
                  <a:lnTo>
                    <a:pt x="8972" y="49450"/>
                  </a:lnTo>
                  <a:lnTo>
                    <a:pt x="5661" y="57247"/>
                  </a:lnTo>
                  <a:lnTo>
                    <a:pt x="3097" y="65471"/>
                  </a:lnTo>
                  <a:lnTo>
                    <a:pt x="1388" y="74015"/>
                  </a:lnTo>
                  <a:lnTo>
                    <a:pt x="427" y="82880"/>
                  </a:lnTo>
                  <a:lnTo>
                    <a:pt x="427" y="87366"/>
                  </a:lnTo>
                  <a:lnTo>
                    <a:pt x="0" y="209657"/>
                  </a:lnTo>
                  <a:lnTo>
                    <a:pt x="174731" y="209657"/>
                  </a:lnTo>
                  <a:lnTo>
                    <a:pt x="175052" y="87366"/>
                  </a:lnTo>
                  <a:lnTo>
                    <a:pt x="174945" y="82880"/>
                  </a:lnTo>
                  <a:lnTo>
                    <a:pt x="174091" y="74015"/>
                  </a:lnTo>
                  <a:lnTo>
                    <a:pt x="172382" y="65471"/>
                  </a:lnTo>
                  <a:lnTo>
                    <a:pt x="169818" y="57247"/>
                  </a:lnTo>
                  <a:lnTo>
                    <a:pt x="166507" y="49450"/>
                  </a:lnTo>
                  <a:lnTo>
                    <a:pt x="162449" y="42081"/>
                  </a:lnTo>
                  <a:lnTo>
                    <a:pt x="157750" y="35032"/>
                  </a:lnTo>
                  <a:lnTo>
                    <a:pt x="152409" y="28624"/>
                  </a:lnTo>
                  <a:lnTo>
                    <a:pt x="146535" y="22643"/>
                  </a:lnTo>
                  <a:lnTo>
                    <a:pt x="140020" y="17302"/>
                  </a:lnTo>
                  <a:lnTo>
                    <a:pt x="133078" y="12603"/>
                  </a:lnTo>
                  <a:lnTo>
                    <a:pt x="125602" y="8544"/>
                  </a:lnTo>
                  <a:lnTo>
                    <a:pt x="117805" y="5233"/>
                  </a:lnTo>
                  <a:lnTo>
                    <a:pt x="109581" y="2670"/>
                  </a:lnTo>
                  <a:lnTo>
                    <a:pt x="101037" y="961"/>
                  </a:lnTo>
                  <a:lnTo>
                    <a:pt x="92279" y="107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3170050" y="1213150"/>
              <a:ext cx="2803895" cy="3358181"/>
            </a:xfrm>
            <a:custGeom>
              <a:avLst/>
              <a:gdLst/>
              <a:ahLst/>
              <a:cxnLst/>
              <a:rect l="l" t="t" r="r" b="b"/>
              <a:pathLst>
                <a:path w="175052" h="209657" extrusionOk="0">
                  <a:moveTo>
                    <a:pt x="87686" y="0"/>
                  </a:moveTo>
                  <a:lnTo>
                    <a:pt x="83200" y="107"/>
                  </a:lnTo>
                  <a:lnTo>
                    <a:pt x="74442" y="961"/>
                  </a:lnTo>
                  <a:lnTo>
                    <a:pt x="65898" y="2670"/>
                  </a:lnTo>
                  <a:lnTo>
                    <a:pt x="57674" y="5233"/>
                  </a:lnTo>
                  <a:lnTo>
                    <a:pt x="49877" y="8544"/>
                  </a:lnTo>
                  <a:lnTo>
                    <a:pt x="42401" y="12603"/>
                  </a:lnTo>
                  <a:lnTo>
                    <a:pt x="35459" y="17302"/>
                  </a:lnTo>
                  <a:lnTo>
                    <a:pt x="28944" y="22643"/>
                  </a:lnTo>
                  <a:lnTo>
                    <a:pt x="23070" y="28624"/>
                  </a:lnTo>
                  <a:lnTo>
                    <a:pt x="17729" y="35032"/>
                  </a:lnTo>
                  <a:lnTo>
                    <a:pt x="13030" y="42081"/>
                  </a:lnTo>
                  <a:lnTo>
                    <a:pt x="8972" y="49450"/>
                  </a:lnTo>
                  <a:lnTo>
                    <a:pt x="5661" y="57247"/>
                  </a:lnTo>
                  <a:lnTo>
                    <a:pt x="3097" y="65471"/>
                  </a:lnTo>
                  <a:lnTo>
                    <a:pt x="1388" y="74015"/>
                  </a:lnTo>
                  <a:lnTo>
                    <a:pt x="427" y="82880"/>
                  </a:lnTo>
                  <a:lnTo>
                    <a:pt x="427" y="87366"/>
                  </a:lnTo>
                  <a:lnTo>
                    <a:pt x="0" y="209657"/>
                  </a:lnTo>
                  <a:lnTo>
                    <a:pt x="174731" y="209657"/>
                  </a:lnTo>
                  <a:lnTo>
                    <a:pt x="175052" y="87366"/>
                  </a:lnTo>
                  <a:lnTo>
                    <a:pt x="174945" y="82880"/>
                  </a:lnTo>
                  <a:lnTo>
                    <a:pt x="174091" y="74015"/>
                  </a:lnTo>
                  <a:lnTo>
                    <a:pt x="172382" y="65471"/>
                  </a:lnTo>
                  <a:lnTo>
                    <a:pt x="169818" y="57247"/>
                  </a:lnTo>
                  <a:lnTo>
                    <a:pt x="166507" y="49450"/>
                  </a:lnTo>
                  <a:lnTo>
                    <a:pt x="162449" y="42081"/>
                  </a:lnTo>
                  <a:lnTo>
                    <a:pt x="157750" y="35032"/>
                  </a:lnTo>
                  <a:lnTo>
                    <a:pt x="152409" y="28624"/>
                  </a:lnTo>
                  <a:lnTo>
                    <a:pt x="146535" y="22643"/>
                  </a:lnTo>
                  <a:lnTo>
                    <a:pt x="140020" y="17302"/>
                  </a:lnTo>
                  <a:lnTo>
                    <a:pt x="133078" y="12603"/>
                  </a:lnTo>
                  <a:lnTo>
                    <a:pt x="125602" y="8544"/>
                  </a:lnTo>
                  <a:lnTo>
                    <a:pt x="117805" y="5233"/>
                  </a:lnTo>
                  <a:lnTo>
                    <a:pt x="109581" y="2670"/>
                  </a:lnTo>
                  <a:lnTo>
                    <a:pt x="101037" y="961"/>
                  </a:lnTo>
                  <a:lnTo>
                    <a:pt x="92279" y="107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0" name="Google Shape;1560;p42"/>
            <p:cNvGrpSpPr/>
            <p:nvPr/>
          </p:nvGrpSpPr>
          <p:grpSpPr>
            <a:xfrm rot="-1653966" flipH="1">
              <a:off x="6937800" y="3515613"/>
              <a:ext cx="830686" cy="1342740"/>
              <a:chOff x="5217955" y="2289659"/>
              <a:chExt cx="980409" cy="1584754"/>
            </a:xfrm>
          </p:grpSpPr>
          <p:sp>
            <p:nvSpPr>
              <p:cNvPr id="1561" name="Google Shape;1561;p42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2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2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2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2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5" name="Google Shape;1575;p42"/>
            <p:cNvSpPr/>
            <p:nvPr/>
          </p:nvSpPr>
          <p:spPr>
            <a:xfrm rot="2203212" flipH="1">
              <a:off x="-128504" y="3901573"/>
              <a:ext cx="725130" cy="770560"/>
            </a:xfrm>
            <a:custGeom>
              <a:avLst/>
              <a:gdLst/>
              <a:ahLst/>
              <a:cxnLst/>
              <a:rect l="l" t="t" r="r" b="b"/>
              <a:pathLst>
                <a:path w="22825" h="24255" extrusionOk="0">
                  <a:moveTo>
                    <a:pt x="17431" y="1"/>
                  </a:moveTo>
                  <a:lnTo>
                    <a:pt x="16942" y="91"/>
                  </a:lnTo>
                  <a:lnTo>
                    <a:pt x="16472" y="344"/>
                  </a:lnTo>
                  <a:lnTo>
                    <a:pt x="16055" y="706"/>
                  </a:lnTo>
                  <a:lnTo>
                    <a:pt x="15494" y="1394"/>
                  </a:lnTo>
                  <a:lnTo>
                    <a:pt x="14969" y="2372"/>
                  </a:lnTo>
                  <a:lnTo>
                    <a:pt x="14806" y="2806"/>
                  </a:lnTo>
                  <a:lnTo>
                    <a:pt x="14607" y="3458"/>
                  </a:lnTo>
                  <a:lnTo>
                    <a:pt x="14481" y="4797"/>
                  </a:lnTo>
                  <a:lnTo>
                    <a:pt x="14462" y="6155"/>
                  </a:lnTo>
                  <a:lnTo>
                    <a:pt x="14354" y="7494"/>
                  </a:lnTo>
                  <a:lnTo>
                    <a:pt x="14209" y="8146"/>
                  </a:lnTo>
                  <a:lnTo>
                    <a:pt x="13956" y="8960"/>
                  </a:lnTo>
                  <a:lnTo>
                    <a:pt x="13250" y="10517"/>
                  </a:lnTo>
                  <a:lnTo>
                    <a:pt x="12852" y="11241"/>
                  </a:lnTo>
                  <a:lnTo>
                    <a:pt x="12200" y="8073"/>
                  </a:lnTo>
                  <a:lnTo>
                    <a:pt x="11422" y="4489"/>
                  </a:lnTo>
                  <a:lnTo>
                    <a:pt x="11313" y="4091"/>
                  </a:lnTo>
                  <a:lnTo>
                    <a:pt x="11114" y="3729"/>
                  </a:lnTo>
                  <a:lnTo>
                    <a:pt x="10933" y="3530"/>
                  </a:lnTo>
                  <a:lnTo>
                    <a:pt x="10553" y="3349"/>
                  </a:lnTo>
                  <a:lnTo>
                    <a:pt x="10191" y="3440"/>
                  </a:lnTo>
                  <a:lnTo>
                    <a:pt x="9829" y="3711"/>
                  </a:lnTo>
                  <a:lnTo>
                    <a:pt x="9358" y="4345"/>
                  </a:lnTo>
                  <a:lnTo>
                    <a:pt x="8978" y="5286"/>
                  </a:lnTo>
                  <a:lnTo>
                    <a:pt x="8924" y="5630"/>
                  </a:lnTo>
                  <a:lnTo>
                    <a:pt x="8942" y="6082"/>
                  </a:lnTo>
                  <a:lnTo>
                    <a:pt x="9141" y="6933"/>
                  </a:lnTo>
                  <a:lnTo>
                    <a:pt x="9684" y="8164"/>
                  </a:lnTo>
                  <a:lnTo>
                    <a:pt x="10118" y="8960"/>
                  </a:lnTo>
                  <a:lnTo>
                    <a:pt x="10553" y="9757"/>
                  </a:lnTo>
                  <a:lnTo>
                    <a:pt x="11005" y="11024"/>
                  </a:lnTo>
                  <a:lnTo>
                    <a:pt x="11114" y="11892"/>
                  </a:lnTo>
                  <a:lnTo>
                    <a:pt x="11078" y="12327"/>
                  </a:lnTo>
                  <a:lnTo>
                    <a:pt x="11023" y="12580"/>
                  </a:lnTo>
                  <a:lnTo>
                    <a:pt x="10842" y="13033"/>
                  </a:lnTo>
                  <a:lnTo>
                    <a:pt x="10571" y="13431"/>
                  </a:lnTo>
                  <a:lnTo>
                    <a:pt x="10209" y="13721"/>
                  </a:lnTo>
                  <a:lnTo>
                    <a:pt x="9974" y="13811"/>
                  </a:lnTo>
                  <a:lnTo>
                    <a:pt x="9738" y="13865"/>
                  </a:lnTo>
                  <a:lnTo>
                    <a:pt x="9304" y="13829"/>
                  </a:lnTo>
                  <a:lnTo>
                    <a:pt x="8906" y="13630"/>
                  </a:lnTo>
                  <a:lnTo>
                    <a:pt x="8562" y="13322"/>
                  </a:lnTo>
                  <a:lnTo>
                    <a:pt x="8127" y="12689"/>
                  </a:lnTo>
                  <a:lnTo>
                    <a:pt x="7765" y="11675"/>
                  </a:lnTo>
                  <a:lnTo>
                    <a:pt x="7675" y="11168"/>
                  </a:lnTo>
                  <a:lnTo>
                    <a:pt x="7602" y="10662"/>
                  </a:lnTo>
                  <a:lnTo>
                    <a:pt x="7331" y="9612"/>
                  </a:lnTo>
                  <a:lnTo>
                    <a:pt x="7005" y="8924"/>
                  </a:lnTo>
                  <a:lnTo>
                    <a:pt x="6716" y="8544"/>
                  </a:lnTo>
                  <a:lnTo>
                    <a:pt x="6372" y="8272"/>
                  </a:lnTo>
                  <a:lnTo>
                    <a:pt x="5955" y="8109"/>
                  </a:lnTo>
                  <a:lnTo>
                    <a:pt x="5702" y="8091"/>
                  </a:lnTo>
                  <a:lnTo>
                    <a:pt x="5467" y="8091"/>
                  </a:lnTo>
                  <a:lnTo>
                    <a:pt x="5032" y="8254"/>
                  </a:lnTo>
                  <a:lnTo>
                    <a:pt x="4688" y="8544"/>
                  </a:lnTo>
                  <a:lnTo>
                    <a:pt x="4435" y="8942"/>
                  </a:lnTo>
                  <a:lnTo>
                    <a:pt x="4254" y="9413"/>
                  </a:lnTo>
                  <a:lnTo>
                    <a:pt x="4182" y="9938"/>
                  </a:lnTo>
                  <a:lnTo>
                    <a:pt x="4218" y="10444"/>
                  </a:lnTo>
                  <a:lnTo>
                    <a:pt x="4363" y="10951"/>
                  </a:lnTo>
                  <a:lnTo>
                    <a:pt x="4471" y="11168"/>
                  </a:lnTo>
                  <a:lnTo>
                    <a:pt x="4725" y="11603"/>
                  </a:lnTo>
                  <a:lnTo>
                    <a:pt x="5412" y="12327"/>
                  </a:lnTo>
                  <a:lnTo>
                    <a:pt x="6607" y="13286"/>
                  </a:lnTo>
                  <a:lnTo>
                    <a:pt x="7385" y="13938"/>
                  </a:lnTo>
                  <a:lnTo>
                    <a:pt x="7729" y="14318"/>
                  </a:lnTo>
                  <a:lnTo>
                    <a:pt x="8290" y="15205"/>
                  </a:lnTo>
                  <a:lnTo>
                    <a:pt x="8526" y="15929"/>
                  </a:lnTo>
                  <a:lnTo>
                    <a:pt x="8562" y="16418"/>
                  </a:lnTo>
                  <a:lnTo>
                    <a:pt x="8507" y="16888"/>
                  </a:lnTo>
                  <a:lnTo>
                    <a:pt x="8326" y="17323"/>
                  </a:lnTo>
                  <a:lnTo>
                    <a:pt x="8182" y="17522"/>
                  </a:lnTo>
                  <a:lnTo>
                    <a:pt x="8019" y="17685"/>
                  </a:lnTo>
                  <a:lnTo>
                    <a:pt x="7657" y="17938"/>
                  </a:lnTo>
                  <a:lnTo>
                    <a:pt x="7240" y="18101"/>
                  </a:lnTo>
                  <a:lnTo>
                    <a:pt x="6806" y="18155"/>
                  </a:lnTo>
                  <a:lnTo>
                    <a:pt x="6100" y="18083"/>
                  </a:lnTo>
                  <a:lnTo>
                    <a:pt x="5231" y="17721"/>
                  </a:lnTo>
                  <a:lnTo>
                    <a:pt x="4869" y="17431"/>
                  </a:lnTo>
                  <a:lnTo>
                    <a:pt x="4544" y="17105"/>
                  </a:lnTo>
                  <a:lnTo>
                    <a:pt x="4019" y="16345"/>
                  </a:lnTo>
                  <a:lnTo>
                    <a:pt x="3421" y="15096"/>
                  </a:lnTo>
                  <a:lnTo>
                    <a:pt x="3095" y="14209"/>
                  </a:lnTo>
                  <a:lnTo>
                    <a:pt x="2860" y="13648"/>
                  </a:lnTo>
                  <a:lnTo>
                    <a:pt x="2335" y="12924"/>
                  </a:lnTo>
                  <a:lnTo>
                    <a:pt x="1883" y="12598"/>
                  </a:lnTo>
                  <a:lnTo>
                    <a:pt x="1611" y="12526"/>
                  </a:lnTo>
                  <a:lnTo>
                    <a:pt x="1430" y="12508"/>
                  </a:lnTo>
                  <a:lnTo>
                    <a:pt x="1086" y="12562"/>
                  </a:lnTo>
                  <a:lnTo>
                    <a:pt x="634" y="12834"/>
                  </a:lnTo>
                  <a:lnTo>
                    <a:pt x="181" y="13413"/>
                  </a:lnTo>
                  <a:lnTo>
                    <a:pt x="0" y="14155"/>
                  </a:lnTo>
                  <a:lnTo>
                    <a:pt x="37" y="14517"/>
                  </a:lnTo>
                  <a:lnTo>
                    <a:pt x="109" y="14879"/>
                  </a:lnTo>
                  <a:lnTo>
                    <a:pt x="417" y="15531"/>
                  </a:lnTo>
                  <a:lnTo>
                    <a:pt x="1104" y="16418"/>
                  </a:lnTo>
                  <a:lnTo>
                    <a:pt x="1647" y="16942"/>
                  </a:lnTo>
                  <a:lnTo>
                    <a:pt x="2426" y="17721"/>
                  </a:lnTo>
                  <a:lnTo>
                    <a:pt x="4182" y="19694"/>
                  </a:lnTo>
                  <a:lnTo>
                    <a:pt x="5593" y="21232"/>
                  </a:lnTo>
                  <a:lnTo>
                    <a:pt x="6571" y="22173"/>
                  </a:lnTo>
                  <a:lnTo>
                    <a:pt x="7566" y="22970"/>
                  </a:lnTo>
                  <a:lnTo>
                    <a:pt x="8580" y="23585"/>
                  </a:lnTo>
                  <a:lnTo>
                    <a:pt x="9087" y="23802"/>
                  </a:lnTo>
                  <a:lnTo>
                    <a:pt x="9557" y="23947"/>
                  </a:lnTo>
                  <a:lnTo>
                    <a:pt x="10625" y="24146"/>
                  </a:lnTo>
                  <a:lnTo>
                    <a:pt x="12399" y="24255"/>
                  </a:lnTo>
                  <a:lnTo>
                    <a:pt x="16182" y="24020"/>
                  </a:lnTo>
                  <a:lnTo>
                    <a:pt x="18336" y="23947"/>
                  </a:lnTo>
                  <a:lnTo>
                    <a:pt x="18752" y="23947"/>
                  </a:lnTo>
                  <a:lnTo>
                    <a:pt x="19603" y="23839"/>
                  </a:lnTo>
                  <a:lnTo>
                    <a:pt x="20381" y="23585"/>
                  </a:lnTo>
                  <a:lnTo>
                    <a:pt x="20816" y="23241"/>
                  </a:lnTo>
                  <a:lnTo>
                    <a:pt x="21033" y="22934"/>
                  </a:lnTo>
                  <a:lnTo>
                    <a:pt x="21105" y="22753"/>
                  </a:lnTo>
                  <a:lnTo>
                    <a:pt x="21160" y="22499"/>
                  </a:lnTo>
                  <a:lnTo>
                    <a:pt x="21142" y="22047"/>
                  </a:lnTo>
                  <a:lnTo>
                    <a:pt x="20942" y="21649"/>
                  </a:lnTo>
                  <a:lnTo>
                    <a:pt x="20617" y="21287"/>
                  </a:lnTo>
                  <a:lnTo>
                    <a:pt x="20200" y="20997"/>
                  </a:lnTo>
                  <a:lnTo>
                    <a:pt x="19712" y="20780"/>
                  </a:lnTo>
                  <a:lnTo>
                    <a:pt x="19169" y="20635"/>
                  </a:lnTo>
                  <a:lnTo>
                    <a:pt x="18644" y="20599"/>
                  </a:lnTo>
                  <a:lnTo>
                    <a:pt x="18372" y="20617"/>
                  </a:lnTo>
                  <a:lnTo>
                    <a:pt x="17359" y="20816"/>
                  </a:lnTo>
                  <a:lnTo>
                    <a:pt x="15820" y="21178"/>
                  </a:lnTo>
                  <a:lnTo>
                    <a:pt x="15060" y="21214"/>
                  </a:lnTo>
                  <a:lnTo>
                    <a:pt x="14571" y="21160"/>
                  </a:lnTo>
                  <a:lnTo>
                    <a:pt x="14318" y="21087"/>
                  </a:lnTo>
                  <a:lnTo>
                    <a:pt x="14499" y="20762"/>
                  </a:lnTo>
                  <a:lnTo>
                    <a:pt x="15024" y="20291"/>
                  </a:lnTo>
                  <a:lnTo>
                    <a:pt x="15711" y="19983"/>
                  </a:lnTo>
                  <a:lnTo>
                    <a:pt x="16472" y="19839"/>
                  </a:lnTo>
                  <a:lnTo>
                    <a:pt x="16834" y="19839"/>
                  </a:lnTo>
                  <a:lnTo>
                    <a:pt x="17594" y="19875"/>
                  </a:lnTo>
                  <a:lnTo>
                    <a:pt x="18716" y="19965"/>
                  </a:lnTo>
                  <a:lnTo>
                    <a:pt x="19440" y="19947"/>
                  </a:lnTo>
                  <a:lnTo>
                    <a:pt x="19820" y="19893"/>
                  </a:lnTo>
                  <a:lnTo>
                    <a:pt x="20182" y="19802"/>
                  </a:lnTo>
                  <a:lnTo>
                    <a:pt x="20852" y="19440"/>
                  </a:lnTo>
                  <a:lnTo>
                    <a:pt x="21377" y="18915"/>
                  </a:lnTo>
                  <a:lnTo>
                    <a:pt x="21576" y="18409"/>
                  </a:lnTo>
                  <a:lnTo>
                    <a:pt x="21612" y="18065"/>
                  </a:lnTo>
                  <a:lnTo>
                    <a:pt x="21594" y="17884"/>
                  </a:lnTo>
                  <a:lnTo>
                    <a:pt x="21540" y="17666"/>
                  </a:lnTo>
                  <a:lnTo>
                    <a:pt x="21341" y="17286"/>
                  </a:lnTo>
                  <a:lnTo>
                    <a:pt x="21033" y="16997"/>
                  </a:lnTo>
                  <a:lnTo>
                    <a:pt x="20653" y="16798"/>
                  </a:lnTo>
                  <a:lnTo>
                    <a:pt x="19983" y="16599"/>
                  </a:lnTo>
                  <a:lnTo>
                    <a:pt x="19024" y="16617"/>
                  </a:lnTo>
                  <a:lnTo>
                    <a:pt x="18571" y="16725"/>
                  </a:lnTo>
                  <a:lnTo>
                    <a:pt x="17702" y="17051"/>
                  </a:lnTo>
                  <a:lnTo>
                    <a:pt x="16399" y="17558"/>
                  </a:lnTo>
                  <a:lnTo>
                    <a:pt x="15530" y="17721"/>
                  </a:lnTo>
                  <a:lnTo>
                    <a:pt x="15078" y="17703"/>
                  </a:lnTo>
                  <a:lnTo>
                    <a:pt x="15060" y="17485"/>
                  </a:lnTo>
                  <a:lnTo>
                    <a:pt x="15114" y="17069"/>
                  </a:lnTo>
                  <a:lnTo>
                    <a:pt x="15368" y="16508"/>
                  </a:lnTo>
                  <a:lnTo>
                    <a:pt x="15947" y="15875"/>
                  </a:lnTo>
                  <a:lnTo>
                    <a:pt x="16725" y="15422"/>
                  </a:lnTo>
                  <a:lnTo>
                    <a:pt x="17123" y="15277"/>
                  </a:lnTo>
                  <a:lnTo>
                    <a:pt x="17974" y="15078"/>
                  </a:lnTo>
                  <a:lnTo>
                    <a:pt x="19693" y="14915"/>
                  </a:lnTo>
                  <a:lnTo>
                    <a:pt x="20544" y="14734"/>
                  </a:lnTo>
                  <a:lnTo>
                    <a:pt x="20961" y="14626"/>
                  </a:lnTo>
                  <a:lnTo>
                    <a:pt x="21757" y="14209"/>
                  </a:lnTo>
                  <a:lnTo>
                    <a:pt x="22390" y="13630"/>
                  </a:lnTo>
                  <a:lnTo>
                    <a:pt x="22698" y="13087"/>
                  </a:lnTo>
                  <a:lnTo>
                    <a:pt x="22807" y="12689"/>
                  </a:lnTo>
                  <a:lnTo>
                    <a:pt x="22825" y="12472"/>
                  </a:lnTo>
                  <a:lnTo>
                    <a:pt x="22807" y="12218"/>
                  </a:lnTo>
                  <a:lnTo>
                    <a:pt x="22662" y="11748"/>
                  </a:lnTo>
                  <a:lnTo>
                    <a:pt x="22409" y="11331"/>
                  </a:lnTo>
                  <a:lnTo>
                    <a:pt x="22047" y="10987"/>
                  </a:lnTo>
                  <a:lnTo>
                    <a:pt x="21594" y="10716"/>
                  </a:lnTo>
                  <a:lnTo>
                    <a:pt x="21105" y="10517"/>
                  </a:lnTo>
                  <a:lnTo>
                    <a:pt x="20580" y="10426"/>
                  </a:lnTo>
                  <a:lnTo>
                    <a:pt x="20056" y="10426"/>
                  </a:lnTo>
                  <a:lnTo>
                    <a:pt x="19802" y="10463"/>
                  </a:lnTo>
                  <a:lnTo>
                    <a:pt x="19295" y="10589"/>
                  </a:lnTo>
                  <a:lnTo>
                    <a:pt x="18390" y="11042"/>
                  </a:lnTo>
                  <a:lnTo>
                    <a:pt x="17159" y="12019"/>
                  </a:lnTo>
                  <a:lnTo>
                    <a:pt x="16417" y="12779"/>
                  </a:lnTo>
                  <a:lnTo>
                    <a:pt x="16997" y="11494"/>
                  </a:lnTo>
                  <a:lnTo>
                    <a:pt x="17558" y="9920"/>
                  </a:lnTo>
                  <a:lnTo>
                    <a:pt x="17829" y="9141"/>
                  </a:lnTo>
                  <a:lnTo>
                    <a:pt x="18318" y="7566"/>
                  </a:lnTo>
                  <a:lnTo>
                    <a:pt x="18499" y="6752"/>
                  </a:lnTo>
                  <a:lnTo>
                    <a:pt x="18662" y="6064"/>
                  </a:lnTo>
                  <a:lnTo>
                    <a:pt x="18933" y="4562"/>
                  </a:lnTo>
                  <a:lnTo>
                    <a:pt x="19060" y="3023"/>
                  </a:lnTo>
                  <a:lnTo>
                    <a:pt x="18951" y="1901"/>
                  </a:lnTo>
                  <a:lnTo>
                    <a:pt x="18770" y="1195"/>
                  </a:lnTo>
                  <a:lnTo>
                    <a:pt x="18626" y="851"/>
                  </a:lnTo>
                  <a:lnTo>
                    <a:pt x="18463" y="562"/>
                  </a:lnTo>
                  <a:lnTo>
                    <a:pt x="18119" y="218"/>
                  </a:lnTo>
                  <a:lnTo>
                    <a:pt x="17829" y="73"/>
                  </a:lnTo>
                  <a:lnTo>
                    <a:pt x="17666" y="19"/>
                  </a:lnTo>
                  <a:lnTo>
                    <a:pt x="1743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6" name="Google Shape;1576;p42"/>
            <p:cNvGrpSpPr/>
            <p:nvPr/>
          </p:nvGrpSpPr>
          <p:grpSpPr>
            <a:xfrm rot="1653966">
              <a:off x="7498775" y="3149776"/>
              <a:ext cx="830686" cy="1342740"/>
              <a:chOff x="5217955" y="2289659"/>
              <a:chExt cx="980409" cy="1584754"/>
            </a:xfrm>
          </p:grpSpPr>
          <p:sp>
            <p:nvSpPr>
              <p:cNvPr id="1577" name="Google Shape;1577;p42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2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2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2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2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2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1" name="Google Shape;1591;p42"/>
            <p:cNvSpPr/>
            <p:nvPr/>
          </p:nvSpPr>
          <p:spPr>
            <a:xfrm>
              <a:off x="-34937" y="4497093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 rot="-1233153">
              <a:off x="8563406" y="552864"/>
              <a:ext cx="626337" cy="554835"/>
            </a:xfrm>
            <a:custGeom>
              <a:avLst/>
              <a:gdLst/>
              <a:ahLst/>
              <a:cxnLst/>
              <a:rect l="l" t="t" r="r" b="b"/>
              <a:pathLst>
                <a:path w="26138" h="23151" extrusionOk="0">
                  <a:moveTo>
                    <a:pt x="16472" y="1"/>
                  </a:moveTo>
                  <a:lnTo>
                    <a:pt x="15983" y="55"/>
                  </a:lnTo>
                  <a:lnTo>
                    <a:pt x="15530" y="254"/>
                  </a:lnTo>
                  <a:lnTo>
                    <a:pt x="15114" y="544"/>
                  </a:lnTo>
                  <a:lnTo>
                    <a:pt x="14752" y="924"/>
                  </a:lnTo>
                  <a:lnTo>
                    <a:pt x="14462" y="1376"/>
                  </a:lnTo>
                  <a:lnTo>
                    <a:pt x="14281" y="1865"/>
                  </a:lnTo>
                  <a:lnTo>
                    <a:pt x="14245" y="2118"/>
                  </a:lnTo>
                  <a:lnTo>
                    <a:pt x="14209" y="2625"/>
                  </a:lnTo>
                  <a:lnTo>
                    <a:pt x="14390" y="3621"/>
                  </a:lnTo>
                  <a:lnTo>
                    <a:pt x="14987" y="5069"/>
                  </a:lnTo>
                  <a:lnTo>
                    <a:pt x="15512" y="5974"/>
                  </a:lnTo>
                  <a:lnTo>
                    <a:pt x="15766" y="6426"/>
                  </a:lnTo>
                  <a:lnTo>
                    <a:pt x="16236" y="7385"/>
                  </a:lnTo>
                  <a:lnTo>
                    <a:pt x="16562" y="8363"/>
                  </a:lnTo>
                  <a:lnTo>
                    <a:pt x="16634" y="9377"/>
                  </a:lnTo>
                  <a:lnTo>
                    <a:pt x="16544" y="9883"/>
                  </a:lnTo>
                  <a:lnTo>
                    <a:pt x="16490" y="10064"/>
                  </a:lnTo>
                  <a:lnTo>
                    <a:pt x="16327" y="10444"/>
                  </a:lnTo>
                  <a:lnTo>
                    <a:pt x="16073" y="10734"/>
                  </a:lnTo>
                  <a:lnTo>
                    <a:pt x="15748" y="10915"/>
                  </a:lnTo>
                  <a:lnTo>
                    <a:pt x="15567" y="10951"/>
                  </a:lnTo>
                  <a:lnTo>
                    <a:pt x="15349" y="10933"/>
                  </a:lnTo>
                  <a:lnTo>
                    <a:pt x="14987" y="10770"/>
                  </a:lnTo>
                  <a:lnTo>
                    <a:pt x="14535" y="10318"/>
                  </a:lnTo>
                  <a:lnTo>
                    <a:pt x="14318" y="9938"/>
                  </a:lnTo>
                  <a:lnTo>
                    <a:pt x="12544" y="6879"/>
                  </a:lnTo>
                  <a:lnTo>
                    <a:pt x="10770" y="3802"/>
                  </a:lnTo>
                  <a:lnTo>
                    <a:pt x="10498" y="3349"/>
                  </a:lnTo>
                  <a:lnTo>
                    <a:pt x="9829" y="2444"/>
                  </a:lnTo>
                  <a:lnTo>
                    <a:pt x="9250" y="1901"/>
                  </a:lnTo>
                  <a:lnTo>
                    <a:pt x="8815" y="1630"/>
                  </a:lnTo>
                  <a:lnTo>
                    <a:pt x="8363" y="1467"/>
                  </a:lnTo>
                  <a:lnTo>
                    <a:pt x="7874" y="1430"/>
                  </a:lnTo>
                  <a:lnTo>
                    <a:pt x="7602" y="1467"/>
                  </a:lnTo>
                  <a:lnTo>
                    <a:pt x="7313" y="1539"/>
                  </a:lnTo>
                  <a:lnTo>
                    <a:pt x="6806" y="1847"/>
                  </a:lnTo>
                  <a:lnTo>
                    <a:pt x="6444" y="2281"/>
                  </a:lnTo>
                  <a:lnTo>
                    <a:pt x="6209" y="2842"/>
                  </a:lnTo>
                  <a:lnTo>
                    <a:pt x="6064" y="3476"/>
                  </a:lnTo>
                  <a:lnTo>
                    <a:pt x="6046" y="4146"/>
                  </a:lnTo>
                  <a:lnTo>
                    <a:pt x="6118" y="4815"/>
                  </a:lnTo>
                  <a:lnTo>
                    <a:pt x="6281" y="5485"/>
                  </a:lnTo>
                  <a:lnTo>
                    <a:pt x="6390" y="5793"/>
                  </a:lnTo>
                  <a:lnTo>
                    <a:pt x="6752" y="6643"/>
                  </a:lnTo>
                  <a:lnTo>
                    <a:pt x="7747" y="8218"/>
                  </a:lnTo>
                  <a:lnTo>
                    <a:pt x="8978" y="9594"/>
                  </a:lnTo>
                  <a:lnTo>
                    <a:pt x="10444" y="10734"/>
                  </a:lnTo>
                  <a:lnTo>
                    <a:pt x="11241" y="11205"/>
                  </a:lnTo>
                  <a:lnTo>
                    <a:pt x="11910" y="11549"/>
                  </a:lnTo>
                  <a:lnTo>
                    <a:pt x="12815" y="12182"/>
                  </a:lnTo>
                  <a:lnTo>
                    <a:pt x="13214" y="12743"/>
                  </a:lnTo>
                  <a:lnTo>
                    <a:pt x="13322" y="13087"/>
                  </a:lnTo>
                  <a:lnTo>
                    <a:pt x="13340" y="13268"/>
                  </a:lnTo>
                  <a:lnTo>
                    <a:pt x="13304" y="13648"/>
                  </a:lnTo>
                  <a:lnTo>
                    <a:pt x="13105" y="14155"/>
                  </a:lnTo>
                  <a:lnTo>
                    <a:pt x="12580" y="14698"/>
                  </a:lnTo>
                  <a:lnTo>
                    <a:pt x="11874" y="15042"/>
                  </a:lnTo>
                  <a:lnTo>
                    <a:pt x="11494" y="15114"/>
                  </a:lnTo>
                  <a:lnTo>
                    <a:pt x="11114" y="15114"/>
                  </a:lnTo>
                  <a:lnTo>
                    <a:pt x="10372" y="14988"/>
                  </a:lnTo>
                  <a:lnTo>
                    <a:pt x="9666" y="14698"/>
                  </a:lnTo>
                  <a:lnTo>
                    <a:pt x="8978" y="14318"/>
                  </a:lnTo>
                  <a:lnTo>
                    <a:pt x="8670" y="14101"/>
                  </a:lnTo>
                  <a:lnTo>
                    <a:pt x="7874" y="13521"/>
                  </a:lnTo>
                  <a:lnTo>
                    <a:pt x="6281" y="12327"/>
                  </a:lnTo>
                  <a:lnTo>
                    <a:pt x="5430" y="11838"/>
                  </a:lnTo>
                  <a:lnTo>
                    <a:pt x="4996" y="11621"/>
                  </a:lnTo>
                  <a:lnTo>
                    <a:pt x="4037" y="11295"/>
                  </a:lnTo>
                  <a:lnTo>
                    <a:pt x="3077" y="11168"/>
                  </a:lnTo>
                  <a:lnTo>
                    <a:pt x="2100" y="11259"/>
                  </a:lnTo>
                  <a:lnTo>
                    <a:pt x="1647" y="11422"/>
                  </a:lnTo>
                  <a:lnTo>
                    <a:pt x="1412" y="11530"/>
                  </a:lnTo>
                  <a:lnTo>
                    <a:pt x="1014" y="11802"/>
                  </a:lnTo>
                  <a:lnTo>
                    <a:pt x="652" y="12146"/>
                  </a:lnTo>
                  <a:lnTo>
                    <a:pt x="362" y="12544"/>
                  </a:lnTo>
                  <a:lnTo>
                    <a:pt x="145" y="12997"/>
                  </a:lnTo>
                  <a:lnTo>
                    <a:pt x="18" y="13467"/>
                  </a:lnTo>
                  <a:lnTo>
                    <a:pt x="0" y="13938"/>
                  </a:lnTo>
                  <a:lnTo>
                    <a:pt x="91" y="14408"/>
                  </a:lnTo>
                  <a:lnTo>
                    <a:pt x="181" y="14626"/>
                  </a:lnTo>
                  <a:lnTo>
                    <a:pt x="290" y="14825"/>
                  </a:lnTo>
                  <a:lnTo>
                    <a:pt x="579" y="15169"/>
                  </a:lnTo>
                  <a:lnTo>
                    <a:pt x="1104" y="15585"/>
                  </a:lnTo>
                  <a:lnTo>
                    <a:pt x="1955" y="15965"/>
                  </a:lnTo>
                  <a:lnTo>
                    <a:pt x="2896" y="16218"/>
                  </a:lnTo>
                  <a:lnTo>
                    <a:pt x="3349" y="16309"/>
                  </a:lnTo>
                  <a:lnTo>
                    <a:pt x="4471" y="16544"/>
                  </a:lnTo>
                  <a:lnTo>
                    <a:pt x="6679" y="17069"/>
                  </a:lnTo>
                  <a:lnTo>
                    <a:pt x="9883" y="18028"/>
                  </a:lnTo>
                  <a:lnTo>
                    <a:pt x="14082" y="19567"/>
                  </a:lnTo>
                  <a:lnTo>
                    <a:pt x="18191" y="21323"/>
                  </a:lnTo>
                  <a:lnTo>
                    <a:pt x="20255" y="22264"/>
                  </a:lnTo>
                  <a:lnTo>
                    <a:pt x="20924" y="22572"/>
                  </a:lnTo>
                  <a:lnTo>
                    <a:pt x="22010" y="22970"/>
                  </a:lnTo>
                  <a:lnTo>
                    <a:pt x="22861" y="23151"/>
                  </a:lnTo>
                  <a:lnTo>
                    <a:pt x="23513" y="23060"/>
                  </a:lnTo>
                  <a:lnTo>
                    <a:pt x="24001" y="22716"/>
                  </a:lnTo>
                  <a:lnTo>
                    <a:pt x="24418" y="22101"/>
                  </a:lnTo>
                  <a:lnTo>
                    <a:pt x="24924" y="20671"/>
                  </a:lnTo>
                  <a:lnTo>
                    <a:pt x="25286" y="19259"/>
                  </a:lnTo>
                  <a:lnTo>
                    <a:pt x="25522" y="18264"/>
                  </a:lnTo>
                  <a:lnTo>
                    <a:pt x="25884" y="16218"/>
                  </a:lnTo>
                  <a:lnTo>
                    <a:pt x="26083" y="14137"/>
                  </a:lnTo>
                  <a:lnTo>
                    <a:pt x="26137" y="12073"/>
                  </a:lnTo>
                  <a:lnTo>
                    <a:pt x="26083" y="11024"/>
                  </a:lnTo>
                  <a:lnTo>
                    <a:pt x="26047" y="10372"/>
                  </a:lnTo>
                  <a:lnTo>
                    <a:pt x="25866" y="9377"/>
                  </a:lnTo>
                  <a:lnTo>
                    <a:pt x="25612" y="8761"/>
                  </a:lnTo>
                  <a:lnTo>
                    <a:pt x="25449" y="8490"/>
                  </a:lnTo>
                  <a:lnTo>
                    <a:pt x="25250" y="8218"/>
                  </a:lnTo>
                  <a:lnTo>
                    <a:pt x="24725" y="7784"/>
                  </a:lnTo>
                  <a:lnTo>
                    <a:pt x="24110" y="7548"/>
                  </a:lnTo>
                  <a:lnTo>
                    <a:pt x="23458" y="7530"/>
                  </a:lnTo>
                  <a:lnTo>
                    <a:pt x="23151" y="7639"/>
                  </a:lnTo>
                  <a:lnTo>
                    <a:pt x="22952" y="7747"/>
                  </a:lnTo>
                  <a:lnTo>
                    <a:pt x="22626" y="8037"/>
                  </a:lnTo>
                  <a:lnTo>
                    <a:pt x="22300" y="8580"/>
                  </a:lnTo>
                  <a:lnTo>
                    <a:pt x="22083" y="9503"/>
                  </a:lnTo>
                  <a:lnTo>
                    <a:pt x="22028" y="10499"/>
                  </a:lnTo>
                  <a:lnTo>
                    <a:pt x="22028" y="10969"/>
                  </a:lnTo>
                  <a:lnTo>
                    <a:pt x="22010" y="11440"/>
                  </a:lnTo>
                  <a:lnTo>
                    <a:pt x="21757" y="12417"/>
                  </a:lnTo>
                  <a:lnTo>
                    <a:pt x="21413" y="13033"/>
                  </a:lnTo>
                  <a:lnTo>
                    <a:pt x="21105" y="13340"/>
                  </a:lnTo>
                  <a:lnTo>
                    <a:pt x="20761" y="13558"/>
                  </a:lnTo>
                  <a:lnTo>
                    <a:pt x="20345" y="13612"/>
                  </a:lnTo>
                  <a:lnTo>
                    <a:pt x="20128" y="13594"/>
                  </a:lnTo>
                  <a:lnTo>
                    <a:pt x="19947" y="13540"/>
                  </a:lnTo>
                  <a:lnTo>
                    <a:pt x="19639" y="13377"/>
                  </a:lnTo>
                  <a:lnTo>
                    <a:pt x="19277" y="12997"/>
                  </a:lnTo>
                  <a:lnTo>
                    <a:pt x="18988" y="12309"/>
                  </a:lnTo>
                  <a:lnTo>
                    <a:pt x="18825" y="11530"/>
                  </a:lnTo>
                  <a:lnTo>
                    <a:pt x="18788" y="11150"/>
                  </a:lnTo>
                  <a:lnTo>
                    <a:pt x="18499" y="6969"/>
                  </a:lnTo>
                  <a:lnTo>
                    <a:pt x="18191" y="2806"/>
                  </a:lnTo>
                  <a:lnTo>
                    <a:pt x="18155" y="2444"/>
                  </a:lnTo>
                  <a:lnTo>
                    <a:pt x="18046" y="1702"/>
                  </a:lnTo>
                  <a:lnTo>
                    <a:pt x="17829" y="1014"/>
                  </a:lnTo>
                  <a:lnTo>
                    <a:pt x="17431" y="435"/>
                  </a:lnTo>
                  <a:lnTo>
                    <a:pt x="17159" y="236"/>
                  </a:lnTo>
                  <a:lnTo>
                    <a:pt x="16924" y="109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3" name="Google Shape;1593;p42"/>
            <p:cNvGrpSpPr/>
            <p:nvPr/>
          </p:nvGrpSpPr>
          <p:grpSpPr>
            <a:xfrm rot="1294616">
              <a:off x="-782946" y="7936"/>
              <a:ext cx="2547738" cy="2163648"/>
              <a:chOff x="6371433" y="1551954"/>
              <a:chExt cx="2410423" cy="2047034"/>
            </a:xfrm>
          </p:grpSpPr>
          <p:sp>
            <p:nvSpPr>
              <p:cNvPr id="1594" name="Google Shape;1594;p42"/>
              <p:cNvSpPr/>
              <p:nvPr/>
            </p:nvSpPr>
            <p:spPr>
              <a:xfrm>
                <a:off x="6610039" y="1557704"/>
                <a:ext cx="624486" cy="610667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19223" extrusionOk="0">
                    <a:moveTo>
                      <a:pt x="2607" y="0"/>
                    </a:moveTo>
                    <a:lnTo>
                      <a:pt x="2462" y="163"/>
                    </a:lnTo>
                    <a:lnTo>
                      <a:pt x="2281" y="543"/>
                    </a:lnTo>
                    <a:lnTo>
                      <a:pt x="2173" y="1177"/>
                    </a:lnTo>
                    <a:lnTo>
                      <a:pt x="2100" y="1575"/>
                    </a:lnTo>
                    <a:lnTo>
                      <a:pt x="2028" y="1231"/>
                    </a:lnTo>
                    <a:lnTo>
                      <a:pt x="1738" y="398"/>
                    </a:lnTo>
                    <a:lnTo>
                      <a:pt x="1539" y="109"/>
                    </a:lnTo>
                    <a:lnTo>
                      <a:pt x="1413" y="18"/>
                    </a:lnTo>
                    <a:lnTo>
                      <a:pt x="1340" y="18"/>
                    </a:lnTo>
                    <a:lnTo>
                      <a:pt x="1268" y="54"/>
                    </a:lnTo>
                    <a:lnTo>
                      <a:pt x="1177" y="199"/>
                    </a:lnTo>
                    <a:lnTo>
                      <a:pt x="1123" y="561"/>
                    </a:lnTo>
                    <a:lnTo>
                      <a:pt x="1195" y="1539"/>
                    </a:lnTo>
                    <a:lnTo>
                      <a:pt x="1232" y="1901"/>
                    </a:lnTo>
                    <a:lnTo>
                      <a:pt x="1141" y="1720"/>
                    </a:lnTo>
                    <a:lnTo>
                      <a:pt x="797" y="1303"/>
                    </a:lnTo>
                    <a:lnTo>
                      <a:pt x="489" y="1068"/>
                    </a:lnTo>
                    <a:lnTo>
                      <a:pt x="308" y="1032"/>
                    </a:lnTo>
                    <a:lnTo>
                      <a:pt x="146" y="1086"/>
                    </a:lnTo>
                    <a:lnTo>
                      <a:pt x="37" y="1303"/>
                    </a:lnTo>
                    <a:lnTo>
                      <a:pt x="19" y="1484"/>
                    </a:lnTo>
                    <a:lnTo>
                      <a:pt x="1" y="1810"/>
                    </a:lnTo>
                    <a:lnTo>
                      <a:pt x="164" y="2498"/>
                    </a:lnTo>
                    <a:lnTo>
                      <a:pt x="453" y="3204"/>
                    </a:lnTo>
                    <a:lnTo>
                      <a:pt x="851" y="3819"/>
                    </a:lnTo>
                    <a:lnTo>
                      <a:pt x="1051" y="4073"/>
                    </a:lnTo>
                    <a:lnTo>
                      <a:pt x="1195" y="4923"/>
                    </a:lnTo>
                    <a:lnTo>
                      <a:pt x="1648" y="6788"/>
                    </a:lnTo>
                    <a:lnTo>
                      <a:pt x="2318" y="8815"/>
                    </a:lnTo>
                    <a:lnTo>
                      <a:pt x="3186" y="10915"/>
                    </a:lnTo>
                    <a:lnTo>
                      <a:pt x="4236" y="12996"/>
                    </a:lnTo>
                    <a:lnTo>
                      <a:pt x="5467" y="15023"/>
                    </a:lnTo>
                    <a:lnTo>
                      <a:pt x="6861" y="16888"/>
                    </a:lnTo>
                    <a:lnTo>
                      <a:pt x="8417" y="18535"/>
                    </a:lnTo>
                    <a:lnTo>
                      <a:pt x="9268" y="19223"/>
                    </a:lnTo>
                    <a:lnTo>
                      <a:pt x="19658" y="16381"/>
                    </a:lnTo>
                    <a:lnTo>
                      <a:pt x="18952" y="16146"/>
                    </a:lnTo>
                    <a:lnTo>
                      <a:pt x="17558" y="15621"/>
                    </a:lnTo>
                    <a:lnTo>
                      <a:pt x="15513" y="14679"/>
                    </a:lnTo>
                    <a:lnTo>
                      <a:pt x="12888" y="13195"/>
                    </a:lnTo>
                    <a:lnTo>
                      <a:pt x="10372" y="11512"/>
                    </a:lnTo>
                    <a:lnTo>
                      <a:pt x="9196" y="10625"/>
                    </a:lnTo>
                    <a:lnTo>
                      <a:pt x="8200" y="9847"/>
                    </a:lnTo>
                    <a:lnTo>
                      <a:pt x="6318" y="8181"/>
                    </a:lnTo>
                    <a:lnTo>
                      <a:pt x="4598" y="6353"/>
                    </a:lnTo>
                    <a:lnTo>
                      <a:pt x="3458" y="4869"/>
                    </a:lnTo>
                    <a:lnTo>
                      <a:pt x="2770" y="3801"/>
                    </a:lnTo>
                    <a:lnTo>
                      <a:pt x="2462" y="3258"/>
                    </a:lnTo>
                    <a:lnTo>
                      <a:pt x="2661" y="2371"/>
                    </a:lnTo>
                    <a:lnTo>
                      <a:pt x="2770" y="1466"/>
                    </a:lnTo>
                    <a:lnTo>
                      <a:pt x="2788" y="1122"/>
                    </a:lnTo>
                    <a:lnTo>
                      <a:pt x="2788" y="525"/>
                    </a:lnTo>
                    <a:lnTo>
                      <a:pt x="2698" y="145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2"/>
              <p:cNvSpPr/>
              <p:nvPr/>
            </p:nvSpPr>
            <p:spPr>
              <a:xfrm>
                <a:off x="6604860" y="1551954"/>
                <a:ext cx="635414" cy="622166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19585" extrusionOk="0">
                    <a:moveTo>
                      <a:pt x="2698" y="0"/>
                    </a:moveTo>
                    <a:lnTo>
                      <a:pt x="2625" y="73"/>
                    </a:lnTo>
                    <a:lnTo>
                      <a:pt x="2481" y="272"/>
                    </a:lnTo>
                    <a:lnTo>
                      <a:pt x="2318" y="652"/>
                    </a:lnTo>
                    <a:lnTo>
                      <a:pt x="2247" y="926"/>
                    </a:lnTo>
                    <a:lnTo>
                      <a:pt x="2064" y="398"/>
                    </a:lnTo>
                    <a:lnTo>
                      <a:pt x="1811" y="109"/>
                    </a:lnTo>
                    <a:lnTo>
                      <a:pt x="1594" y="18"/>
                    </a:lnTo>
                    <a:lnTo>
                      <a:pt x="1467" y="18"/>
                    </a:lnTo>
                    <a:lnTo>
                      <a:pt x="1358" y="54"/>
                    </a:lnTo>
                    <a:lnTo>
                      <a:pt x="1195" y="217"/>
                    </a:lnTo>
                    <a:lnTo>
                      <a:pt x="1069" y="616"/>
                    </a:lnTo>
                    <a:lnTo>
                      <a:pt x="1127" y="1479"/>
                    </a:lnTo>
                    <a:lnTo>
                      <a:pt x="1127" y="1479"/>
                    </a:lnTo>
                    <a:lnTo>
                      <a:pt x="870" y="1231"/>
                    </a:lnTo>
                    <a:lnTo>
                      <a:pt x="490" y="1086"/>
                    </a:lnTo>
                    <a:lnTo>
                      <a:pt x="272" y="1122"/>
                    </a:lnTo>
                    <a:lnTo>
                      <a:pt x="91" y="1321"/>
                    </a:lnTo>
                    <a:lnTo>
                      <a:pt x="1" y="1665"/>
                    </a:lnTo>
                    <a:lnTo>
                      <a:pt x="1" y="1937"/>
                    </a:lnTo>
                    <a:lnTo>
                      <a:pt x="19" y="2263"/>
                    </a:lnTo>
                    <a:lnTo>
                      <a:pt x="218" y="2950"/>
                    </a:lnTo>
                    <a:lnTo>
                      <a:pt x="363" y="3258"/>
                    </a:lnTo>
                    <a:lnTo>
                      <a:pt x="544" y="3566"/>
                    </a:lnTo>
                    <a:lnTo>
                      <a:pt x="978" y="4217"/>
                    </a:lnTo>
                    <a:lnTo>
                      <a:pt x="1069" y="4543"/>
                    </a:lnTo>
                    <a:lnTo>
                      <a:pt x="1322" y="5865"/>
                    </a:lnTo>
                    <a:lnTo>
                      <a:pt x="1702" y="7186"/>
                    </a:lnTo>
                    <a:lnTo>
                      <a:pt x="1956" y="8055"/>
                    </a:lnTo>
                    <a:lnTo>
                      <a:pt x="2589" y="9774"/>
                    </a:lnTo>
                    <a:lnTo>
                      <a:pt x="3295" y="11476"/>
                    </a:lnTo>
                    <a:lnTo>
                      <a:pt x="4128" y="13141"/>
                    </a:lnTo>
                    <a:lnTo>
                      <a:pt x="5069" y="14734"/>
                    </a:lnTo>
                    <a:lnTo>
                      <a:pt x="6137" y="16254"/>
                    </a:lnTo>
                    <a:lnTo>
                      <a:pt x="7313" y="17666"/>
                    </a:lnTo>
                    <a:lnTo>
                      <a:pt x="8617" y="18969"/>
                    </a:lnTo>
                    <a:lnTo>
                      <a:pt x="9323" y="19548"/>
                    </a:lnTo>
                    <a:lnTo>
                      <a:pt x="9395" y="19585"/>
                    </a:lnTo>
                    <a:lnTo>
                      <a:pt x="9522" y="19567"/>
                    </a:lnTo>
                    <a:lnTo>
                      <a:pt x="9612" y="19458"/>
                    </a:lnTo>
                    <a:lnTo>
                      <a:pt x="9594" y="19313"/>
                    </a:lnTo>
                    <a:lnTo>
                      <a:pt x="9540" y="19259"/>
                    </a:lnTo>
                    <a:lnTo>
                      <a:pt x="8997" y="18806"/>
                    </a:lnTo>
                    <a:lnTo>
                      <a:pt x="7965" y="17811"/>
                    </a:lnTo>
                    <a:lnTo>
                      <a:pt x="7006" y="16743"/>
                    </a:lnTo>
                    <a:lnTo>
                      <a:pt x="6119" y="15603"/>
                    </a:lnTo>
                    <a:lnTo>
                      <a:pt x="4924" y="13811"/>
                    </a:lnTo>
                    <a:lnTo>
                      <a:pt x="3603" y="11240"/>
                    </a:lnTo>
                    <a:lnTo>
                      <a:pt x="3060" y="9937"/>
                    </a:lnTo>
                    <a:lnTo>
                      <a:pt x="2589" y="8743"/>
                    </a:lnTo>
                    <a:lnTo>
                      <a:pt x="1811" y="6281"/>
                    </a:lnTo>
                    <a:lnTo>
                      <a:pt x="1539" y="5032"/>
                    </a:lnTo>
                    <a:lnTo>
                      <a:pt x="1485" y="4598"/>
                    </a:lnTo>
                    <a:lnTo>
                      <a:pt x="1376" y="4181"/>
                    </a:lnTo>
                    <a:lnTo>
                      <a:pt x="1232" y="3910"/>
                    </a:lnTo>
                    <a:lnTo>
                      <a:pt x="852" y="3403"/>
                    </a:lnTo>
                    <a:lnTo>
                      <a:pt x="707" y="3131"/>
                    </a:lnTo>
                    <a:lnTo>
                      <a:pt x="526" y="2697"/>
                    </a:lnTo>
                    <a:lnTo>
                      <a:pt x="399" y="2226"/>
                    </a:lnTo>
                    <a:lnTo>
                      <a:pt x="327" y="2082"/>
                    </a:lnTo>
                    <a:lnTo>
                      <a:pt x="290" y="1846"/>
                    </a:lnTo>
                    <a:lnTo>
                      <a:pt x="381" y="1665"/>
                    </a:lnTo>
                    <a:lnTo>
                      <a:pt x="562" y="1539"/>
                    </a:lnTo>
                    <a:lnTo>
                      <a:pt x="707" y="1521"/>
                    </a:lnTo>
                    <a:lnTo>
                      <a:pt x="1014" y="1810"/>
                    </a:lnTo>
                    <a:lnTo>
                      <a:pt x="1232" y="2154"/>
                    </a:lnTo>
                    <a:lnTo>
                      <a:pt x="1322" y="2263"/>
                    </a:lnTo>
                    <a:lnTo>
                      <a:pt x="1503" y="2226"/>
                    </a:lnTo>
                    <a:lnTo>
                      <a:pt x="1576" y="2136"/>
                    </a:lnTo>
                    <a:lnTo>
                      <a:pt x="1576" y="2064"/>
                    </a:lnTo>
                    <a:lnTo>
                      <a:pt x="1570" y="2011"/>
                    </a:lnTo>
                    <a:lnTo>
                      <a:pt x="1576" y="2009"/>
                    </a:lnTo>
                    <a:lnTo>
                      <a:pt x="1569" y="2000"/>
                    </a:lnTo>
                    <a:lnTo>
                      <a:pt x="1539" y="1702"/>
                    </a:lnTo>
                    <a:lnTo>
                      <a:pt x="1449" y="959"/>
                    </a:lnTo>
                    <a:lnTo>
                      <a:pt x="1485" y="616"/>
                    </a:lnTo>
                    <a:lnTo>
                      <a:pt x="1521" y="543"/>
                    </a:lnTo>
                    <a:lnTo>
                      <a:pt x="1648" y="652"/>
                    </a:lnTo>
                    <a:lnTo>
                      <a:pt x="1865" y="1050"/>
                    </a:lnTo>
                    <a:lnTo>
                      <a:pt x="1919" y="1140"/>
                    </a:lnTo>
                    <a:lnTo>
                      <a:pt x="2010" y="1466"/>
                    </a:lnTo>
                    <a:lnTo>
                      <a:pt x="2082" y="1792"/>
                    </a:lnTo>
                    <a:lnTo>
                      <a:pt x="2119" y="1846"/>
                    </a:lnTo>
                    <a:lnTo>
                      <a:pt x="2209" y="1937"/>
                    </a:lnTo>
                    <a:lnTo>
                      <a:pt x="2336" y="1937"/>
                    </a:lnTo>
                    <a:lnTo>
                      <a:pt x="2426" y="1864"/>
                    </a:lnTo>
                    <a:lnTo>
                      <a:pt x="2444" y="1792"/>
                    </a:lnTo>
                    <a:lnTo>
                      <a:pt x="2517" y="1394"/>
                    </a:lnTo>
                    <a:lnTo>
                      <a:pt x="2698" y="652"/>
                    </a:lnTo>
                    <a:lnTo>
                      <a:pt x="2743" y="577"/>
                    </a:lnTo>
                    <a:lnTo>
                      <a:pt x="2743" y="577"/>
                    </a:lnTo>
                    <a:lnTo>
                      <a:pt x="2752" y="597"/>
                    </a:lnTo>
                    <a:lnTo>
                      <a:pt x="2824" y="1394"/>
                    </a:lnTo>
                    <a:lnTo>
                      <a:pt x="2625" y="2679"/>
                    </a:lnTo>
                    <a:lnTo>
                      <a:pt x="2444" y="3421"/>
                    </a:lnTo>
                    <a:lnTo>
                      <a:pt x="2444" y="3584"/>
                    </a:lnTo>
                    <a:lnTo>
                      <a:pt x="2680" y="4091"/>
                    </a:lnTo>
                    <a:lnTo>
                      <a:pt x="3277" y="4923"/>
                    </a:lnTo>
                    <a:lnTo>
                      <a:pt x="3549" y="5249"/>
                    </a:lnTo>
                    <a:lnTo>
                      <a:pt x="4037" y="5901"/>
                    </a:lnTo>
                    <a:lnTo>
                      <a:pt x="5069" y="7150"/>
                    </a:lnTo>
                    <a:lnTo>
                      <a:pt x="6191" y="8326"/>
                    </a:lnTo>
                    <a:lnTo>
                      <a:pt x="7368" y="9412"/>
                    </a:lnTo>
                    <a:lnTo>
                      <a:pt x="7983" y="9937"/>
                    </a:lnTo>
                    <a:lnTo>
                      <a:pt x="9304" y="11005"/>
                    </a:lnTo>
                    <a:lnTo>
                      <a:pt x="12092" y="13014"/>
                    </a:lnTo>
                    <a:lnTo>
                      <a:pt x="14282" y="14336"/>
                    </a:lnTo>
                    <a:lnTo>
                      <a:pt x="15802" y="15132"/>
                    </a:lnTo>
                    <a:lnTo>
                      <a:pt x="17359" y="15838"/>
                    </a:lnTo>
                    <a:lnTo>
                      <a:pt x="18934" y="16453"/>
                    </a:lnTo>
                    <a:lnTo>
                      <a:pt x="19748" y="16725"/>
                    </a:lnTo>
                    <a:lnTo>
                      <a:pt x="19839" y="16743"/>
                    </a:lnTo>
                    <a:lnTo>
                      <a:pt x="19947" y="16671"/>
                    </a:lnTo>
                    <a:lnTo>
                      <a:pt x="20002" y="16544"/>
                    </a:lnTo>
                    <a:lnTo>
                      <a:pt x="19966" y="16417"/>
                    </a:lnTo>
                    <a:lnTo>
                      <a:pt x="19893" y="16381"/>
                    </a:lnTo>
                    <a:lnTo>
                      <a:pt x="19060" y="16109"/>
                    </a:lnTo>
                    <a:lnTo>
                      <a:pt x="17450" y="15494"/>
                    </a:lnTo>
                    <a:lnTo>
                      <a:pt x="15857" y="14770"/>
                    </a:lnTo>
                    <a:lnTo>
                      <a:pt x="14300" y="13937"/>
                    </a:lnTo>
                    <a:lnTo>
                      <a:pt x="12056" y="12580"/>
                    </a:lnTo>
                    <a:lnTo>
                      <a:pt x="9232" y="10516"/>
                    </a:lnTo>
                    <a:lnTo>
                      <a:pt x="7911" y="9394"/>
                    </a:lnTo>
                    <a:lnTo>
                      <a:pt x="7277" y="8833"/>
                    </a:lnTo>
                    <a:lnTo>
                      <a:pt x="6046" y="7657"/>
                    </a:lnTo>
                    <a:lnTo>
                      <a:pt x="4906" y="6408"/>
                    </a:lnTo>
                    <a:lnTo>
                      <a:pt x="3856" y="5086"/>
                    </a:lnTo>
                    <a:lnTo>
                      <a:pt x="3386" y="4362"/>
                    </a:lnTo>
                    <a:lnTo>
                      <a:pt x="3168" y="3982"/>
                    </a:lnTo>
                    <a:lnTo>
                      <a:pt x="2987" y="3294"/>
                    </a:lnTo>
                    <a:lnTo>
                      <a:pt x="3042" y="2263"/>
                    </a:lnTo>
                    <a:lnTo>
                      <a:pt x="3132" y="1448"/>
                    </a:lnTo>
                    <a:lnTo>
                      <a:pt x="3150" y="1104"/>
                    </a:lnTo>
                    <a:lnTo>
                      <a:pt x="3078" y="435"/>
                    </a:lnTo>
                    <a:lnTo>
                      <a:pt x="2933" y="109"/>
                    </a:lnTo>
                    <a:lnTo>
                      <a:pt x="2879" y="36"/>
                    </a:lnTo>
                    <a:lnTo>
                      <a:pt x="2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2"/>
              <p:cNvSpPr/>
              <p:nvPr/>
            </p:nvSpPr>
            <p:spPr>
              <a:xfrm>
                <a:off x="7995800" y="2133268"/>
                <a:ext cx="782021" cy="409420"/>
              </a:xfrm>
              <a:custGeom>
                <a:avLst/>
                <a:gdLst/>
                <a:ahLst/>
                <a:cxnLst/>
                <a:rect l="l" t="t" r="r" b="b"/>
                <a:pathLst>
                  <a:path w="24617" h="12888" extrusionOk="0">
                    <a:moveTo>
                      <a:pt x="23097" y="1"/>
                    </a:moveTo>
                    <a:lnTo>
                      <a:pt x="22934" y="73"/>
                    </a:lnTo>
                    <a:lnTo>
                      <a:pt x="22662" y="344"/>
                    </a:lnTo>
                    <a:lnTo>
                      <a:pt x="22354" y="851"/>
                    </a:lnTo>
                    <a:lnTo>
                      <a:pt x="22192" y="1177"/>
                    </a:lnTo>
                    <a:lnTo>
                      <a:pt x="21811" y="1992"/>
                    </a:lnTo>
                    <a:lnTo>
                      <a:pt x="21522" y="2860"/>
                    </a:lnTo>
                    <a:lnTo>
                      <a:pt x="20961" y="3150"/>
                    </a:lnTo>
                    <a:lnTo>
                      <a:pt x="19820" y="3693"/>
                    </a:lnTo>
                    <a:lnTo>
                      <a:pt x="18065" y="4381"/>
                    </a:lnTo>
                    <a:lnTo>
                      <a:pt x="15657" y="5032"/>
                    </a:lnTo>
                    <a:lnTo>
                      <a:pt x="13178" y="5467"/>
                    </a:lnTo>
                    <a:lnTo>
                      <a:pt x="11929" y="5612"/>
                    </a:lnTo>
                    <a:lnTo>
                      <a:pt x="10463" y="5738"/>
                    </a:lnTo>
                    <a:lnTo>
                      <a:pt x="7440" y="5865"/>
                    </a:lnTo>
                    <a:lnTo>
                      <a:pt x="4417" y="5756"/>
                    </a:lnTo>
                    <a:lnTo>
                      <a:pt x="2191" y="5485"/>
                    </a:lnTo>
                    <a:lnTo>
                      <a:pt x="725" y="5213"/>
                    </a:lnTo>
                    <a:lnTo>
                      <a:pt x="1" y="5032"/>
                    </a:lnTo>
                    <a:lnTo>
                      <a:pt x="7367" y="12888"/>
                    </a:lnTo>
                    <a:lnTo>
                      <a:pt x="8453" y="12743"/>
                    </a:lnTo>
                    <a:lnTo>
                      <a:pt x="10644" y="12164"/>
                    </a:lnTo>
                    <a:lnTo>
                      <a:pt x="12798" y="11295"/>
                    </a:lnTo>
                    <a:lnTo>
                      <a:pt x="14915" y="10227"/>
                    </a:lnTo>
                    <a:lnTo>
                      <a:pt x="16906" y="8996"/>
                    </a:lnTo>
                    <a:lnTo>
                      <a:pt x="18734" y="7657"/>
                    </a:lnTo>
                    <a:lnTo>
                      <a:pt x="20363" y="6281"/>
                    </a:lnTo>
                    <a:lnTo>
                      <a:pt x="21739" y="4924"/>
                    </a:lnTo>
                    <a:lnTo>
                      <a:pt x="22300" y="4272"/>
                    </a:lnTo>
                    <a:lnTo>
                      <a:pt x="22608" y="4182"/>
                    </a:lnTo>
                    <a:lnTo>
                      <a:pt x="23259" y="3856"/>
                    </a:lnTo>
                    <a:lnTo>
                      <a:pt x="23875" y="3403"/>
                    </a:lnTo>
                    <a:lnTo>
                      <a:pt x="24364" y="2897"/>
                    </a:lnTo>
                    <a:lnTo>
                      <a:pt x="24527" y="2625"/>
                    </a:lnTo>
                    <a:lnTo>
                      <a:pt x="24599" y="2444"/>
                    </a:lnTo>
                    <a:lnTo>
                      <a:pt x="24617" y="2209"/>
                    </a:lnTo>
                    <a:lnTo>
                      <a:pt x="24527" y="2082"/>
                    </a:lnTo>
                    <a:lnTo>
                      <a:pt x="24327" y="2028"/>
                    </a:lnTo>
                    <a:lnTo>
                      <a:pt x="23965" y="2064"/>
                    </a:lnTo>
                    <a:lnTo>
                      <a:pt x="23459" y="2227"/>
                    </a:lnTo>
                    <a:lnTo>
                      <a:pt x="23278" y="2335"/>
                    </a:lnTo>
                    <a:lnTo>
                      <a:pt x="23513" y="2046"/>
                    </a:lnTo>
                    <a:lnTo>
                      <a:pt x="24056" y="1249"/>
                    </a:lnTo>
                    <a:lnTo>
                      <a:pt x="24219" y="906"/>
                    </a:lnTo>
                    <a:lnTo>
                      <a:pt x="24219" y="743"/>
                    </a:lnTo>
                    <a:lnTo>
                      <a:pt x="24183" y="688"/>
                    </a:lnTo>
                    <a:lnTo>
                      <a:pt x="24110" y="634"/>
                    </a:lnTo>
                    <a:lnTo>
                      <a:pt x="23947" y="634"/>
                    </a:lnTo>
                    <a:lnTo>
                      <a:pt x="23640" y="779"/>
                    </a:lnTo>
                    <a:lnTo>
                      <a:pt x="22934" y="1358"/>
                    </a:lnTo>
                    <a:lnTo>
                      <a:pt x="22698" y="1611"/>
                    </a:lnTo>
                    <a:lnTo>
                      <a:pt x="22843" y="1231"/>
                    </a:lnTo>
                    <a:lnTo>
                      <a:pt x="23078" y="616"/>
                    </a:lnTo>
                    <a:lnTo>
                      <a:pt x="23133" y="218"/>
                    </a:lnTo>
                    <a:lnTo>
                      <a:pt x="230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2"/>
              <p:cNvSpPr/>
              <p:nvPr/>
            </p:nvSpPr>
            <p:spPr>
              <a:xfrm>
                <a:off x="7990622" y="2127518"/>
                <a:ext cx="791233" cy="420919"/>
              </a:xfrm>
              <a:custGeom>
                <a:avLst/>
                <a:gdLst/>
                <a:ahLst/>
                <a:cxnLst/>
                <a:rect l="l" t="t" r="r" b="b"/>
                <a:pathLst>
                  <a:path w="24907" h="13250" extrusionOk="0">
                    <a:moveTo>
                      <a:pt x="23241" y="1"/>
                    </a:moveTo>
                    <a:lnTo>
                      <a:pt x="23151" y="37"/>
                    </a:lnTo>
                    <a:lnTo>
                      <a:pt x="22952" y="163"/>
                    </a:lnTo>
                    <a:lnTo>
                      <a:pt x="22608" y="507"/>
                    </a:lnTo>
                    <a:lnTo>
                      <a:pt x="22228" y="1159"/>
                    </a:lnTo>
                    <a:lnTo>
                      <a:pt x="22029" y="1593"/>
                    </a:lnTo>
                    <a:lnTo>
                      <a:pt x="21902" y="1955"/>
                    </a:lnTo>
                    <a:lnTo>
                      <a:pt x="21667" y="2607"/>
                    </a:lnTo>
                    <a:lnTo>
                      <a:pt x="21431" y="2951"/>
                    </a:lnTo>
                    <a:lnTo>
                      <a:pt x="21269" y="3060"/>
                    </a:lnTo>
                    <a:lnTo>
                      <a:pt x="20581" y="3403"/>
                    </a:lnTo>
                    <a:lnTo>
                      <a:pt x="19875" y="3729"/>
                    </a:lnTo>
                    <a:lnTo>
                      <a:pt x="19115" y="4037"/>
                    </a:lnTo>
                    <a:lnTo>
                      <a:pt x="17576" y="4562"/>
                    </a:lnTo>
                    <a:lnTo>
                      <a:pt x="16001" y="4978"/>
                    </a:lnTo>
                    <a:lnTo>
                      <a:pt x="14409" y="5286"/>
                    </a:lnTo>
                    <a:lnTo>
                      <a:pt x="13594" y="5413"/>
                    </a:lnTo>
                    <a:lnTo>
                      <a:pt x="11929" y="5630"/>
                    </a:lnTo>
                    <a:lnTo>
                      <a:pt x="8562" y="5865"/>
                    </a:lnTo>
                    <a:lnTo>
                      <a:pt x="6028" y="5847"/>
                    </a:lnTo>
                    <a:lnTo>
                      <a:pt x="4345" y="5738"/>
                    </a:lnTo>
                    <a:lnTo>
                      <a:pt x="2661" y="5521"/>
                    </a:lnTo>
                    <a:lnTo>
                      <a:pt x="1014" y="5232"/>
                    </a:lnTo>
                    <a:lnTo>
                      <a:pt x="182" y="5032"/>
                    </a:lnTo>
                    <a:lnTo>
                      <a:pt x="109" y="5014"/>
                    </a:lnTo>
                    <a:lnTo>
                      <a:pt x="1" y="5105"/>
                    </a:lnTo>
                    <a:lnTo>
                      <a:pt x="1" y="5232"/>
                    </a:lnTo>
                    <a:lnTo>
                      <a:pt x="73" y="5358"/>
                    </a:lnTo>
                    <a:lnTo>
                      <a:pt x="145" y="5394"/>
                    </a:lnTo>
                    <a:lnTo>
                      <a:pt x="978" y="5594"/>
                    </a:lnTo>
                    <a:lnTo>
                      <a:pt x="2698" y="5901"/>
                    </a:lnTo>
                    <a:lnTo>
                      <a:pt x="4435" y="6118"/>
                    </a:lnTo>
                    <a:lnTo>
                      <a:pt x="6191" y="6227"/>
                    </a:lnTo>
                    <a:lnTo>
                      <a:pt x="8834" y="6245"/>
                    </a:lnTo>
                    <a:lnTo>
                      <a:pt x="12327" y="5974"/>
                    </a:lnTo>
                    <a:lnTo>
                      <a:pt x="14028" y="5720"/>
                    </a:lnTo>
                    <a:lnTo>
                      <a:pt x="15567" y="5449"/>
                    </a:lnTo>
                    <a:lnTo>
                      <a:pt x="17829" y="4870"/>
                    </a:lnTo>
                    <a:lnTo>
                      <a:pt x="19296" y="4363"/>
                    </a:lnTo>
                    <a:lnTo>
                      <a:pt x="20020" y="4073"/>
                    </a:lnTo>
                    <a:lnTo>
                      <a:pt x="20581" y="3838"/>
                    </a:lnTo>
                    <a:lnTo>
                      <a:pt x="21431" y="3440"/>
                    </a:lnTo>
                    <a:lnTo>
                      <a:pt x="21848" y="3041"/>
                    </a:lnTo>
                    <a:lnTo>
                      <a:pt x="21974" y="2770"/>
                    </a:lnTo>
                    <a:lnTo>
                      <a:pt x="22192" y="2118"/>
                    </a:lnTo>
                    <a:lnTo>
                      <a:pt x="22662" y="1068"/>
                    </a:lnTo>
                    <a:lnTo>
                      <a:pt x="23079" y="548"/>
                    </a:lnTo>
                    <a:lnTo>
                      <a:pt x="23079" y="616"/>
                    </a:lnTo>
                    <a:lnTo>
                      <a:pt x="22843" y="1358"/>
                    </a:lnTo>
                    <a:lnTo>
                      <a:pt x="22723" y="1659"/>
                    </a:lnTo>
                    <a:lnTo>
                      <a:pt x="22717" y="1666"/>
                    </a:lnTo>
                    <a:lnTo>
                      <a:pt x="22719" y="1668"/>
                    </a:lnTo>
                    <a:lnTo>
                      <a:pt x="22719" y="1668"/>
                    </a:lnTo>
                    <a:lnTo>
                      <a:pt x="22698" y="1720"/>
                    </a:lnTo>
                    <a:lnTo>
                      <a:pt x="22680" y="1792"/>
                    </a:lnTo>
                    <a:lnTo>
                      <a:pt x="22717" y="1901"/>
                    </a:lnTo>
                    <a:lnTo>
                      <a:pt x="22879" y="1973"/>
                    </a:lnTo>
                    <a:lnTo>
                      <a:pt x="23006" y="1901"/>
                    </a:lnTo>
                    <a:lnTo>
                      <a:pt x="23241" y="1666"/>
                    </a:lnTo>
                    <a:lnTo>
                      <a:pt x="23495" y="1430"/>
                    </a:lnTo>
                    <a:lnTo>
                      <a:pt x="23585" y="1394"/>
                    </a:lnTo>
                    <a:lnTo>
                      <a:pt x="23984" y="1195"/>
                    </a:lnTo>
                    <a:lnTo>
                      <a:pt x="24147" y="1159"/>
                    </a:lnTo>
                    <a:lnTo>
                      <a:pt x="24128" y="1213"/>
                    </a:lnTo>
                    <a:lnTo>
                      <a:pt x="23748" y="1829"/>
                    </a:lnTo>
                    <a:lnTo>
                      <a:pt x="23296" y="2408"/>
                    </a:lnTo>
                    <a:lnTo>
                      <a:pt x="23241" y="2516"/>
                    </a:lnTo>
                    <a:lnTo>
                      <a:pt x="23332" y="2679"/>
                    </a:lnTo>
                    <a:lnTo>
                      <a:pt x="23441" y="2716"/>
                    </a:lnTo>
                    <a:lnTo>
                      <a:pt x="23513" y="2679"/>
                    </a:lnTo>
                    <a:lnTo>
                      <a:pt x="23658" y="2589"/>
                    </a:lnTo>
                    <a:lnTo>
                      <a:pt x="23839" y="2535"/>
                    </a:lnTo>
                    <a:lnTo>
                      <a:pt x="23966" y="2444"/>
                    </a:lnTo>
                    <a:lnTo>
                      <a:pt x="24183" y="2408"/>
                    </a:lnTo>
                    <a:lnTo>
                      <a:pt x="24328" y="2498"/>
                    </a:lnTo>
                    <a:lnTo>
                      <a:pt x="24400" y="2752"/>
                    </a:lnTo>
                    <a:lnTo>
                      <a:pt x="24400" y="2933"/>
                    </a:lnTo>
                    <a:lnTo>
                      <a:pt x="24092" y="3277"/>
                    </a:lnTo>
                    <a:lnTo>
                      <a:pt x="23368" y="3856"/>
                    </a:lnTo>
                    <a:lnTo>
                      <a:pt x="22952" y="4073"/>
                    </a:lnTo>
                    <a:lnTo>
                      <a:pt x="22536" y="4272"/>
                    </a:lnTo>
                    <a:lnTo>
                      <a:pt x="21956" y="4761"/>
                    </a:lnTo>
                    <a:lnTo>
                      <a:pt x="21631" y="5105"/>
                    </a:lnTo>
                    <a:lnTo>
                      <a:pt x="20744" y="6010"/>
                    </a:lnTo>
                    <a:lnTo>
                      <a:pt x="18807" y="7675"/>
                    </a:lnTo>
                    <a:lnTo>
                      <a:pt x="17775" y="8435"/>
                    </a:lnTo>
                    <a:lnTo>
                      <a:pt x="16635" y="9250"/>
                    </a:lnTo>
                    <a:lnTo>
                      <a:pt x="14191" y="10698"/>
                    </a:lnTo>
                    <a:lnTo>
                      <a:pt x="12255" y="11585"/>
                    </a:lnTo>
                    <a:lnTo>
                      <a:pt x="10933" y="12092"/>
                    </a:lnTo>
                    <a:lnTo>
                      <a:pt x="9594" y="12490"/>
                    </a:lnTo>
                    <a:lnTo>
                      <a:pt x="8200" y="12797"/>
                    </a:lnTo>
                    <a:lnTo>
                      <a:pt x="7494" y="12888"/>
                    </a:lnTo>
                    <a:lnTo>
                      <a:pt x="7422" y="12906"/>
                    </a:lnTo>
                    <a:lnTo>
                      <a:pt x="7349" y="13033"/>
                    </a:lnTo>
                    <a:lnTo>
                      <a:pt x="7367" y="13159"/>
                    </a:lnTo>
                    <a:lnTo>
                      <a:pt x="7476" y="13250"/>
                    </a:lnTo>
                    <a:lnTo>
                      <a:pt x="7549" y="13250"/>
                    </a:lnTo>
                    <a:lnTo>
                      <a:pt x="8417" y="13141"/>
                    </a:lnTo>
                    <a:lnTo>
                      <a:pt x="10119" y="12743"/>
                    </a:lnTo>
                    <a:lnTo>
                      <a:pt x="11784" y="12200"/>
                    </a:lnTo>
                    <a:lnTo>
                      <a:pt x="13413" y="11512"/>
                    </a:lnTo>
                    <a:lnTo>
                      <a:pt x="14988" y="10698"/>
                    </a:lnTo>
                    <a:lnTo>
                      <a:pt x="16526" y="9793"/>
                    </a:lnTo>
                    <a:lnTo>
                      <a:pt x="17974" y="8779"/>
                    </a:lnTo>
                    <a:lnTo>
                      <a:pt x="19350" y="7711"/>
                    </a:lnTo>
                    <a:lnTo>
                      <a:pt x="20020" y="7150"/>
                    </a:lnTo>
                    <a:lnTo>
                      <a:pt x="20563" y="6680"/>
                    </a:lnTo>
                    <a:lnTo>
                      <a:pt x="21612" y="5666"/>
                    </a:lnTo>
                    <a:lnTo>
                      <a:pt x="22101" y="5141"/>
                    </a:lnTo>
                    <a:lnTo>
                      <a:pt x="22373" y="4888"/>
                    </a:lnTo>
                    <a:lnTo>
                      <a:pt x="22988" y="4471"/>
                    </a:lnTo>
                    <a:lnTo>
                      <a:pt x="23640" y="4109"/>
                    </a:lnTo>
                    <a:lnTo>
                      <a:pt x="24237" y="3675"/>
                    </a:lnTo>
                    <a:lnTo>
                      <a:pt x="24490" y="3403"/>
                    </a:lnTo>
                    <a:lnTo>
                      <a:pt x="24671" y="3168"/>
                    </a:lnTo>
                    <a:lnTo>
                      <a:pt x="24871" y="2788"/>
                    </a:lnTo>
                    <a:lnTo>
                      <a:pt x="24907" y="2480"/>
                    </a:lnTo>
                    <a:lnTo>
                      <a:pt x="24816" y="2263"/>
                    </a:lnTo>
                    <a:lnTo>
                      <a:pt x="24617" y="2118"/>
                    </a:lnTo>
                    <a:lnTo>
                      <a:pt x="24328" y="2064"/>
                    </a:lnTo>
                    <a:lnTo>
                      <a:pt x="23999" y="2119"/>
                    </a:lnTo>
                    <a:lnTo>
                      <a:pt x="23999" y="2119"/>
                    </a:lnTo>
                    <a:lnTo>
                      <a:pt x="24472" y="1430"/>
                    </a:lnTo>
                    <a:lnTo>
                      <a:pt x="24599" y="1032"/>
                    </a:lnTo>
                    <a:lnTo>
                      <a:pt x="24545" y="797"/>
                    </a:lnTo>
                    <a:lnTo>
                      <a:pt x="24454" y="725"/>
                    </a:lnTo>
                    <a:lnTo>
                      <a:pt x="24346" y="652"/>
                    </a:lnTo>
                    <a:lnTo>
                      <a:pt x="24128" y="616"/>
                    </a:lnTo>
                    <a:lnTo>
                      <a:pt x="23748" y="743"/>
                    </a:lnTo>
                    <a:lnTo>
                      <a:pt x="23311" y="1103"/>
                    </a:lnTo>
                    <a:lnTo>
                      <a:pt x="23404" y="815"/>
                    </a:lnTo>
                    <a:lnTo>
                      <a:pt x="23459" y="399"/>
                    </a:lnTo>
                    <a:lnTo>
                      <a:pt x="23441" y="163"/>
                    </a:lnTo>
                    <a:lnTo>
                      <a:pt x="23422" y="55"/>
                    </a:lnTo>
                    <a:lnTo>
                      <a:pt x="23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2"/>
              <p:cNvSpPr/>
              <p:nvPr/>
            </p:nvSpPr>
            <p:spPr>
              <a:xfrm>
                <a:off x="6856713" y="1650275"/>
                <a:ext cx="1415115" cy="1504795"/>
              </a:xfrm>
              <a:custGeom>
                <a:avLst/>
                <a:gdLst/>
                <a:ahLst/>
                <a:cxnLst/>
                <a:rect l="l" t="t" r="r" b="b"/>
                <a:pathLst>
                  <a:path w="44546" h="47369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521" y="16417"/>
                    </a:lnTo>
                    <a:lnTo>
                      <a:pt x="815" y="19331"/>
                    </a:lnTo>
                    <a:lnTo>
                      <a:pt x="308" y="22264"/>
                    </a:lnTo>
                    <a:lnTo>
                      <a:pt x="37" y="25178"/>
                    </a:lnTo>
                    <a:lnTo>
                      <a:pt x="1" y="28056"/>
                    </a:lnTo>
                    <a:lnTo>
                      <a:pt x="164" y="30825"/>
                    </a:lnTo>
                    <a:lnTo>
                      <a:pt x="562" y="33450"/>
                    </a:lnTo>
                    <a:lnTo>
                      <a:pt x="1159" y="35893"/>
                    </a:lnTo>
                    <a:lnTo>
                      <a:pt x="1557" y="37015"/>
                    </a:lnTo>
                    <a:lnTo>
                      <a:pt x="2155" y="37794"/>
                    </a:lnTo>
                    <a:lnTo>
                      <a:pt x="3476" y="39296"/>
                    </a:lnTo>
                    <a:lnTo>
                      <a:pt x="4978" y="40690"/>
                    </a:lnTo>
                    <a:lnTo>
                      <a:pt x="6644" y="41993"/>
                    </a:lnTo>
                    <a:lnTo>
                      <a:pt x="8436" y="43170"/>
                    </a:lnTo>
                    <a:lnTo>
                      <a:pt x="10354" y="44219"/>
                    </a:lnTo>
                    <a:lnTo>
                      <a:pt x="12363" y="45143"/>
                    </a:lnTo>
                    <a:lnTo>
                      <a:pt x="14481" y="45921"/>
                    </a:lnTo>
                    <a:lnTo>
                      <a:pt x="15567" y="46247"/>
                    </a:lnTo>
                    <a:lnTo>
                      <a:pt x="16671" y="46536"/>
                    </a:lnTo>
                    <a:lnTo>
                      <a:pt x="18879" y="46989"/>
                    </a:lnTo>
                    <a:lnTo>
                      <a:pt x="21070" y="47260"/>
                    </a:lnTo>
                    <a:lnTo>
                      <a:pt x="23260" y="47369"/>
                    </a:lnTo>
                    <a:lnTo>
                      <a:pt x="25396" y="47296"/>
                    </a:lnTo>
                    <a:lnTo>
                      <a:pt x="27495" y="47061"/>
                    </a:lnTo>
                    <a:lnTo>
                      <a:pt x="29504" y="46645"/>
                    </a:lnTo>
                    <a:lnTo>
                      <a:pt x="31423" y="46066"/>
                    </a:lnTo>
                    <a:lnTo>
                      <a:pt x="32346" y="45704"/>
                    </a:lnTo>
                    <a:lnTo>
                      <a:pt x="33269" y="44962"/>
                    </a:lnTo>
                    <a:lnTo>
                      <a:pt x="35061" y="43188"/>
                    </a:lnTo>
                    <a:lnTo>
                      <a:pt x="36763" y="41160"/>
                    </a:lnTo>
                    <a:lnTo>
                      <a:pt x="38355" y="38898"/>
                    </a:lnTo>
                    <a:lnTo>
                      <a:pt x="39822" y="36418"/>
                    </a:lnTo>
                    <a:lnTo>
                      <a:pt x="41125" y="33794"/>
                    </a:lnTo>
                    <a:lnTo>
                      <a:pt x="42229" y="31024"/>
                    </a:lnTo>
                    <a:lnTo>
                      <a:pt x="43152" y="28182"/>
                    </a:lnTo>
                    <a:lnTo>
                      <a:pt x="43514" y="26734"/>
                    </a:lnTo>
                    <a:lnTo>
                      <a:pt x="43786" y="25449"/>
                    </a:lnTo>
                    <a:lnTo>
                      <a:pt x="44238" y="22734"/>
                    </a:lnTo>
                    <a:lnTo>
                      <a:pt x="44491" y="19947"/>
                    </a:lnTo>
                    <a:lnTo>
                      <a:pt x="44546" y="17177"/>
                    </a:lnTo>
                    <a:lnTo>
                      <a:pt x="44329" y="14535"/>
                    </a:lnTo>
                    <a:lnTo>
                      <a:pt x="43985" y="12689"/>
                    </a:lnTo>
                    <a:lnTo>
                      <a:pt x="43659" y="11548"/>
                    </a:lnTo>
                    <a:lnTo>
                      <a:pt x="43243" y="10498"/>
                    </a:lnTo>
                    <a:lnTo>
                      <a:pt x="42754" y="9539"/>
                    </a:lnTo>
                    <a:lnTo>
                      <a:pt x="42175" y="8707"/>
                    </a:lnTo>
                    <a:lnTo>
                      <a:pt x="41487" y="7983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2"/>
              <p:cNvSpPr/>
              <p:nvPr/>
            </p:nvSpPr>
            <p:spPr>
              <a:xfrm>
                <a:off x="6856713" y="1650275"/>
                <a:ext cx="1362794" cy="1002836"/>
              </a:xfrm>
              <a:custGeom>
                <a:avLst/>
                <a:gdLst/>
                <a:ahLst/>
                <a:cxnLst/>
                <a:rect l="l" t="t" r="r" b="b"/>
                <a:pathLst>
                  <a:path w="42899" h="31568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648" y="16019"/>
                    </a:lnTo>
                    <a:lnTo>
                      <a:pt x="1087" y="18119"/>
                    </a:lnTo>
                    <a:lnTo>
                      <a:pt x="634" y="20218"/>
                    </a:lnTo>
                    <a:lnTo>
                      <a:pt x="308" y="22336"/>
                    </a:lnTo>
                    <a:lnTo>
                      <a:pt x="91" y="24454"/>
                    </a:lnTo>
                    <a:lnTo>
                      <a:pt x="1" y="26553"/>
                    </a:lnTo>
                    <a:lnTo>
                      <a:pt x="19" y="28599"/>
                    </a:lnTo>
                    <a:lnTo>
                      <a:pt x="146" y="30590"/>
                    </a:lnTo>
                    <a:lnTo>
                      <a:pt x="272" y="31567"/>
                    </a:lnTo>
                    <a:lnTo>
                      <a:pt x="417" y="30644"/>
                    </a:lnTo>
                    <a:lnTo>
                      <a:pt x="906" y="28798"/>
                    </a:lnTo>
                    <a:lnTo>
                      <a:pt x="1250" y="27875"/>
                    </a:lnTo>
                    <a:lnTo>
                      <a:pt x="2010" y="25956"/>
                    </a:lnTo>
                    <a:lnTo>
                      <a:pt x="3331" y="22716"/>
                    </a:lnTo>
                    <a:lnTo>
                      <a:pt x="4345" y="20526"/>
                    </a:lnTo>
                    <a:lnTo>
                      <a:pt x="5467" y="18354"/>
                    </a:lnTo>
                    <a:lnTo>
                      <a:pt x="6716" y="16327"/>
                    </a:lnTo>
                    <a:lnTo>
                      <a:pt x="8074" y="14481"/>
                    </a:lnTo>
                    <a:lnTo>
                      <a:pt x="9196" y="13304"/>
                    </a:lnTo>
                    <a:lnTo>
                      <a:pt x="9974" y="12616"/>
                    </a:lnTo>
                    <a:lnTo>
                      <a:pt x="10390" y="12308"/>
                    </a:lnTo>
                    <a:lnTo>
                      <a:pt x="10752" y="12055"/>
                    </a:lnTo>
                    <a:lnTo>
                      <a:pt x="11531" y="11639"/>
                    </a:lnTo>
                    <a:lnTo>
                      <a:pt x="12327" y="11331"/>
                    </a:lnTo>
                    <a:lnTo>
                      <a:pt x="13142" y="11132"/>
                    </a:lnTo>
                    <a:lnTo>
                      <a:pt x="14372" y="11005"/>
                    </a:lnTo>
                    <a:lnTo>
                      <a:pt x="16074" y="11114"/>
                    </a:lnTo>
                    <a:lnTo>
                      <a:pt x="17812" y="11458"/>
                    </a:lnTo>
                    <a:lnTo>
                      <a:pt x="19549" y="11965"/>
                    </a:lnTo>
                    <a:lnTo>
                      <a:pt x="22174" y="12870"/>
                    </a:lnTo>
                    <a:lnTo>
                      <a:pt x="23893" y="13449"/>
                    </a:lnTo>
                    <a:lnTo>
                      <a:pt x="25287" y="13919"/>
                    </a:lnTo>
                    <a:lnTo>
                      <a:pt x="27405" y="14662"/>
                    </a:lnTo>
                    <a:lnTo>
                      <a:pt x="28798" y="15060"/>
                    </a:lnTo>
                    <a:lnTo>
                      <a:pt x="30138" y="15277"/>
                    </a:lnTo>
                    <a:lnTo>
                      <a:pt x="31387" y="15259"/>
                    </a:lnTo>
                    <a:lnTo>
                      <a:pt x="32256" y="15024"/>
                    </a:lnTo>
                    <a:lnTo>
                      <a:pt x="32799" y="14770"/>
                    </a:lnTo>
                    <a:lnTo>
                      <a:pt x="33305" y="14390"/>
                    </a:lnTo>
                    <a:lnTo>
                      <a:pt x="33776" y="13919"/>
                    </a:lnTo>
                    <a:lnTo>
                      <a:pt x="33975" y="13630"/>
                    </a:lnTo>
                    <a:lnTo>
                      <a:pt x="34591" y="12779"/>
                    </a:lnTo>
                    <a:lnTo>
                      <a:pt x="35731" y="11422"/>
                    </a:lnTo>
                    <a:lnTo>
                      <a:pt x="36835" y="10426"/>
                    </a:lnTo>
                    <a:lnTo>
                      <a:pt x="37903" y="9738"/>
                    </a:lnTo>
                    <a:lnTo>
                      <a:pt x="38971" y="9358"/>
                    </a:lnTo>
                    <a:lnTo>
                      <a:pt x="40039" y="9231"/>
                    </a:lnTo>
                    <a:lnTo>
                      <a:pt x="41143" y="9340"/>
                    </a:lnTo>
                    <a:lnTo>
                      <a:pt x="42301" y="9612"/>
                    </a:lnTo>
                    <a:lnTo>
                      <a:pt x="42899" y="9829"/>
                    </a:lnTo>
                    <a:lnTo>
                      <a:pt x="42537" y="9195"/>
                    </a:lnTo>
                    <a:lnTo>
                      <a:pt x="41632" y="8109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2"/>
              <p:cNvSpPr/>
              <p:nvPr/>
            </p:nvSpPr>
            <p:spPr>
              <a:xfrm>
                <a:off x="6985530" y="2400083"/>
                <a:ext cx="852163" cy="754415"/>
              </a:xfrm>
              <a:custGeom>
                <a:avLst/>
                <a:gdLst/>
                <a:ahLst/>
                <a:cxnLst/>
                <a:rect l="l" t="t" r="r" b="b"/>
                <a:pathLst>
                  <a:path w="26825" h="23748" extrusionOk="0">
                    <a:moveTo>
                      <a:pt x="14481" y="0"/>
                    </a:moveTo>
                    <a:lnTo>
                      <a:pt x="13159" y="109"/>
                    </a:lnTo>
                    <a:lnTo>
                      <a:pt x="11856" y="380"/>
                    </a:lnTo>
                    <a:lnTo>
                      <a:pt x="10571" y="797"/>
                    </a:lnTo>
                    <a:lnTo>
                      <a:pt x="9322" y="1358"/>
                    </a:lnTo>
                    <a:lnTo>
                      <a:pt x="8109" y="2045"/>
                    </a:lnTo>
                    <a:lnTo>
                      <a:pt x="6951" y="2860"/>
                    </a:lnTo>
                    <a:lnTo>
                      <a:pt x="5847" y="3801"/>
                    </a:lnTo>
                    <a:lnTo>
                      <a:pt x="4815" y="4851"/>
                    </a:lnTo>
                    <a:lnTo>
                      <a:pt x="3838" y="6028"/>
                    </a:lnTo>
                    <a:lnTo>
                      <a:pt x="2969" y="7295"/>
                    </a:lnTo>
                    <a:lnTo>
                      <a:pt x="2190" y="8652"/>
                    </a:lnTo>
                    <a:lnTo>
                      <a:pt x="1503" y="10100"/>
                    </a:lnTo>
                    <a:lnTo>
                      <a:pt x="923" y="11639"/>
                    </a:lnTo>
                    <a:lnTo>
                      <a:pt x="688" y="12453"/>
                    </a:lnTo>
                    <a:lnTo>
                      <a:pt x="435" y="13394"/>
                    </a:lnTo>
                    <a:lnTo>
                      <a:pt x="91" y="15295"/>
                    </a:lnTo>
                    <a:lnTo>
                      <a:pt x="0" y="16236"/>
                    </a:lnTo>
                    <a:lnTo>
                      <a:pt x="579" y="16779"/>
                    </a:lnTo>
                    <a:lnTo>
                      <a:pt x="1792" y="17793"/>
                    </a:lnTo>
                    <a:lnTo>
                      <a:pt x="3114" y="18752"/>
                    </a:lnTo>
                    <a:lnTo>
                      <a:pt x="4489" y="19639"/>
                    </a:lnTo>
                    <a:lnTo>
                      <a:pt x="5955" y="20453"/>
                    </a:lnTo>
                    <a:lnTo>
                      <a:pt x="7476" y="21177"/>
                    </a:lnTo>
                    <a:lnTo>
                      <a:pt x="9050" y="21829"/>
                    </a:lnTo>
                    <a:lnTo>
                      <a:pt x="10679" y="22390"/>
                    </a:lnTo>
                    <a:lnTo>
                      <a:pt x="11512" y="22644"/>
                    </a:lnTo>
                    <a:lnTo>
                      <a:pt x="12345" y="22861"/>
                    </a:lnTo>
                    <a:lnTo>
                      <a:pt x="14028" y="23241"/>
                    </a:lnTo>
                    <a:lnTo>
                      <a:pt x="15729" y="23512"/>
                    </a:lnTo>
                    <a:lnTo>
                      <a:pt x="17395" y="23675"/>
                    </a:lnTo>
                    <a:lnTo>
                      <a:pt x="19060" y="23748"/>
                    </a:lnTo>
                    <a:lnTo>
                      <a:pt x="20707" y="23730"/>
                    </a:lnTo>
                    <a:lnTo>
                      <a:pt x="22336" y="23603"/>
                    </a:lnTo>
                    <a:lnTo>
                      <a:pt x="23911" y="23368"/>
                    </a:lnTo>
                    <a:lnTo>
                      <a:pt x="24671" y="23205"/>
                    </a:lnTo>
                    <a:lnTo>
                      <a:pt x="25087" y="22354"/>
                    </a:lnTo>
                    <a:lnTo>
                      <a:pt x="25793" y="20562"/>
                    </a:lnTo>
                    <a:lnTo>
                      <a:pt x="26083" y="19621"/>
                    </a:lnTo>
                    <a:lnTo>
                      <a:pt x="26300" y="18806"/>
                    </a:lnTo>
                    <a:lnTo>
                      <a:pt x="26608" y="17195"/>
                    </a:lnTo>
                    <a:lnTo>
                      <a:pt x="26789" y="15603"/>
                    </a:lnTo>
                    <a:lnTo>
                      <a:pt x="26825" y="14028"/>
                    </a:lnTo>
                    <a:lnTo>
                      <a:pt x="26753" y="12489"/>
                    </a:lnTo>
                    <a:lnTo>
                      <a:pt x="26535" y="11005"/>
                    </a:lnTo>
                    <a:lnTo>
                      <a:pt x="26210" y="9557"/>
                    </a:lnTo>
                    <a:lnTo>
                      <a:pt x="25757" y="8181"/>
                    </a:lnTo>
                    <a:lnTo>
                      <a:pt x="25196" y="6878"/>
                    </a:lnTo>
                    <a:lnTo>
                      <a:pt x="24526" y="5647"/>
                    </a:lnTo>
                    <a:lnTo>
                      <a:pt x="23748" y="4525"/>
                    </a:lnTo>
                    <a:lnTo>
                      <a:pt x="22861" y="3493"/>
                    </a:lnTo>
                    <a:lnTo>
                      <a:pt x="21902" y="2588"/>
                    </a:lnTo>
                    <a:lnTo>
                      <a:pt x="20834" y="1792"/>
                    </a:lnTo>
                    <a:lnTo>
                      <a:pt x="19675" y="1122"/>
                    </a:lnTo>
                    <a:lnTo>
                      <a:pt x="18445" y="616"/>
                    </a:lnTo>
                    <a:lnTo>
                      <a:pt x="17793" y="416"/>
                    </a:lnTo>
                    <a:lnTo>
                      <a:pt x="17141" y="235"/>
                    </a:lnTo>
                    <a:lnTo>
                      <a:pt x="15820" y="36"/>
                    </a:lnTo>
                    <a:lnTo>
                      <a:pt x="14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2"/>
              <p:cNvSpPr/>
              <p:nvPr/>
            </p:nvSpPr>
            <p:spPr>
              <a:xfrm>
                <a:off x="7487489" y="3147000"/>
                <a:ext cx="1270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" extrusionOk="0">
                    <a:moveTo>
                      <a:pt x="1" y="0"/>
                    </a:moveTo>
                    <a:lnTo>
                      <a:pt x="200" y="19"/>
                    </a:lnTo>
                    <a:lnTo>
                      <a:pt x="399" y="55"/>
                    </a:lnTo>
                    <a:lnTo>
                      <a:pt x="200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2"/>
              <p:cNvSpPr/>
              <p:nvPr/>
            </p:nvSpPr>
            <p:spPr>
              <a:xfrm>
                <a:off x="7549594" y="3152750"/>
                <a:ext cx="14994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7" extrusionOk="0">
                    <a:moveTo>
                      <a:pt x="1" y="0"/>
                    </a:moveTo>
                    <a:lnTo>
                      <a:pt x="236" y="19"/>
                    </a:lnTo>
                    <a:lnTo>
                      <a:pt x="471" y="37"/>
                    </a:lnTo>
                    <a:lnTo>
                      <a:pt x="236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2"/>
              <p:cNvSpPr/>
              <p:nvPr/>
            </p:nvSpPr>
            <p:spPr>
              <a:xfrm>
                <a:off x="7113172" y="3014181"/>
                <a:ext cx="14994" cy="9213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90" extrusionOk="0">
                    <a:moveTo>
                      <a:pt x="1" y="0"/>
                    </a:moveTo>
                    <a:lnTo>
                      <a:pt x="236" y="145"/>
                    </a:lnTo>
                    <a:lnTo>
                      <a:pt x="471" y="290"/>
                    </a:lnTo>
                    <a:lnTo>
                      <a:pt x="236" y="1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2"/>
              <p:cNvSpPr/>
              <p:nvPr/>
            </p:nvSpPr>
            <p:spPr>
              <a:xfrm>
                <a:off x="7026352" y="2952075"/>
                <a:ext cx="52925" cy="39709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250" extrusionOk="0">
                    <a:moveTo>
                      <a:pt x="0" y="0"/>
                    </a:moveTo>
                    <a:lnTo>
                      <a:pt x="815" y="652"/>
                    </a:lnTo>
                    <a:lnTo>
                      <a:pt x="1666" y="1249"/>
                    </a:lnTo>
                    <a:lnTo>
                      <a:pt x="815" y="6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2"/>
              <p:cNvSpPr/>
              <p:nvPr/>
            </p:nvSpPr>
            <p:spPr>
              <a:xfrm>
                <a:off x="7087885" y="2997503"/>
                <a:ext cx="15534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7" extrusionOk="0">
                    <a:moveTo>
                      <a:pt x="0" y="0"/>
                    </a:moveTo>
                    <a:lnTo>
                      <a:pt x="235" y="163"/>
                    </a:lnTo>
                    <a:lnTo>
                      <a:pt x="489" y="326"/>
                    </a:lnTo>
                    <a:lnTo>
                      <a:pt x="235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2"/>
              <p:cNvSpPr/>
              <p:nvPr/>
            </p:nvSpPr>
            <p:spPr>
              <a:xfrm>
                <a:off x="7518557" y="3150463"/>
                <a:ext cx="14391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" extrusionOk="0">
                    <a:moveTo>
                      <a:pt x="0" y="0"/>
                    </a:moveTo>
                    <a:lnTo>
                      <a:pt x="236" y="18"/>
                    </a:lnTo>
                    <a:lnTo>
                      <a:pt x="453" y="36"/>
                    </a:lnTo>
                    <a:lnTo>
                      <a:pt x="23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7450130" y="3141251"/>
                <a:ext cx="749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5" extrusionOk="0">
                    <a:moveTo>
                      <a:pt x="0" y="0"/>
                    </a:moveTo>
                    <a:lnTo>
                      <a:pt x="109" y="19"/>
                    </a:lnTo>
                    <a:lnTo>
                      <a:pt x="236" y="55"/>
                    </a:lnTo>
                    <a:lnTo>
                      <a:pt x="109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2"/>
              <p:cNvSpPr/>
              <p:nvPr/>
            </p:nvSpPr>
            <p:spPr>
              <a:xfrm>
                <a:off x="7278776" y="3095251"/>
                <a:ext cx="10388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28" extrusionOk="0">
                    <a:moveTo>
                      <a:pt x="0" y="0"/>
                    </a:moveTo>
                    <a:lnTo>
                      <a:pt x="163" y="73"/>
                    </a:lnTo>
                    <a:lnTo>
                      <a:pt x="326" y="127"/>
                    </a:lnTo>
                    <a:lnTo>
                      <a:pt x="163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2"/>
              <p:cNvSpPr/>
              <p:nvPr/>
            </p:nvSpPr>
            <p:spPr>
              <a:xfrm>
                <a:off x="7179312" y="3051539"/>
                <a:ext cx="13247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18" extrusionOk="0">
                    <a:moveTo>
                      <a:pt x="0" y="1"/>
                    </a:moveTo>
                    <a:lnTo>
                      <a:pt x="217" y="109"/>
                    </a:lnTo>
                    <a:lnTo>
                      <a:pt x="416" y="218"/>
                    </a:lnTo>
                    <a:lnTo>
                      <a:pt x="217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2"/>
              <p:cNvSpPr/>
              <p:nvPr/>
            </p:nvSpPr>
            <p:spPr>
              <a:xfrm>
                <a:off x="7248311" y="3083751"/>
                <a:ext cx="7497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91" extrusionOk="0">
                    <a:moveTo>
                      <a:pt x="0" y="0"/>
                    </a:moveTo>
                    <a:lnTo>
                      <a:pt x="109" y="37"/>
                    </a:lnTo>
                    <a:lnTo>
                      <a:pt x="235" y="91"/>
                    </a:lnTo>
                    <a:lnTo>
                      <a:pt x="10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2"/>
              <p:cNvSpPr/>
              <p:nvPr/>
            </p:nvSpPr>
            <p:spPr>
              <a:xfrm>
                <a:off x="7382846" y="3127463"/>
                <a:ext cx="9816" cy="231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73" extrusionOk="0">
                    <a:moveTo>
                      <a:pt x="1" y="0"/>
                    </a:moveTo>
                    <a:lnTo>
                      <a:pt x="145" y="36"/>
                    </a:lnTo>
                    <a:lnTo>
                      <a:pt x="308" y="72"/>
                    </a:lnTo>
                    <a:lnTo>
                      <a:pt x="145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2"/>
              <p:cNvSpPr/>
              <p:nvPr/>
            </p:nvSpPr>
            <p:spPr>
              <a:xfrm>
                <a:off x="7415059" y="3134929"/>
                <a:ext cx="10388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5" extrusionOk="0">
                    <a:moveTo>
                      <a:pt x="0" y="0"/>
                    </a:moveTo>
                    <a:lnTo>
                      <a:pt x="163" y="37"/>
                    </a:lnTo>
                    <a:lnTo>
                      <a:pt x="326" y="55"/>
                    </a:lnTo>
                    <a:lnTo>
                      <a:pt x="163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2"/>
              <p:cNvSpPr/>
              <p:nvPr/>
            </p:nvSpPr>
            <p:spPr>
              <a:xfrm>
                <a:off x="7151706" y="3037180"/>
                <a:ext cx="126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18" extrusionOk="0">
                    <a:moveTo>
                      <a:pt x="0" y="0"/>
                    </a:moveTo>
                    <a:lnTo>
                      <a:pt x="199" y="109"/>
                    </a:lnTo>
                    <a:lnTo>
                      <a:pt x="398" y="217"/>
                    </a:lnTo>
                    <a:lnTo>
                      <a:pt x="199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2"/>
              <p:cNvSpPr/>
              <p:nvPr/>
            </p:nvSpPr>
            <p:spPr>
              <a:xfrm>
                <a:off x="7310385" y="3106751"/>
                <a:ext cx="9816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91" extrusionOk="0">
                    <a:moveTo>
                      <a:pt x="1" y="0"/>
                    </a:moveTo>
                    <a:lnTo>
                      <a:pt x="164" y="55"/>
                    </a:lnTo>
                    <a:lnTo>
                      <a:pt x="309" y="91"/>
                    </a:lnTo>
                    <a:lnTo>
                      <a:pt x="16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2"/>
              <p:cNvSpPr/>
              <p:nvPr/>
            </p:nvSpPr>
            <p:spPr>
              <a:xfrm>
                <a:off x="7547307" y="1904415"/>
                <a:ext cx="89140" cy="58103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1829" extrusionOk="0">
                    <a:moveTo>
                      <a:pt x="127" y="1"/>
                    </a:moveTo>
                    <a:lnTo>
                      <a:pt x="36" y="254"/>
                    </a:lnTo>
                    <a:lnTo>
                      <a:pt x="0" y="797"/>
                    </a:lnTo>
                    <a:lnTo>
                      <a:pt x="199" y="1286"/>
                    </a:lnTo>
                    <a:lnTo>
                      <a:pt x="652" y="1666"/>
                    </a:lnTo>
                    <a:lnTo>
                      <a:pt x="978" y="1793"/>
                    </a:lnTo>
                    <a:lnTo>
                      <a:pt x="1267" y="1829"/>
                    </a:lnTo>
                    <a:lnTo>
                      <a:pt x="1901" y="1666"/>
                    </a:lnTo>
                    <a:lnTo>
                      <a:pt x="2444" y="1250"/>
                    </a:lnTo>
                    <a:lnTo>
                      <a:pt x="2770" y="725"/>
                    </a:lnTo>
                    <a:lnTo>
                      <a:pt x="2806" y="435"/>
                    </a:lnTo>
                    <a:lnTo>
                      <a:pt x="1340" y="145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2"/>
              <p:cNvSpPr/>
              <p:nvPr/>
            </p:nvSpPr>
            <p:spPr>
              <a:xfrm>
                <a:off x="6985530" y="2915860"/>
                <a:ext cx="15534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53" extrusionOk="0">
                    <a:moveTo>
                      <a:pt x="0" y="0"/>
                    </a:moveTo>
                    <a:lnTo>
                      <a:pt x="254" y="235"/>
                    </a:lnTo>
                    <a:lnTo>
                      <a:pt x="489" y="453"/>
                    </a:lnTo>
                    <a:lnTo>
                      <a:pt x="254" y="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2"/>
              <p:cNvSpPr/>
              <p:nvPr/>
            </p:nvSpPr>
            <p:spPr>
              <a:xfrm>
                <a:off x="7689339" y="1932021"/>
                <a:ext cx="100639" cy="8110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2553" extrusionOk="0">
                    <a:moveTo>
                      <a:pt x="54" y="0"/>
                    </a:moveTo>
                    <a:lnTo>
                      <a:pt x="0" y="272"/>
                    </a:lnTo>
                    <a:lnTo>
                      <a:pt x="18" y="815"/>
                    </a:lnTo>
                    <a:lnTo>
                      <a:pt x="145" y="1340"/>
                    </a:lnTo>
                    <a:lnTo>
                      <a:pt x="434" y="1810"/>
                    </a:lnTo>
                    <a:lnTo>
                      <a:pt x="670" y="2010"/>
                    </a:lnTo>
                    <a:lnTo>
                      <a:pt x="923" y="2227"/>
                    </a:lnTo>
                    <a:lnTo>
                      <a:pt x="1394" y="2462"/>
                    </a:lnTo>
                    <a:lnTo>
                      <a:pt x="1810" y="2553"/>
                    </a:lnTo>
                    <a:lnTo>
                      <a:pt x="2172" y="2516"/>
                    </a:lnTo>
                    <a:lnTo>
                      <a:pt x="2480" y="2335"/>
                    </a:lnTo>
                    <a:lnTo>
                      <a:pt x="2733" y="2082"/>
                    </a:lnTo>
                    <a:lnTo>
                      <a:pt x="3041" y="1539"/>
                    </a:lnTo>
                    <a:lnTo>
                      <a:pt x="3168" y="1105"/>
                    </a:lnTo>
                    <a:lnTo>
                      <a:pt x="2498" y="833"/>
                    </a:lnTo>
                    <a:lnTo>
                      <a:pt x="941" y="27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2"/>
              <p:cNvSpPr/>
              <p:nvPr/>
            </p:nvSpPr>
            <p:spPr>
              <a:xfrm>
                <a:off x="6888925" y="2062553"/>
                <a:ext cx="117889" cy="175388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5521" extrusionOk="0">
                    <a:moveTo>
                      <a:pt x="1684" y="0"/>
                    </a:moveTo>
                    <a:lnTo>
                      <a:pt x="1304" y="1014"/>
                    </a:lnTo>
                    <a:lnTo>
                      <a:pt x="960" y="2027"/>
                    </a:lnTo>
                    <a:lnTo>
                      <a:pt x="435" y="3711"/>
                    </a:lnTo>
                    <a:lnTo>
                      <a:pt x="0" y="5448"/>
                    </a:lnTo>
                    <a:lnTo>
                      <a:pt x="399" y="5521"/>
                    </a:lnTo>
                    <a:lnTo>
                      <a:pt x="1177" y="5521"/>
                    </a:lnTo>
                    <a:lnTo>
                      <a:pt x="1919" y="5322"/>
                    </a:lnTo>
                    <a:lnTo>
                      <a:pt x="2625" y="4905"/>
                    </a:lnTo>
                    <a:lnTo>
                      <a:pt x="2933" y="4598"/>
                    </a:lnTo>
                    <a:lnTo>
                      <a:pt x="3204" y="4290"/>
                    </a:lnTo>
                    <a:lnTo>
                      <a:pt x="3566" y="3638"/>
                    </a:lnTo>
                    <a:lnTo>
                      <a:pt x="3711" y="2969"/>
                    </a:lnTo>
                    <a:lnTo>
                      <a:pt x="3657" y="2335"/>
                    </a:lnTo>
                    <a:lnTo>
                      <a:pt x="3439" y="1702"/>
                    </a:lnTo>
                    <a:lnTo>
                      <a:pt x="3059" y="1141"/>
                    </a:lnTo>
                    <a:lnTo>
                      <a:pt x="2589" y="616"/>
                    </a:lnTo>
                    <a:lnTo>
                      <a:pt x="2010" y="181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2"/>
              <p:cNvSpPr/>
              <p:nvPr/>
            </p:nvSpPr>
            <p:spPr>
              <a:xfrm>
                <a:off x="7720948" y="3142394"/>
                <a:ext cx="2131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0" extrusionOk="0">
                    <a:moveTo>
                      <a:pt x="1" y="109"/>
                    </a:moveTo>
                    <a:lnTo>
                      <a:pt x="345" y="73"/>
                    </a:lnTo>
                    <a:lnTo>
                      <a:pt x="670" y="1"/>
                    </a:lnTo>
                    <a:lnTo>
                      <a:pt x="345" y="73"/>
                    </a:lnTo>
                    <a:lnTo>
                      <a:pt x="1" y="10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2"/>
              <p:cNvSpPr/>
              <p:nvPr/>
            </p:nvSpPr>
            <p:spPr>
              <a:xfrm>
                <a:off x="7590987" y="3154466"/>
                <a:ext cx="18457" cy="3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" extrusionOk="0">
                    <a:moveTo>
                      <a:pt x="1" y="1"/>
                    </a:moveTo>
                    <a:lnTo>
                      <a:pt x="291" y="1"/>
                    </a:lnTo>
                    <a:lnTo>
                      <a:pt x="580" y="1"/>
                    </a:lnTo>
                    <a:lnTo>
                      <a:pt x="29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2"/>
              <p:cNvSpPr/>
              <p:nvPr/>
            </p:nvSpPr>
            <p:spPr>
              <a:xfrm>
                <a:off x="8157370" y="2341980"/>
                <a:ext cx="107565" cy="190383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5993" extrusionOk="0">
                    <a:moveTo>
                      <a:pt x="2336" y="1"/>
                    </a:moveTo>
                    <a:lnTo>
                      <a:pt x="1684" y="37"/>
                    </a:lnTo>
                    <a:lnTo>
                      <a:pt x="1123" y="182"/>
                    </a:lnTo>
                    <a:lnTo>
                      <a:pt x="634" y="472"/>
                    </a:lnTo>
                    <a:lnTo>
                      <a:pt x="272" y="906"/>
                    </a:lnTo>
                    <a:lnTo>
                      <a:pt x="55" y="1521"/>
                    </a:lnTo>
                    <a:lnTo>
                      <a:pt x="1" y="2318"/>
                    </a:lnTo>
                    <a:lnTo>
                      <a:pt x="55" y="2807"/>
                    </a:lnTo>
                    <a:lnTo>
                      <a:pt x="164" y="3368"/>
                    </a:lnTo>
                    <a:lnTo>
                      <a:pt x="544" y="4327"/>
                    </a:lnTo>
                    <a:lnTo>
                      <a:pt x="1141" y="5105"/>
                    </a:lnTo>
                    <a:lnTo>
                      <a:pt x="1865" y="5739"/>
                    </a:lnTo>
                    <a:lnTo>
                      <a:pt x="2300" y="5992"/>
                    </a:lnTo>
                    <a:lnTo>
                      <a:pt x="2444" y="5467"/>
                    </a:lnTo>
                    <a:lnTo>
                      <a:pt x="2571" y="4960"/>
                    </a:lnTo>
                    <a:lnTo>
                      <a:pt x="2824" y="3802"/>
                    </a:lnTo>
                    <a:lnTo>
                      <a:pt x="3241" y="1377"/>
                    </a:lnTo>
                    <a:lnTo>
                      <a:pt x="3386" y="128"/>
                    </a:lnTo>
                    <a:lnTo>
                      <a:pt x="3024" y="55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2"/>
              <p:cNvSpPr/>
              <p:nvPr/>
            </p:nvSpPr>
            <p:spPr>
              <a:xfrm>
                <a:off x="7209205" y="3066502"/>
                <a:ext cx="11532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4" extrusionOk="0">
                    <a:moveTo>
                      <a:pt x="0" y="0"/>
                    </a:moveTo>
                    <a:lnTo>
                      <a:pt x="181" y="73"/>
                    </a:lnTo>
                    <a:lnTo>
                      <a:pt x="362" y="163"/>
                    </a:lnTo>
                    <a:lnTo>
                      <a:pt x="181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2"/>
              <p:cNvSpPr/>
              <p:nvPr/>
            </p:nvSpPr>
            <p:spPr>
              <a:xfrm>
                <a:off x="7006211" y="2934825"/>
                <a:ext cx="16138" cy="1381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35" extrusionOk="0">
                    <a:moveTo>
                      <a:pt x="1" y="0"/>
                    </a:moveTo>
                    <a:lnTo>
                      <a:pt x="254" y="218"/>
                    </a:lnTo>
                    <a:lnTo>
                      <a:pt x="508" y="435"/>
                    </a:lnTo>
                    <a:lnTo>
                      <a:pt x="254" y="2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2"/>
              <p:cNvSpPr/>
              <p:nvPr/>
            </p:nvSpPr>
            <p:spPr>
              <a:xfrm>
                <a:off x="7649090" y="3146429"/>
                <a:ext cx="6785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" extrusionOk="0">
                    <a:moveTo>
                      <a:pt x="0" y="218"/>
                    </a:moveTo>
                    <a:lnTo>
                      <a:pt x="1068" y="145"/>
                    </a:lnTo>
                    <a:lnTo>
                      <a:pt x="2136" y="0"/>
                    </a:lnTo>
                    <a:lnTo>
                      <a:pt x="1068" y="145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2"/>
              <p:cNvSpPr/>
              <p:nvPr/>
            </p:nvSpPr>
            <p:spPr>
              <a:xfrm>
                <a:off x="7620912" y="3153894"/>
                <a:ext cx="18997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9" extrusionOk="0">
                    <a:moveTo>
                      <a:pt x="0" y="19"/>
                    </a:moveTo>
                    <a:lnTo>
                      <a:pt x="290" y="1"/>
                    </a:lnTo>
                    <a:lnTo>
                      <a:pt x="597" y="1"/>
                    </a:lnTo>
                    <a:lnTo>
                      <a:pt x="290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2"/>
              <p:cNvSpPr/>
              <p:nvPr/>
            </p:nvSpPr>
            <p:spPr>
              <a:xfrm>
                <a:off x="7022317" y="2948612"/>
                <a:ext cx="406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0" extrusionOk="0">
                    <a:moveTo>
                      <a:pt x="1" y="1"/>
                    </a:moveTo>
                    <a:lnTo>
                      <a:pt x="55" y="55"/>
                    </a:lnTo>
                    <a:lnTo>
                      <a:pt x="127" y="109"/>
                    </a:lnTo>
                    <a:lnTo>
                      <a:pt x="55" y="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2"/>
              <p:cNvSpPr/>
              <p:nvPr/>
            </p:nvSpPr>
            <p:spPr>
              <a:xfrm>
                <a:off x="7192527" y="3058433"/>
                <a:ext cx="1671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5" extrusionOk="0">
                    <a:moveTo>
                      <a:pt x="0" y="1"/>
                    </a:moveTo>
                    <a:lnTo>
                      <a:pt x="254" y="128"/>
                    </a:lnTo>
                    <a:lnTo>
                      <a:pt x="525" y="254"/>
                    </a:lnTo>
                    <a:lnTo>
                      <a:pt x="254" y="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2"/>
              <p:cNvSpPr/>
              <p:nvPr/>
            </p:nvSpPr>
            <p:spPr>
              <a:xfrm>
                <a:off x="7079244" y="2991753"/>
                <a:ext cx="8673" cy="578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2" extrusionOk="0">
                    <a:moveTo>
                      <a:pt x="1" y="0"/>
                    </a:moveTo>
                    <a:lnTo>
                      <a:pt x="127" y="91"/>
                    </a:lnTo>
                    <a:lnTo>
                      <a:pt x="272" y="181"/>
                    </a:lnTo>
                    <a:lnTo>
                      <a:pt x="12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2"/>
              <p:cNvSpPr/>
              <p:nvPr/>
            </p:nvSpPr>
            <p:spPr>
              <a:xfrm>
                <a:off x="7164350" y="3044074"/>
                <a:ext cx="1499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36" extrusionOk="0">
                    <a:moveTo>
                      <a:pt x="0" y="0"/>
                    </a:moveTo>
                    <a:lnTo>
                      <a:pt x="236" y="127"/>
                    </a:lnTo>
                    <a:lnTo>
                      <a:pt x="471" y="236"/>
                    </a:lnTo>
                    <a:lnTo>
                      <a:pt x="236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2"/>
              <p:cNvSpPr/>
              <p:nvPr/>
            </p:nvSpPr>
            <p:spPr>
              <a:xfrm>
                <a:off x="7103388" y="3007859"/>
                <a:ext cx="9816" cy="635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00" extrusionOk="0">
                    <a:moveTo>
                      <a:pt x="1" y="0"/>
                    </a:moveTo>
                    <a:lnTo>
                      <a:pt x="146" y="109"/>
                    </a:lnTo>
                    <a:lnTo>
                      <a:pt x="309" y="199"/>
                    </a:lnTo>
                    <a:lnTo>
                      <a:pt x="146" y="1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2"/>
              <p:cNvSpPr/>
              <p:nvPr/>
            </p:nvSpPr>
            <p:spPr>
              <a:xfrm>
                <a:off x="6985530" y="291586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2"/>
              <p:cNvSpPr/>
              <p:nvPr/>
            </p:nvSpPr>
            <p:spPr>
              <a:xfrm>
                <a:off x="7128135" y="3023361"/>
                <a:ext cx="23603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36" extrusionOk="0">
                    <a:moveTo>
                      <a:pt x="0" y="1"/>
                    </a:moveTo>
                    <a:lnTo>
                      <a:pt x="362" y="218"/>
                    </a:lnTo>
                    <a:lnTo>
                      <a:pt x="742" y="435"/>
                    </a:lnTo>
                    <a:lnTo>
                      <a:pt x="362" y="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2"/>
              <p:cNvSpPr/>
              <p:nvPr/>
            </p:nvSpPr>
            <p:spPr>
              <a:xfrm>
                <a:off x="7001033" y="2930219"/>
                <a:ext cx="5210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6" extrusionOk="0">
                    <a:moveTo>
                      <a:pt x="1" y="1"/>
                    </a:moveTo>
                    <a:lnTo>
                      <a:pt x="91" y="73"/>
                    </a:lnTo>
                    <a:lnTo>
                      <a:pt x="164" y="145"/>
                    </a:lnTo>
                    <a:lnTo>
                      <a:pt x="9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2"/>
              <p:cNvSpPr/>
              <p:nvPr/>
            </p:nvSpPr>
            <p:spPr>
              <a:xfrm>
                <a:off x="7564557" y="3153894"/>
                <a:ext cx="2646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9" extrusionOk="0">
                    <a:moveTo>
                      <a:pt x="0" y="1"/>
                    </a:moveTo>
                    <a:lnTo>
                      <a:pt x="417" y="19"/>
                    </a:lnTo>
                    <a:lnTo>
                      <a:pt x="833" y="19"/>
                    </a:lnTo>
                    <a:lnTo>
                      <a:pt x="417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2"/>
              <p:cNvSpPr/>
              <p:nvPr/>
            </p:nvSpPr>
            <p:spPr>
              <a:xfrm>
                <a:off x="7532916" y="3151607"/>
                <a:ext cx="1671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" extrusionOk="0">
                    <a:moveTo>
                      <a:pt x="1" y="0"/>
                    </a:moveTo>
                    <a:lnTo>
                      <a:pt x="272" y="18"/>
                    </a:lnTo>
                    <a:lnTo>
                      <a:pt x="526" y="36"/>
                    </a:lnTo>
                    <a:lnTo>
                      <a:pt x="272" y="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2"/>
              <p:cNvSpPr/>
              <p:nvPr/>
            </p:nvSpPr>
            <p:spPr>
              <a:xfrm>
                <a:off x="7609412" y="3154466"/>
                <a:ext cx="115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" extrusionOk="0">
                    <a:moveTo>
                      <a:pt x="0" y="1"/>
                    </a:moveTo>
                    <a:lnTo>
                      <a:pt x="181" y="1"/>
                    </a:lnTo>
                    <a:lnTo>
                      <a:pt x="362" y="1"/>
                    </a:lnTo>
                    <a:lnTo>
                      <a:pt x="18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2"/>
              <p:cNvSpPr/>
              <p:nvPr/>
            </p:nvSpPr>
            <p:spPr>
              <a:xfrm>
                <a:off x="7639877" y="3153322"/>
                <a:ext cx="9244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9" extrusionOk="0">
                    <a:moveTo>
                      <a:pt x="0" y="19"/>
                    </a:moveTo>
                    <a:lnTo>
                      <a:pt x="145" y="1"/>
                    </a:lnTo>
                    <a:lnTo>
                      <a:pt x="290" y="1"/>
                    </a:lnTo>
                    <a:lnTo>
                      <a:pt x="145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2"/>
              <p:cNvSpPr/>
              <p:nvPr/>
            </p:nvSpPr>
            <p:spPr>
              <a:xfrm>
                <a:off x="7500164" y="3148716"/>
                <a:ext cx="18425" cy="177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6" extrusionOk="0">
                    <a:moveTo>
                      <a:pt x="0" y="1"/>
                    </a:moveTo>
                    <a:lnTo>
                      <a:pt x="290" y="19"/>
                    </a:lnTo>
                    <a:lnTo>
                      <a:pt x="579" y="55"/>
                    </a:lnTo>
                    <a:lnTo>
                      <a:pt x="29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2"/>
              <p:cNvSpPr/>
              <p:nvPr/>
            </p:nvSpPr>
            <p:spPr>
              <a:xfrm>
                <a:off x="7742232" y="3141822"/>
                <a:ext cx="578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9" extrusionOk="0">
                    <a:moveTo>
                      <a:pt x="0" y="19"/>
                    </a:moveTo>
                    <a:lnTo>
                      <a:pt x="91" y="19"/>
                    </a:lnTo>
                    <a:lnTo>
                      <a:pt x="181" y="1"/>
                    </a:lnTo>
                    <a:lnTo>
                      <a:pt x="9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2"/>
              <p:cNvSpPr/>
              <p:nvPr/>
            </p:nvSpPr>
            <p:spPr>
              <a:xfrm>
                <a:off x="7716342" y="3145857"/>
                <a:ext cx="4638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9" extrusionOk="0">
                    <a:moveTo>
                      <a:pt x="1" y="18"/>
                    </a:moveTo>
                    <a:lnTo>
                      <a:pt x="73" y="18"/>
                    </a:lnTo>
                    <a:lnTo>
                      <a:pt x="146" y="0"/>
                    </a:lnTo>
                    <a:lnTo>
                      <a:pt x="73" y="18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2"/>
              <p:cNvSpPr/>
              <p:nvPr/>
            </p:nvSpPr>
            <p:spPr>
              <a:xfrm>
                <a:off x="7425415" y="3136644"/>
                <a:ext cx="24747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46" extrusionOk="0">
                    <a:moveTo>
                      <a:pt x="0" y="1"/>
                    </a:moveTo>
                    <a:lnTo>
                      <a:pt x="398" y="91"/>
                    </a:lnTo>
                    <a:lnTo>
                      <a:pt x="778" y="145"/>
                    </a:lnTo>
                    <a:lnTo>
                      <a:pt x="398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2"/>
              <p:cNvSpPr/>
              <p:nvPr/>
            </p:nvSpPr>
            <p:spPr>
              <a:xfrm>
                <a:off x="7289132" y="3099286"/>
                <a:ext cx="2128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36" extrusionOk="0">
                    <a:moveTo>
                      <a:pt x="0" y="0"/>
                    </a:moveTo>
                    <a:lnTo>
                      <a:pt x="344" y="109"/>
                    </a:lnTo>
                    <a:lnTo>
                      <a:pt x="670" y="235"/>
                    </a:lnTo>
                    <a:lnTo>
                      <a:pt x="344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2"/>
              <p:cNvSpPr/>
              <p:nvPr/>
            </p:nvSpPr>
            <p:spPr>
              <a:xfrm>
                <a:off x="7320169" y="3109610"/>
                <a:ext cx="31100" cy="981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09" extrusionOk="0">
                    <a:moveTo>
                      <a:pt x="1" y="1"/>
                    </a:moveTo>
                    <a:lnTo>
                      <a:pt x="489" y="164"/>
                    </a:lnTo>
                    <a:lnTo>
                      <a:pt x="978" y="309"/>
                    </a:lnTo>
                    <a:lnTo>
                      <a:pt x="489" y="1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2"/>
              <p:cNvSpPr/>
              <p:nvPr/>
            </p:nvSpPr>
            <p:spPr>
              <a:xfrm>
                <a:off x="7255776" y="3086610"/>
                <a:ext cx="23031" cy="867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73" extrusionOk="0">
                    <a:moveTo>
                      <a:pt x="0" y="1"/>
                    </a:moveTo>
                    <a:lnTo>
                      <a:pt x="362" y="146"/>
                    </a:lnTo>
                    <a:lnTo>
                      <a:pt x="724" y="272"/>
                    </a:lnTo>
                    <a:lnTo>
                      <a:pt x="362" y="1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7351238" y="3119394"/>
                <a:ext cx="3164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55" extrusionOk="0">
                    <a:moveTo>
                      <a:pt x="0" y="1"/>
                    </a:moveTo>
                    <a:lnTo>
                      <a:pt x="489" y="127"/>
                    </a:lnTo>
                    <a:lnTo>
                      <a:pt x="996" y="254"/>
                    </a:lnTo>
                    <a:lnTo>
                      <a:pt x="489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7220705" y="3071680"/>
                <a:ext cx="27638" cy="1210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381" extrusionOk="0">
                    <a:moveTo>
                      <a:pt x="0" y="0"/>
                    </a:moveTo>
                    <a:lnTo>
                      <a:pt x="435" y="199"/>
                    </a:lnTo>
                    <a:lnTo>
                      <a:pt x="869" y="380"/>
                    </a:lnTo>
                    <a:lnTo>
                      <a:pt x="435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2"/>
              <p:cNvSpPr/>
              <p:nvPr/>
            </p:nvSpPr>
            <p:spPr>
              <a:xfrm>
                <a:off x="7457595" y="3142966"/>
                <a:ext cx="29925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28" extrusionOk="0">
                    <a:moveTo>
                      <a:pt x="1" y="1"/>
                    </a:moveTo>
                    <a:lnTo>
                      <a:pt x="471" y="73"/>
                    </a:lnTo>
                    <a:lnTo>
                      <a:pt x="942" y="127"/>
                    </a:lnTo>
                    <a:lnTo>
                      <a:pt x="47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2"/>
              <p:cNvSpPr/>
              <p:nvPr/>
            </p:nvSpPr>
            <p:spPr>
              <a:xfrm>
                <a:off x="7392631" y="3129751"/>
                <a:ext cx="22460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64" extrusionOk="0">
                    <a:moveTo>
                      <a:pt x="0" y="0"/>
                    </a:moveTo>
                    <a:lnTo>
                      <a:pt x="344" y="73"/>
                    </a:lnTo>
                    <a:lnTo>
                      <a:pt x="706" y="163"/>
                    </a:lnTo>
                    <a:lnTo>
                      <a:pt x="344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2"/>
              <p:cNvSpPr/>
              <p:nvPr/>
            </p:nvSpPr>
            <p:spPr>
              <a:xfrm>
                <a:off x="7585841" y="1990663"/>
                <a:ext cx="75924" cy="69603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191" extrusionOk="0">
                    <a:moveTo>
                      <a:pt x="941" y="1"/>
                    </a:moveTo>
                    <a:lnTo>
                      <a:pt x="507" y="109"/>
                    </a:lnTo>
                    <a:lnTo>
                      <a:pt x="181" y="381"/>
                    </a:lnTo>
                    <a:lnTo>
                      <a:pt x="72" y="562"/>
                    </a:lnTo>
                    <a:lnTo>
                      <a:pt x="0" y="761"/>
                    </a:lnTo>
                    <a:lnTo>
                      <a:pt x="0" y="1195"/>
                    </a:lnTo>
                    <a:lnTo>
                      <a:pt x="181" y="1593"/>
                    </a:lnTo>
                    <a:lnTo>
                      <a:pt x="525" y="1919"/>
                    </a:lnTo>
                    <a:lnTo>
                      <a:pt x="742" y="2046"/>
                    </a:lnTo>
                    <a:lnTo>
                      <a:pt x="977" y="2137"/>
                    </a:lnTo>
                    <a:lnTo>
                      <a:pt x="1448" y="2191"/>
                    </a:lnTo>
                    <a:lnTo>
                      <a:pt x="1882" y="2082"/>
                    </a:lnTo>
                    <a:lnTo>
                      <a:pt x="2208" y="1811"/>
                    </a:lnTo>
                    <a:lnTo>
                      <a:pt x="2317" y="1630"/>
                    </a:lnTo>
                    <a:lnTo>
                      <a:pt x="2389" y="1431"/>
                    </a:lnTo>
                    <a:lnTo>
                      <a:pt x="2389" y="996"/>
                    </a:lnTo>
                    <a:lnTo>
                      <a:pt x="2208" y="598"/>
                    </a:lnTo>
                    <a:lnTo>
                      <a:pt x="1864" y="272"/>
                    </a:lnTo>
                    <a:lnTo>
                      <a:pt x="1647" y="145"/>
                    </a:lnTo>
                    <a:lnTo>
                      <a:pt x="1412" y="55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2"/>
              <p:cNvSpPr/>
              <p:nvPr/>
            </p:nvSpPr>
            <p:spPr>
              <a:xfrm>
                <a:off x="8113690" y="2527153"/>
                <a:ext cx="69603" cy="96637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3042" extrusionOk="0">
                    <a:moveTo>
                      <a:pt x="634" y="0"/>
                    </a:moveTo>
                    <a:lnTo>
                      <a:pt x="453" y="55"/>
                    </a:lnTo>
                    <a:lnTo>
                      <a:pt x="290" y="163"/>
                    </a:lnTo>
                    <a:lnTo>
                      <a:pt x="54" y="525"/>
                    </a:lnTo>
                    <a:lnTo>
                      <a:pt x="0" y="1014"/>
                    </a:lnTo>
                    <a:lnTo>
                      <a:pt x="91" y="1593"/>
                    </a:lnTo>
                    <a:lnTo>
                      <a:pt x="199" y="1901"/>
                    </a:lnTo>
                    <a:lnTo>
                      <a:pt x="344" y="2190"/>
                    </a:lnTo>
                    <a:lnTo>
                      <a:pt x="706" y="2661"/>
                    </a:lnTo>
                    <a:lnTo>
                      <a:pt x="1122" y="2951"/>
                    </a:lnTo>
                    <a:lnTo>
                      <a:pt x="1539" y="3041"/>
                    </a:lnTo>
                    <a:lnTo>
                      <a:pt x="1720" y="2987"/>
                    </a:lnTo>
                    <a:lnTo>
                      <a:pt x="1901" y="2878"/>
                    </a:lnTo>
                    <a:lnTo>
                      <a:pt x="2118" y="2516"/>
                    </a:lnTo>
                    <a:lnTo>
                      <a:pt x="2190" y="2028"/>
                    </a:lnTo>
                    <a:lnTo>
                      <a:pt x="2082" y="1448"/>
                    </a:lnTo>
                    <a:lnTo>
                      <a:pt x="1973" y="1141"/>
                    </a:lnTo>
                    <a:lnTo>
                      <a:pt x="1828" y="851"/>
                    </a:lnTo>
                    <a:lnTo>
                      <a:pt x="1466" y="380"/>
                    </a:lnTo>
                    <a:lnTo>
                      <a:pt x="1050" y="9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2"/>
              <p:cNvSpPr/>
              <p:nvPr/>
            </p:nvSpPr>
            <p:spPr>
              <a:xfrm>
                <a:off x="8010191" y="2392014"/>
                <a:ext cx="67855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531" extrusionOk="0">
                    <a:moveTo>
                      <a:pt x="905" y="1"/>
                    </a:moveTo>
                    <a:lnTo>
                      <a:pt x="706" y="19"/>
                    </a:lnTo>
                    <a:lnTo>
                      <a:pt x="507" y="73"/>
                    </a:lnTo>
                    <a:lnTo>
                      <a:pt x="199" y="417"/>
                    </a:lnTo>
                    <a:lnTo>
                      <a:pt x="18" y="960"/>
                    </a:lnTo>
                    <a:lnTo>
                      <a:pt x="0" y="1612"/>
                    </a:lnTo>
                    <a:lnTo>
                      <a:pt x="72" y="1974"/>
                    </a:lnTo>
                    <a:lnTo>
                      <a:pt x="163" y="2318"/>
                    </a:lnTo>
                    <a:lnTo>
                      <a:pt x="434" y="2915"/>
                    </a:lnTo>
                    <a:lnTo>
                      <a:pt x="815" y="3331"/>
                    </a:lnTo>
                    <a:lnTo>
                      <a:pt x="1231" y="3530"/>
                    </a:lnTo>
                    <a:lnTo>
                      <a:pt x="1448" y="3512"/>
                    </a:lnTo>
                    <a:lnTo>
                      <a:pt x="1647" y="3440"/>
                    </a:lnTo>
                    <a:lnTo>
                      <a:pt x="1937" y="3096"/>
                    </a:lnTo>
                    <a:lnTo>
                      <a:pt x="2118" y="2571"/>
                    </a:lnTo>
                    <a:lnTo>
                      <a:pt x="2136" y="1901"/>
                    </a:lnTo>
                    <a:lnTo>
                      <a:pt x="2064" y="1539"/>
                    </a:lnTo>
                    <a:lnTo>
                      <a:pt x="1973" y="1195"/>
                    </a:lnTo>
                    <a:lnTo>
                      <a:pt x="1702" y="598"/>
                    </a:lnTo>
                    <a:lnTo>
                      <a:pt x="1321" y="18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2"/>
              <p:cNvSpPr/>
              <p:nvPr/>
            </p:nvSpPr>
            <p:spPr>
              <a:xfrm>
                <a:off x="7109138" y="2114303"/>
                <a:ext cx="60422" cy="74781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354" extrusionOk="0">
                    <a:moveTo>
                      <a:pt x="1576" y="0"/>
                    </a:moveTo>
                    <a:lnTo>
                      <a:pt x="1268" y="36"/>
                    </a:lnTo>
                    <a:lnTo>
                      <a:pt x="906" y="236"/>
                    </a:lnTo>
                    <a:lnTo>
                      <a:pt x="544" y="579"/>
                    </a:lnTo>
                    <a:lnTo>
                      <a:pt x="381" y="797"/>
                    </a:lnTo>
                    <a:lnTo>
                      <a:pt x="236" y="1032"/>
                    </a:lnTo>
                    <a:lnTo>
                      <a:pt x="55" y="1484"/>
                    </a:lnTo>
                    <a:lnTo>
                      <a:pt x="1" y="1901"/>
                    </a:lnTo>
                    <a:lnTo>
                      <a:pt x="91" y="2208"/>
                    </a:lnTo>
                    <a:lnTo>
                      <a:pt x="200" y="2299"/>
                    </a:lnTo>
                    <a:lnTo>
                      <a:pt x="327" y="2353"/>
                    </a:lnTo>
                    <a:lnTo>
                      <a:pt x="634" y="2317"/>
                    </a:lnTo>
                    <a:lnTo>
                      <a:pt x="996" y="2118"/>
                    </a:lnTo>
                    <a:lnTo>
                      <a:pt x="1358" y="1774"/>
                    </a:lnTo>
                    <a:lnTo>
                      <a:pt x="1521" y="1557"/>
                    </a:lnTo>
                    <a:lnTo>
                      <a:pt x="1666" y="1322"/>
                    </a:lnTo>
                    <a:lnTo>
                      <a:pt x="1847" y="869"/>
                    </a:lnTo>
                    <a:lnTo>
                      <a:pt x="1901" y="471"/>
                    </a:lnTo>
                    <a:lnTo>
                      <a:pt x="1811" y="163"/>
                    </a:lnTo>
                    <a:lnTo>
                      <a:pt x="1702" y="73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7048208" y="2191911"/>
                <a:ext cx="3739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304" extrusionOk="0">
                    <a:moveTo>
                      <a:pt x="670" y="1"/>
                    </a:moveTo>
                    <a:lnTo>
                      <a:pt x="453" y="73"/>
                    </a:lnTo>
                    <a:lnTo>
                      <a:pt x="236" y="236"/>
                    </a:lnTo>
                    <a:lnTo>
                      <a:pt x="145" y="345"/>
                    </a:lnTo>
                    <a:lnTo>
                      <a:pt x="73" y="471"/>
                    </a:lnTo>
                    <a:lnTo>
                      <a:pt x="0" y="725"/>
                    </a:lnTo>
                    <a:lnTo>
                      <a:pt x="0" y="960"/>
                    </a:lnTo>
                    <a:lnTo>
                      <a:pt x="109" y="1159"/>
                    </a:lnTo>
                    <a:lnTo>
                      <a:pt x="181" y="1232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2" y="1232"/>
                    </a:lnTo>
                    <a:lnTo>
                      <a:pt x="941" y="1069"/>
                    </a:lnTo>
                    <a:lnTo>
                      <a:pt x="1032" y="960"/>
                    </a:lnTo>
                    <a:lnTo>
                      <a:pt x="1104" y="833"/>
                    </a:lnTo>
                    <a:lnTo>
                      <a:pt x="1177" y="580"/>
                    </a:lnTo>
                    <a:lnTo>
                      <a:pt x="1177" y="345"/>
                    </a:lnTo>
                    <a:lnTo>
                      <a:pt x="1068" y="146"/>
                    </a:lnTo>
                    <a:lnTo>
                      <a:pt x="996" y="73"/>
                    </a:lnTo>
                    <a:lnTo>
                      <a:pt x="887" y="1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8109655" y="2281622"/>
                <a:ext cx="37994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304" extrusionOk="0">
                    <a:moveTo>
                      <a:pt x="670" y="0"/>
                    </a:moveTo>
                    <a:lnTo>
                      <a:pt x="453" y="73"/>
                    </a:lnTo>
                    <a:lnTo>
                      <a:pt x="236" y="218"/>
                    </a:lnTo>
                    <a:lnTo>
                      <a:pt x="145" y="344"/>
                    </a:lnTo>
                    <a:lnTo>
                      <a:pt x="73" y="453"/>
                    </a:lnTo>
                    <a:lnTo>
                      <a:pt x="0" y="706"/>
                    </a:lnTo>
                    <a:lnTo>
                      <a:pt x="19" y="960"/>
                    </a:lnTo>
                    <a:lnTo>
                      <a:pt x="109" y="1159"/>
                    </a:lnTo>
                    <a:lnTo>
                      <a:pt x="200" y="1231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3" y="1231"/>
                    </a:lnTo>
                    <a:lnTo>
                      <a:pt x="942" y="1068"/>
                    </a:lnTo>
                    <a:lnTo>
                      <a:pt x="1032" y="960"/>
                    </a:lnTo>
                    <a:lnTo>
                      <a:pt x="1105" y="833"/>
                    </a:lnTo>
                    <a:lnTo>
                      <a:pt x="1195" y="580"/>
                    </a:lnTo>
                    <a:lnTo>
                      <a:pt x="1177" y="344"/>
                    </a:lnTo>
                    <a:lnTo>
                      <a:pt x="1086" y="145"/>
                    </a:lnTo>
                    <a:lnTo>
                      <a:pt x="996" y="73"/>
                    </a:lnTo>
                    <a:lnTo>
                      <a:pt x="905" y="19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2"/>
              <p:cNvSpPr/>
              <p:nvPr/>
            </p:nvSpPr>
            <p:spPr>
              <a:xfrm>
                <a:off x="6944137" y="2278159"/>
                <a:ext cx="67855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264" extrusionOk="0">
                    <a:moveTo>
                      <a:pt x="1321" y="1"/>
                    </a:moveTo>
                    <a:lnTo>
                      <a:pt x="905" y="91"/>
                    </a:lnTo>
                    <a:lnTo>
                      <a:pt x="507" y="345"/>
                    </a:lnTo>
                    <a:lnTo>
                      <a:pt x="344" y="526"/>
                    </a:lnTo>
                    <a:lnTo>
                      <a:pt x="181" y="725"/>
                    </a:lnTo>
                    <a:lnTo>
                      <a:pt x="18" y="1159"/>
                    </a:lnTo>
                    <a:lnTo>
                      <a:pt x="0" y="1576"/>
                    </a:lnTo>
                    <a:lnTo>
                      <a:pt x="145" y="1938"/>
                    </a:lnTo>
                    <a:lnTo>
                      <a:pt x="272" y="2064"/>
                    </a:lnTo>
                    <a:lnTo>
                      <a:pt x="434" y="2191"/>
                    </a:lnTo>
                    <a:lnTo>
                      <a:pt x="815" y="2263"/>
                    </a:lnTo>
                    <a:lnTo>
                      <a:pt x="1231" y="2173"/>
                    </a:lnTo>
                    <a:lnTo>
                      <a:pt x="1611" y="1919"/>
                    </a:lnTo>
                    <a:lnTo>
                      <a:pt x="1792" y="1738"/>
                    </a:lnTo>
                    <a:lnTo>
                      <a:pt x="1937" y="1539"/>
                    </a:lnTo>
                    <a:lnTo>
                      <a:pt x="2118" y="1105"/>
                    </a:lnTo>
                    <a:lnTo>
                      <a:pt x="2136" y="689"/>
                    </a:lnTo>
                    <a:lnTo>
                      <a:pt x="1991" y="327"/>
                    </a:lnTo>
                    <a:lnTo>
                      <a:pt x="1846" y="200"/>
                    </a:lnTo>
                    <a:lnTo>
                      <a:pt x="1701" y="73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7158600" y="1853809"/>
                <a:ext cx="106421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350" extrusionOk="0">
                    <a:moveTo>
                      <a:pt x="1792" y="1"/>
                    </a:moveTo>
                    <a:lnTo>
                      <a:pt x="1159" y="73"/>
                    </a:lnTo>
                    <a:lnTo>
                      <a:pt x="598" y="399"/>
                    </a:lnTo>
                    <a:lnTo>
                      <a:pt x="181" y="906"/>
                    </a:lnTo>
                    <a:lnTo>
                      <a:pt x="73" y="1214"/>
                    </a:lnTo>
                    <a:lnTo>
                      <a:pt x="0" y="1557"/>
                    </a:lnTo>
                    <a:lnTo>
                      <a:pt x="91" y="2191"/>
                    </a:lnTo>
                    <a:lnTo>
                      <a:pt x="399" y="2752"/>
                    </a:lnTo>
                    <a:lnTo>
                      <a:pt x="905" y="3150"/>
                    </a:lnTo>
                    <a:lnTo>
                      <a:pt x="1231" y="3277"/>
                    </a:lnTo>
                    <a:lnTo>
                      <a:pt x="1557" y="3349"/>
                    </a:lnTo>
                    <a:lnTo>
                      <a:pt x="2209" y="3259"/>
                    </a:lnTo>
                    <a:lnTo>
                      <a:pt x="2752" y="2951"/>
                    </a:lnTo>
                    <a:lnTo>
                      <a:pt x="3168" y="2444"/>
                    </a:lnTo>
                    <a:lnTo>
                      <a:pt x="3277" y="2119"/>
                    </a:lnTo>
                    <a:lnTo>
                      <a:pt x="3349" y="1793"/>
                    </a:lnTo>
                    <a:lnTo>
                      <a:pt x="3277" y="1141"/>
                    </a:lnTo>
                    <a:lnTo>
                      <a:pt x="2951" y="580"/>
                    </a:lnTo>
                    <a:lnTo>
                      <a:pt x="2444" y="182"/>
                    </a:lnTo>
                    <a:lnTo>
                      <a:pt x="2136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2"/>
              <p:cNvSpPr/>
              <p:nvPr/>
            </p:nvSpPr>
            <p:spPr>
              <a:xfrm>
                <a:off x="7504167" y="2056803"/>
                <a:ext cx="265703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8364" h="6915" extrusionOk="0">
                    <a:moveTo>
                      <a:pt x="689" y="0"/>
                    </a:moveTo>
                    <a:lnTo>
                      <a:pt x="598" y="55"/>
                    </a:lnTo>
                    <a:lnTo>
                      <a:pt x="399" y="525"/>
                    </a:lnTo>
                    <a:lnTo>
                      <a:pt x="127" y="1557"/>
                    </a:lnTo>
                    <a:lnTo>
                      <a:pt x="1" y="2570"/>
                    </a:lnTo>
                    <a:lnTo>
                      <a:pt x="55" y="3584"/>
                    </a:lnTo>
                    <a:lnTo>
                      <a:pt x="308" y="4525"/>
                    </a:lnTo>
                    <a:lnTo>
                      <a:pt x="743" y="5358"/>
                    </a:lnTo>
                    <a:lnTo>
                      <a:pt x="1431" y="6046"/>
                    </a:lnTo>
                    <a:lnTo>
                      <a:pt x="2336" y="6571"/>
                    </a:lnTo>
                    <a:lnTo>
                      <a:pt x="2897" y="6752"/>
                    </a:lnTo>
                    <a:lnTo>
                      <a:pt x="3404" y="6860"/>
                    </a:lnTo>
                    <a:lnTo>
                      <a:pt x="4435" y="6915"/>
                    </a:lnTo>
                    <a:lnTo>
                      <a:pt x="5413" y="6715"/>
                    </a:lnTo>
                    <a:lnTo>
                      <a:pt x="6318" y="6263"/>
                    </a:lnTo>
                    <a:lnTo>
                      <a:pt x="6716" y="5919"/>
                    </a:lnTo>
                    <a:lnTo>
                      <a:pt x="7078" y="5539"/>
                    </a:lnTo>
                    <a:lnTo>
                      <a:pt x="7639" y="4688"/>
                    </a:lnTo>
                    <a:lnTo>
                      <a:pt x="8037" y="3747"/>
                    </a:lnTo>
                    <a:lnTo>
                      <a:pt x="8291" y="2751"/>
                    </a:lnTo>
                    <a:lnTo>
                      <a:pt x="8363" y="2245"/>
                    </a:lnTo>
                    <a:lnTo>
                      <a:pt x="8309" y="2172"/>
                    </a:lnTo>
                    <a:lnTo>
                      <a:pt x="7675" y="1901"/>
                    </a:lnTo>
                    <a:lnTo>
                      <a:pt x="5992" y="1340"/>
                    </a:lnTo>
                    <a:lnTo>
                      <a:pt x="3114" y="489"/>
                    </a:lnTo>
                    <a:lnTo>
                      <a:pt x="1358" y="73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2"/>
              <p:cNvSpPr/>
              <p:nvPr/>
            </p:nvSpPr>
            <p:spPr>
              <a:xfrm>
                <a:off x="8051584" y="2105662"/>
                <a:ext cx="106389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3350" extrusionOk="0">
                    <a:moveTo>
                      <a:pt x="1792" y="1"/>
                    </a:moveTo>
                    <a:lnTo>
                      <a:pt x="1141" y="91"/>
                    </a:lnTo>
                    <a:lnTo>
                      <a:pt x="580" y="399"/>
                    </a:lnTo>
                    <a:lnTo>
                      <a:pt x="181" y="906"/>
                    </a:lnTo>
                    <a:lnTo>
                      <a:pt x="73" y="1232"/>
                    </a:lnTo>
                    <a:lnTo>
                      <a:pt x="0" y="1557"/>
                    </a:lnTo>
                    <a:lnTo>
                      <a:pt x="73" y="2209"/>
                    </a:lnTo>
                    <a:lnTo>
                      <a:pt x="380" y="2770"/>
                    </a:lnTo>
                    <a:lnTo>
                      <a:pt x="887" y="3168"/>
                    </a:lnTo>
                    <a:lnTo>
                      <a:pt x="1213" y="3277"/>
                    </a:lnTo>
                    <a:lnTo>
                      <a:pt x="1557" y="3349"/>
                    </a:lnTo>
                    <a:lnTo>
                      <a:pt x="2190" y="3277"/>
                    </a:lnTo>
                    <a:lnTo>
                      <a:pt x="2752" y="2969"/>
                    </a:lnTo>
                    <a:lnTo>
                      <a:pt x="3150" y="2462"/>
                    </a:lnTo>
                    <a:lnTo>
                      <a:pt x="3276" y="2137"/>
                    </a:lnTo>
                    <a:lnTo>
                      <a:pt x="3349" y="1811"/>
                    </a:lnTo>
                    <a:lnTo>
                      <a:pt x="3258" y="1159"/>
                    </a:lnTo>
                    <a:lnTo>
                      <a:pt x="2951" y="598"/>
                    </a:lnTo>
                    <a:lnTo>
                      <a:pt x="2444" y="200"/>
                    </a:lnTo>
                    <a:lnTo>
                      <a:pt x="2118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2"/>
              <p:cNvSpPr/>
              <p:nvPr/>
            </p:nvSpPr>
            <p:spPr>
              <a:xfrm>
                <a:off x="7283382" y="1811272"/>
                <a:ext cx="89711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349" extrusionOk="0">
                    <a:moveTo>
                      <a:pt x="1593" y="0"/>
                    </a:moveTo>
                    <a:lnTo>
                      <a:pt x="1032" y="109"/>
                    </a:lnTo>
                    <a:lnTo>
                      <a:pt x="543" y="453"/>
                    </a:lnTo>
                    <a:lnTo>
                      <a:pt x="181" y="978"/>
                    </a:lnTo>
                    <a:lnTo>
                      <a:pt x="73" y="1304"/>
                    </a:lnTo>
                    <a:lnTo>
                      <a:pt x="0" y="1629"/>
                    </a:lnTo>
                    <a:lnTo>
                      <a:pt x="36" y="2281"/>
                    </a:lnTo>
                    <a:lnTo>
                      <a:pt x="272" y="2824"/>
                    </a:lnTo>
                    <a:lnTo>
                      <a:pt x="688" y="3204"/>
                    </a:lnTo>
                    <a:lnTo>
                      <a:pt x="941" y="3295"/>
                    </a:lnTo>
                    <a:lnTo>
                      <a:pt x="1231" y="3349"/>
                    </a:lnTo>
                    <a:lnTo>
                      <a:pt x="1774" y="3240"/>
                    </a:lnTo>
                    <a:lnTo>
                      <a:pt x="2263" y="2896"/>
                    </a:lnTo>
                    <a:lnTo>
                      <a:pt x="2625" y="2390"/>
                    </a:lnTo>
                    <a:lnTo>
                      <a:pt x="2751" y="2064"/>
                    </a:lnTo>
                    <a:lnTo>
                      <a:pt x="2824" y="1720"/>
                    </a:lnTo>
                    <a:lnTo>
                      <a:pt x="2788" y="1086"/>
                    </a:lnTo>
                    <a:lnTo>
                      <a:pt x="2534" y="543"/>
                    </a:lnTo>
                    <a:lnTo>
                      <a:pt x="2136" y="163"/>
                    </a:lnTo>
                    <a:lnTo>
                      <a:pt x="1865" y="55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7982585" y="2009057"/>
                <a:ext cx="90283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3350" extrusionOk="0">
                    <a:moveTo>
                      <a:pt x="1593" y="1"/>
                    </a:moveTo>
                    <a:lnTo>
                      <a:pt x="1050" y="109"/>
                    </a:lnTo>
                    <a:lnTo>
                      <a:pt x="561" y="453"/>
                    </a:lnTo>
                    <a:lnTo>
                      <a:pt x="199" y="978"/>
                    </a:lnTo>
                    <a:lnTo>
                      <a:pt x="91" y="1304"/>
                    </a:lnTo>
                    <a:lnTo>
                      <a:pt x="0" y="1630"/>
                    </a:lnTo>
                    <a:lnTo>
                      <a:pt x="55" y="2263"/>
                    </a:lnTo>
                    <a:lnTo>
                      <a:pt x="290" y="2806"/>
                    </a:lnTo>
                    <a:lnTo>
                      <a:pt x="688" y="3187"/>
                    </a:lnTo>
                    <a:lnTo>
                      <a:pt x="960" y="3295"/>
                    </a:lnTo>
                    <a:lnTo>
                      <a:pt x="1249" y="3349"/>
                    </a:lnTo>
                    <a:lnTo>
                      <a:pt x="1792" y="3241"/>
                    </a:lnTo>
                    <a:lnTo>
                      <a:pt x="2281" y="2897"/>
                    </a:lnTo>
                    <a:lnTo>
                      <a:pt x="2643" y="2372"/>
                    </a:lnTo>
                    <a:lnTo>
                      <a:pt x="2752" y="2046"/>
                    </a:lnTo>
                    <a:lnTo>
                      <a:pt x="2842" y="1720"/>
                    </a:lnTo>
                    <a:lnTo>
                      <a:pt x="2788" y="1087"/>
                    </a:lnTo>
                    <a:lnTo>
                      <a:pt x="2552" y="544"/>
                    </a:lnTo>
                    <a:lnTo>
                      <a:pt x="2136" y="146"/>
                    </a:lnTo>
                    <a:lnTo>
                      <a:pt x="1883" y="55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2"/>
              <p:cNvSpPr/>
              <p:nvPr/>
            </p:nvSpPr>
            <p:spPr>
              <a:xfrm>
                <a:off x="7511060" y="2178123"/>
                <a:ext cx="204170" cy="98352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3096" extrusionOk="0">
                    <a:moveTo>
                      <a:pt x="2282" y="0"/>
                    </a:moveTo>
                    <a:lnTo>
                      <a:pt x="1322" y="18"/>
                    </a:lnTo>
                    <a:lnTo>
                      <a:pt x="417" y="218"/>
                    </a:lnTo>
                    <a:lnTo>
                      <a:pt x="1" y="417"/>
                    </a:lnTo>
                    <a:lnTo>
                      <a:pt x="146" y="851"/>
                    </a:lnTo>
                    <a:lnTo>
                      <a:pt x="598" y="1629"/>
                    </a:lnTo>
                    <a:lnTo>
                      <a:pt x="1268" y="2281"/>
                    </a:lnTo>
                    <a:lnTo>
                      <a:pt x="2137" y="2770"/>
                    </a:lnTo>
                    <a:lnTo>
                      <a:pt x="2680" y="2933"/>
                    </a:lnTo>
                    <a:lnTo>
                      <a:pt x="3169" y="3041"/>
                    </a:lnTo>
                    <a:lnTo>
                      <a:pt x="4182" y="3096"/>
                    </a:lnTo>
                    <a:lnTo>
                      <a:pt x="5141" y="2915"/>
                    </a:lnTo>
                    <a:lnTo>
                      <a:pt x="6028" y="2498"/>
                    </a:lnTo>
                    <a:lnTo>
                      <a:pt x="6427" y="2154"/>
                    </a:lnTo>
                    <a:lnTo>
                      <a:pt x="6155" y="1829"/>
                    </a:lnTo>
                    <a:lnTo>
                      <a:pt x="5558" y="1249"/>
                    </a:lnTo>
                    <a:lnTo>
                      <a:pt x="4870" y="779"/>
                    </a:lnTo>
                    <a:lnTo>
                      <a:pt x="4074" y="399"/>
                    </a:lnTo>
                    <a:lnTo>
                      <a:pt x="3639" y="254"/>
                    </a:lnTo>
                    <a:lnTo>
                      <a:pt x="3223" y="145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2"/>
              <p:cNvSpPr/>
              <p:nvPr/>
            </p:nvSpPr>
            <p:spPr>
              <a:xfrm>
                <a:off x="7501307" y="2051625"/>
                <a:ext cx="271422" cy="228313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7187" extrusionOk="0">
                    <a:moveTo>
                      <a:pt x="869" y="254"/>
                    </a:moveTo>
                    <a:lnTo>
                      <a:pt x="1231" y="290"/>
                    </a:lnTo>
                    <a:lnTo>
                      <a:pt x="1901" y="471"/>
                    </a:lnTo>
                    <a:lnTo>
                      <a:pt x="2136" y="525"/>
                    </a:lnTo>
                    <a:lnTo>
                      <a:pt x="3258" y="815"/>
                    </a:lnTo>
                    <a:lnTo>
                      <a:pt x="4362" y="1123"/>
                    </a:lnTo>
                    <a:lnTo>
                      <a:pt x="5322" y="1394"/>
                    </a:lnTo>
                    <a:lnTo>
                      <a:pt x="7222" y="1973"/>
                    </a:lnTo>
                    <a:lnTo>
                      <a:pt x="8127" y="2353"/>
                    </a:lnTo>
                    <a:lnTo>
                      <a:pt x="8200" y="2408"/>
                    </a:lnTo>
                    <a:lnTo>
                      <a:pt x="8290" y="2552"/>
                    </a:lnTo>
                    <a:lnTo>
                      <a:pt x="8308" y="2860"/>
                    </a:lnTo>
                    <a:lnTo>
                      <a:pt x="8109" y="3620"/>
                    </a:lnTo>
                    <a:lnTo>
                      <a:pt x="7964" y="3946"/>
                    </a:lnTo>
                    <a:lnTo>
                      <a:pt x="7711" y="4580"/>
                    </a:lnTo>
                    <a:lnTo>
                      <a:pt x="7204" y="5467"/>
                    </a:lnTo>
                    <a:lnTo>
                      <a:pt x="6752" y="5973"/>
                    </a:lnTo>
                    <a:lnTo>
                      <a:pt x="6480" y="6191"/>
                    </a:lnTo>
                    <a:lnTo>
                      <a:pt x="6046" y="6480"/>
                    </a:lnTo>
                    <a:lnTo>
                      <a:pt x="5050" y="6842"/>
                    </a:lnTo>
                    <a:lnTo>
                      <a:pt x="3982" y="6951"/>
                    </a:lnTo>
                    <a:lnTo>
                      <a:pt x="2933" y="6788"/>
                    </a:lnTo>
                    <a:lnTo>
                      <a:pt x="2426" y="6571"/>
                    </a:lnTo>
                    <a:lnTo>
                      <a:pt x="1991" y="6354"/>
                    </a:lnTo>
                    <a:lnTo>
                      <a:pt x="1267" y="5756"/>
                    </a:lnTo>
                    <a:lnTo>
                      <a:pt x="760" y="5050"/>
                    </a:lnTo>
                    <a:lnTo>
                      <a:pt x="435" y="4254"/>
                    </a:lnTo>
                    <a:lnTo>
                      <a:pt x="272" y="3385"/>
                    </a:lnTo>
                    <a:lnTo>
                      <a:pt x="272" y="2498"/>
                    </a:lnTo>
                    <a:lnTo>
                      <a:pt x="398" y="1575"/>
                    </a:lnTo>
                    <a:lnTo>
                      <a:pt x="652" y="688"/>
                    </a:lnTo>
                    <a:lnTo>
                      <a:pt x="802" y="287"/>
                    </a:lnTo>
                    <a:lnTo>
                      <a:pt x="869" y="254"/>
                    </a:lnTo>
                    <a:close/>
                    <a:moveTo>
                      <a:pt x="960" y="0"/>
                    </a:moveTo>
                    <a:lnTo>
                      <a:pt x="688" y="55"/>
                    </a:lnTo>
                    <a:lnTo>
                      <a:pt x="651" y="79"/>
                    </a:lnTo>
                    <a:lnTo>
                      <a:pt x="651" y="79"/>
                    </a:lnTo>
                    <a:lnTo>
                      <a:pt x="634" y="73"/>
                    </a:lnTo>
                    <a:lnTo>
                      <a:pt x="603" y="111"/>
                    </a:lnTo>
                    <a:lnTo>
                      <a:pt x="603" y="111"/>
                    </a:lnTo>
                    <a:lnTo>
                      <a:pt x="579" y="127"/>
                    </a:lnTo>
                    <a:lnTo>
                      <a:pt x="543" y="181"/>
                    </a:lnTo>
                    <a:lnTo>
                      <a:pt x="547" y="199"/>
                    </a:lnTo>
                    <a:lnTo>
                      <a:pt x="398" y="561"/>
                    </a:lnTo>
                    <a:lnTo>
                      <a:pt x="163" y="1466"/>
                    </a:lnTo>
                    <a:lnTo>
                      <a:pt x="18" y="2390"/>
                    </a:lnTo>
                    <a:lnTo>
                      <a:pt x="0" y="3349"/>
                    </a:lnTo>
                    <a:lnTo>
                      <a:pt x="127" y="4254"/>
                    </a:lnTo>
                    <a:lnTo>
                      <a:pt x="417" y="5105"/>
                    </a:lnTo>
                    <a:lnTo>
                      <a:pt x="905" y="5865"/>
                    </a:lnTo>
                    <a:lnTo>
                      <a:pt x="1611" y="6480"/>
                    </a:lnTo>
                    <a:lnTo>
                      <a:pt x="2064" y="6697"/>
                    </a:lnTo>
                    <a:lnTo>
                      <a:pt x="2643" y="6951"/>
                    </a:lnTo>
                    <a:lnTo>
                      <a:pt x="3783" y="7186"/>
                    </a:lnTo>
                    <a:lnTo>
                      <a:pt x="4851" y="7114"/>
                    </a:lnTo>
                    <a:lnTo>
                      <a:pt x="5847" y="6806"/>
                    </a:lnTo>
                    <a:lnTo>
                      <a:pt x="6715" y="6245"/>
                    </a:lnTo>
                    <a:lnTo>
                      <a:pt x="7458" y="5485"/>
                    </a:lnTo>
                    <a:lnTo>
                      <a:pt x="8037" y="4543"/>
                    </a:lnTo>
                    <a:lnTo>
                      <a:pt x="8417" y="3439"/>
                    </a:lnTo>
                    <a:lnTo>
                      <a:pt x="8526" y="2824"/>
                    </a:lnTo>
                    <a:lnTo>
                      <a:pt x="8544" y="2589"/>
                    </a:lnTo>
                    <a:lnTo>
                      <a:pt x="8489" y="2299"/>
                    </a:lnTo>
                    <a:lnTo>
                      <a:pt x="8182" y="2064"/>
                    </a:lnTo>
                    <a:lnTo>
                      <a:pt x="7783" y="1937"/>
                    </a:lnTo>
                    <a:lnTo>
                      <a:pt x="6245" y="1394"/>
                    </a:lnTo>
                    <a:lnTo>
                      <a:pt x="4688" y="942"/>
                    </a:lnTo>
                    <a:lnTo>
                      <a:pt x="3186" y="507"/>
                    </a:lnTo>
                    <a:lnTo>
                      <a:pt x="1665" y="145"/>
                    </a:lnTo>
                    <a:lnTo>
                      <a:pt x="1430" y="91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6849248" y="1645668"/>
                <a:ext cx="1429474" cy="1500220"/>
              </a:xfrm>
              <a:custGeom>
                <a:avLst/>
                <a:gdLst/>
                <a:ahLst/>
                <a:cxnLst/>
                <a:rect l="l" t="t" r="r" b="b"/>
                <a:pathLst>
                  <a:path w="44998" h="47225" extrusionOk="0">
                    <a:moveTo>
                      <a:pt x="14372" y="0"/>
                    </a:moveTo>
                    <a:lnTo>
                      <a:pt x="13431" y="109"/>
                    </a:lnTo>
                    <a:lnTo>
                      <a:pt x="12182" y="562"/>
                    </a:lnTo>
                    <a:lnTo>
                      <a:pt x="10969" y="1231"/>
                    </a:lnTo>
                    <a:lnTo>
                      <a:pt x="9829" y="2064"/>
                    </a:lnTo>
                    <a:lnTo>
                      <a:pt x="8833" y="2987"/>
                    </a:lnTo>
                    <a:lnTo>
                      <a:pt x="8399" y="3458"/>
                    </a:lnTo>
                    <a:lnTo>
                      <a:pt x="7747" y="4200"/>
                    </a:lnTo>
                    <a:lnTo>
                      <a:pt x="6535" y="5811"/>
                    </a:lnTo>
                    <a:lnTo>
                      <a:pt x="5412" y="7512"/>
                    </a:lnTo>
                    <a:lnTo>
                      <a:pt x="4417" y="9286"/>
                    </a:lnTo>
                    <a:lnTo>
                      <a:pt x="3530" y="11132"/>
                    </a:lnTo>
                    <a:lnTo>
                      <a:pt x="2734" y="13015"/>
                    </a:lnTo>
                    <a:lnTo>
                      <a:pt x="2064" y="14951"/>
                    </a:lnTo>
                    <a:lnTo>
                      <a:pt x="1485" y="16870"/>
                    </a:lnTo>
                    <a:lnTo>
                      <a:pt x="1231" y="17847"/>
                    </a:lnTo>
                    <a:lnTo>
                      <a:pt x="978" y="18933"/>
                    </a:lnTo>
                    <a:lnTo>
                      <a:pt x="543" y="21178"/>
                    </a:lnTo>
                    <a:lnTo>
                      <a:pt x="236" y="23458"/>
                    </a:lnTo>
                    <a:lnTo>
                      <a:pt x="37" y="25775"/>
                    </a:lnTo>
                    <a:lnTo>
                      <a:pt x="0" y="28092"/>
                    </a:lnTo>
                    <a:lnTo>
                      <a:pt x="127" y="30391"/>
                    </a:lnTo>
                    <a:lnTo>
                      <a:pt x="417" y="32672"/>
                    </a:lnTo>
                    <a:lnTo>
                      <a:pt x="887" y="34898"/>
                    </a:lnTo>
                    <a:lnTo>
                      <a:pt x="1213" y="35984"/>
                    </a:lnTo>
                    <a:lnTo>
                      <a:pt x="1376" y="36491"/>
                    </a:lnTo>
                    <a:lnTo>
                      <a:pt x="1829" y="37432"/>
                    </a:lnTo>
                    <a:lnTo>
                      <a:pt x="2426" y="38319"/>
                    </a:lnTo>
                    <a:lnTo>
                      <a:pt x="3114" y="39170"/>
                    </a:lnTo>
                    <a:lnTo>
                      <a:pt x="4290" y="40346"/>
                    </a:lnTo>
                    <a:lnTo>
                      <a:pt x="5992" y="41722"/>
                    </a:lnTo>
                    <a:lnTo>
                      <a:pt x="6824" y="42319"/>
                    </a:lnTo>
                    <a:lnTo>
                      <a:pt x="7856" y="43025"/>
                    </a:lnTo>
                    <a:lnTo>
                      <a:pt x="9992" y="44256"/>
                    </a:lnTo>
                    <a:lnTo>
                      <a:pt x="12236" y="45324"/>
                    </a:lnTo>
                    <a:lnTo>
                      <a:pt x="14535" y="46193"/>
                    </a:lnTo>
                    <a:lnTo>
                      <a:pt x="15730" y="46555"/>
                    </a:lnTo>
                    <a:lnTo>
                      <a:pt x="15820" y="46573"/>
                    </a:lnTo>
                    <a:lnTo>
                      <a:pt x="15947" y="46500"/>
                    </a:lnTo>
                    <a:lnTo>
                      <a:pt x="16001" y="46374"/>
                    </a:lnTo>
                    <a:lnTo>
                      <a:pt x="15947" y="46247"/>
                    </a:lnTo>
                    <a:lnTo>
                      <a:pt x="15874" y="46211"/>
                    </a:lnTo>
                    <a:lnTo>
                      <a:pt x="14969" y="45939"/>
                    </a:lnTo>
                    <a:lnTo>
                      <a:pt x="13196" y="45324"/>
                    </a:lnTo>
                    <a:lnTo>
                      <a:pt x="12327" y="44962"/>
                    </a:lnTo>
                    <a:lnTo>
                      <a:pt x="11114" y="44419"/>
                    </a:lnTo>
                    <a:lnTo>
                      <a:pt x="8761" y="43170"/>
                    </a:lnTo>
                    <a:lnTo>
                      <a:pt x="6553" y="41704"/>
                    </a:lnTo>
                    <a:lnTo>
                      <a:pt x="4526" y="39984"/>
                    </a:lnTo>
                    <a:lnTo>
                      <a:pt x="3602" y="39043"/>
                    </a:lnTo>
                    <a:lnTo>
                      <a:pt x="3114" y="38536"/>
                    </a:lnTo>
                    <a:lnTo>
                      <a:pt x="2372" y="37703"/>
                    </a:lnTo>
                    <a:lnTo>
                      <a:pt x="1973" y="37106"/>
                    </a:lnTo>
                    <a:lnTo>
                      <a:pt x="1847" y="36780"/>
                    </a:lnTo>
                    <a:lnTo>
                      <a:pt x="1485" y="35694"/>
                    </a:lnTo>
                    <a:lnTo>
                      <a:pt x="1213" y="34590"/>
                    </a:lnTo>
                    <a:lnTo>
                      <a:pt x="978" y="33540"/>
                    </a:lnTo>
                    <a:lnTo>
                      <a:pt x="634" y="31423"/>
                    </a:lnTo>
                    <a:lnTo>
                      <a:pt x="543" y="30355"/>
                    </a:lnTo>
                    <a:lnTo>
                      <a:pt x="453" y="29142"/>
                    </a:lnTo>
                    <a:lnTo>
                      <a:pt x="417" y="26698"/>
                    </a:lnTo>
                    <a:lnTo>
                      <a:pt x="543" y="24255"/>
                    </a:lnTo>
                    <a:lnTo>
                      <a:pt x="815" y="21829"/>
                    </a:lnTo>
                    <a:lnTo>
                      <a:pt x="1231" y="19404"/>
                    </a:lnTo>
                    <a:lnTo>
                      <a:pt x="1811" y="17033"/>
                    </a:lnTo>
                    <a:lnTo>
                      <a:pt x="2535" y="14698"/>
                    </a:lnTo>
                    <a:lnTo>
                      <a:pt x="3421" y="12417"/>
                    </a:lnTo>
                    <a:lnTo>
                      <a:pt x="3910" y="11295"/>
                    </a:lnTo>
                    <a:lnTo>
                      <a:pt x="4363" y="10354"/>
                    </a:lnTo>
                    <a:lnTo>
                      <a:pt x="5322" y="8471"/>
                    </a:lnTo>
                    <a:lnTo>
                      <a:pt x="6408" y="6661"/>
                    </a:lnTo>
                    <a:lnTo>
                      <a:pt x="7621" y="4942"/>
                    </a:lnTo>
                    <a:lnTo>
                      <a:pt x="8290" y="4127"/>
                    </a:lnTo>
                    <a:lnTo>
                      <a:pt x="8870" y="3476"/>
                    </a:lnTo>
                    <a:lnTo>
                      <a:pt x="10191" y="2209"/>
                    </a:lnTo>
                    <a:lnTo>
                      <a:pt x="11313" y="1376"/>
                    </a:lnTo>
                    <a:lnTo>
                      <a:pt x="12092" y="924"/>
                    </a:lnTo>
                    <a:lnTo>
                      <a:pt x="12924" y="598"/>
                    </a:lnTo>
                    <a:lnTo>
                      <a:pt x="13793" y="381"/>
                    </a:lnTo>
                    <a:lnTo>
                      <a:pt x="14245" y="344"/>
                    </a:lnTo>
                    <a:lnTo>
                      <a:pt x="14589" y="326"/>
                    </a:lnTo>
                    <a:lnTo>
                      <a:pt x="15223" y="417"/>
                    </a:lnTo>
                    <a:lnTo>
                      <a:pt x="15784" y="598"/>
                    </a:lnTo>
                    <a:lnTo>
                      <a:pt x="16309" y="887"/>
                    </a:lnTo>
                    <a:lnTo>
                      <a:pt x="16979" y="1467"/>
                    </a:lnTo>
                    <a:lnTo>
                      <a:pt x="17703" y="2480"/>
                    </a:lnTo>
                    <a:lnTo>
                      <a:pt x="18246" y="3693"/>
                    </a:lnTo>
                    <a:lnTo>
                      <a:pt x="18626" y="4996"/>
                    </a:lnTo>
                    <a:lnTo>
                      <a:pt x="18879" y="6317"/>
                    </a:lnTo>
                    <a:lnTo>
                      <a:pt x="19024" y="7548"/>
                    </a:lnTo>
                    <a:lnTo>
                      <a:pt x="19060" y="8091"/>
                    </a:lnTo>
                    <a:lnTo>
                      <a:pt x="19060" y="8164"/>
                    </a:lnTo>
                    <a:lnTo>
                      <a:pt x="19187" y="8236"/>
                    </a:lnTo>
                    <a:lnTo>
                      <a:pt x="19259" y="8254"/>
                    </a:lnTo>
                    <a:lnTo>
                      <a:pt x="20128" y="8182"/>
                    </a:lnTo>
                    <a:lnTo>
                      <a:pt x="21920" y="8254"/>
                    </a:lnTo>
                    <a:lnTo>
                      <a:pt x="23712" y="8508"/>
                    </a:lnTo>
                    <a:lnTo>
                      <a:pt x="25468" y="8924"/>
                    </a:lnTo>
                    <a:lnTo>
                      <a:pt x="26300" y="9159"/>
                    </a:lnTo>
                    <a:lnTo>
                      <a:pt x="27151" y="9395"/>
                    </a:lnTo>
                    <a:lnTo>
                      <a:pt x="28852" y="9974"/>
                    </a:lnTo>
                    <a:lnTo>
                      <a:pt x="30536" y="10698"/>
                    </a:lnTo>
                    <a:lnTo>
                      <a:pt x="32110" y="11567"/>
                    </a:lnTo>
                    <a:lnTo>
                      <a:pt x="32816" y="12073"/>
                    </a:lnTo>
                    <a:lnTo>
                      <a:pt x="32889" y="12110"/>
                    </a:lnTo>
                    <a:lnTo>
                      <a:pt x="33034" y="12110"/>
                    </a:lnTo>
                    <a:lnTo>
                      <a:pt x="33088" y="12055"/>
                    </a:lnTo>
                    <a:lnTo>
                      <a:pt x="33414" y="11603"/>
                    </a:lnTo>
                    <a:lnTo>
                      <a:pt x="33758" y="11150"/>
                    </a:lnTo>
                    <a:lnTo>
                      <a:pt x="34156" y="10662"/>
                    </a:lnTo>
                    <a:lnTo>
                      <a:pt x="35043" y="9702"/>
                    </a:lnTo>
                    <a:lnTo>
                      <a:pt x="36002" y="8815"/>
                    </a:lnTo>
                    <a:lnTo>
                      <a:pt x="37070" y="8073"/>
                    </a:lnTo>
                    <a:lnTo>
                      <a:pt x="37631" y="7784"/>
                    </a:lnTo>
                    <a:lnTo>
                      <a:pt x="38047" y="7621"/>
                    </a:lnTo>
                    <a:lnTo>
                      <a:pt x="38826" y="7440"/>
                    </a:lnTo>
                    <a:lnTo>
                      <a:pt x="39568" y="7404"/>
                    </a:lnTo>
                    <a:lnTo>
                      <a:pt x="40274" y="7548"/>
                    </a:lnTo>
                    <a:lnTo>
                      <a:pt x="40925" y="7820"/>
                    </a:lnTo>
                    <a:lnTo>
                      <a:pt x="41541" y="8236"/>
                    </a:lnTo>
                    <a:lnTo>
                      <a:pt x="42102" y="8761"/>
                    </a:lnTo>
                    <a:lnTo>
                      <a:pt x="42591" y="9413"/>
                    </a:lnTo>
                    <a:lnTo>
                      <a:pt x="42826" y="9775"/>
                    </a:lnTo>
                    <a:lnTo>
                      <a:pt x="43061" y="10209"/>
                    </a:lnTo>
                    <a:lnTo>
                      <a:pt x="43478" y="11114"/>
                    </a:lnTo>
                    <a:lnTo>
                      <a:pt x="43966" y="12526"/>
                    </a:lnTo>
                    <a:lnTo>
                      <a:pt x="44364" y="14499"/>
                    </a:lnTo>
                    <a:lnTo>
                      <a:pt x="44564" y="16508"/>
                    </a:lnTo>
                    <a:lnTo>
                      <a:pt x="44582" y="17503"/>
                    </a:lnTo>
                    <a:lnTo>
                      <a:pt x="44600" y="18590"/>
                    </a:lnTo>
                    <a:lnTo>
                      <a:pt x="44509" y="20798"/>
                    </a:lnTo>
                    <a:lnTo>
                      <a:pt x="44274" y="22988"/>
                    </a:lnTo>
                    <a:lnTo>
                      <a:pt x="43930" y="25160"/>
                    </a:lnTo>
                    <a:lnTo>
                      <a:pt x="43695" y="26228"/>
                    </a:lnTo>
                    <a:lnTo>
                      <a:pt x="43423" y="27422"/>
                    </a:lnTo>
                    <a:lnTo>
                      <a:pt x="42753" y="29812"/>
                    </a:lnTo>
                    <a:lnTo>
                      <a:pt x="41921" y="32165"/>
                    </a:lnTo>
                    <a:lnTo>
                      <a:pt x="40943" y="34482"/>
                    </a:lnTo>
                    <a:lnTo>
                      <a:pt x="39803" y="36726"/>
                    </a:lnTo>
                    <a:lnTo>
                      <a:pt x="38536" y="38880"/>
                    </a:lnTo>
                    <a:lnTo>
                      <a:pt x="37088" y="40925"/>
                    </a:lnTo>
                    <a:lnTo>
                      <a:pt x="35513" y="42844"/>
                    </a:lnTo>
                    <a:lnTo>
                      <a:pt x="34645" y="43731"/>
                    </a:lnTo>
                    <a:lnTo>
                      <a:pt x="34192" y="44201"/>
                    </a:lnTo>
                    <a:lnTo>
                      <a:pt x="33269" y="44998"/>
                    </a:lnTo>
                    <a:lnTo>
                      <a:pt x="32291" y="45668"/>
                    </a:lnTo>
                    <a:lnTo>
                      <a:pt x="31187" y="46174"/>
                    </a:lnTo>
                    <a:lnTo>
                      <a:pt x="30554" y="46374"/>
                    </a:lnTo>
                    <a:lnTo>
                      <a:pt x="29432" y="46681"/>
                    </a:lnTo>
                    <a:lnTo>
                      <a:pt x="27169" y="47098"/>
                    </a:lnTo>
                    <a:lnTo>
                      <a:pt x="26029" y="47224"/>
                    </a:lnTo>
                    <a:lnTo>
                      <a:pt x="29287" y="47079"/>
                    </a:lnTo>
                    <a:lnTo>
                      <a:pt x="30065" y="46898"/>
                    </a:lnTo>
                    <a:lnTo>
                      <a:pt x="31586" y="46428"/>
                    </a:lnTo>
                    <a:lnTo>
                      <a:pt x="32328" y="46156"/>
                    </a:lnTo>
                    <a:lnTo>
                      <a:pt x="32617" y="46012"/>
                    </a:lnTo>
                    <a:lnTo>
                      <a:pt x="33178" y="45650"/>
                    </a:lnTo>
                    <a:lnTo>
                      <a:pt x="33957" y="44944"/>
                    </a:lnTo>
                    <a:lnTo>
                      <a:pt x="34427" y="44473"/>
                    </a:lnTo>
                    <a:lnTo>
                      <a:pt x="35007" y="43912"/>
                    </a:lnTo>
                    <a:lnTo>
                      <a:pt x="36111" y="42699"/>
                    </a:lnTo>
                    <a:lnTo>
                      <a:pt x="37160" y="41414"/>
                    </a:lnTo>
                    <a:lnTo>
                      <a:pt x="38120" y="40093"/>
                    </a:lnTo>
                    <a:lnTo>
                      <a:pt x="38572" y="39405"/>
                    </a:lnTo>
                    <a:lnTo>
                      <a:pt x="39514" y="37884"/>
                    </a:lnTo>
                    <a:lnTo>
                      <a:pt x="41197" y="34735"/>
                    </a:lnTo>
                    <a:lnTo>
                      <a:pt x="42591" y="31423"/>
                    </a:lnTo>
                    <a:lnTo>
                      <a:pt x="43423" y="28870"/>
                    </a:lnTo>
                    <a:lnTo>
                      <a:pt x="43876" y="27151"/>
                    </a:lnTo>
                    <a:lnTo>
                      <a:pt x="44075" y="26264"/>
                    </a:lnTo>
                    <a:lnTo>
                      <a:pt x="44364" y="24798"/>
                    </a:lnTo>
                    <a:lnTo>
                      <a:pt x="44799" y="21793"/>
                    </a:lnTo>
                    <a:lnTo>
                      <a:pt x="44998" y="18734"/>
                    </a:lnTo>
                    <a:lnTo>
                      <a:pt x="44944" y="16454"/>
                    </a:lnTo>
                    <a:lnTo>
                      <a:pt x="44781" y="14951"/>
                    </a:lnTo>
                    <a:lnTo>
                      <a:pt x="44672" y="14209"/>
                    </a:lnTo>
                    <a:lnTo>
                      <a:pt x="44564" y="13630"/>
                    </a:lnTo>
                    <a:lnTo>
                      <a:pt x="44256" y="12345"/>
                    </a:lnTo>
                    <a:lnTo>
                      <a:pt x="43785" y="10987"/>
                    </a:lnTo>
                    <a:lnTo>
                      <a:pt x="43170" y="9684"/>
                    </a:lnTo>
                    <a:lnTo>
                      <a:pt x="42391" y="8508"/>
                    </a:lnTo>
                    <a:lnTo>
                      <a:pt x="41686" y="7802"/>
                    </a:lnTo>
                    <a:lnTo>
                      <a:pt x="41161" y="7440"/>
                    </a:lnTo>
                    <a:lnTo>
                      <a:pt x="40600" y="7168"/>
                    </a:lnTo>
                    <a:lnTo>
                      <a:pt x="39984" y="6987"/>
                    </a:lnTo>
                    <a:lnTo>
                      <a:pt x="39333" y="6951"/>
                    </a:lnTo>
                    <a:lnTo>
                      <a:pt x="38627" y="7041"/>
                    </a:lnTo>
                    <a:lnTo>
                      <a:pt x="38247" y="7150"/>
                    </a:lnTo>
                    <a:lnTo>
                      <a:pt x="37685" y="7367"/>
                    </a:lnTo>
                    <a:lnTo>
                      <a:pt x="36617" y="7928"/>
                    </a:lnTo>
                    <a:lnTo>
                      <a:pt x="35658" y="8652"/>
                    </a:lnTo>
                    <a:lnTo>
                      <a:pt x="34771" y="9467"/>
                    </a:lnTo>
                    <a:lnTo>
                      <a:pt x="34355" y="9901"/>
                    </a:lnTo>
                    <a:lnTo>
                      <a:pt x="33685" y="10643"/>
                    </a:lnTo>
                    <a:lnTo>
                      <a:pt x="33088" y="11422"/>
                    </a:lnTo>
                    <a:lnTo>
                      <a:pt x="32943" y="11603"/>
                    </a:lnTo>
                    <a:lnTo>
                      <a:pt x="32888" y="11685"/>
                    </a:lnTo>
                    <a:lnTo>
                      <a:pt x="32888" y="11685"/>
                    </a:lnTo>
                    <a:lnTo>
                      <a:pt x="32255" y="11241"/>
                    </a:lnTo>
                    <a:lnTo>
                      <a:pt x="30789" y="10408"/>
                    </a:lnTo>
                    <a:lnTo>
                      <a:pt x="29233" y="9684"/>
                    </a:lnTo>
                    <a:lnTo>
                      <a:pt x="27603" y="9069"/>
                    </a:lnTo>
                    <a:lnTo>
                      <a:pt x="25938" y="8580"/>
                    </a:lnTo>
                    <a:lnTo>
                      <a:pt x="24237" y="8218"/>
                    </a:lnTo>
                    <a:lnTo>
                      <a:pt x="22554" y="7965"/>
                    </a:lnTo>
                    <a:lnTo>
                      <a:pt x="20870" y="7856"/>
                    </a:lnTo>
                    <a:lnTo>
                      <a:pt x="19657" y="7856"/>
                    </a:lnTo>
                    <a:lnTo>
                      <a:pt x="19401" y="7869"/>
                    </a:lnTo>
                    <a:lnTo>
                      <a:pt x="19401" y="7869"/>
                    </a:lnTo>
                    <a:lnTo>
                      <a:pt x="19350" y="7150"/>
                    </a:lnTo>
                    <a:lnTo>
                      <a:pt x="19241" y="6390"/>
                    </a:lnTo>
                    <a:lnTo>
                      <a:pt x="19133" y="5774"/>
                    </a:lnTo>
                    <a:lnTo>
                      <a:pt x="18843" y="4507"/>
                    </a:lnTo>
                    <a:lnTo>
                      <a:pt x="18445" y="3277"/>
                    </a:lnTo>
                    <a:lnTo>
                      <a:pt x="17884" y="2118"/>
                    </a:lnTo>
                    <a:lnTo>
                      <a:pt x="17522" y="1611"/>
                    </a:lnTo>
                    <a:lnTo>
                      <a:pt x="17268" y="1286"/>
                    </a:lnTo>
                    <a:lnTo>
                      <a:pt x="16743" y="797"/>
                    </a:lnTo>
                    <a:lnTo>
                      <a:pt x="16182" y="417"/>
                    </a:lnTo>
                    <a:lnTo>
                      <a:pt x="15603" y="163"/>
                    </a:lnTo>
                    <a:lnTo>
                      <a:pt x="15006" y="37"/>
                    </a:lnTo>
                    <a:lnTo>
                      <a:pt x="14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7345488" y="2478835"/>
                <a:ext cx="903912" cy="681985"/>
              </a:xfrm>
              <a:custGeom>
                <a:avLst/>
                <a:gdLst/>
                <a:ahLst/>
                <a:cxnLst/>
                <a:rect l="l" t="t" r="r" b="b"/>
                <a:pathLst>
                  <a:path w="28454" h="21468" extrusionOk="0">
                    <a:moveTo>
                      <a:pt x="28074" y="1"/>
                    </a:moveTo>
                    <a:lnTo>
                      <a:pt x="27802" y="1195"/>
                    </a:lnTo>
                    <a:lnTo>
                      <a:pt x="27132" y="3585"/>
                    </a:lnTo>
                    <a:lnTo>
                      <a:pt x="26300" y="5938"/>
                    </a:lnTo>
                    <a:lnTo>
                      <a:pt x="25322" y="8255"/>
                    </a:lnTo>
                    <a:lnTo>
                      <a:pt x="24182" y="10499"/>
                    </a:lnTo>
                    <a:lnTo>
                      <a:pt x="22897" y="12653"/>
                    </a:lnTo>
                    <a:lnTo>
                      <a:pt x="21467" y="14698"/>
                    </a:lnTo>
                    <a:lnTo>
                      <a:pt x="19892" y="16617"/>
                    </a:lnTo>
                    <a:lnTo>
                      <a:pt x="19024" y="17504"/>
                    </a:lnTo>
                    <a:lnTo>
                      <a:pt x="18571" y="17974"/>
                    </a:lnTo>
                    <a:lnTo>
                      <a:pt x="17648" y="18771"/>
                    </a:lnTo>
                    <a:lnTo>
                      <a:pt x="16670" y="19441"/>
                    </a:lnTo>
                    <a:lnTo>
                      <a:pt x="15566" y="19947"/>
                    </a:lnTo>
                    <a:lnTo>
                      <a:pt x="14933" y="20147"/>
                    </a:lnTo>
                    <a:lnTo>
                      <a:pt x="13811" y="20454"/>
                    </a:lnTo>
                    <a:lnTo>
                      <a:pt x="11548" y="20871"/>
                    </a:lnTo>
                    <a:lnTo>
                      <a:pt x="10408" y="20997"/>
                    </a:lnTo>
                    <a:lnTo>
                      <a:pt x="9123" y="21070"/>
                    </a:lnTo>
                    <a:lnTo>
                      <a:pt x="6552" y="21052"/>
                    </a:lnTo>
                    <a:lnTo>
                      <a:pt x="4018" y="20780"/>
                    </a:lnTo>
                    <a:lnTo>
                      <a:pt x="1502" y="20309"/>
                    </a:lnTo>
                    <a:lnTo>
                      <a:pt x="253" y="19984"/>
                    </a:lnTo>
                    <a:lnTo>
                      <a:pt x="181" y="19984"/>
                    </a:lnTo>
                    <a:lnTo>
                      <a:pt x="54" y="20056"/>
                    </a:lnTo>
                    <a:lnTo>
                      <a:pt x="0" y="20183"/>
                    </a:lnTo>
                    <a:lnTo>
                      <a:pt x="36" y="20291"/>
                    </a:lnTo>
                    <a:lnTo>
                      <a:pt x="109" y="20328"/>
                    </a:lnTo>
                    <a:lnTo>
                      <a:pt x="941" y="20545"/>
                    </a:lnTo>
                    <a:lnTo>
                      <a:pt x="2607" y="20925"/>
                    </a:lnTo>
                    <a:lnTo>
                      <a:pt x="4290" y="21196"/>
                    </a:lnTo>
                    <a:lnTo>
                      <a:pt x="6009" y="21377"/>
                    </a:lnTo>
                    <a:lnTo>
                      <a:pt x="7711" y="21468"/>
                    </a:lnTo>
                    <a:lnTo>
                      <a:pt x="9430" y="21450"/>
                    </a:lnTo>
                    <a:lnTo>
                      <a:pt x="11132" y="21305"/>
                    </a:lnTo>
                    <a:lnTo>
                      <a:pt x="12833" y="21033"/>
                    </a:lnTo>
                    <a:lnTo>
                      <a:pt x="13666" y="20852"/>
                    </a:lnTo>
                    <a:lnTo>
                      <a:pt x="14444" y="20671"/>
                    </a:lnTo>
                    <a:lnTo>
                      <a:pt x="15965" y="20201"/>
                    </a:lnTo>
                    <a:lnTo>
                      <a:pt x="16707" y="19929"/>
                    </a:lnTo>
                    <a:lnTo>
                      <a:pt x="16996" y="19785"/>
                    </a:lnTo>
                    <a:lnTo>
                      <a:pt x="17557" y="19423"/>
                    </a:lnTo>
                    <a:lnTo>
                      <a:pt x="18336" y="18717"/>
                    </a:lnTo>
                    <a:lnTo>
                      <a:pt x="18806" y="18246"/>
                    </a:lnTo>
                    <a:lnTo>
                      <a:pt x="19386" y="17685"/>
                    </a:lnTo>
                    <a:lnTo>
                      <a:pt x="20490" y="16472"/>
                    </a:lnTo>
                    <a:lnTo>
                      <a:pt x="21539" y="15187"/>
                    </a:lnTo>
                    <a:lnTo>
                      <a:pt x="22499" y="13866"/>
                    </a:lnTo>
                    <a:lnTo>
                      <a:pt x="22951" y="13178"/>
                    </a:lnTo>
                    <a:lnTo>
                      <a:pt x="23893" y="11657"/>
                    </a:lnTo>
                    <a:lnTo>
                      <a:pt x="25576" y="8508"/>
                    </a:lnTo>
                    <a:lnTo>
                      <a:pt x="26970" y="5196"/>
                    </a:lnTo>
                    <a:lnTo>
                      <a:pt x="27802" y="2643"/>
                    </a:lnTo>
                    <a:lnTo>
                      <a:pt x="28255" y="924"/>
                    </a:lnTo>
                    <a:lnTo>
                      <a:pt x="28454" y="37"/>
                    </a:lnTo>
                    <a:lnTo>
                      <a:pt x="280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6377183" y="2323015"/>
                <a:ext cx="677950" cy="780877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24581" extrusionOk="0">
                    <a:moveTo>
                      <a:pt x="9756" y="1"/>
                    </a:moveTo>
                    <a:lnTo>
                      <a:pt x="8797" y="164"/>
                    </a:lnTo>
                    <a:lnTo>
                      <a:pt x="7838" y="507"/>
                    </a:lnTo>
                    <a:lnTo>
                      <a:pt x="7367" y="761"/>
                    </a:lnTo>
                    <a:lnTo>
                      <a:pt x="6987" y="996"/>
                    </a:lnTo>
                    <a:lnTo>
                      <a:pt x="6245" y="1539"/>
                    </a:lnTo>
                    <a:lnTo>
                      <a:pt x="5593" y="2173"/>
                    </a:lnTo>
                    <a:lnTo>
                      <a:pt x="4978" y="2861"/>
                    </a:lnTo>
                    <a:lnTo>
                      <a:pt x="4181" y="4001"/>
                    </a:lnTo>
                    <a:lnTo>
                      <a:pt x="3312" y="5684"/>
                    </a:lnTo>
                    <a:lnTo>
                      <a:pt x="2643" y="7512"/>
                    </a:lnTo>
                    <a:lnTo>
                      <a:pt x="2172" y="9395"/>
                    </a:lnTo>
                    <a:lnTo>
                      <a:pt x="1864" y="11277"/>
                    </a:lnTo>
                    <a:lnTo>
                      <a:pt x="1720" y="13105"/>
                    </a:lnTo>
                    <a:lnTo>
                      <a:pt x="1720" y="13974"/>
                    </a:lnTo>
                    <a:lnTo>
                      <a:pt x="1738" y="14897"/>
                    </a:lnTo>
                    <a:lnTo>
                      <a:pt x="1919" y="16780"/>
                    </a:lnTo>
                    <a:lnTo>
                      <a:pt x="2245" y="18662"/>
                    </a:lnTo>
                    <a:lnTo>
                      <a:pt x="2643" y="20526"/>
                    </a:lnTo>
                    <a:lnTo>
                      <a:pt x="2878" y="21413"/>
                    </a:lnTo>
                    <a:lnTo>
                      <a:pt x="2462" y="21558"/>
                    </a:lnTo>
                    <a:lnTo>
                      <a:pt x="1539" y="22047"/>
                    </a:lnTo>
                    <a:lnTo>
                      <a:pt x="1140" y="22264"/>
                    </a:lnTo>
                    <a:lnTo>
                      <a:pt x="869" y="22391"/>
                    </a:lnTo>
                    <a:lnTo>
                      <a:pt x="326" y="22680"/>
                    </a:lnTo>
                    <a:lnTo>
                      <a:pt x="73" y="22916"/>
                    </a:lnTo>
                    <a:lnTo>
                      <a:pt x="0" y="23060"/>
                    </a:lnTo>
                    <a:lnTo>
                      <a:pt x="181" y="23115"/>
                    </a:lnTo>
                    <a:lnTo>
                      <a:pt x="579" y="23079"/>
                    </a:lnTo>
                    <a:lnTo>
                      <a:pt x="1213" y="22843"/>
                    </a:lnTo>
                    <a:lnTo>
                      <a:pt x="1575" y="22735"/>
                    </a:lnTo>
                    <a:lnTo>
                      <a:pt x="1340" y="22970"/>
                    </a:lnTo>
                    <a:lnTo>
                      <a:pt x="760" y="23603"/>
                    </a:lnTo>
                    <a:lnTo>
                      <a:pt x="616" y="23893"/>
                    </a:lnTo>
                    <a:lnTo>
                      <a:pt x="597" y="24056"/>
                    </a:lnTo>
                    <a:lnTo>
                      <a:pt x="634" y="24128"/>
                    </a:lnTo>
                    <a:lnTo>
                      <a:pt x="724" y="24201"/>
                    </a:lnTo>
                    <a:lnTo>
                      <a:pt x="1122" y="24110"/>
                    </a:lnTo>
                    <a:lnTo>
                      <a:pt x="1810" y="23712"/>
                    </a:lnTo>
                    <a:lnTo>
                      <a:pt x="2082" y="23531"/>
                    </a:lnTo>
                    <a:lnTo>
                      <a:pt x="1955" y="23712"/>
                    </a:lnTo>
                    <a:lnTo>
                      <a:pt x="1665" y="24165"/>
                    </a:lnTo>
                    <a:lnTo>
                      <a:pt x="1593" y="24436"/>
                    </a:lnTo>
                    <a:lnTo>
                      <a:pt x="1629" y="24527"/>
                    </a:lnTo>
                    <a:lnTo>
                      <a:pt x="1702" y="24581"/>
                    </a:lnTo>
                    <a:lnTo>
                      <a:pt x="1973" y="24545"/>
                    </a:lnTo>
                    <a:lnTo>
                      <a:pt x="2426" y="24309"/>
                    </a:lnTo>
                    <a:lnTo>
                      <a:pt x="2607" y="24201"/>
                    </a:lnTo>
                    <a:lnTo>
                      <a:pt x="3421" y="23658"/>
                    </a:lnTo>
                    <a:lnTo>
                      <a:pt x="5575" y="22065"/>
                    </a:lnTo>
                    <a:lnTo>
                      <a:pt x="6317" y="21431"/>
                    </a:lnTo>
                    <a:lnTo>
                      <a:pt x="6209" y="20979"/>
                    </a:lnTo>
                    <a:lnTo>
                      <a:pt x="6118" y="19784"/>
                    </a:lnTo>
                    <a:lnTo>
                      <a:pt x="6154" y="17811"/>
                    </a:lnTo>
                    <a:lnTo>
                      <a:pt x="6281" y="16798"/>
                    </a:lnTo>
                    <a:lnTo>
                      <a:pt x="6335" y="16309"/>
                    </a:lnTo>
                    <a:lnTo>
                      <a:pt x="6589" y="15422"/>
                    </a:lnTo>
                    <a:lnTo>
                      <a:pt x="6987" y="14662"/>
                    </a:lnTo>
                    <a:lnTo>
                      <a:pt x="7512" y="14010"/>
                    </a:lnTo>
                    <a:lnTo>
                      <a:pt x="8163" y="13522"/>
                    </a:lnTo>
                    <a:lnTo>
                      <a:pt x="8905" y="13196"/>
                    </a:lnTo>
                    <a:lnTo>
                      <a:pt x="9756" y="13015"/>
                    </a:lnTo>
                    <a:lnTo>
                      <a:pt x="10661" y="13051"/>
                    </a:lnTo>
                    <a:lnTo>
                      <a:pt x="11168" y="13142"/>
                    </a:lnTo>
                    <a:lnTo>
                      <a:pt x="11711" y="13286"/>
                    </a:lnTo>
                    <a:lnTo>
                      <a:pt x="12797" y="13685"/>
                    </a:lnTo>
                    <a:lnTo>
                      <a:pt x="13829" y="14228"/>
                    </a:lnTo>
                    <a:lnTo>
                      <a:pt x="14806" y="14879"/>
                    </a:lnTo>
                    <a:lnTo>
                      <a:pt x="16218" y="15965"/>
                    </a:lnTo>
                    <a:lnTo>
                      <a:pt x="17974" y="17558"/>
                    </a:lnTo>
                    <a:lnTo>
                      <a:pt x="18824" y="18336"/>
                    </a:lnTo>
                    <a:lnTo>
                      <a:pt x="21340" y="6625"/>
                    </a:lnTo>
                    <a:lnTo>
                      <a:pt x="20001" y="5395"/>
                    </a:lnTo>
                    <a:lnTo>
                      <a:pt x="17612" y="3349"/>
                    </a:lnTo>
                    <a:lnTo>
                      <a:pt x="15874" y="2046"/>
                    </a:lnTo>
                    <a:lnTo>
                      <a:pt x="14046" y="978"/>
                    </a:lnTo>
                    <a:lnTo>
                      <a:pt x="12634" y="399"/>
                    </a:lnTo>
                    <a:lnTo>
                      <a:pt x="11675" y="127"/>
                    </a:lnTo>
                    <a:lnTo>
                      <a:pt x="10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2"/>
              <p:cNvSpPr/>
              <p:nvPr/>
            </p:nvSpPr>
            <p:spPr>
              <a:xfrm>
                <a:off x="6371433" y="2317837"/>
                <a:ext cx="688878" cy="791233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4907" extrusionOk="0">
                    <a:moveTo>
                      <a:pt x="10100" y="1"/>
                    </a:moveTo>
                    <a:lnTo>
                      <a:pt x="9014" y="127"/>
                    </a:lnTo>
                    <a:lnTo>
                      <a:pt x="7964" y="489"/>
                    </a:lnTo>
                    <a:lnTo>
                      <a:pt x="6914" y="1069"/>
                    </a:lnTo>
                    <a:lnTo>
                      <a:pt x="5901" y="1919"/>
                    </a:lnTo>
                    <a:lnTo>
                      <a:pt x="5412" y="2444"/>
                    </a:lnTo>
                    <a:lnTo>
                      <a:pt x="4960" y="2987"/>
                    </a:lnTo>
                    <a:lnTo>
                      <a:pt x="4163" y="4146"/>
                    </a:lnTo>
                    <a:lnTo>
                      <a:pt x="3493" y="5377"/>
                    </a:lnTo>
                    <a:lnTo>
                      <a:pt x="2950" y="6662"/>
                    </a:lnTo>
                    <a:lnTo>
                      <a:pt x="2516" y="8019"/>
                    </a:lnTo>
                    <a:lnTo>
                      <a:pt x="2172" y="9395"/>
                    </a:lnTo>
                    <a:lnTo>
                      <a:pt x="1846" y="11476"/>
                    </a:lnTo>
                    <a:lnTo>
                      <a:pt x="1738" y="12870"/>
                    </a:lnTo>
                    <a:lnTo>
                      <a:pt x="1720" y="13703"/>
                    </a:lnTo>
                    <a:lnTo>
                      <a:pt x="1774" y="15404"/>
                    </a:lnTo>
                    <a:lnTo>
                      <a:pt x="1937" y="17087"/>
                    </a:lnTo>
                    <a:lnTo>
                      <a:pt x="2208" y="18753"/>
                    </a:lnTo>
                    <a:lnTo>
                      <a:pt x="2389" y="19585"/>
                    </a:lnTo>
                    <a:lnTo>
                      <a:pt x="2480" y="19929"/>
                    </a:lnTo>
                    <a:lnTo>
                      <a:pt x="2733" y="20907"/>
                    </a:lnTo>
                    <a:lnTo>
                      <a:pt x="2769" y="21413"/>
                    </a:lnTo>
                    <a:lnTo>
                      <a:pt x="2715" y="21504"/>
                    </a:lnTo>
                    <a:lnTo>
                      <a:pt x="2118" y="21794"/>
                    </a:lnTo>
                    <a:lnTo>
                      <a:pt x="1521" y="22119"/>
                    </a:lnTo>
                    <a:lnTo>
                      <a:pt x="1104" y="22318"/>
                    </a:lnTo>
                    <a:lnTo>
                      <a:pt x="507" y="22626"/>
                    </a:lnTo>
                    <a:lnTo>
                      <a:pt x="181" y="22916"/>
                    </a:lnTo>
                    <a:lnTo>
                      <a:pt x="36" y="23097"/>
                    </a:lnTo>
                    <a:lnTo>
                      <a:pt x="0" y="23205"/>
                    </a:lnTo>
                    <a:lnTo>
                      <a:pt x="73" y="23368"/>
                    </a:lnTo>
                    <a:lnTo>
                      <a:pt x="163" y="23404"/>
                    </a:lnTo>
                    <a:lnTo>
                      <a:pt x="380" y="23441"/>
                    </a:lnTo>
                    <a:lnTo>
                      <a:pt x="797" y="23404"/>
                    </a:lnTo>
                    <a:lnTo>
                      <a:pt x="1066" y="23317"/>
                    </a:lnTo>
                    <a:lnTo>
                      <a:pt x="1066" y="23317"/>
                    </a:lnTo>
                    <a:lnTo>
                      <a:pt x="706" y="23730"/>
                    </a:lnTo>
                    <a:lnTo>
                      <a:pt x="579" y="24074"/>
                    </a:lnTo>
                    <a:lnTo>
                      <a:pt x="597" y="24291"/>
                    </a:lnTo>
                    <a:lnTo>
                      <a:pt x="670" y="24400"/>
                    </a:lnTo>
                    <a:lnTo>
                      <a:pt x="742" y="24472"/>
                    </a:lnTo>
                    <a:lnTo>
                      <a:pt x="923" y="24545"/>
                    </a:lnTo>
                    <a:lnTo>
                      <a:pt x="1285" y="24509"/>
                    </a:lnTo>
                    <a:lnTo>
                      <a:pt x="1783" y="24224"/>
                    </a:lnTo>
                    <a:lnTo>
                      <a:pt x="1783" y="24224"/>
                    </a:lnTo>
                    <a:lnTo>
                      <a:pt x="1702" y="24418"/>
                    </a:lnTo>
                    <a:lnTo>
                      <a:pt x="1702" y="24744"/>
                    </a:lnTo>
                    <a:lnTo>
                      <a:pt x="1810" y="24871"/>
                    </a:lnTo>
                    <a:lnTo>
                      <a:pt x="2027" y="24907"/>
                    </a:lnTo>
                    <a:lnTo>
                      <a:pt x="2353" y="24816"/>
                    </a:lnTo>
                    <a:lnTo>
                      <a:pt x="2570" y="24708"/>
                    </a:lnTo>
                    <a:lnTo>
                      <a:pt x="3113" y="24418"/>
                    </a:lnTo>
                    <a:lnTo>
                      <a:pt x="4163" y="23730"/>
                    </a:lnTo>
                    <a:lnTo>
                      <a:pt x="5684" y="22554"/>
                    </a:lnTo>
                    <a:lnTo>
                      <a:pt x="6607" y="21739"/>
                    </a:lnTo>
                    <a:lnTo>
                      <a:pt x="6661" y="21667"/>
                    </a:lnTo>
                    <a:lnTo>
                      <a:pt x="6679" y="21576"/>
                    </a:lnTo>
                    <a:lnTo>
                      <a:pt x="6571" y="21106"/>
                    </a:lnTo>
                    <a:lnTo>
                      <a:pt x="6426" y="20038"/>
                    </a:lnTo>
                    <a:lnTo>
                      <a:pt x="6390" y="18843"/>
                    </a:lnTo>
                    <a:lnTo>
                      <a:pt x="6462" y="17630"/>
                    </a:lnTo>
                    <a:lnTo>
                      <a:pt x="6679" y="16436"/>
                    </a:lnTo>
                    <a:lnTo>
                      <a:pt x="7095" y="15350"/>
                    </a:lnTo>
                    <a:lnTo>
                      <a:pt x="7693" y="14427"/>
                    </a:lnTo>
                    <a:lnTo>
                      <a:pt x="8290" y="13920"/>
                    </a:lnTo>
                    <a:lnTo>
                      <a:pt x="8761" y="13667"/>
                    </a:lnTo>
                    <a:lnTo>
                      <a:pt x="9032" y="13576"/>
                    </a:lnTo>
                    <a:lnTo>
                      <a:pt x="9376" y="13467"/>
                    </a:lnTo>
                    <a:lnTo>
                      <a:pt x="10082" y="13359"/>
                    </a:lnTo>
                    <a:lnTo>
                      <a:pt x="10788" y="13359"/>
                    </a:lnTo>
                    <a:lnTo>
                      <a:pt x="11476" y="13467"/>
                    </a:lnTo>
                    <a:lnTo>
                      <a:pt x="12489" y="13757"/>
                    </a:lnTo>
                    <a:lnTo>
                      <a:pt x="13811" y="14391"/>
                    </a:lnTo>
                    <a:lnTo>
                      <a:pt x="15078" y="15241"/>
                    </a:lnTo>
                    <a:lnTo>
                      <a:pt x="16272" y="16219"/>
                    </a:lnTo>
                    <a:lnTo>
                      <a:pt x="17938" y="17739"/>
                    </a:lnTo>
                    <a:lnTo>
                      <a:pt x="18879" y="18644"/>
                    </a:lnTo>
                    <a:lnTo>
                      <a:pt x="18951" y="18698"/>
                    </a:lnTo>
                    <a:lnTo>
                      <a:pt x="19078" y="18680"/>
                    </a:lnTo>
                    <a:lnTo>
                      <a:pt x="19168" y="18572"/>
                    </a:lnTo>
                    <a:lnTo>
                      <a:pt x="19168" y="18427"/>
                    </a:lnTo>
                    <a:lnTo>
                      <a:pt x="19114" y="18373"/>
                    </a:lnTo>
                    <a:lnTo>
                      <a:pt x="18318" y="17594"/>
                    </a:lnTo>
                    <a:lnTo>
                      <a:pt x="16634" y="16056"/>
                    </a:lnTo>
                    <a:lnTo>
                      <a:pt x="15277" y="14970"/>
                    </a:lnTo>
                    <a:lnTo>
                      <a:pt x="14336" y="14336"/>
                    </a:lnTo>
                    <a:lnTo>
                      <a:pt x="13340" y="13793"/>
                    </a:lnTo>
                    <a:lnTo>
                      <a:pt x="12290" y="13377"/>
                    </a:lnTo>
                    <a:lnTo>
                      <a:pt x="11747" y="13214"/>
                    </a:lnTo>
                    <a:lnTo>
                      <a:pt x="11059" y="13069"/>
                    </a:lnTo>
                    <a:lnTo>
                      <a:pt x="10028" y="13033"/>
                    </a:lnTo>
                    <a:lnTo>
                      <a:pt x="9358" y="13123"/>
                    </a:lnTo>
                    <a:lnTo>
                      <a:pt x="8724" y="13323"/>
                    </a:lnTo>
                    <a:lnTo>
                      <a:pt x="8127" y="13612"/>
                    </a:lnTo>
                    <a:lnTo>
                      <a:pt x="7584" y="14029"/>
                    </a:lnTo>
                    <a:lnTo>
                      <a:pt x="7132" y="14553"/>
                    </a:lnTo>
                    <a:lnTo>
                      <a:pt x="6933" y="14879"/>
                    </a:lnTo>
                    <a:lnTo>
                      <a:pt x="6752" y="15241"/>
                    </a:lnTo>
                    <a:lnTo>
                      <a:pt x="6462" y="16001"/>
                    </a:lnTo>
                    <a:lnTo>
                      <a:pt x="6227" y="17178"/>
                    </a:lnTo>
                    <a:lnTo>
                      <a:pt x="6172" y="17992"/>
                    </a:lnTo>
                    <a:lnTo>
                      <a:pt x="6100" y="18825"/>
                    </a:lnTo>
                    <a:lnTo>
                      <a:pt x="6082" y="20128"/>
                    </a:lnTo>
                    <a:lnTo>
                      <a:pt x="6172" y="20979"/>
                    </a:lnTo>
                    <a:lnTo>
                      <a:pt x="6245" y="21395"/>
                    </a:lnTo>
                    <a:lnTo>
                      <a:pt x="6263" y="21504"/>
                    </a:lnTo>
                    <a:lnTo>
                      <a:pt x="6100" y="21757"/>
                    </a:lnTo>
                    <a:lnTo>
                      <a:pt x="5611" y="22210"/>
                    </a:lnTo>
                    <a:lnTo>
                      <a:pt x="4236" y="23187"/>
                    </a:lnTo>
                    <a:lnTo>
                      <a:pt x="3711" y="23513"/>
                    </a:lnTo>
                    <a:lnTo>
                      <a:pt x="3150" y="23911"/>
                    </a:lnTo>
                    <a:lnTo>
                      <a:pt x="2570" y="24291"/>
                    </a:lnTo>
                    <a:lnTo>
                      <a:pt x="2299" y="24436"/>
                    </a:lnTo>
                    <a:lnTo>
                      <a:pt x="2082" y="24454"/>
                    </a:lnTo>
                    <a:lnTo>
                      <a:pt x="2190" y="24129"/>
                    </a:lnTo>
                    <a:lnTo>
                      <a:pt x="2407" y="23803"/>
                    </a:lnTo>
                    <a:lnTo>
                      <a:pt x="2426" y="23748"/>
                    </a:lnTo>
                    <a:lnTo>
                      <a:pt x="2426" y="23622"/>
                    </a:lnTo>
                    <a:lnTo>
                      <a:pt x="2335" y="23531"/>
                    </a:lnTo>
                    <a:lnTo>
                      <a:pt x="2208" y="23513"/>
                    </a:lnTo>
                    <a:lnTo>
                      <a:pt x="2154" y="23549"/>
                    </a:lnTo>
                    <a:lnTo>
                      <a:pt x="1683" y="23875"/>
                    </a:lnTo>
                    <a:lnTo>
                      <a:pt x="1159" y="24110"/>
                    </a:lnTo>
                    <a:lnTo>
                      <a:pt x="1104" y="24110"/>
                    </a:lnTo>
                    <a:lnTo>
                      <a:pt x="1159" y="23929"/>
                    </a:lnTo>
                    <a:lnTo>
                      <a:pt x="1448" y="23495"/>
                    </a:lnTo>
                    <a:lnTo>
                      <a:pt x="1521" y="23386"/>
                    </a:lnTo>
                    <a:lnTo>
                      <a:pt x="1683" y="23205"/>
                    </a:lnTo>
                    <a:lnTo>
                      <a:pt x="1864" y="23042"/>
                    </a:lnTo>
                    <a:lnTo>
                      <a:pt x="1955" y="22916"/>
                    </a:lnTo>
                    <a:lnTo>
                      <a:pt x="1883" y="22753"/>
                    </a:lnTo>
                    <a:lnTo>
                      <a:pt x="1756" y="22717"/>
                    </a:lnTo>
                    <a:lnTo>
                      <a:pt x="1683" y="22717"/>
                    </a:lnTo>
                    <a:lnTo>
                      <a:pt x="1340" y="22843"/>
                    </a:lnTo>
                    <a:lnTo>
                      <a:pt x="778" y="23042"/>
                    </a:lnTo>
                    <a:lnTo>
                      <a:pt x="544" y="23065"/>
                    </a:lnTo>
                    <a:lnTo>
                      <a:pt x="544" y="23065"/>
                    </a:lnTo>
                    <a:lnTo>
                      <a:pt x="1195" y="22590"/>
                    </a:lnTo>
                    <a:lnTo>
                      <a:pt x="2444" y="21993"/>
                    </a:lnTo>
                    <a:lnTo>
                      <a:pt x="3131" y="21739"/>
                    </a:lnTo>
                    <a:lnTo>
                      <a:pt x="3222" y="21667"/>
                    </a:lnTo>
                    <a:lnTo>
                      <a:pt x="3240" y="21558"/>
                    </a:lnTo>
                    <a:lnTo>
                      <a:pt x="2896" y="20201"/>
                    </a:lnTo>
                    <a:lnTo>
                      <a:pt x="2371" y="17486"/>
                    </a:lnTo>
                    <a:lnTo>
                      <a:pt x="2118" y="14753"/>
                    </a:lnTo>
                    <a:lnTo>
                      <a:pt x="2136" y="12671"/>
                    </a:lnTo>
                    <a:lnTo>
                      <a:pt x="2245" y="11295"/>
                    </a:lnTo>
                    <a:lnTo>
                      <a:pt x="2353" y="10608"/>
                    </a:lnTo>
                    <a:lnTo>
                      <a:pt x="2570" y="9413"/>
                    </a:lnTo>
                    <a:lnTo>
                      <a:pt x="3041" y="7585"/>
                    </a:lnTo>
                    <a:lnTo>
                      <a:pt x="3457" y="6390"/>
                    </a:lnTo>
                    <a:lnTo>
                      <a:pt x="3946" y="5232"/>
                    </a:lnTo>
                    <a:lnTo>
                      <a:pt x="4561" y="4128"/>
                    </a:lnTo>
                    <a:lnTo>
                      <a:pt x="5285" y="3114"/>
                    </a:lnTo>
                    <a:lnTo>
                      <a:pt x="6118" y="2209"/>
                    </a:lnTo>
                    <a:lnTo>
                      <a:pt x="6607" y="1811"/>
                    </a:lnTo>
                    <a:lnTo>
                      <a:pt x="7095" y="1431"/>
                    </a:lnTo>
                    <a:lnTo>
                      <a:pt x="8091" y="888"/>
                    </a:lnTo>
                    <a:lnTo>
                      <a:pt x="9086" y="526"/>
                    </a:lnTo>
                    <a:lnTo>
                      <a:pt x="10100" y="363"/>
                    </a:lnTo>
                    <a:lnTo>
                      <a:pt x="11096" y="381"/>
                    </a:lnTo>
                    <a:lnTo>
                      <a:pt x="12091" y="544"/>
                    </a:lnTo>
                    <a:lnTo>
                      <a:pt x="13087" y="851"/>
                    </a:lnTo>
                    <a:lnTo>
                      <a:pt x="14064" y="1268"/>
                    </a:lnTo>
                    <a:lnTo>
                      <a:pt x="15512" y="2064"/>
                    </a:lnTo>
                    <a:lnTo>
                      <a:pt x="17358" y="3386"/>
                    </a:lnTo>
                    <a:lnTo>
                      <a:pt x="19910" y="5576"/>
                    </a:lnTo>
                    <a:lnTo>
                      <a:pt x="21395" y="6933"/>
                    </a:lnTo>
                    <a:lnTo>
                      <a:pt x="21467" y="6969"/>
                    </a:lnTo>
                    <a:lnTo>
                      <a:pt x="21594" y="6951"/>
                    </a:lnTo>
                    <a:lnTo>
                      <a:pt x="21684" y="6843"/>
                    </a:lnTo>
                    <a:lnTo>
                      <a:pt x="21684" y="6698"/>
                    </a:lnTo>
                    <a:lnTo>
                      <a:pt x="21630" y="6644"/>
                    </a:lnTo>
                    <a:lnTo>
                      <a:pt x="19965" y="5141"/>
                    </a:lnTo>
                    <a:lnTo>
                      <a:pt x="17069" y="2788"/>
                    </a:lnTo>
                    <a:lnTo>
                      <a:pt x="15512" y="1738"/>
                    </a:lnTo>
                    <a:lnTo>
                      <a:pt x="14444" y="1141"/>
                    </a:lnTo>
                    <a:lnTo>
                      <a:pt x="13358" y="652"/>
                    </a:lnTo>
                    <a:lnTo>
                      <a:pt x="12272" y="272"/>
                    </a:lnTo>
                    <a:lnTo>
                      <a:pt x="11186" y="55"/>
                    </a:lnTo>
                    <a:lnTo>
                      <a:pt x="10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2"/>
              <p:cNvSpPr/>
              <p:nvPr/>
            </p:nvSpPr>
            <p:spPr>
              <a:xfrm>
                <a:off x="7782482" y="2741615"/>
                <a:ext cx="635414" cy="851623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26808" extrusionOk="0">
                    <a:moveTo>
                      <a:pt x="11042" y="1"/>
                    </a:moveTo>
                    <a:lnTo>
                      <a:pt x="8888" y="200"/>
                    </a:lnTo>
                    <a:lnTo>
                      <a:pt x="5774" y="707"/>
                    </a:lnTo>
                    <a:lnTo>
                      <a:pt x="4001" y="1051"/>
                    </a:lnTo>
                    <a:lnTo>
                      <a:pt x="0" y="12345"/>
                    </a:lnTo>
                    <a:lnTo>
                      <a:pt x="1141" y="12128"/>
                    </a:lnTo>
                    <a:lnTo>
                      <a:pt x="3476" y="11675"/>
                    </a:lnTo>
                    <a:lnTo>
                      <a:pt x="5249" y="11494"/>
                    </a:lnTo>
                    <a:lnTo>
                      <a:pt x="6426" y="11458"/>
                    </a:lnTo>
                    <a:lnTo>
                      <a:pt x="7584" y="11531"/>
                    </a:lnTo>
                    <a:lnTo>
                      <a:pt x="8707" y="11748"/>
                    </a:lnTo>
                    <a:lnTo>
                      <a:pt x="9268" y="11929"/>
                    </a:lnTo>
                    <a:lnTo>
                      <a:pt x="9720" y="12092"/>
                    </a:lnTo>
                    <a:lnTo>
                      <a:pt x="10517" y="12562"/>
                    </a:lnTo>
                    <a:lnTo>
                      <a:pt x="11150" y="13142"/>
                    </a:lnTo>
                    <a:lnTo>
                      <a:pt x="11621" y="13829"/>
                    </a:lnTo>
                    <a:lnTo>
                      <a:pt x="11910" y="14571"/>
                    </a:lnTo>
                    <a:lnTo>
                      <a:pt x="12019" y="15404"/>
                    </a:lnTo>
                    <a:lnTo>
                      <a:pt x="11947" y="16255"/>
                    </a:lnTo>
                    <a:lnTo>
                      <a:pt x="11711" y="17160"/>
                    </a:lnTo>
                    <a:lnTo>
                      <a:pt x="11494" y="17594"/>
                    </a:lnTo>
                    <a:lnTo>
                      <a:pt x="11078" y="18535"/>
                    </a:lnTo>
                    <a:lnTo>
                      <a:pt x="10082" y="20219"/>
                    </a:lnTo>
                    <a:lnTo>
                      <a:pt x="9376" y="21196"/>
                    </a:lnTo>
                    <a:lnTo>
                      <a:pt x="9051" y="21540"/>
                    </a:lnTo>
                    <a:lnTo>
                      <a:pt x="9340" y="22445"/>
                    </a:lnTo>
                    <a:lnTo>
                      <a:pt x="10354" y="24943"/>
                    </a:lnTo>
                    <a:lnTo>
                      <a:pt x="10770" y="25830"/>
                    </a:lnTo>
                    <a:lnTo>
                      <a:pt x="10861" y="26011"/>
                    </a:lnTo>
                    <a:lnTo>
                      <a:pt x="11132" y="26463"/>
                    </a:lnTo>
                    <a:lnTo>
                      <a:pt x="11331" y="26626"/>
                    </a:lnTo>
                    <a:lnTo>
                      <a:pt x="11422" y="26626"/>
                    </a:lnTo>
                    <a:lnTo>
                      <a:pt x="11494" y="26554"/>
                    </a:lnTo>
                    <a:lnTo>
                      <a:pt x="11585" y="26282"/>
                    </a:lnTo>
                    <a:lnTo>
                      <a:pt x="11585" y="25757"/>
                    </a:lnTo>
                    <a:lnTo>
                      <a:pt x="11566" y="25540"/>
                    </a:lnTo>
                    <a:lnTo>
                      <a:pt x="11693" y="25830"/>
                    </a:lnTo>
                    <a:lnTo>
                      <a:pt x="12073" y="26518"/>
                    </a:lnTo>
                    <a:lnTo>
                      <a:pt x="12363" y="26807"/>
                    </a:lnTo>
                    <a:lnTo>
                      <a:pt x="12490" y="26789"/>
                    </a:lnTo>
                    <a:lnTo>
                      <a:pt x="12544" y="26753"/>
                    </a:lnTo>
                    <a:lnTo>
                      <a:pt x="12616" y="26626"/>
                    </a:lnTo>
                    <a:lnTo>
                      <a:pt x="12634" y="26282"/>
                    </a:lnTo>
                    <a:lnTo>
                      <a:pt x="12490" y="25432"/>
                    </a:lnTo>
                    <a:lnTo>
                      <a:pt x="12399" y="25106"/>
                    </a:lnTo>
                    <a:lnTo>
                      <a:pt x="12652" y="25395"/>
                    </a:lnTo>
                    <a:lnTo>
                      <a:pt x="13069" y="25938"/>
                    </a:lnTo>
                    <a:lnTo>
                      <a:pt x="13395" y="26174"/>
                    </a:lnTo>
                    <a:lnTo>
                      <a:pt x="13576" y="26210"/>
                    </a:lnTo>
                    <a:lnTo>
                      <a:pt x="13594" y="26065"/>
                    </a:lnTo>
                    <a:lnTo>
                      <a:pt x="13503" y="25721"/>
                    </a:lnTo>
                    <a:lnTo>
                      <a:pt x="13195" y="25196"/>
                    </a:lnTo>
                    <a:lnTo>
                      <a:pt x="13014" y="24943"/>
                    </a:lnTo>
                    <a:lnTo>
                      <a:pt x="12779" y="24545"/>
                    </a:lnTo>
                    <a:lnTo>
                      <a:pt x="12272" y="23658"/>
                    </a:lnTo>
                    <a:lnTo>
                      <a:pt x="11983" y="23314"/>
                    </a:lnTo>
                    <a:lnTo>
                      <a:pt x="12652" y="22680"/>
                    </a:lnTo>
                    <a:lnTo>
                      <a:pt x="13974" y="21305"/>
                    </a:lnTo>
                    <a:lnTo>
                      <a:pt x="15223" y="19857"/>
                    </a:lnTo>
                    <a:lnTo>
                      <a:pt x="16363" y="18354"/>
                    </a:lnTo>
                    <a:lnTo>
                      <a:pt x="16870" y="17576"/>
                    </a:lnTo>
                    <a:lnTo>
                      <a:pt x="17322" y="16834"/>
                    </a:lnTo>
                    <a:lnTo>
                      <a:pt x="18155" y="15205"/>
                    </a:lnTo>
                    <a:lnTo>
                      <a:pt x="18879" y="13431"/>
                    </a:lnTo>
                    <a:lnTo>
                      <a:pt x="19458" y="11585"/>
                    </a:lnTo>
                    <a:lnTo>
                      <a:pt x="19856" y="9684"/>
                    </a:lnTo>
                    <a:lnTo>
                      <a:pt x="20001" y="7784"/>
                    </a:lnTo>
                    <a:lnTo>
                      <a:pt x="19911" y="6390"/>
                    </a:lnTo>
                    <a:lnTo>
                      <a:pt x="19748" y="5485"/>
                    </a:lnTo>
                    <a:lnTo>
                      <a:pt x="19513" y="4616"/>
                    </a:lnTo>
                    <a:lnTo>
                      <a:pt x="19169" y="3766"/>
                    </a:lnTo>
                    <a:lnTo>
                      <a:pt x="18969" y="3349"/>
                    </a:lnTo>
                    <a:lnTo>
                      <a:pt x="18698" y="2897"/>
                    </a:lnTo>
                    <a:lnTo>
                      <a:pt x="18064" y="2100"/>
                    </a:lnTo>
                    <a:lnTo>
                      <a:pt x="17322" y="1467"/>
                    </a:lnTo>
                    <a:lnTo>
                      <a:pt x="16508" y="960"/>
                    </a:lnTo>
                    <a:lnTo>
                      <a:pt x="15621" y="562"/>
                    </a:lnTo>
                    <a:lnTo>
                      <a:pt x="14662" y="290"/>
                    </a:lnTo>
                    <a:lnTo>
                      <a:pt x="13159" y="37"/>
                    </a:lnTo>
                    <a:lnTo>
                      <a:pt x="110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7777304" y="2735865"/>
                <a:ext cx="646342" cy="863123"/>
              </a:xfrm>
              <a:custGeom>
                <a:avLst/>
                <a:gdLst/>
                <a:ahLst/>
                <a:cxnLst/>
                <a:rect l="l" t="t" r="r" b="b"/>
                <a:pathLst>
                  <a:path w="20346" h="27170" extrusionOk="0">
                    <a:moveTo>
                      <a:pt x="11476" y="1"/>
                    </a:moveTo>
                    <a:lnTo>
                      <a:pt x="10137" y="73"/>
                    </a:lnTo>
                    <a:lnTo>
                      <a:pt x="8109" y="308"/>
                    </a:lnTo>
                    <a:lnTo>
                      <a:pt x="5449" y="797"/>
                    </a:lnTo>
                    <a:lnTo>
                      <a:pt x="4145" y="1051"/>
                    </a:lnTo>
                    <a:lnTo>
                      <a:pt x="4055" y="1069"/>
                    </a:lnTo>
                    <a:lnTo>
                      <a:pt x="3983" y="1195"/>
                    </a:lnTo>
                    <a:lnTo>
                      <a:pt x="4001" y="1322"/>
                    </a:lnTo>
                    <a:lnTo>
                      <a:pt x="4109" y="1413"/>
                    </a:lnTo>
                    <a:lnTo>
                      <a:pt x="4182" y="1413"/>
                    </a:lnTo>
                    <a:lnTo>
                      <a:pt x="6281" y="1014"/>
                    </a:lnTo>
                    <a:lnTo>
                      <a:pt x="9847" y="508"/>
                    </a:lnTo>
                    <a:lnTo>
                      <a:pt x="12254" y="399"/>
                    </a:lnTo>
                    <a:lnTo>
                      <a:pt x="13992" y="544"/>
                    </a:lnTo>
                    <a:lnTo>
                      <a:pt x="15096" y="761"/>
                    </a:lnTo>
                    <a:lnTo>
                      <a:pt x="16110" y="1105"/>
                    </a:lnTo>
                    <a:lnTo>
                      <a:pt x="17051" y="1575"/>
                    </a:lnTo>
                    <a:lnTo>
                      <a:pt x="17884" y="2209"/>
                    </a:lnTo>
                    <a:lnTo>
                      <a:pt x="18608" y="3005"/>
                    </a:lnTo>
                    <a:lnTo>
                      <a:pt x="19187" y="4001"/>
                    </a:lnTo>
                    <a:lnTo>
                      <a:pt x="19621" y="5177"/>
                    </a:lnTo>
                    <a:lnTo>
                      <a:pt x="19766" y="5847"/>
                    </a:lnTo>
                    <a:lnTo>
                      <a:pt x="19875" y="6481"/>
                    </a:lnTo>
                    <a:lnTo>
                      <a:pt x="19965" y="7730"/>
                    </a:lnTo>
                    <a:lnTo>
                      <a:pt x="19965" y="8960"/>
                    </a:lnTo>
                    <a:lnTo>
                      <a:pt x="19838" y="10191"/>
                    </a:lnTo>
                    <a:lnTo>
                      <a:pt x="19603" y="11404"/>
                    </a:lnTo>
                    <a:lnTo>
                      <a:pt x="19277" y="12580"/>
                    </a:lnTo>
                    <a:lnTo>
                      <a:pt x="18626" y="14336"/>
                    </a:lnTo>
                    <a:lnTo>
                      <a:pt x="17485" y="16581"/>
                    </a:lnTo>
                    <a:lnTo>
                      <a:pt x="16110" y="18698"/>
                    </a:lnTo>
                    <a:lnTo>
                      <a:pt x="14571" y="20671"/>
                    </a:lnTo>
                    <a:lnTo>
                      <a:pt x="12906" y="22499"/>
                    </a:lnTo>
                    <a:lnTo>
                      <a:pt x="12037" y="23350"/>
                    </a:lnTo>
                    <a:lnTo>
                      <a:pt x="12001" y="23404"/>
                    </a:lnTo>
                    <a:lnTo>
                      <a:pt x="11965" y="23531"/>
                    </a:lnTo>
                    <a:lnTo>
                      <a:pt x="12001" y="23604"/>
                    </a:lnTo>
                    <a:lnTo>
                      <a:pt x="12435" y="24147"/>
                    </a:lnTo>
                    <a:lnTo>
                      <a:pt x="13196" y="25341"/>
                    </a:lnTo>
                    <a:lnTo>
                      <a:pt x="13503" y="26059"/>
                    </a:lnTo>
                    <a:lnTo>
                      <a:pt x="13503" y="26059"/>
                    </a:lnTo>
                    <a:lnTo>
                      <a:pt x="13322" y="25920"/>
                    </a:lnTo>
                    <a:lnTo>
                      <a:pt x="12942" y="25486"/>
                    </a:lnTo>
                    <a:lnTo>
                      <a:pt x="12707" y="25178"/>
                    </a:lnTo>
                    <a:lnTo>
                      <a:pt x="12616" y="25106"/>
                    </a:lnTo>
                    <a:lnTo>
                      <a:pt x="12435" y="25160"/>
                    </a:lnTo>
                    <a:lnTo>
                      <a:pt x="12381" y="25251"/>
                    </a:lnTo>
                    <a:lnTo>
                      <a:pt x="12381" y="25323"/>
                    </a:lnTo>
                    <a:lnTo>
                      <a:pt x="12453" y="25576"/>
                    </a:lnTo>
                    <a:lnTo>
                      <a:pt x="12508" y="25848"/>
                    </a:lnTo>
                    <a:lnTo>
                      <a:pt x="12526" y="25975"/>
                    </a:lnTo>
                    <a:lnTo>
                      <a:pt x="12508" y="26481"/>
                    </a:lnTo>
                    <a:lnTo>
                      <a:pt x="12472" y="26681"/>
                    </a:lnTo>
                    <a:lnTo>
                      <a:pt x="12435" y="26644"/>
                    </a:lnTo>
                    <a:lnTo>
                      <a:pt x="12146" y="26156"/>
                    </a:lnTo>
                    <a:lnTo>
                      <a:pt x="11892" y="25649"/>
                    </a:lnTo>
                    <a:lnTo>
                      <a:pt x="11856" y="25576"/>
                    </a:lnTo>
                    <a:lnTo>
                      <a:pt x="11748" y="25522"/>
                    </a:lnTo>
                    <a:lnTo>
                      <a:pt x="11621" y="25558"/>
                    </a:lnTo>
                    <a:lnTo>
                      <a:pt x="11548" y="25667"/>
                    </a:lnTo>
                    <a:lnTo>
                      <a:pt x="11548" y="25739"/>
                    </a:lnTo>
                    <a:lnTo>
                      <a:pt x="11530" y="25848"/>
                    </a:lnTo>
                    <a:lnTo>
                      <a:pt x="11476" y="26300"/>
                    </a:lnTo>
                    <a:lnTo>
                      <a:pt x="11386" y="26445"/>
                    </a:lnTo>
                    <a:lnTo>
                      <a:pt x="11331" y="26391"/>
                    </a:lnTo>
                    <a:lnTo>
                      <a:pt x="11168" y="26083"/>
                    </a:lnTo>
                    <a:lnTo>
                      <a:pt x="11005" y="25757"/>
                    </a:lnTo>
                    <a:lnTo>
                      <a:pt x="10662" y="24997"/>
                    </a:lnTo>
                    <a:lnTo>
                      <a:pt x="10336" y="24237"/>
                    </a:lnTo>
                    <a:lnTo>
                      <a:pt x="9992" y="23386"/>
                    </a:lnTo>
                    <a:lnTo>
                      <a:pt x="9684" y="22536"/>
                    </a:lnTo>
                    <a:lnTo>
                      <a:pt x="9521" y="22119"/>
                    </a:lnTo>
                    <a:lnTo>
                      <a:pt x="9612" y="21613"/>
                    </a:lnTo>
                    <a:lnTo>
                      <a:pt x="9865" y="21250"/>
                    </a:lnTo>
                    <a:lnTo>
                      <a:pt x="10300" y="20671"/>
                    </a:lnTo>
                    <a:lnTo>
                      <a:pt x="11205" y="19296"/>
                    </a:lnTo>
                    <a:lnTo>
                      <a:pt x="11947" y="17811"/>
                    </a:lnTo>
                    <a:lnTo>
                      <a:pt x="12291" y="16653"/>
                    </a:lnTo>
                    <a:lnTo>
                      <a:pt x="12363" y="15875"/>
                    </a:lnTo>
                    <a:lnTo>
                      <a:pt x="12345" y="15513"/>
                    </a:lnTo>
                    <a:lnTo>
                      <a:pt x="12291" y="14988"/>
                    </a:lnTo>
                    <a:lnTo>
                      <a:pt x="12037" y="14083"/>
                    </a:lnTo>
                    <a:lnTo>
                      <a:pt x="11621" y="13341"/>
                    </a:lnTo>
                    <a:lnTo>
                      <a:pt x="11078" y="12743"/>
                    </a:lnTo>
                    <a:lnTo>
                      <a:pt x="10408" y="12273"/>
                    </a:lnTo>
                    <a:lnTo>
                      <a:pt x="9648" y="11929"/>
                    </a:lnTo>
                    <a:lnTo>
                      <a:pt x="8797" y="11694"/>
                    </a:lnTo>
                    <a:lnTo>
                      <a:pt x="7892" y="11549"/>
                    </a:lnTo>
                    <a:lnTo>
                      <a:pt x="6444" y="11476"/>
                    </a:lnTo>
                    <a:lnTo>
                      <a:pt x="4453" y="11603"/>
                    </a:lnTo>
                    <a:lnTo>
                      <a:pt x="1611" y="12037"/>
                    </a:lnTo>
                    <a:lnTo>
                      <a:pt x="145" y="12345"/>
                    </a:lnTo>
                    <a:lnTo>
                      <a:pt x="73" y="12381"/>
                    </a:lnTo>
                    <a:lnTo>
                      <a:pt x="0" y="12490"/>
                    </a:lnTo>
                    <a:lnTo>
                      <a:pt x="19" y="12635"/>
                    </a:lnTo>
                    <a:lnTo>
                      <a:pt x="109" y="12725"/>
                    </a:lnTo>
                    <a:lnTo>
                      <a:pt x="200" y="12707"/>
                    </a:lnTo>
                    <a:lnTo>
                      <a:pt x="1539" y="12436"/>
                    </a:lnTo>
                    <a:lnTo>
                      <a:pt x="3566" y="12056"/>
                    </a:lnTo>
                    <a:lnTo>
                      <a:pt x="4942" y="11875"/>
                    </a:lnTo>
                    <a:lnTo>
                      <a:pt x="5630" y="11838"/>
                    </a:lnTo>
                    <a:lnTo>
                      <a:pt x="6336" y="11820"/>
                    </a:lnTo>
                    <a:lnTo>
                      <a:pt x="7874" y="11893"/>
                    </a:lnTo>
                    <a:lnTo>
                      <a:pt x="9014" y="12128"/>
                    </a:lnTo>
                    <a:lnTo>
                      <a:pt x="9720" y="12381"/>
                    </a:lnTo>
                    <a:lnTo>
                      <a:pt x="10372" y="12725"/>
                    </a:lnTo>
                    <a:lnTo>
                      <a:pt x="10951" y="13196"/>
                    </a:lnTo>
                    <a:lnTo>
                      <a:pt x="11186" y="13467"/>
                    </a:lnTo>
                    <a:lnTo>
                      <a:pt x="11386" y="13739"/>
                    </a:lnTo>
                    <a:lnTo>
                      <a:pt x="11675" y="14264"/>
                    </a:lnTo>
                    <a:lnTo>
                      <a:pt x="11856" y="14807"/>
                    </a:lnTo>
                    <a:lnTo>
                      <a:pt x="11947" y="15368"/>
                    </a:lnTo>
                    <a:lnTo>
                      <a:pt x="11929" y="16219"/>
                    </a:lnTo>
                    <a:lnTo>
                      <a:pt x="11639" y="17359"/>
                    </a:lnTo>
                    <a:lnTo>
                      <a:pt x="11404" y="17920"/>
                    </a:lnTo>
                    <a:lnTo>
                      <a:pt x="10933" y="18897"/>
                    </a:lnTo>
                    <a:lnTo>
                      <a:pt x="10100" y="20327"/>
                    </a:lnTo>
                    <a:lnTo>
                      <a:pt x="9449" y="21214"/>
                    </a:lnTo>
                    <a:lnTo>
                      <a:pt x="9069" y="21594"/>
                    </a:lnTo>
                    <a:lnTo>
                      <a:pt x="9033" y="21685"/>
                    </a:lnTo>
                    <a:lnTo>
                      <a:pt x="9051" y="21775"/>
                    </a:lnTo>
                    <a:lnTo>
                      <a:pt x="9413" y="22970"/>
                    </a:lnTo>
                    <a:lnTo>
                      <a:pt x="10082" y="24744"/>
                    </a:lnTo>
                    <a:lnTo>
                      <a:pt x="10625" y="25884"/>
                    </a:lnTo>
                    <a:lnTo>
                      <a:pt x="10933" y="26409"/>
                    </a:lnTo>
                    <a:lnTo>
                      <a:pt x="11060" y="26626"/>
                    </a:lnTo>
                    <a:lnTo>
                      <a:pt x="11295" y="26880"/>
                    </a:lnTo>
                    <a:lnTo>
                      <a:pt x="11476" y="26952"/>
                    </a:lnTo>
                    <a:lnTo>
                      <a:pt x="11639" y="26898"/>
                    </a:lnTo>
                    <a:lnTo>
                      <a:pt x="11802" y="26608"/>
                    </a:lnTo>
                    <a:lnTo>
                      <a:pt x="11842" y="26385"/>
                    </a:lnTo>
                    <a:lnTo>
                      <a:pt x="11842" y="26385"/>
                    </a:lnTo>
                    <a:lnTo>
                      <a:pt x="12146" y="26916"/>
                    </a:lnTo>
                    <a:lnTo>
                      <a:pt x="12417" y="27133"/>
                    </a:lnTo>
                    <a:lnTo>
                      <a:pt x="12616" y="27169"/>
                    </a:lnTo>
                    <a:lnTo>
                      <a:pt x="12725" y="27151"/>
                    </a:lnTo>
                    <a:lnTo>
                      <a:pt x="12815" y="27097"/>
                    </a:lnTo>
                    <a:lnTo>
                      <a:pt x="12960" y="26916"/>
                    </a:lnTo>
                    <a:lnTo>
                      <a:pt x="13015" y="26554"/>
                    </a:lnTo>
                    <a:lnTo>
                      <a:pt x="12925" y="26008"/>
                    </a:lnTo>
                    <a:lnTo>
                      <a:pt x="13105" y="26228"/>
                    </a:lnTo>
                    <a:lnTo>
                      <a:pt x="13449" y="26481"/>
                    </a:lnTo>
                    <a:lnTo>
                      <a:pt x="13666" y="26554"/>
                    </a:lnTo>
                    <a:lnTo>
                      <a:pt x="13775" y="26572"/>
                    </a:lnTo>
                    <a:lnTo>
                      <a:pt x="13901" y="26463"/>
                    </a:lnTo>
                    <a:lnTo>
                      <a:pt x="13920" y="26373"/>
                    </a:lnTo>
                    <a:lnTo>
                      <a:pt x="13901" y="26083"/>
                    </a:lnTo>
                    <a:lnTo>
                      <a:pt x="13684" y="25504"/>
                    </a:lnTo>
                    <a:lnTo>
                      <a:pt x="13177" y="24708"/>
                    </a:lnTo>
                    <a:lnTo>
                      <a:pt x="12870" y="24201"/>
                    </a:lnTo>
                    <a:lnTo>
                      <a:pt x="12725" y="24020"/>
                    </a:lnTo>
                    <a:lnTo>
                      <a:pt x="12508" y="23658"/>
                    </a:lnTo>
                    <a:lnTo>
                      <a:pt x="12508" y="23423"/>
                    </a:lnTo>
                    <a:lnTo>
                      <a:pt x="12598" y="23314"/>
                    </a:lnTo>
                    <a:lnTo>
                      <a:pt x="13177" y="22735"/>
                    </a:lnTo>
                    <a:lnTo>
                      <a:pt x="13757" y="22137"/>
                    </a:lnTo>
                    <a:lnTo>
                      <a:pt x="14843" y="20961"/>
                    </a:lnTo>
                    <a:lnTo>
                      <a:pt x="16345" y="19097"/>
                    </a:lnTo>
                    <a:lnTo>
                      <a:pt x="17250" y="17775"/>
                    </a:lnTo>
                    <a:lnTo>
                      <a:pt x="17648" y="17087"/>
                    </a:lnTo>
                    <a:lnTo>
                      <a:pt x="18264" y="15947"/>
                    </a:lnTo>
                    <a:lnTo>
                      <a:pt x="19313" y="13504"/>
                    </a:lnTo>
                    <a:lnTo>
                      <a:pt x="19893" y="11585"/>
                    </a:lnTo>
                    <a:lnTo>
                      <a:pt x="20164" y="10282"/>
                    </a:lnTo>
                    <a:lnTo>
                      <a:pt x="20309" y="8978"/>
                    </a:lnTo>
                    <a:lnTo>
                      <a:pt x="20345" y="7675"/>
                    </a:lnTo>
                    <a:lnTo>
                      <a:pt x="20291" y="7024"/>
                    </a:lnTo>
                    <a:lnTo>
                      <a:pt x="20219" y="6408"/>
                    </a:lnTo>
                    <a:lnTo>
                      <a:pt x="19965" y="5232"/>
                    </a:lnTo>
                    <a:lnTo>
                      <a:pt x="19567" y="4128"/>
                    </a:lnTo>
                    <a:lnTo>
                      <a:pt x="19042" y="3132"/>
                    </a:lnTo>
                    <a:lnTo>
                      <a:pt x="18354" y="2245"/>
                    </a:lnTo>
                    <a:lnTo>
                      <a:pt x="17522" y="1485"/>
                    </a:lnTo>
                    <a:lnTo>
                      <a:pt x="16562" y="888"/>
                    </a:lnTo>
                    <a:lnTo>
                      <a:pt x="15440" y="435"/>
                    </a:lnTo>
                    <a:lnTo>
                      <a:pt x="14825" y="290"/>
                    </a:lnTo>
                    <a:lnTo>
                      <a:pt x="14155" y="164"/>
                    </a:lnTo>
                    <a:lnTo>
                      <a:pt x="12815" y="19"/>
                    </a:lnTo>
                    <a:lnTo>
                      <a:pt x="11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2153775" y="2287150"/>
            <a:ext cx="48363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2153825" y="1083575"/>
            <a:ext cx="4836300" cy="10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153825" y="3111925"/>
            <a:ext cx="4836300" cy="2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ubik Medium"/>
              <a:buNone/>
              <a:defRPr sz="160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3"/>
          <p:cNvGrpSpPr/>
          <p:nvPr/>
        </p:nvGrpSpPr>
        <p:grpSpPr>
          <a:xfrm>
            <a:off x="-298137" y="-85635"/>
            <a:ext cx="9740134" cy="5229146"/>
            <a:chOff x="-298137" y="-85635"/>
            <a:chExt cx="9740134" cy="5229146"/>
          </a:xfrm>
        </p:grpSpPr>
        <p:sp>
          <p:nvSpPr>
            <p:cNvPr id="57" name="Google Shape;57;p3"/>
            <p:cNvSpPr/>
            <p:nvPr/>
          </p:nvSpPr>
          <p:spPr>
            <a:xfrm>
              <a:off x="-34950" y="4192797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969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34937" y="4497093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74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3"/>
            <p:cNvGrpSpPr/>
            <p:nvPr/>
          </p:nvGrpSpPr>
          <p:grpSpPr>
            <a:xfrm>
              <a:off x="-298137" y="-85635"/>
              <a:ext cx="9740134" cy="1312030"/>
              <a:chOff x="-273937" y="-91010"/>
              <a:chExt cx="9740134" cy="1312030"/>
            </a:xfrm>
          </p:grpSpPr>
          <p:grpSp>
            <p:nvGrpSpPr>
              <p:cNvPr id="60" name="Google Shape;60;p3"/>
              <p:cNvGrpSpPr/>
              <p:nvPr/>
            </p:nvGrpSpPr>
            <p:grpSpPr>
              <a:xfrm flipH="1">
                <a:off x="1323063" y="865028"/>
                <a:ext cx="830714" cy="355988"/>
                <a:chOff x="1925508" y="3606994"/>
                <a:chExt cx="1061479" cy="454879"/>
              </a:xfrm>
            </p:grpSpPr>
            <p:sp>
              <p:nvSpPr>
                <p:cNvPr id="61" name="Google Shape;61;p3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64;p3"/>
              <p:cNvGrpSpPr/>
              <p:nvPr/>
            </p:nvGrpSpPr>
            <p:grpSpPr>
              <a:xfrm>
                <a:off x="648762" y="106102"/>
                <a:ext cx="1124148" cy="632259"/>
                <a:chOff x="389676" y="3721420"/>
                <a:chExt cx="1478364" cy="831483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" name="Google Shape;68;p3"/>
              <p:cNvSpPr/>
              <p:nvPr/>
            </p:nvSpPr>
            <p:spPr>
              <a:xfrm>
                <a:off x="-84907" y="738340"/>
                <a:ext cx="1011079" cy="482680"/>
              </a:xfrm>
              <a:custGeom>
                <a:avLst/>
                <a:gdLst/>
                <a:ahLst/>
                <a:cxnLst/>
                <a:rect l="l" t="t" r="r" b="b"/>
                <a:pathLst>
                  <a:path w="25631" h="12236" extrusionOk="0">
                    <a:moveTo>
                      <a:pt x="12055" y="0"/>
                    </a:moveTo>
                    <a:lnTo>
                      <a:pt x="10788" y="18"/>
                    </a:lnTo>
                    <a:lnTo>
                      <a:pt x="9557" y="199"/>
                    </a:lnTo>
                    <a:lnTo>
                      <a:pt x="8381" y="525"/>
                    </a:lnTo>
                    <a:lnTo>
                      <a:pt x="7331" y="996"/>
                    </a:lnTo>
                    <a:lnTo>
                      <a:pt x="6408" y="1629"/>
                    </a:lnTo>
                    <a:lnTo>
                      <a:pt x="5684" y="2425"/>
                    </a:lnTo>
                    <a:lnTo>
                      <a:pt x="5213" y="3349"/>
                    </a:lnTo>
                    <a:lnTo>
                      <a:pt x="4996" y="4453"/>
                    </a:lnTo>
                    <a:lnTo>
                      <a:pt x="5032" y="5068"/>
                    </a:lnTo>
                    <a:lnTo>
                      <a:pt x="5032" y="5068"/>
                    </a:lnTo>
                    <a:lnTo>
                      <a:pt x="4797" y="4923"/>
                    </a:lnTo>
                    <a:lnTo>
                      <a:pt x="4308" y="4706"/>
                    </a:lnTo>
                    <a:lnTo>
                      <a:pt x="3548" y="4525"/>
                    </a:lnTo>
                    <a:lnTo>
                      <a:pt x="2552" y="4598"/>
                    </a:lnTo>
                    <a:lnTo>
                      <a:pt x="1647" y="4923"/>
                    </a:lnTo>
                    <a:lnTo>
                      <a:pt x="869" y="5503"/>
                    </a:lnTo>
                    <a:lnTo>
                      <a:pt x="308" y="6263"/>
                    </a:lnTo>
                    <a:lnTo>
                      <a:pt x="55" y="6951"/>
                    </a:lnTo>
                    <a:lnTo>
                      <a:pt x="0" y="7439"/>
                    </a:lnTo>
                    <a:lnTo>
                      <a:pt x="18" y="7964"/>
                    </a:lnTo>
                    <a:lnTo>
                      <a:pt x="145" y="8507"/>
                    </a:lnTo>
                    <a:lnTo>
                      <a:pt x="254" y="8779"/>
                    </a:lnTo>
                    <a:lnTo>
                      <a:pt x="398" y="9141"/>
                    </a:lnTo>
                    <a:lnTo>
                      <a:pt x="797" y="9738"/>
                    </a:lnTo>
                    <a:lnTo>
                      <a:pt x="1249" y="10227"/>
                    </a:lnTo>
                    <a:lnTo>
                      <a:pt x="1792" y="10589"/>
                    </a:lnTo>
                    <a:lnTo>
                      <a:pt x="2371" y="10842"/>
                    </a:lnTo>
                    <a:lnTo>
                      <a:pt x="3005" y="11005"/>
                    </a:lnTo>
                    <a:lnTo>
                      <a:pt x="4018" y="11096"/>
                    </a:lnTo>
                    <a:lnTo>
                      <a:pt x="5430" y="10933"/>
                    </a:lnTo>
                    <a:lnTo>
                      <a:pt x="6842" y="10534"/>
                    </a:lnTo>
                    <a:lnTo>
                      <a:pt x="8145" y="9955"/>
                    </a:lnTo>
                    <a:lnTo>
                      <a:pt x="9286" y="9267"/>
                    </a:lnTo>
                    <a:lnTo>
                      <a:pt x="9738" y="8905"/>
                    </a:lnTo>
                    <a:lnTo>
                      <a:pt x="9955" y="9231"/>
                    </a:lnTo>
                    <a:lnTo>
                      <a:pt x="10516" y="9847"/>
                    </a:lnTo>
                    <a:lnTo>
                      <a:pt x="11222" y="10426"/>
                    </a:lnTo>
                    <a:lnTo>
                      <a:pt x="12019" y="10933"/>
                    </a:lnTo>
                    <a:lnTo>
                      <a:pt x="12924" y="11385"/>
                    </a:lnTo>
                    <a:lnTo>
                      <a:pt x="13865" y="11729"/>
                    </a:lnTo>
                    <a:lnTo>
                      <a:pt x="14861" y="12001"/>
                    </a:lnTo>
                    <a:lnTo>
                      <a:pt x="15838" y="12182"/>
                    </a:lnTo>
                    <a:lnTo>
                      <a:pt x="16797" y="12236"/>
                    </a:lnTo>
                    <a:lnTo>
                      <a:pt x="17684" y="12182"/>
                    </a:lnTo>
                    <a:lnTo>
                      <a:pt x="18517" y="12001"/>
                    </a:lnTo>
                    <a:lnTo>
                      <a:pt x="19223" y="11693"/>
                    </a:lnTo>
                    <a:lnTo>
                      <a:pt x="19820" y="11222"/>
                    </a:lnTo>
                    <a:lnTo>
                      <a:pt x="20236" y="10607"/>
                    </a:lnTo>
                    <a:lnTo>
                      <a:pt x="20472" y="9829"/>
                    </a:lnTo>
                    <a:lnTo>
                      <a:pt x="20472" y="8869"/>
                    </a:lnTo>
                    <a:lnTo>
                      <a:pt x="20381" y="8308"/>
                    </a:lnTo>
                    <a:lnTo>
                      <a:pt x="20417" y="8362"/>
                    </a:lnTo>
                    <a:lnTo>
                      <a:pt x="20598" y="8417"/>
                    </a:lnTo>
                    <a:lnTo>
                      <a:pt x="21123" y="8399"/>
                    </a:lnTo>
                    <a:lnTo>
                      <a:pt x="22173" y="8163"/>
                    </a:lnTo>
                    <a:lnTo>
                      <a:pt x="23386" y="7711"/>
                    </a:lnTo>
                    <a:lnTo>
                      <a:pt x="24255" y="7204"/>
                    </a:lnTo>
                    <a:lnTo>
                      <a:pt x="24761" y="6824"/>
                    </a:lnTo>
                    <a:lnTo>
                      <a:pt x="25178" y="6389"/>
                    </a:lnTo>
                    <a:lnTo>
                      <a:pt x="25467" y="5901"/>
                    </a:lnTo>
                    <a:lnTo>
                      <a:pt x="25630" y="5358"/>
                    </a:lnTo>
                    <a:lnTo>
                      <a:pt x="25594" y="4760"/>
                    </a:lnTo>
                    <a:lnTo>
                      <a:pt x="25377" y="4127"/>
                    </a:lnTo>
                    <a:lnTo>
                      <a:pt x="24906" y="3439"/>
                    </a:lnTo>
                    <a:lnTo>
                      <a:pt x="24580" y="3077"/>
                    </a:lnTo>
                    <a:lnTo>
                      <a:pt x="24218" y="2733"/>
                    </a:lnTo>
                    <a:lnTo>
                      <a:pt x="23386" y="2208"/>
                    </a:lnTo>
                    <a:lnTo>
                      <a:pt x="22463" y="1864"/>
                    </a:lnTo>
                    <a:lnTo>
                      <a:pt x="21503" y="1738"/>
                    </a:lnTo>
                    <a:lnTo>
                      <a:pt x="20544" y="1864"/>
                    </a:lnTo>
                    <a:lnTo>
                      <a:pt x="19639" y="2244"/>
                    </a:lnTo>
                    <a:lnTo>
                      <a:pt x="18825" y="2914"/>
                    </a:lnTo>
                    <a:lnTo>
                      <a:pt x="18155" y="3892"/>
                    </a:lnTo>
                    <a:lnTo>
                      <a:pt x="17901" y="4507"/>
                    </a:lnTo>
                    <a:lnTo>
                      <a:pt x="17920" y="3946"/>
                    </a:lnTo>
                    <a:lnTo>
                      <a:pt x="17684" y="2950"/>
                    </a:lnTo>
                    <a:lnTo>
                      <a:pt x="17196" y="2100"/>
                    </a:lnTo>
                    <a:lnTo>
                      <a:pt x="16453" y="1376"/>
                    </a:lnTo>
                    <a:lnTo>
                      <a:pt x="15530" y="815"/>
                    </a:lnTo>
                    <a:lnTo>
                      <a:pt x="14462" y="398"/>
                    </a:lnTo>
                    <a:lnTo>
                      <a:pt x="13286" y="109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041393" y="-91010"/>
                <a:ext cx="1011079" cy="482680"/>
              </a:xfrm>
              <a:custGeom>
                <a:avLst/>
                <a:gdLst/>
                <a:ahLst/>
                <a:cxnLst/>
                <a:rect l="l" t="t" r="r" b="b"/>
                <a:pathLst>
                  <a:path w="25631" h="12236" extrusionOk="0">
                    <a:moveTo>
                      <a:pt x="12055" y="0"/>
                    </a:moveTo>
                    <a:lnTo>
                      <a:pt x="10788" y="18"/>
                    </a:lnTo>
                    <a:lnTo>
                      <a:pt x="9557" y="199"/>
                    </a:lnTo>
                    <a:lnTo>
                      <a:pt x="8381" y="525"/>
                    </a:lnTo>
                    <a:lnTo>
                      <a:pt x="7331" y="996"/>
                    </a:lnTo>
                    <a:lnTo>
                      <a:pt x="6408" y="1629"/>
                    </a:lnTo>
                    <a:lnTo>
                      <a:pt x="5684" y="2425"/>
                    </a:lnTo>
                    <a:lnTo>
                      <a:pt x="5213" y="3349"/>
                    </a:lnTo>
                    <a:lnTo>
                      <a:pt x="4996" y="4453"/>
                    </a:lnTo>
                    <a:lnTo>
                      <a:pt x="5032" y="5068"/>
                    </a:lnTo>
                    <a:lnTo>
                      <a:pt x="5032" y="5068"/>
                    </a:lnTo>
                    <a:lnTo>
                      <a:pt x="4797" y="4923"/>
                    </a:lnTo>
                    <a:lnTo>
                      <a:pt x="4308" y="4706"/>
                    </a:lnTo>
                    <a:lnTo>
                      <a:pt x="3548" y="4525"/>
                    </a:lnTo>
                    <a:lnTo>
                      <a:pt x="2552" y="4598"/>
                    </a:lnTo>
                    <a:lnTo>
                      <a:pt x="1647" y="4923"/>
                    </a:lnTo>
                    <a:lnTo>
                      <a:pt x="869" y="5503"/>
                    </a:lnTo>
                    <a:lnTo>
                      <a:pt x="308" y="6263"/>
                    </a:lnTo>
                    <a:lnTo>
                      <a:pt x="55" y="6951"/>
                    </a:lnTo>
                    <a:lnTo>
                      <a:pt x="0" y="7439"/>
                    </a:lnTo>
                    <a:lnTo>
                      <a:pt x="18" y="7964"/>
                    </a:lnTo>
                    <a:lnTo>
                      <a:pt x="145" y="8507"/>
                    </a:lnTo>
                    <a:lnTo>
                      <a:pt x="254" y="8779"/>
                    </a:lnTo>
                    <a:lnTo>
                      <a:pt x="398" y="9141"/>
                    </a:lnTo>
                    <a:lnTo>
                      <a:pt x="797" y="9738"/>
                    </a:lnTo>
                    <a:lnTo>
                      <a:pt x="1249" y="10227"/>
                    </a:lnTo>
                    <a:lnTo>
                      <a:pt x="1792" y="10589"/>
                    </a:lnTo>
                    <a:lnTo>
                      <a:pt x="2371" y="10842"/>
                    </a:lnTo>
                    <a:lnTo>
                      <a:pt x="3005" y="11005"/>
                    </a:lnTo>
                    <a:lnTo>
                      <a:pt x="4018" y="11096"/>
                    </a:lnTo>
                    <a:lnTo>
                      <a:pt x="5430" y="10933"/>
                    </a:lnTo>
                    <a:lnTo>
                      <a:pt x="6842" y="10534"/>
                    </a:lnTo>
                    <a:lnTo>
                      <a:pt x="8145" y="9955"/>
                    </a:lnTo>
                    <a:lnTo>
                      <a:pt x="9286" y="9267"/>
                    </a:lnTo>
                    <a:lnTo>
                      <a:pt x="9738" y="8905"/>
                    </a:lnTo>
                    <a:lnTo>
                      <a:pt x="9955" y="9231"/>
                    </a:lnTo>
                    <a:lnTo>
                      <a:pt x="10516" y="9847"/>
                    </a:lnTo>
                    <a:lnTo>
                      <a:pt x="11222" y="10426"/>
                    </a:lnTo>
                    <a:lnTo>
                      <a:pt x="12019" y="10933"/>
                    </a:lnTo>
                    <a:lnTo>
                      <a:pt x="12924" y="11385"/>
                    </a:lnTo>
                    <a:lnTo>
                      <a:pt x="13865" y="11729"/>
                    </a:lnTo>
                    <a:lnTo>
                      <a:pt x="14861" y="12001"/>
                    </a:lnTo>
                    <a:lnTo>
                      <a:pt x="15838" y="12182"/>
                    </a:lnTo>
                    <a:lnTo>
                      <a:pt x="16797" y="12236"/>
                    </a:lnTo>
                    <a:lnTo>
                      <a:pt x="17684" y="12182"/>
                    </a:lnTo>
                    <a:lnTo>
                      <a:pt x="18517" y="12001"/>
                    </a:lnTo>
                    <a:lnTo>
                      <a:pt x="19223" y="11693"/>
                    </a:lnTo>
                    <a:lnTo>
                      <a:pt x="19820" y="11222"/>
                    </a:lnTo>
                    <a:lnTo>
                      <a:pt x="20236" y="10607"/>
                    </a:lnTo>
                    <a:lnTo>
                      <a:pt x="20472" y="9829"/>
                    </a:lnTo>
                    <a:lnTo>
                      <a:pt x="20472" y="8869"/>
                    </a:lnTo>
                    <a:lnTo>
                      <a:pt x="20381" y="8308"/>
                    </a:lnTo>
                    <a:lnTo>
                      <a:pt x="20417" y="8362"/>
                    </a:lnTo>
                    <a:lnTo>
                      <a:pt x="20598" y="8417"/>
                    </a:lnTo>
                    <a:lnTo>
                      <a:pt x="21123" y="8399"/>
                    </a:lnTo>
                    <a:lnTo>
                      <a:pt x="22173" y="8163"/>
                    </a:lnTo>
                    <a:lnTo>
                      <a:pt x="23386" y="7711"/>
                    </a:lnTo>
                    <a:lnTo>
                      <a:pt x="24255" y="7204"/>
                    </a:lnTo>
                    <a:lnTo>
                      <a:pt x="24761" y="6824"/>
                    </a:lnTo>
                    <a:lnTo>
                      <a:pt x="25178" y="6389"/>
                    </a:lnTo>
                    <a:lnTo>
                      <a:pt x="25467" y="5901"/>
                    </a:lnTo>
                    <a:lnTo>
                      <a:pt x="25630" y="5358"/>
                    </a:lnTo>
                    <a:lnTo>
                      <a:pt x="25594" y="4760"/>
                    </a:lnTo>
                    <a:lnTo>
                      <a:pt x="25377" y="4127"/>
                    </a:lnTo>
                    <a:lnTo>
                      <a:pt x="24906" y="3439"/>
                    </a:lnTo>
                    <a:lnTo>
                      <a:pt x="24580" y="3077"/>
                    </a:lnTo>
                    <a:lnTo>
                      <a:pt x="24218" y="2733"/>
                    </a:lnTo>
                    <a:lnTo>
                      <a:pt x="23386" y="2208"/>
                    </a:lnTo>
                    <a:lnTo>
                      <a:pt x="22463" y="1864"/>
                    </a:lnTo>
                    <a:lnTo>
                      <a:pt x="21503" y="1738"/>
                    </a:lnTo>
                    <a:lnTo>
                      <a:pt x="20544" y="1864"/>
                    </a:lnTo>
                    <a:lnTo>
                      <a:pt x="19639" y="2244"/>
                    </a:lnTo>
                    <a:lnTo>
                      <a:pt x="18825" y="2914"/>
                    </a:lnTo>
                    <a:lnTo>
                      <a:pt x="18155" y="3892"/>
                    </a:lnTo>
                    <a:lnTo>
                      <a:pt x="17901" y="4507"/>
                    </a:lnTo>
                    <a:lnTo>
                      <a:pt x="17920" y="3946"/>
                    </a:lnTo>
                    <a:lnTo>
                      <a:pt x="17684" y="2950"/>
                    </a:lnTo>
                    <a:lnTo>
                      <a:pt x="17196" y="2100"/>
                    </a:lnTo>
                    <a:lnTo>
                      <a:pt x="16453" y="1376"/>
                    </a:lnTo>
                    <a:lnTo>
                      <a:pt x="15530" y="815"/>
                    </a:lnTo>
                    <a:lnTo>
                      <a:pt x="14462" y="398"/>
                    </a:lnTo>
                    <a:lnTo>
                      <a:pt x="13286" y="109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" name="Google Shape;70;p3"/>
              <p:cNvGrpSpPr/>
              <p:nvPr/>
            </p:nvGrpSpPr>
            <p:grpSpPr>
              <a:xfrm flipH="1">
                <a:off x="-273937" y="106103"/>
                <a:ext cx="830714" cy="355988"/>
                <a:chOff x="1925508" y="3606994"/>
                <a:chExt cx="1061479" cy="454879"/>
              </a:xfrm>
            </p:grpSpPr>
            <p:sp>
              <p:nvSpPr>
                <p:cNvPr id="71" name="Google Shape;71;p3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" name="Google Shape;74;p3"/>
              <p:cNvGrpSpPr/>
              <p:nvPr/>
            </p:nvGrpSpPr>
            <p:grpSpPr>
              <a:xfrm>
                <a:off x="7038483" y="865028"/>
                <a:ext cx="830714" cy="355988"/>
                <a:chOff x="1925508" y="3606994"/>
                <a:chExt cx="1061479" cy="454879"/>
              </a:xfrm>
            </p:grpSpPr>
            <p:sp>
              <p:nvSpPr>
                <p:cNvPr id="75" name="Google Shape;75;p3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" name="Google Shape;78;p3"/>
              <p:cNvGrpSpPr/>
              <p:nvPr/>
            </p:nvGrpSpPr>
            <p:grpSpPr>
              <a:xfrm flipH="1">
                <a:off x="7419350" y="106102"/>
                <a:ext cx="1124148" cy="632259"/>
                <a:chOff x="389676" y="3721420"/>
                <a:chExt cx="1478364" cy="831483"/>
              </a:xfrm>
            </p:grpSpPr>
            <p:sp>
              <p:nvSpPr>
                <p:cNvPr id="79" name="Google Shape;79;p3"/>
                <p:cNvSpPr/>
                <p:nvPr/>
              </p:nvSpPr>
              <p:spPr>
                <a:xfrm>
                  <a:off x="395426" y="3726027"/>
                  <a:ext cx="1467436" cy="82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25866" extrusionOk="0">
                      <a:moveTo>
                        <a:pt x="22354" y="0"/>
                      </a:moveTo>
                      <a:lnTo>
                        <a:pt x="20218" y="218"/>
                      </a:lnTo>
                      <a:lnTo>
                        <a:pt x="19169" y="417"/>
                      </a:lnTo>
                      <a:lnTo>
                        <a:pt x="18589" y="543"/>
                      </a:lnTo>
                      <a:lnTo>
                        <a:pt x="17467" y="869"/>
                      </a:lnTo>
                      <a:lnTo>
                        <a:pt x="16417" y="1268"/>
                      </a:lnTo>
                      <a:lnTo>
                        <a:pt x="15440" y="1756"/>
                      </a:lnTo>
                      <a:lnTo>
                        <a:pt x="14535" y="2299"/>
                      </a:lnTo>
                      <a:lnTo>
                        <a:pt x="13720" y="2915"/>
                      </a:lnTo>
                      <a:lnTo>
                        <a:pt x="12996" y="3602"/>
                      </a:lnTo>
                      <a:lnTo>
                        <a:pt x="12363" y="4345"/>
                      </a:lnTo>
                      <a:lnTo>
                        <a:pt x="11838" y="5159"/>
                      </a:lnTo>
                      <a:lnTo>
                        <a:pt x="11422" y="6010"/>
                      </a:lnTo>
                      <a:lnTo>
                        <a:pt x="11132" y="6933"/>
                      </a:lnTo>
                      <a:lnTo>
                        <a:pt x="10951" y="7910"/>
                      </a:lnTo>
                      <a:lnTo>
                        <a:pt x="10897" y="8924"/>
                      </a:lnTo>
                      <a:lnTo>
                        <a:pt x="10987" y="9992"/>
                      </a:lnTo>
                      <a:lnTo>
                        <a:pt x="11204" y="11096"/>
                      </a:lnTo>
                      <a:lnTo>
                        <a:pt x="11585" y="12254"/>
                      </a:lnTo>
                      <a:lnTo>
                        <a:pt x="11838" y="12852"/>
                      </a:lnTo>
                      <a:lnTo>
                        <a:pt x="11458" y="12580"/>
                      </a:lnTo>
                      <a:lnTo>
                        <a:pt x="10607" y="12146"/>
                      </a:lnTo>
                      <a:lnTo>
                        <a:pt x="9666" y="11838"/>
                      </a:lnTo>
                      <a:lnTo>
                        <a:pt x="8670" y="11621"/>
                      </a:lnTo>
                      <a:lnTo>
                        <a:pt x="7639" y="11512"/>
                      </a:lnTo>
                      <a:lnTo>
                        <a:pt x="6589" y="11530"/>
                      </a:lnTo>
                      <a:lnTo>
                        <a:pt x="5539" y="11639"/>
                      </a:lnTo>
                      <a:lnTo>
                        <a:pt x="4507" y="11874"/>
                      </a:lnTo>
                      <a:lnTo>
                        <a:pt x="3548" y="12200"/>
                      </a:lnTo>
                      <a:lnTo>
                        <a:pt x="2643" y="12616"/>
                      </a:lnTo>
                      <a:lnTo>
                        <a:pt x="1828" y="13159"/>
                      </a:lnTo>
                      <a:lnTo>
                        <a:pt x="1141" y="13793"/>
                      </a:lnTo>
                      <a:lnTo>
                        <a:pt x="598" y="14535"/>
                      </a:lnTo>
                      <a:lnTo>
                        <a:pt x="199" y="15368"/>
                      </a:lnTo>
                      <a:lnTo>
                        <a:pt x="0" y="16291"/>
                      </a:lnTo>
                      <a:lnTo>
                        <a:pt x="0" y="17323"/>
                      </a:lnTo>
                      <a:lnTo>
                        <a:pt x="91" y="17884"/>
                      </a:lnTo>
                      <a:lnTo>
                        <a:pt x="199" y="18372"/>
                      </a:lnTo>
                      <a:lnTo>
                        <a:pt x="543" y="19241"/>
                      </a:lnTo>
                      <a:lnTo>
                        <a:pt x="1014" y="19983"/>
                      </a:lnTo>
                      <a:lnTo>
                        <a:pt x="1593" y="20617"/>
                      </a:lnTo>
                      <a:lnTo>
                        <a:pt x="2263" y="21142"/>
                      </a:lnTo>
                      <a:lnTo>
                        <a:pt x="3023" y="21558"/>
                      </a:lnTo>
                      <a:lnTo>
                        <a:pt x="3838" y="21848"/>
                      </a:lnTo>
                      <a:lnTo>
                        <a:pt x="4688" y="22047"/>
                      </a:lnTo>
                      <a:lnTo>
                        <a:pt x="5575" y="22155"/>
                      </a:lnTo>
                      <a:lnTo>
                        <a:pt x="6498" y="22155"/>
                      </a:lnTo>
                      <a:lnTo>
                        <a:pt x="7403" y="22065"/>
                      </a:lnTo>
                      <a:lnTo>
                        <a:pt x="8290" y="21902"/>
                      </a:lnTo>
                      <a:lnTo>
                        <a:pt x="9141" y="21648"/>
                      </a:lnTo>
                      <a:lnTo>
                        <a:pt x="9955" y="21305"/>
                      </a:lnTo>
                      <a:lnTo>
                        <a:pt x="10698" y="20888"/>
                      </a:lnTo>
                      <a:lnTo>
                        <a:pt x="11367" y="20400"/>
                      </a:lnTo>
                      <a:lnTo>
                        <a:pt x="11657" y="20128"/>
                      </a:lnTo>
                      <a:lnTo>
                        <a:pt x="12001" y="20653"/>
                      </a:lnTo>
                      <a:lnTo>
                        <a:pt x="12906" y="21648"/>
                      </a:lnTo>
                      <a:lnTo>
                        <a:pt x="14010" y="22590"/>
                      </a:lnTo>
                      <a:lnTo>
                        <a:pt x="15277" y="23440"/>
                      </a:lnTo>
                      <a:lnTo>
                        <a:pt x="16689" y="24183"/>
                      </a:lnTo>
                      <a:lnTo>
                        <a:pt x="18173" y="24816"/>
                      </a:lnTo>
                      <a:lnTo>
                        <a:pt x="19712" y="25323"/>
                      </a:lnTo>
                      <a:lnTo>
                        <a:pt x="21250" y="25685"/>
                      </a:lnTo>
                      <a:lnTo>
                        <a:pt x="22771" y="25866"/>
                      </a:lnTo>
                      <a:lnTo>
                        <a:pt x="24237" y="25866"/>
                      </a:lnTo>
                      <a:lnTo>
                        <a:pt x="25594" y="25667"/>
                      </a:lnTo>
                      <a:lnTo>
                        <a:pt x="26807" y="25250"/>
                      </a:lnTo>
                      <a:lnTo>
                        <a:pt x="27857" y="24581"/>
                      </a:lnTo>
                      <a:lnTo>
                        <a:pt x="28472" y="23929"/>
                      </a:lnTo>
                      <a:lnTo>
                        <a:pt x="28834" y="23404"/>
                      </a:lnTo>
                      <a:lnTo>
                        <a:pt x="29106" y="22807"/>
                      </a:lnTo>
                      <a:lnTo>
                        <a:pt x="29323" y="22155"/>
                      </a:lnTo>
                      <a:lnTo>
                        <a:pt x="29468" y="21413"/>
                      </a:lnTo>
                      <a:lnTo>
                        <a:pt x="29522" y="20599"/>
                      </a:lnTo>
                      <a:lnTo>
                        <a:pt x="29522" y="20164"/>
                      </a:lnTo>
                      <a:lnTo>
                        <a:pt x="29884" y="20562"/>
                      </a:lnTo>
                      <a:lnTo>
                        <a:pt x="30771" y="21268"/>
                      </a:lnTo>
                      <a:lnTo>
                        <a:pt x="31803" y="21866"/>
                      </a:lnTo>
                      <a:lnTo>
                        <a:pt x="32943" y="22372"/>
                      </a:lnTo>
                      <a:lnTo>
                        <a:pt x="34156" y="22753"/>
                      </a:lnTo>
                      <a:lnTo>
                        <a:pt x="35459" y="23042"/>
                      </a:lnTo>
                      <a:lnTo>
                        <a:pt x="36780" y="23205"/>
                      </a:lnTo>
                      <a:lnTo>
                        <a:pt x="38120" y="23241"/>
                      </a:lnTo>
                      <a:lnTo>
                        <a:pt x="39423" y="23151"/>
                      </a:lnTo>
                      <a:lnTo>
                        <a:pt x="40708" y="22916"/>
                      </a:lnTo>
                      <a:lnTo>
                        <a:pt x="41903" y="22554"/>
                      </a:lnTo>
                      <a:lnTo>
                        <a:pt x="43025" y="22029"/>
                      </a:lnTo>
                      <a:lnTo>
                        <a:pt x="44002" y="21377"/>
                      </a:lnTo>
                      <a:lnTo>
                        <a:pt x="44835" y="20562"/>
                      </a:lnTo>
                      <a:lnTo>
                        <a:pt x="45505" y="19585"/>
                      </a:lnTo>
                      <a:lnTo>
                        <a:pt x="45975" y="18445"/>
                      </a:lnTo>
                      <a:lnTo>
                        <a:pt x="46102" y="17811"/>
                      </a:lnTo>
                      <a:lnTo>
                        <a:pt x="46174" y="17413"/>
                      </a:lnTo>
                      <a:lnTo>
                        <a:pt x="46192" y="16725"/>
                      </a:lnTo>
                      <a:lnTo>
                        <a:pt x="46138" y="16146"/>
                      </a:lnTo>
                      <a:lnTo>
                        <a:pt x="45975" y="15639"/>
                      </a:lnTo>
                      <a:lnTo>
                        <a:pt x="45740" y="15241"/>
                      </a:lnTo>
                      <a:lnTo>
                        <a:pt x="45450" y="14933"/>
                      </a:lnTo>
                      <a:lnTo>
                        <a:pt x="45088" y="14716"/>
                      </a:lnTo>
                      <a:lnTo>
                        <a:pt x="44672" y="14571"/>
                      </a:lnTo>
                      <a:lnTo>
                        <a:pt x="43984" y="14499"/>
                      </a:lnTo>
                      <a:lnTo>
                        <a:pt x="42989" y="14698"/>
                      </a:lnTo>
                      <a:lnTo>
                        <a:pt x="41975" y="15187"/>
                      </a:lnTo>
                      <a:lnTo>
                        <a:pt x="41016" y="15947"/>
                      </a:lnTo>
                      <a:lnTo>
                        <a:pt x="40599" y="16417"/>
                      </a:lnTo>
                      <a:lnTo>
                        <a:pt x="40599" y="16417"/>
                      </a:lnTo>
                      <a:lnTo>
                        <a:pt x="41106" y="15838"/>
                      </a:lnTo>
                      <a:lnTo>
                        <a:pt x="42174" y="14951"/>
                      </a:lnTo>
                      <a:lnTo>
                        <a:pt x="42898" y="14282"/>
                      </a:lnTo>
                      <a:lnTo>
                        <a:pt x="43314" y="13775"/>
                      </a:lnTo>
                      <a:lnTo>
                        <a:pt x="43658" y="13178"/>
                      </a:lnTo>
                      <a:lnTo>
                        <a:pt x="43894" y="12417"/>
                      </a:lnTo>
                      <a:lnTo>
                        <a:pt x="43966" y="11983"/>
                      </a:lnTo>
                      <a:lnTo>
                        <a:pt x="44038" y="11331"/>
                      </a:lnTo>
                      <a:lnTo>
                        <a:pt x="43912" y="10010"/>
                      </a:lnTo>
                      <a:lnTo>
                        <a:pt x="43495" y="8761"/>
                      </a:lnTo>
                      <a:lnTo>
                        <a:pt x="42862" y="7603"/>
                      </a:lnTo>
                      <a:lnTo>
                        <a:pt x="42464" y="7096"/>
                      </a:lnTo>
                      <a:lnTo>
                        <a:pt x="42192" y="6788"/>
                      </a:lnTo>
                      <a:lnTo>
                        <a:pt x="41613" y="6281"/>
                      </a:lnTo>
                      <a:lnTo>
                        <a:pt x="40979" y="5847"/>
                      </a:lnTo>
                      <a:lnTo>
                        <a:pt x="40292" y="5521"/>
                      </a:lnTo>
                      <a:lnTo>
                        <a:pt x="39586" y="5286"/>
                      </a:lnTo>
                      <a:lnTo>
                        <a:pt x="38862" y="5159"/>
                      </a:lnTo>
                      <a:lnTo>
                        <a:pt x="38138" y="5105"/>
                      </a:lnTo>
                      <a:lnTo>
                        <a:pt x="37414" y="5159"/>
                      </a:lnTo>
                      <a:lnTo>
                        <a:pt x="36708" y="5304"/>
                      </a:lnTo>
                      <a:lnTo>
                        <a:pt x="36020" y="5539"/>
                      </a:lnTo>
                      <a:lnTo>
                        <a:pt x="35386" y="5865"/>
                      </a:lnTo>
                      <a:lnTo>
                        <a:pt x="34807" y="6299"/>
                      </a:lnTo>
                      <a:lnTo>
                        <a:pt x="34282" y="6806"/>
                      </a:lnTo>
                      <a:lnTo>
                        <a:pt x="33848" y="7422"/>
                      </a:lnTo>
                      <a:lnTo>
                        <a:pt x="33504" y="8075"/>
                      </a:lnTo>
                      <a:lnTo>
                        <a:pt x="33558" y="7530"/>
                      </a:lnTo>
                      <a:lnTo>
                        <a:pt x="33522" y="6824"/>
                      </a:lnTo>
                      <a:lnTo>
                        <a:pt x="33395" y="6136"/>
                      </a:lnTo>
                      <a:lnTo>
                        <a:pt x="33196" y="5467"/>
                      </a:lnTo>
                      <a:lnTo>
                        <a:pt x="32744" y="4507"/>
                      </a:lnTo>
                      <a:lnTo>
                        <a:pt x="31893" y="3313"/>
                      </a:lnTo>
                      <a:lnTo>
                        <a:pt x="30825" y="2281"/>
                      </a:lnTo>
                      <a:lnTo>
                        <a:pt x="29631" y="1449"/>
                      </a:lnTo>
                      <a:lnTo>
                        <a:pt x="28327" y="815"/>
                      </a:lnTo>
                      <a:lnTo>
                        <a:pt x="27676" y="598"/>
                      </a:lnTo>
                      <a:lnTo>
                        <a:pt x="26644" y="344"/>
                      </a:lnTo>
                      <a:lnTo>
                        <a:pt x="24508" y="37"/>
                      </a:lnTo>
                      <a:lnTo>
                        <a:pt x="223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389676" y="3734636"/>
                  <a:ext cx="1478364" cy="818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5758" extrusionOk="0">
                      <a:moveTo>
                        <a:pt x="19331" y="1"/>
                      </a:moveTo>
                      <a:lnTo>
                        <a:pt x="18680" y="146"/>
                      </a:lnTo>
                      <a:lnTo>
                        <a:pt x="17431" y="526"/>
                      </a:lnTo>
                      <a:lnTo>
                        <a:pt x="16254" y="997"/>
                      </a:lnTo>
                      <a:lnTo>
                        <a:pt x="15186" y="1558"/>
                      </a:lnTo>
                      <a:lnTo>
                        <a:pt x="14227" y="2209"/>
                      </a:lnTo>
                      <a:lnTo>
                        <a:pt x="13358" y="2933"/>
                      </a:lnTo>
                      <a:lnTo>
                        <a:pt x="12616" y="3730"/>
                      </a:lnTo>
                      <a:lnTo>
                        <a:pt x="12019" y="4598"/>
                      </a:lnTo>
                      <a:lnTo>
                        <a:pt x="11766" y="5069"/>
                      </a:lnTo>
                      <a:lnTo>
                        <a:pt x="11566" y="5449"/>
                      </a:lnTo>
                      <a:lnTo>
                        <a:pt x="11259" y="6264"/>
                      </a:lnTo>
                      <a:lnTo>
                        <a:pt x="11060" y="7114"/>
                      </a:lnTo>
                      <a:lnTo>
                        <a:pt x="10951" y="7983"/>
                      </a:lnTo>
                      <a:lnTo>
                        <a:pt x="10933" y="8888"/>
                      </a:lnTo>
                      <a:lnTo>
                        <a:pt x="11023" y="9793"/>
                      </a:lnTo>
                      <a:lnTo>
                        <a:pt x="11223" y="10734"/>
                      </a:lnTo>
                      <a:lnTo>
                        <a:pt x="11494" y="11694"/>
                      </a:lnTo>
                      <a:lnTo>
                        <a:pt x="11675" y="12164"/>
                      </a:lnTo>
                      <a:lnTo>
                        <a:pt x="11204" y="11893"/>
                      </a:lnTo>
                      <a:lnTo>
                        <a:pt x="10118" y="11477"/>
                      </a:lnTo>
                      <a:lnTo>
                        <a:pt x="8960" y="11205"/>
                      </a:lnTo>
                      <a:lnTo>
                        <a:pt x="7729" y="11096"/>
                      </a:lnTo>
                      <a:lnTo>
                        <a:pt x="6480" y="11133"/>
                      </a:lnTo>
                      <a:lnTo>
                        <a:pt x="5231" y="11314"/>
                      </a:lnTo>
                      <a:lnTo>
                        <a:pt x="4037" y="11640"/>
                      </a:lnTo>
                      <a:lnTo>
                        <a:pt x="2933" y="12128"/>
                      </a:lnTo>
                      <a:lnTo>
                        <a:pt x="2426" y="12436"/>
                      </a:lnTo>
                      <a:lnTo>
                        <a:pt x="2064" y="12653"/>
                      </a:lnTo>
                      <a:lnTo>
                        <a:pt x="1448" y="13178"/>
                      </a:lnTo>
                      <a:lnTo>
                        <a:pt x="942" y="13739"/>
                      </a:lnTo>
                      <a:lnTo>
                        <a:pt x="543" y="14355"/>
                      </a:lnTo>
                      <a:lnTo>
                        <a:pt x="254" y="15024"/>
                      </a:lnTo>
                      <a:lnTo>
                        <a:pt x="73" y="15730"/>
                      </a:lnTo>
                      <a:lnTo>
                        <a:pt x="0" y="16472"/>
                      </a:lnTo>
                      <a:lnTo>
                        <a:pt x="55" y="17233"/>
                      </a:lnTo>
                      <a:lnTo>
                        <a:pt x="127" y="17631"/>
                      </a:lnTo>
                      <a:lnTo>
                        <a:pt x="199" y="18011"/>
                      </a:lnTo>
                      <a:lnTo>
                        <a:pt x="435" y="18699"/>
                      </a:lnTo>
                      <a:lnTo>
                        <a:pt x="761" y="19332"/>
                      </a:lnTo>
                      <a:lnTo>
                        <a:pt x="1159" y="19911"/>
                      </a:lnTo>
                      <a:lnTo>
                        <a:pt x="1647" y="20436"/>
                      </a:lnTo>
                      <a:lnTo>
                        <a:pt x="2209" y="20889"/>
                      </a:lnTo>
                      <a:lnTo>
                        <a:pt x="2824" y="21269"/>
                      </a:lnTo>
                      <a:lnTo>
                        <a:pt x="3530" y="21577"/>
                      </a:lnTo>
                      <a:lnTo>
                        <a:pt x="3910" y="21703"/>
                      </a:lnTo>
                      <a:lnTo>
                        <a:pt x="4417" y="21848"/>
                      </a:lnTo>
                      <a:lnTo>
                        <a:pt x="5467" y="22011"/>
                      </a:lnTo>
                      <a:lnTo>
                        <a:pt x="6535" y="22047"/>
                      </a:lnTo>
                      <a:lnTo>
                        <a:pt x="7602" y="21957"/>
                      </a:lnTo>
                      <a:lnTo>
                        <a:pt x="8670" y="21739"/>
                      </a:lnTo>
                      <a:lnTo>
                        <a:pt x="9666" y="21414"/>
                      </a:lnTo>
                      <a:lnTo>
                        <a:pt x="10607" y="20961"/>
                      </a:lnTo>
                      <a:lnTo>
                        <a:pt x="11440" y="20418"/>
                      </a:lnTo>
                      <a:lnTo>
                        <a:pt x="11802" y="20092"/>
                      </a:lnTo>
                      <a:lnTo>
                        <a:pt x="12236" y="20690"/>
                      </a:lnTo>
                      <a:lnTo>
                        <a:pt x="13322" y="21812"/>
                      </a:lnTo>
                      <a:lnTo>
                        <a:pt x="14643" y="22826"/>
                      </a:lnTo>
                      <a:lnTo>
                        <a:pt x="16146" y="23731"/>
                      </a:lnTo>
                      <a:lnTo>
                        <a:pt x="17793" y="24491"/>
                      </a:lnTo>
                      <a:lnTo>
                        <a:pt x="19494" y="25088"/>
                      </a:lnTo>
                      <a:lnTo>
                        <a:pt x="21214" y="25504"/>
                      </a:lnTo>
                      <a:lnTo>
                        <a:pt x="22915" y="25740"/>
                      </a:lnTo>
                      <a:lnTo>
                        <a:pt x="23730" y="25758"/>
                      </a:lnTo>
                      <a:lnTo>
                        <a:pt x="24400" y="25740"/>
                      </a:lnTo>
                      <a:lnTo>
                        <a:pt x="25648" y="25577"/>
                      </a:lnTo>
                      <a:lnTo>
                        <a:pt x="26228" y="25414"/>
                      </a:lnTo>
                      <a:lnTo>
                        <a:pt x="26861" y="25197"/>
                      </a:lnTo>
                      <a:lnTo>
                        <a:pt x="27802" y="24672"/>
                      </a:lnTo>
                      <a:lnTo>
                        <a:pt x="28382" y="24183"/>
                      </a:lnTo>
                      <a:lnTo>
                        <a:pt x="28907" y="23586"/>
                      </a:lnTo>
                      <a:lnTo>
                        <a:pt x="29341" y="22844"/>
                      </a:lnTo>
                      <a:lnTo>
                        <a:pt x="29649" y="21957"/>
                      </a:lnTo>
                      <a:lnTo>
                        <a:pt x="29830" y="20889"/>
                      </a:lnTo>
                      <a:lnTo>
                        <a:pt x="29848" y="20273"/>
                      </a:lnTo>
                      <a:lnTo>
                        <a:pt x="30336" y="20726"/>
                      </a:lnTo>
                      <a:lnTo>
                        <a:pt x="31495" y="21504"/>
                      </a:lnTo>
                      <a:lnTo>
                        <a:pt x="32816" y="22156"/>
                      </a:lnTo>
                      <a:lnTo>
                        <a:pt x="34282" y="22645"/>
                      </a:lnTo>
                      <a:lnTo>
                        <a:pt x="35839" y="22970"/>
                      </a:lnTo>
                      <a:lnTo>
                        <a:pt x="37432" y="23115"/>
                      </a:lnTo>
                      <a:lnTo>
                        <a:pt x="39043" y="23079"/>
                      </a:lnTo>
                      <a:lnTo>
                        <a:pt x="40617" y="22862"/>
                      </a:lnTo>
                      <a:lnTo>
                        <a:pt x="41360" y="22663"/>
                      </a:lnTo>
                      <a:lnTo>
                        <a:pt x="41884" y="22518"/>
                      </a:lnTo>
                      <a:lnTo>
                        <a:pt x="42844" y="22120"/>
                      </a:lnTo>
                      <a:lnTo>
                        <a:pt x="43713" y="21631"/>
                      </a:lnTo>
                      <a:lnTo>
                        <a:pt x="44455" y="21070"/>
                      </a:lnTo>
                      <a:lnTo>
                        <a:pt x="45106" y="20418"/>
                      </a:lnTo>
                      <a:lnTo>
                        <a:pt x="45631" y="19694"/>
                      </a:lnTo>
                      <a:lnTo>
                        <a:pt x="46048" y="18898"/>
                      </a:lnTo>
                      <a:lnTo>
                        <a:pt x="46337" y="18029"/>
                      </a:lnTo>
                      <a:lnTo>
                        <a:pt x="46428" y="17558"/>
                      </a:lnTo>
                      <a:lnTo>
                        <a:pt x="46500" y="17160"/>
                      </a:lnTo>
                      <a:lnTo>
                        <a:pt x="46536" y="16454"/>
                      </a:lnTo>
                      <a:lnTo>
                        <a:pt x="46464" y="15875"/>
                      </a:lnTo>
                      <a:lnTo>
                        <a:pt x="46337" y="15404"/>
                      </a:lnTo>
                      <a:lnTo>
                        <a:pt x="46048" y="14861"/>
                      </a:lnTo>
                      <a:lnTo>
                        <a:pt x="45559" y="14427"/>
                      </a:lnTo>
                      <a:lnTo>
                        <a:pt x="45324" y="14300"/>
                      </a:lnTo>
                      <a:lnTo>
                        <a:pt x="45070" y="14192"/>
                      </a:lnTo>
                      <a:lnTo>
                        <a:pt x="44491" y="14101"/>
                      </a:lnTo>
                      <a:lnTo>
                        <a:pt x="43876" y="14119"/>
                      </a:lnTo>
                      <a:lnTo>
                        <a:pt x="43224" y="14264"/>
                      </a:lnTo>
                      <a:lnTo>
                        <a:pt x="42898" y="14391"/>
                      </a:lnTo>
                      <a:lnTo>
                        <a:pt x="42898" y="14391"/>
                      </a:lnTo>
                      <a:lnTo>
                        <a:pt x="43152" y="14155"/>
                      </a:lnTo>
                      <a:lnTo>
                        <a:pt x="43604" y="13631"/>
                      </a:lnTo>
                      <a:lnTo>
                        <a:pt x="43966" y="12979"/>
                      </a:lnTo>
                      <a:lnTo>
                        <a:pt x="44219" y="12201"/>
                      </a:lnTo>
                      <a:lnTo>
                        <a:pt x="44310" y="11730"/>
                      </a:lnTo>
                      <a:lnTo>
                        <a:pt x="44364" y="11078"/>
                      </a:lnTo>
                      <a:lnTo>
                        <a:pt x="44238" y="9775"/>
                      </a:lnTo>
                      <a:lnTo>
                        <a:pt x="43839" y="8472"/>
                      </a:lnTo>
                      <a:lnTo>
                        <a:pt x="43188" y="7277"/>
                      </a:lnTo>
                      <a:lnTo>
                        <a:pt x="42753" y="6716"/>
                      </a:lnTo>
                      <a:lnTo>
                        <a:pt x="42482" y="6409"/>
                      </a:lnTo>
                      <a:lnTo>
                        <a:pt x="41866" y="5865"/>
                      </a:lnTo>
                      <a:lnTo>
                        <a:pt x="41179" y="5413"/>
                      </a:lnTo>
                      <a:lnTo>
                        <a:pt x="40436" y="5069"/>
                      </a:lnTo>
                      <a:lnTo>
                        <a:pt x="39676" y="4834"/>
                      </a:lnTo>
                      <a:lnTo>
                        <a:pt x="38862" y="4707"/>
                      </a:lnTo>
                      <a:lnTo>
                        <a:pt x="38047" y="4689"/>
                      </a:lnTo>
                      <a:lnTo>
                        <a:pt x="37233" y="4798"/>
                      </a:lnTo>
                      <a:lnTo>
                        <a:pt x="36834" y="4906"/>
                      </a:lnTo>
                      <a:lnTo>
                        <a:pt x="36346" y="5051"/>
                      </a:lnTo>
                      <a:lnTo>
                        <a:pt x="35495" y="5467"/>
                      </a:lnTo>
                      <a:lnTo>
                        <a:pt x="34753" y="6010"/>
                      </a:lnTo>
                      <a:lnTo>
                        <a:pt x="34138" y="6698"/>
                      </a:lnTo>
                      <a:lnTo>
                        <a:pt x="33884" y="7096"/>
                      </a:lnTo>
                      <a:lnTo>
                        <a:pt x="33848" y="6481"/>
                      </a:lnTo>
                      <a:lnTo>
                        <a:pt x="33558" y="5232"/>
                      </a:lnTo>
                      <a:lnTo>
                        <a:pt x="33287" y="4617"/>
                      </a:lnTo>
                      <a:lnTo>
                        <a:pt x="33088" y="4236"/>
                      </a:lnTo>
                      <a:lnTo>
                        <a:pt x="32617" y="3512"/>
                      </a:lnTo>
                      <a:lnTo>
                        <a:pt x="32056" y="2825"/>
                      </a:lnTo>
                      <a:lnTo>
                        <a:pt x="31422" y="2173"/>
                      </a:lnTo>
                      <a:lnTo>
                        <a:pt x="30717" y="1594"/>
                      </a:lnTo>
                      <a:lnTo>
                        <a:pt x="29956" y="1087"/>
                      </a:lnTo>
                      <a:lnTo>
                        <a:pt x="29160" y="653"/>
                      </a:lnTo>
                      <a:lnTo>
                        <a:pt x="28327" y="309"/>
                      </a:lnTo>
                      <a:lnTo>
                        <a:pt x="27893" y="182"/>
                      </a:lnTo>
                      <a:lnTo>
                        <a:pt x="27802" y="472"/>
                      </a:lnTo>
                      <a:lnTo>
                        <a:pt x="28219" y="598"/>
                      </a:lnTo>
                      <a:lnTo>
                        <a:pt x="29033" y="924"/>
                      </a:lnTo>
                      <a:lnTo>
                        <a:pt x="29812" y="1340"/>
                      </a:lnTo>
                      <a:lnTo>
                        <a:pt x="30536" y="1847"/>
                      </a:lnTo>
                      <a:lnTo>
                        <a:pt x="31223" y="2390"/>
                      </a:lnTo>
                      <a:lnTo>
                        <a:pt x="31839" y="3006"/>
                      </a:lnTo>
                      <a:lnTo>
                        <a:pt x="32364" y="3675"/>
                      </a:lnTo>
                      <a:lnTo>
                        <a:pt x="32834" y="4381"/>
                      </a:lnTo>
                      <a:lnTo>
                        <a:pt x="33015" y="4761"/>
                      </a:lnTo>
                      <a:lnTo>
                        <a:pt x="33178" y="5141"/>
                      </a:lnTo>
                      <a:lnTo>
                        <a:pt x="33432" y="5902"/>
                      </a:lnTo>
                      <a:lnTo>
                        <a:pt x="33558" y="6662"/>
                      </a:lnTo>
                      <a:lnTo>
                        <a:pt x="33576" y="7422"/>
                      </a:lnTo>
                      <a:lnTo>
                        <a:pt x="33522" y="7802"/>
                      </a:lnTo>
                      <a:lnTo>
                        <a:pt x="33323" y="8400"/>
                      </a:lnTo>
                      <a:lnTo>
                        <a:pt x="33178" y="9033"/>
                      </a:lnTo>
                      <a:lnTo>
                        <a:pt x="33196" y="9160"/>
                      </a:lnTo>
                      <a:lnTo>
                        <a:pt x="33287" y="9214"/>
                      </a:lnTo>
                      <a:lnTo>
                        <a:pt x="33414" y="9214"/>
                      </a:lnTo>
                      <a:lnTo>
                        <a:pt x="33468" y="9124"/>
                      </a:lnTo>
                      <a:lnTo>
                        <a:pt x="33703" y="8508"/>
                      </a:lnTo>
                      <a:lnTo>
                        <a:pt x="33830" y="7893"/>
                      </a:lnTo>
                      <a:lnTo>
                        <a:pt x="34047" y="7404"/>
                      </a:lnTo>
                      <a:lnTo>
                        <a:pt x="34644" y="6535"/>
                      </a:lnTo>
                      <a:lnTo>
                        <a:pt x="35441" y="5865"/>
                      </a:lnTo>
                      <a:lnTo>
                        <a:pt x="36382" y="5359"/>
                      </a:lnTo>
                      <a:lnTo>
                        <a:pt x="36907" y="5196"/>
                      </a:lnTo>
                      <a:lnTo>
                        <a:pt x="37287" y="5087"/>
                      </a:lnTo>
                      <a:lnTo>
                        <a:pt x="38065" y="4997"/>
                      </a:lnTo>
                      <a:lnTo>
                        <a:pt x="38844" y="5015"/>
                      </a:lnTo>
                      <a:lnTo>
                        <a:pt x="39604" y="5123"/>
                      </a:lnTo>
                      <a:lnTo>
                        <a:pt x="40328" y="5359"/>
                      </a:lnTo>
                      <a:lnTo>
                        <a:pt x="41034" y="5684"/>
                      </a:lnTo>
                      <a:lnTo>
                        <a:pt x="41667" y="6101"/>
                      </a:lnTo>
                      <a:lnTo>
                        <a:pt x="42265" y="6626"/>
                      </a:lnTo>
                      <a:lnTo>
                        <a:pt x="42518" y="6915"/>
                      </a:lnTo>
                      <a:lnTo>
                        <a:pt x="42934" y="7440"/>
                      </a:lnTo>
                      <a:lnTo>
                        <a:pt x="43568" y="8599"/>
                      </a:lnTo>
                      <a:lnTo>
                        <a:pt x="43948" y="9829"/>
                      </a:lnTo>
                      <a:lnTo>
                        <a:pt x="44057" y="11078"/>
                      </a:lnTo>
                      <a:lnTo>
                        <a:pt x="44002" y="11694"/>
                      </a:lnTo>
                      <a:lnTo>
                        <a:pt x="43912" y="12255"/>
                      </a:lnTo>
                      <a:lnTo>
                        <a:pt x="43550" y="13160"/>
                      </a:lnTo>
                      <a:lnTo>
                        <a:pt x="43025" y="13848"/>
                      </a:lnTo>
                      <a:lnTo>
                        <a:pt x="42409" y="14427"/>
                      </a:lnTo>
                      <a:lnTo>
                        <a:pt x="42065" y="14717"/>
                      </a:lnTo>
                      <a:lnTo>
                        <a:pt x="41703" y="15006"/>
                      </a:lnTo>
                      <a:lnTo>
                        <a:pt x="40998" y="15658"/>
                      </a:lnTo>
                      <a:lnTo>
                        <a:pt x="40672" y="16038"/>
                      </a:lnTo>
                      <a:lnTo>
                        <a:pt x="40654" y="16038"/>
                      </a:lnTo>
                      <a:lnTo>
                        <a:pt x="40654" y="16056"/>
                      </a:lnTo>
                      <a:lnTo>
                        <a:pt x="40636" y="16092"/>
                      </a:lnTo>
                      <a:lnTo>
                        <a:pt x="40636" y="16219"/>
                      </a:lnTo>
                      <a:lnTo>
                        <a:pt x="40672" y="16255"/>
                      </a:lnTo>
                      <a:lnTo>
                        <a:pt x="40726" y="16291"/>
                      </a:lnTo>
                      <a:lnTo>
                        <a:pt x="40853" y="16273"/>
                      </a:lnTo>
                      <a:lnTo>
                        <a:pt x="40889" y="16237"/>
                      </a:lnTo>
                      <a:lnTo>
                        <a:pt x="40907" y="16219"/>
                      </a:lnTo>
                      <a:lnTo>
                        <a:pt x="41142" y="15947"/>
                      </a:lnTo>
                      <a:lnTo>
                        <a:pt x="41649" y="15477"/>
                      </a:lnTo>
                      <a:lnTo>
                        <a:pt x="42482" y="14898"/>
                      </a:lnTo>
                      <a:lnTo>
                        <a:pt x="43351" y="14536"/>
                      </a:lnTo>
                      <a:lnTo>
                        <a:pt x="43930" y="14409"/>
                      </a:lnTo>
                      <a:lnTo>
                        <a:pt x="44473" y="14391"/>
                      </a:lnTo>
                      <a:lnTo>
                        <a:pt x="44962" y="14481"/>
                      </a:lnTo>
                      <a:lnTo>
                        <a:pt x="45197" y="14572"/>
                      </a:lnTo>
                      <a:lnTo>
                        <a:pt x="45505" y="14753"/>
                      </a:lnTo>
                      <a:lnTo>
                        <a:pt x="45957" y="15278"/>
                      </a:lnTo>
                      <a:lnTo>
                        <a:pt x="46192" y="16020"/>
                      </a:lnTo>
                      <a:lnTo>
                        <a:pt x="46210" y="16961"/>
                      </a:lnTo>
                      <a:lnTo>
                        <a:pt x="46138" y="17504"/>
                      </a:lnTo>
                      <a:lnTo>
                        <a:pt x="46048" y="17938"/>
                      </a:lnTo>
                      <a:lnTo>
                        <a:pt x="45776" y="18771"/>
                      </a:lnTo>
                      <a:lnTo>
                        <a:pt x="45378" y="19531"/>
                      </a:lnTo>
                      <a:lnTo>
                        <a:pt x="44871" y="20219"/>
                      </a:lnTo>
                      <a:lnTo>
                        <a:pt x="44256" y="20853"/>
                      </a:lnTo>
                      <a:lnTo>
                        <a:pt x="43532" y="21377"/>
                      </a:lnTo>
                      <a:lnTo>
                        <a:pt x="42699" y="21848"/>
                      </a:lnTo>
                      <a:lnTo>
                        <a:pt x="41776" y="22228"/>
                      </a:lnTo>
                      <a:lnTo>
                        <a:pt x="41287" y="22373"/>
                      </a:lnTo>
                      <a:lnTo>
                        <a:pt x="40527" y="22572"/>
                      </a:lnTo>
                      <a:lnTo>
                        <a:pt x="38952" y="22789"/>
                      </a:lnTo>
                      <a:lnTo>
                        <a:pt x="37323" y="22789"/>
                      </a:lnTo>
                      <a:lnTo>
                        <a:pt x="35712" y="22626"/>
                      </a:lnTo>
                      <a:lnTo>
                        <a:pt x="34138" y="22264"/>
                      </a:lnTo>
                      <a:lnTo>
                        <a:pt x="32671" y="21758"/>
                      </a:lnTo>
                      <a:lnTo>
                        <a:pt x="31368" y="21070"/>
                      </a:lnTo>
                      <a:lnTo>
                        <a:pt x="30264" y="20255"/>
                      </a:lnTo>
                      <a:lnTo>
                        <a:pt x="29812" y="19803"/>
                      </a:lnTo>
                      <a:lnTo>
                        <a:pt x="29739" y="19748"/>
                      </a:lnTo>
                      <a:lnTo>
                        <a:pt x="29649" y="19767"/>
                      </a:lnTo>
                      <a:lnTo>
                        <a:pt x="29558" y="19821"/>
                      </a:lnTo>
                      <a:lnTo>
                        <a:pt x="29540" y="19911"/>
                      </a:lnTo>
                      <a:lnTo>
                        <a:pt x="29558" y="20400"/>
                      </a:lnTo>
                      <a:lnTo>
                        <a:pt x="29468" y="21341"/>
                      </a:lnTo>
                      <a:lnTo>
                        <a:pt x="29269" y="22174"/>
                      </a:lnTo>
                      <a:lnTo>
                        <a:pt x="28943" y="22916"/>
                      </a:lnTo>
                      <a:lnTo>
                        <a:pt x="28526" y="23586"/>
                      </a:lnTo>
                      <a:lnTo>
                        <a:pt x="27983" y="24147"/>
                      </a:lnTo>
                      <a:lnTo>
                        <a:pt x="27332" y="24617"/>
                      </a:lnTo>
                      <a:lnTo>
                        <a:pt x="26572" y="24979"/>
                      </a:lnTo>
                      <a:lnTo>
                        <a:pt x="26137" y="25124"/>
                      </a:lnTo>
                      <a:lnTo>
                        <a:pt x="25739" y="25233"/>
                      </a:lnTo>
                      <a:lnTo>
                        <a:pt x="24852" y="25396"/>
                      </a:lnTo>
                      <a:lnTo>
                        <a:pt x="23458" y="25468"/>
                      </a:lnTo>
                      <a:lnTo>
                        <a:pt x="21449" y="25269"/>
                      </a:lnTo>
                      <a:lnTo>
                        <a:pt x="19368" y="24762"/>
                      </a:lnTo>
                      <a:lnTo>
                        <a:pt x="17359" y="24002"/>
                      </a:lnTo>
                      <a:lnTo>
                        <a:pt x="15458" y="23007"/>
                      </a:lnTo>
                      <a:lnTo>
                        <a:pt x="13793" y="21830"/>
                      </a:lnTo>
                      <a:lnTo>
                        <a:pt x="12761" y="20834"/>
                      </a:lnTo>
                      <a:lnTo>
                        <a:pt x="12200" y="20147"/>
                      </a:lnTo>
                      <a:lnTo>
                        <a:pt x="11965" y="19785"/>
                      </a:lnTo>
                      <a:lnTo>
                        <a:pt x="11910" y="19730"/>
                      </a:lnTo>
                      <a:lnTo>
                        <a:pt x="11856" y="19712"/>
                      </a:lnTo>
                      <a:lnTo>
                        <a:pt x="11784" y="19712"/>
                      </a:lnTo>
                      <a:lnTo>
                        <a:pt x="11729" y="19748"/>
                      </a:lnTo>
                      <a:lnTo>
                        <a:pt x="11385" y="20074"/>
                      </a:lnTo>
                      <a:lnTo>
                        <a:pt x="10571" y="20635"/>
                      </a:lnTo>
                      <a:lnTo>
                        <a:pt x="9666" y="21088"/>
                      </a:lnTo>
                      <a:lnTo>
                        <a:pt x="8688" y="21432"/>
                      </a:lnTo>
                      <a:lnTo>
                        <a:pt x="7657" y="21649"/>
                      </a:lnTo>
                      <a:lnTo>
                        <a:pt x="6589" y="21739"/>
                      </a:lnTo>
                      <a:lnTo>
                        <a:pt x="5521" y="21721"/>
                      </a:lnTo>
                      <a:lnTo>
                        <a:pt x="4489" y="21558"/>
                      </a:lnTo>
                      <a:lnTo>
                        <a:pt x="4000" y="21414"/>
                      </a:lnTo>
                      <a:lnTo>
                        <a:pt x="3638" y="21305"/>
                      </a:lnTo>
                      <a:lnTo>
                        <a:pt x="2987" y="20997"/>
                      </a:lnTo>
                      <a:lnTo>
                        <a:pt x="2390" y="20635"/>
                      </a:lnTo>
                      <a:lnTo>
                        <a:pt x="1865" y="20219"/>
                      </a:lnTo>
                      <a:lnTo>
                        <a:pt x="1412" y="19730"/>
                      </a:lnTo>
                      <a:lnTo>
                        <a:pt x="1014" y="19187"/>
                      </a:lnTo>
                      <a:lnTo>
                        <a:pt x="724" y="18590"/>
                      </a:lnTo>
                      <a:lnTo>
                        <a:pt x="489" y="17920"/>
                      </a:lnTo>
                      <a:lnTo>
                        <a:pt x="417" y="17576"/>
                      </a:lnTo>
                      <a:lnTo>
                        <a:pt x="344" y="17196"/>
                      </a:lnTo>
                      <a:lnTo>
                        <a:pt x="308" y="16472"/>
                      </a:lnTo>
                      <a:lnTo>
                        <a:pt x="362" y="15784"/>
                      </a:lnTo>
                      <a:lnTo>
                        <a:pt x="543" y="15115"/>
                      </a:lnTo>
                      <a:lnTo>
                        <a:pt x="815" y="14499"/>
                      </a:lnTo>
                      <a:lnTo>
                        <a:pt x="1195" y="13920"/>
                      </a:lnTo>
                      <a:lnTo>
                        <a:pt x="1666" y="13377"/>
                      </a:lnTo>
                      <a:lnTo>
                        <a:pt x="2245" y="12907"/>
                      </a:lnTo>
                      <a:lnTo>
                        <a:pt x="2571" y="12689"/>
                      </a:lnTo>
                      <a:lnTo>
                        <a:pt x="3095" y="12364"/>
                      </a:lnTo>
                      <a:lnTo>
                        <a:pt x="4236" y="11893"/>
                      </a:lnTo>
                      <a:lnTo>
                        <a:pt x="5467" y="11567"/>
                      </a:lnTo>
                      <a:lnTo>
                        <a:pt x="6734" y="11404"/>
                      </a:lnTo>
                      <a:lnTo>
                        <a:pt x="8019" y="11404"/>
                      </a:lnTo>
                      <a:lnTo>
                        <a:pt x="9268" y="11567"/>
                      </a:lnTo>
                      <a:lnTo>
                        <a:pt x="10426" y="11893"/>
                      </a:lnTo>
                      <a:lnTo>
                        <a:pt x="11476" y="12382"/>
                      </a:lnTo>
                      <a:lnTo>
                        <a:pt x="11928" y="12689"/>
                      </a:lnTo>
                      <a:lnTo>
                        <a:pt x="12019" y="12726"/>
                      </a:lnTo>
                      <a:lnTo>
                        <a:pt x="12109" y="12689"/>
                      </a:lnTo>
                      <a:lnTo>
                        <a:pt x="12164" y="12617"/>
                      </a:lnTo>
                      <a:lnTo>
                        <a:pt x="12146" y="12508"/>
                      </a:lnTo>
                      <a:lnTo>
                        <a:pt x="11947" y="12020"/>
                      </a:lnTo>
                      <a:lnTo>
                        <a:pt x="11603" y="11024"/>
                      </a:lnTo>
                      <a:lnTo>
                        <a:pt x="11385" y="10065"/>
                      </a:lnTo>
                      <a:lnTo>
                        <a:pt x="11259" y="9124"/>
                      </a:lnTo>
                      <a:lnTo>
                        <a:pt x="11241" y="8200"/>
                      </a:lnTo>
                      <a:lnTo>
                        <a:pt x="11331" y="7295"/>
                      </a:lnTo>
                      <a:lnTo>
                        <a:pt x="11530" y="6445"/>
                      </a:lnTo>
                      <a:lnTo>
                        <a:pt x="11838" y="5594"/>
                      </a:lnTo>
                      <a:lnTo>
                        <a:pt x="12037" y="5196"/>
                      </a:lnTo>
                      <a:lnTo>
                        <a:pt x="12272" y="4761"/>
                      </a:lnTo>
                      <a:lnTo>
                        <a:pt x="12870" y="3911"/>
                      </a:lnTo>
                      <a:lnTo>
                        <a:pt x="13594" y="3132"/>
                      </a:lnTo>
                      <a:lnTo>
                        <a:pt x="14426" y="2426"/>
                      </a:lnTo>
                      <a:lnTo>
                        <a:pt x="15367" y="1811"/>
                      </a:lnTo>
                      <a:lnTo>
                        <a:pt x="16399" y="1268"/>
                      </a:lnTo>
                      <a:lnTo>
                        <a:pt x="17540" y="797"/>
                      </a:lnTo>
                      <a:lnTo>
                        <a:pt x="18752" y="435"/>
                      </a:lnTo>
                      <a:lnTo>
                        <a:pt x="19386" y="291"/>
                      </a:lnTo>
                      <a:lnTo>
                        <a:pt x="193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389676" y="3721420"/>
                  <a:ext cx="1478364" cy="8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7" h="26174" extrusionOk="0">
                      <a:moveTo>
                        <a:pt x="22644" y="1"/>
                      </a:moveTo>
                      <a:lnTo>
                        <a:pt x="20436" y="200"/>
                      </a:lnTo>
                      <a:lnTo>
                        <a:pt x="19331" y="417"/>
                      </a:lnTo>
                      <a:lnTo>
                        <a:pt x="18680" y="562"/>
                      </a:lnTo>
                      <a:lnTo>
                        <a:pt x="17431" y="942"/>
                      </a:lnTo>
                      <a:lnTo>
                        <a:pt x="16254" y="1413"/>
                      </a:lnTo>
                      <a:lnTo>
                        <a:pt x="15186" y="1974"/>
                      </a:lnTo>
                      <a:lnTo>
                        <a:pt x="14227" y="2625"/>
                      </a:lnTo>
                      <a:lnTo>
                        <a:pt x="13358" y="3349"/>
                      </a:lnTo>
                      <a:lnTo>
                        <a:pt x="12616" y="4146"/>
                      </a:lnTo>
                      <a:lnTo>
                        <a:pt x="12019" y="5014"/>
                      </a:lnTo>
                      <a:lnTo>
                        <a:pt x="11766" y="5485"/>
                      </a:lnTo>
                      <a:lnTo>
                        <a:pt x="11566" y="5865"/>
                      </a:lnTo>
                      <a:lnTo>
                        <a:pt x="11259" y="6680"/>
                      </a:lnTo>
                      <a:lnTo>
                        <a:pt x="11060" y="7530"/>
                      </a:lnTo>
                      <a:lnTo>
                        <a:pt x="10951" y="8399"/>
                      </a:lnTo>
                      <a:lnTo>
                        <a:pt x="10933" y="9304"/>
                      </a:lnTo>
                      <a:lnTo>
                        <a:pt x="11023" y="10209"/>
                      </a:lnTo>
                      <a:lnTo>
                        <a:pt x="11223" y="11150"/>
                      </a:lnTo>
                      <a:lnTo>
                        <a:pt x="11494" y="12110"/>
                      </a:lnTo>
                      <a:lnTo>
                        <a:pt x="11675" y="12580"/>
                      </a:lnTo>
                      <a:lnTo>
                        <a:pt x="11204" y="12309"/>
                      </a:lnTo>
                      <a:lnTo>
                        <a:pt x="10118" y="11893"/>
                      </a:lnTo>
                      <a:lnTo>
                        <a:pt x="8960" y="11621"/>
                      </a:lnTo>
                      <a:lnTo>
                        <a:pt x="7729" y="11512"/>
                      </a:lnTo>
                      <a:lnTo>
                        <a:pt x="6480" y="11549"/>
                      </a:lnTo>
                      <a:lnTo>
                        <a:pt x="5231" y="11730"/>
                      </a:lnTo>
                      <a:lnTo>
                        <a:pt x="4037" y="12056"/>
                      </a:lnTo>
                      <a:lnTo>
                        <a:pt x="2933" y="12544"/>
                      </a:lnTo>
                      <a:lnTo>
                        <a:pt x="2426" y="12852"/>
                      </a:lnTo>
                      <a:lnTo>
                        <a:pt x="2064" y="13069"/>
                      </a:lnTo>
                      <a:lnTo>
                        <a:pt x="1448" y="13594"/>
                      </a:lnTo>
                      <a:lnTo>
                        <a:pt x="942" y="14155"/>
                      </a:lnTo>
                      <a:lnTo>
                        <a:pt x="543" y="14771"/>
                      </a:lnTo>
                      <a:lnTo>
                        <a:pt x="254" y="15440"/>
                      </a:lnTo>
                      <a:lnTo>
                        <a:pt x="73" y="16146"/>
                      </a:lnTo>
                      <a:lnTo>
                        <a:pt x="0" y="16888"/>
                      </a:lnTo>
                      <a:lnTo>
                        <a:pt x="55" y="17649"/>
                      </a:lnTo>
                      <a:lnTo>
                        <a:pt x="127" y="18047"/>
                      </a:lnTo>
                      <a:lnTo>
                        <a:pt x="199" y="18427"/>
                      </a:lnTo>
                      <a:lnTo>
                        <a:pt x="435" y="19115"/>
                      </a:lnTo>
                      <a:lnTo>
                        <a:pt x="761" y="19748"/>
                      </a:lnTo>
                      <a:lnTo>
                        <a:pt x="1159" y="20327"/>
                      </a:lnTo>
                      <a:lnTo>
                        <a:pt x="1647" y="20852"/>
                      </a:lnTo>
                      <a:lnTo>
                        <a:pt x="2209" y="21305"/>
                      </a:lnTo>
                      <a:lnTo>
                        <a:pt x="2824" y="21685"/>
                      </a:lnTo>
                      <a:lnTo>
                        <a:pt x="3530" y="21993"/>
                      </a:lnTo>
                      <a:lnTo>
                        <a:pt x="3910" y="22119"/>
                      </a:lnTo>
                      <a:lnTo>
                        <a:pt x="4417" y="22264"/>
                      </a:lnTo>
                      <a:lnTo>
                        <a:pt x="5467" y="22427"/>
                      </a:lnTo>
                      <a:lnTo>
                        <a:pt x="6535" y="22463"/>
                      </a:lnTo>
                      <a:lnTo>
                        <a:pt x="7602" y="22373"/>
                      </a:lnTo>
                      <a:lnTo>
                        <a:pt x="8670" y="22155"/>
                      </a:lnTo>
                      <a:lnTo>
                        <a:pt x="9666" y="21830"/>
                      </a:lnTo>
                      <a:lnTo>
                        <a:pt x="10607" y="21377"/>
                      </a:lnTo>
                      <a:lnTo>
                        <a:pt x="11440" y="20834"/>
                      </a:lnTo>
                      <a:lnTo>
                        <a:pt x="11802" y="20508"/>
                      </a:lnTo>
                      <a:lnTo>
                        <a:pt x="12236" y="21106"/>
                      </a:lnTo>
                      <a:lnTo>
                        <a:pt x="13322" y="22228"/>
                      </a:lnTo>
                      <a:lnTo>
                        <a:pt x="14643" y="23242"/>
                      </a:lnTo>
                      <a:lnTo>
                        <a:pt x="16146" y="24147"/>
                      </a:lnTo>
                      <a:lnTo>
                        <a:pt x="17793" y="24907"/>
                      </a:lnTo>
                      <a:lnTo>
                        <a:pt x="19494" y="25504"/>
                      </a:lnTo>
                      <a:lnTo>
                        <a:pt x="21214" y="25920"/>
                      </a:lnTo>
                      <a:lnTo>
                        <a:pt x="22915" y="26156"/>
                      </a:lnTo>
                      <a:lnTo>
                        <a:pt x="23730" y="26174"/>
                      </a:lnTo>
                      <a:lnTo>
                        <a:pt x="24400" y="26156"/>
                      </a:lnTo>
                      <a:lnTo>
                        <a:pt x="25648" y="25993"/>
                      </a:lnTo>
                      <a:lnTo>
                        <a:pt x="26228" y="25830"/>
                      </a:lnTo>
                      <a:lnTo>
                        <a:pt x="26861" y="25613"/>
                      </a:lnTo>
                      <a:lnTo>
                        <a:pt x="27802" y="25088"/>
                      </a:lnTo>
                      <a:lnTo>
                        <a:pt x="28382" y="24599"/>
                      </a:lnTo>
                      <a:lnTo>
                        <a:pt x="28907" y="24002"/>
                      </a:lnTo>
                      <a:lnTo>
                        <a:pt x="29341" y="23260"/>
                      </a:lnTo>
                      <a:lnTo>
                        <a:pt x="29649" y="22373"/>
                      </a:lnTo>
                      <a:lnTo>
                        <a:pt x="29830" y="21305"/>
                      </a:lnTo>
                      <a:lnTo>
                        <a:pt x="29848" y="20689"/>
                      </a:lnTo>
                      <a:lnTo>
                        <a:pt x="30336" y="21142"/>
                      </a:lnTo>
                      <a:lnTo>
                        <a:pt x="31495" y="21920"/>
                      </a:lnTo>
                      <a:lnTo>
                        <a:pt x="32816" y="22572"/>
                      </a:lnTo>
                      <a:lnTo>
                        <a:pt x="34282" y="23061"/>
                      </a:lnTo>
                      <a:lnTo>
                        <a:pt x="35839" y="23386"/>
                      </a:lnTo>
                      <a:lnTo>
                        <a:pt x="37432" y="23531"/>
                      </a:lnTo>
                      <a:lnTo>
                        <a:pt x="39043" y="23495"/>
                      </a:lnTo>
                      <a:lnTo>
                        <a:pt x="40617" y="23278"/>
                      </a:lnTo>
                      <a:lnTo>
                        <a:pt x="41360" y="23079"/>
                      </a:lnTo>
                      <a:lnTo>
                        <a:pt x="41884" y="22934"/>
                      </a:lnTo>
                      <a:lnTo>
                        <a:pt x="42844" y="22536"/>
                      </a:lnTo>
                      <a:lnTo>
                        <a:pt x="43713" y="22047"/>
                      </a:lnTo>
                      <a:lnTo>
                        <a:pt x="44455" y="21486"/>
                      </a:lnTo>
                      <a:lnTo>
                        <a:pt x="45106" y="20834"/>
                      </a:lnTo>
                      <a:lnTo>
                        <a:pt x="45631" y="20110"/>
                      </a:lnTo>
                      <a:lnTo>
                        <a:pt x="46048" y="19314"/>
                      </a:lnTo>
                      <a:lnTo>
                        <a:pt x="46337" y="18445"/>
                      </a:lnTo>
                      <a:lnTo>
                        <a:pt x="46428" y="17974"/>
                      </a:lnTo>
                      <a:lnTo>
                        <a:pt x="46500" y="17576"/>
                      </a:lnTo>
                      <a:lnTo>
                        <a:pt x="46536" y="16870"/>
                      </a:lnTo>
                      <a:lnTo>
                        <a:pt x="46464" y="16291"/>
                      </a:lnTo>
                      <a:lnTo>
                        <a:pt x="46337" y="15820"/>
                      </a:lnTo>
                      <a:lnTo>
                        <a:pt x="46048" y="15277"/>
                      </a:lnTo>
                      <a:lnTo>
                        <a:pt x="45559" y="14843"/>
                      </a:lnTo>
                      <a:lnTo>
                        <a:pt x="45324" y="14716"/>
                      </a:lnTo>
                      <a:lnTo>
                        <a:pt x="45070" y="14608"/>
                      </a:lnTo>
                      <a:lnTo>
                        <a:pt x="44491" y="14517"/>
                      </a:lnTo>
                      <a:lnTo>
                        <a:pt x="43876" y="14535"/>
                      </a:lnTo>
                      <a:lnTo>
                        <a:pt x="43224" y="14680"/>
                      </a:lnTo>
                      <a:lnTo>
                        <a:pt x="42898" y="14807"/>
                      </a:lnTo>
                      <a:lnTo>
                        <a:pt x="42898" y="14807"/>
                      </a:lnTo>
                      <a:lnTo>
                        <a:pt x="43152" y="14571"/>
                      </a:lnTo>
                      <a:lnTo>
                        <a:pt x="43604" y="14047"/>
                      </a:lnTo>
                      <a:lnTo>
                        <a:pt x="43966" y="13395"/>
                      </a:lnTo>
                      <a:lnTo>
                        <a:pt x="44219" y="12617"/>
                      </a:lnTo>
                      <a:lnTo>
                        <a:pt x="44310" y="12146"/>
                      </a:lnTo>
                      <a:lnTo>
                        <a:pt x="44002" y="12110"/>
                      </a:lnTo>
                      <a:lnTo>
                        <a:pt x="43912" y="12671"/>
                      </a:lnTo>
                      <a:lnTo>
                        <a:pt x="43550" y="13576"/>
                      </a:lnTo>
                      <a:lnTo>
                        <a:pt x="43025" y="14264"/>
                      </a:lnTo>
                      <a:lnTo>
                        <a:pt x="42409" y="14843"/>
                      </a:lnTo>
                      <a:lnTo>
                        <a:pt x="42065" y="15133"/>
                      </a:lnTo>
                      <a:lnTo>
                        <a:pt x="41703" y="15422"/>
                      </a:lnTo>
                      <a:lnTo>
                        <a:pt x="40998" y="16074"/>
                      </a:lnTo>
                      <a:lnTo>
                        <a:pt x="40654" y="16472"/>
                      </a:lnTo>
                      <a:lnTo>
                        <a:pt x="40636" y="16508"/>
                      </a:lnTo>
                      <a:lnTo>
                        <a:pt x="40636" y="16635"/>
                      </a:lnTo>
                      <a:lnTo>
                        <a:pt x="40672" y="16671"/>
                      </a:lnTo>
                      <a:lnTo>
                        <a:pt x="40726" y="16707"/>
                      </a:lnTo>
                      <a:lnTo>
                        <a:pt x="40853" y="16689"/>
                      </a:lnTo>
                      <a:lnTo>
                        <a:pt x="40889" y="16653"/>
                      </a:lnTo>
                      <a:lnTo>
                        <a:pt x="41124" y="16381"/>
                      </a:lnTo>
                      <a:lnTo>
                        <a:pt x="41649" y="15893"/>
                      </a:lnTo>
                      <a:lnTo>
                        <a:pt x="42482" y="15314"/>
                      </a:lnTo>
                      <a:lnTo>
                        <a:pt x="43351" y="14952"/>
                      </a:lnTo>
                      <a:lnTo>
                        <a:pt x="43912" y="14825"/>
                      </a:lnTo>
                      <a:lnTo>
                        <a:pt x="44455" y="14807"/>
                      </a:lnTo>
                      <a:lnTo>
                        <a:pt x="44962" y="14897"/>
                      </a:lnTo>
                      <a:lnTo>
                        <a:pt x="45197" y="14988"/>
                      </a:lnTo>
                      <a:lnTo>
                        <a:pt x="45505" y="15169"/>
                      </a:lnTo>
                      <a:lnTo>
                        <a:pt x="45957" y="15694"/>
                      </a:lnTo>
                      <a:lnTo>
                        <a:pt x="46192" y="16436"/>
                      </a:lnTo>
                      <a:lnTo>
                        <a:pt x="46210" y="17377"/>
                      </a:lnTo>
                      <a:lnTo>
                        <a:pt x="46138" y="17920"/>
                      </a:lnTo>
                      <a:lnTo>
                        <a:pt x="46048" y="18354"/>
                      </a:lnTo>
                      <a:lnTo>
                        <a:pt x="45776" y="19187"/>
                      </a:lnTo>
                      <a:lnTo>
                        <a:pt x="45378" y="19947"/>
                      </a:lnTo>
                      <a:lnTo>
                        <a:pt x="44871" y="20635"/>
                      </a:lnTo>
                      <a:lnTo>
                        <a:pt x="44256" y="21269"/>
                      </a:lnTo>
                      <a:lnTo>
                        <a:pt x="43532" y="21793"/>
                      </a:lnTo>
                      <a:lnTo>
                        <a:pt x="42699" y="22264"/>
                      </a:lnTo>
                      <a:lnTo>
                        <a:pt x="41776" y="22644"/>
                      </a:lnTo>
                      <a:lnTo>
                        <a:pt x="41287" y="22789"/>
                      </a:lnTo>
                      <a:lnTo>
                        <a:pt x="40527" y="22988"/>
                      </a:lnTo>
                      <a:lnTo>
                        <a:pt x="38952" y="23205"/>
                      </a:lnTo>
                      <a:lnTo>
                        <a:pt x="37323" y="23205"/>
                      </a:lnTo>
                      <a:lnTo>
                        <a:pt x="35712" y="23042"/>
                      </a:lnTo>
                      <a:lnTo>
                        <a:pt x="34138" y="22680"/>
                      </a:lnTo>
                      <a:lnTo>
                        <a:pt x="32671" y="22174"/>
                      </a:lnTo>
                      <a:lnTo>
                        <a:pt x="31368" y="21486"/>
                      </a:lnTo>
                      <a:lnTo>
                        <a:pt x="30264" y="20671"/>
                      </a:lnTo>
                      <a:lnTo>
                        <a:pt x="29812" y="20219"/>
                      </a:lnTo>
                      <a:lnTo>
                        <a:pt x="29739" y="20164"/>
                      </a:lnTo>
                      <a:lnTo>
                        <a:pt x="29649" y="20183"/>
                      </a:lnTo>
                      <a:lnTo>
                        <a:pt x="29558" y="20237"/>
                      </a:lnTo>
                      <a:lnTo>
                        <a:pt x="29540" y="20327"/>
                      </a:lnTo>
                      <a:lnTo>
                        <a:pt x="29558" y="20816"/>
                      </a:lnTo>
                      <a:lnTo>
                        <a:pt x="29468" y="21757"/>
                      </a:lnTo>
                      <a:lnTo>
                        <a:pt x="29269" y="22590"/>
                      </a:lnTo>
                      <a:lnTo>
                        <a:pt x="28943" y="23332"/>
                      </a:lnTo>
                      <a:lnTo>
                        <a:pt x="28526" y="24002"/>
                      </a:lnTo>
                      <a:lnTo>
                        <a:pt x="27983" y="24563"/>
                      </a:lnTo>
                      <a:lnTo>
                        <a:pt x="27332" y="25033"/>
                      </a:lnTo>
                      <a:lnTo>
                        <a:pt x="26572" y="25395"/>
                      </a:lnTo>
                      <a:lnTo>
                        <a:pt x="26137" y="25540"/>
                      </a:lnTo>
                      <a:lnTo>
                        <a:pt x="25739" y="25649"/>
                      </a:lnTo>
                      <a:lnTo>
                        <a:pt x="24852" y="25812"/>
                      </a:lnTo>
                      <a:lnTo>
                        <a:pt x="23458" y="25884"/>
                      </a:lnTo>
                      <a:lnTo>
                        <a:pt x="21449" y="25685"/>
                      </a:lnTo>
                      <a:lnTo>
                        <a:pt x="19368" y="25178"/>
                      </a:lnTo>
                      <a:lnTo>
                        <a:pt x="17359" y="24418"/>
                      </a:lnTo>
                      <a:lnTo>
                        <a:pt x="15458" y="23423"/>
                      </a:lnTo>
                      <a:lnTo>
                        <a:pt x="13793" y="22246"/>
                      </a:lnTo>
                      <a:lnTo>
                        <a:pt x="12761" y="21250"/>
                      </a:lnTo>
                      <a:lnTo>
                        <a:pt x="12200" y="20563"/>
                      </a:lnTo>
                      <a:lnTo>
                        <a:pt x="11965" y="20201"/>
                      </a:lnTo>
                      <a:lnTo>
                        <a:pt x="11910" y="20146"/>
                      </a:lnTo>
                      <a:lnTo>
                        <a:pt x="11856" y="20128"/>
                      </a:lnTo>
                      <a:lnTo>
                        <a:pt x="11784" y="20128"/>
                      </a:lnTo>
                      <a:lnTo>
                        <a:pt x="11729" y="20164"/>
                      </a:lnTo>
                      <a:lnTo>
                        <a:pt x="11385" y="20490"/>
                      </a:lnTo>
                      <a:lnTo>
                        <a:pt x="10571" y="21051"/>
                      </a:lnTo>
                      <a:lnTo>
                        <a:pt x="9666" y="21504"/>
                      </a:lnTo>
                      <a:lnTo>
                        <a:pt x="8688" y="21848"/>
                      </a:lnTo>
                      <a:lnTo>
                        <a:pt x="7657" y="22065"/>
                      </a:lnTo>
                      <a:lnTo>
                        <a:pt x="6589" y="22155"/>
                      </a:lnTo>
                      <a:lnTo>
                        <a:pt x="5521" y="22137"/>
                      </a:lnTo>
                      <a:lnTo>
                        <a:pt x="4489" y="21974"/>
                      </a:lnTo>
                      <a:lnTo>
                        <a:pt x="4000" y="21830"/>
                      </a:lnTo>
                      <a:lnTo>
                        <a:pt x="3638" y="21721"/>
                      </a:lnTo>
                      <a:lnTo>
                        <a:pt x="2987" y="21413"/>
                      </a:lnTo>
                      <a:lnTo>
                        <a:pt x="2390" y="21051"/>
                      </a:lnTo>
                      <a:lnTo>
                        <a:pt x="1865" y="20635"/>
                      </a:lnTo>
                      <a:lnTo>
                        <a:pt x="1412" y="20146"/>
                      </a:lnTo>
                      <a:lnTo>
                        <a:pt x="1014" y="19603"/>
                      </a:lnTo>
                      <a:lnTo>
                        <a:pt x="724" y="19006"/>
                      </a:lnTo>
                      <a:lnTo>
                        <a:pt x="489" y="18336"/>
                      </a:lnTo>
                      <a:lnTo>
                        <a:pt x="417" y="17992"/>
                      </a:lnTo>
                      <a:lnTo>
                        <a:pt x="344" y="17612"/>
                      </a:lnTo>
                      <a:lnTo>
                        <a:pt x="308" y="16888"/>
                      </a:lnTo>
                      <a:lnTo>
                        <a:pt x="362" y="16200"/>
                      </a:lnTo>
                      <a:lnTo>
                        <a:pt x="543" y="15531"/>
                      </a:lnTo>
                      <a:lnTo>
                        <a:pt x="815" y="14915"/>
                      </a:lnTo>
                      <a:lnTo>
                        <a:pt x="1195" y="14336"/>
                      </a:lnTo>
                      <a:lnTo>
                        <a:pt x="1666" y="13793"/>
                      </a:lnTo>
                      <a:lnTo>
                        <a:pt x="2245" y="13323"/>
                      </a:lnTo>
                      <a:lnTo>
                        <a:pt x="2571" y="13105"/>
                      </a:lnTo>
                      <a:lnTo>
                        <a:pt x="3095" y="12780"/>
                      </a:lnTo>
                      <a:lnTo>
                        <a:pt x="4236" y="12309"/>
                      </a:lnTo>
                      <a:lnTo>
                        <a:pt x="5467" y="11983"/>
                      </a:lnTo>
                      <a:lnTo>
                        <a:pt x="6734" y="11820"/>
                      </a:lnTo>
                      <a:lnTo>
                        <a:pt x="8019" y="11820"/>
                      </a:lnTo>
                      <a:lnTo>
                        <a:pt x="9268" y="11983"/>
                      </a:lnTo>
                      <a:lnTo>
                        <a:pt x="10426" y="12309"/>
                      </a:lnTo>
                      <a:lnTo>
                        <a:pt x="11476" y="12798"/>
                      </a:lnTo>
                      <a:lnTo>
                        <a:pt x="11928" y="13105"/>
                      </a:lnTo>
                      <a:lnTo>
                        <a:pt x="12019" y="13142"/>
                      </a:lnTo>
                      <a:lnTo>
                        <a:pt x="12109" y="13105"/>
                      </a:lnTo>
                      <a:lnTo>
                        <a:pt x="12164" y="13033"/>
                      </a:lnTo>
                      <a:lnTo>
                        <a:pt x="12146" y="12924"/>
                      </a:lnTo>
                      <a:lnTo>
                        <a:pt x="11947" y="12436"/>
                      </a:lnTo>
                      <a:lnTo>
                        <a:pt x="11603" y="11440"/>
                      </a:lnTo>
                      <a:lnTo>
                        <a:pt x="11385" y="10481"/>
                      </a:lnTo>
                      <a:lnTo>
                        <a:pt x="11259" y="9540"/>
                      </a:lnTo>
                      <a:lnTo>
                        <a:pt x="11241" y="8616"/>
                      </a:lnTo>
                      <a:lnTo>
                        <a:pt x="11331" y="7711"/>
                      </a:lnTo>
                      <a:lnTo>
                        <a:pt x="11530" y="6861"/>
                      </a:lnTo>
                      <a:lnTo>
                        <a:pt x="11838" y="6010"/>
                      </a:lnTo>
                      <a:lnTo>
                        <a:pt x="12037" y="5612"/>
                      </a:lnTo>
                      <a:lnTo>
                        <a:pt x="12272" y="5177"/>
                      </a:lnTo>
                      <a:lnTo>
                        <a:pt x="12870" y="4327"/>
                      </a:lnTo>
                      <a:lnTo>
                        <a:pt x="13594" y="3548"/>
                      </a:lnTo>
                      <a:lnTo>
                        <a:pt x="14426" y="2842"/>
                      </a:lnTo>
                      <a:lnTo>
                        <a:pt x="15367" y="2227"/>
                      </a:lnTo>
                      <a:lnTo>
                        <a:pt x="16399" y="1684"/>
                      </a:lnTo>
                      <a:lnTo>
                        <a:pt x="17540" y="1213"/>
                      </a:lnTo>
                      <a:lnTo>
                        <a:pt x="18752" y="851"/>
                      </a:lnTo>
                      <a:lnTo>
                        <a:pt x="19386" y="707"/>
                      </a:lnTo>
                      <a:lnTo>
                        <a:pt x="20472" y="507"/>
                      </a:lnTo>
                      <a:lnTo>
                        <a:pt x="22662" y="308"/>
                      </a:lnTo>
                      <a:lnTo>
                        <a:pt x="24798" y="345"/>
                      </a:lnTo>
                      <a:lnTo>
                        <a:pt x="26843" y="634"/>
                      </a:lnTo>
                      <a:lnTo>
                        <a:pt x="27802" y="888"/>
                      </a:lnTo>
                      <a:lnTo>
                        <a:pt x="28219" y="1014"/>
                      </a:lnTo>
                      <a:lnTo>
                        <a:pt x="29033" y="1340"/>
                      </a:lnTo>
                      <a:lnTo>
                        <a:pt x="29812" y="1756"/>
                      </a:lnTo>
                      <a:lnTo>
                        <a:pt x="30536" y="2263"/>
                      </a:lnTo>
                      <a:lnTo>
                        <a:pt x="31223" y="2806"/>
                      </a:lnTo>
                      <a:lnTo>
                        <a:pt x="31839" y="3422"/>
                      </a:lnTo>
                      <a:lnTo>
                        <a:pt x="32364" y="4091"/>
                      </a:lnTo>
                      <a:lnTo>
                        <a:pt x="32834" y="4797"/>
                      </a:lnTo>
                      <a:lnTo>
                        <a:pt x="33015" y="5177"/>
                      </a:lnTo>
                      <a:lnTo>
                        <a:pt x="33178" y="5557"/>
                      </a:lnTo>
                      <a:lnTo>
                        <a:pt x="33432" y="6318"/>
                      </a:lnTo>
                      <a:lnTo>
                        <a:pt x="33558" y="7078"/>
                      </a:lnTo>
                      <a:lnTo>
                        <a:pt x="33576" y="7838"/>
                      </a:lnTo>
                      <a:lnTo>
                        <a:pt x="33522" y="8218"/>
                      </a:lnTo>
                      <a:lnTo>
                        <a:pt x="33323" y="8816"/>
                      </a:lnTo>
                      <a:lnTo>
                        <a:pt x="33178" y="9449"/>
                      </a:lnTo>
                      <a:lnTo>
                        <a:pt x="33196" y="9576"/>
                      </a:lnTo>
                      <a:lnTo>
                        <a:pt x="33287" y="9630"/>
                      </a:lnTo>
                      <a:lnTo>
                        <a:pt x="33414" y="9630"/>
                      </a:lnTo>
                      <a:lnTo>
                        <a:pt x="33468" y="9540"/>
                      </a:lnTo>
                      <a:lnTo>
                        <a:pt x="33703" y="8924"/>
                      </a:lnTo>
                      <a:lnTo>
                        <a:pt x="33830" y="8309"/>
                      </a:lnTo>
                      <a:lnTo>
                        <a:pt x="34047" y="7820"/>
                      </a:lnTo>
                      <a:lnTo>
                        <a:pt x="34644" y="6951"/>
                      </a:lnTo>
                      <a:lnTo>
                        <a:pt x="35441" y="6281"/>
                      </a:lnTo>
                      <a:lnTo>
                        <a:pt x="36382" y="5775"/>
                      </a:lnTo>
                      <a:lnTo>
                        <a:pt x="36907" y="5612"/>
                      </a:lnTo>
                      <a:lnTo>
                        <a:pt x="37287" y="5503"/>
                      </a:lnTo>
                      <a:lnTo>
                        <a:pt x="38065" y="5413"/>
                      </a:lnTo>
                      <a:lnTo>
                        <a:pt x="38844" y="5431"/>
                      </a:lnTo>
                      <a:lnTo>
                        <a:pt x="39604" y="5539"/>
                      </a:lnTo>
                      <a:lnTo>
                        <a:pt x="40328" y="5775"/>
                      </a:lnTo>
                      <a:lnTo>
                        <a:pt x="41034" y="6100"/>
                      </a:lnTo>
                      <a:lnTo>
                        <a:pt x="41667" y="6517"/>
                      </a:lnTo>
                      <a:lnTo>
                        <a:pt x="42265" y="7042"/>
                      </a:lnTo>
                      <a:lnTo>
                        <a:pt x="42518" y="7331"/>
                      </a:lnTo>
                      <a:lnTo>
                        <a:pt x="42753" y="7132"/>
                      </a:lnTo>
                      <a:lnTo>
                        <a:pt x="42482" y="6825"/>
                      </a:lnTo>
                      <a:lnTo>
                        <a:pt x="41866" y="6281"/>
                      </a:lnTo>
                      <a:lnTo>
                        <a:pt x="41179" y="5829"/>
                      </a:lnTo>
                      <a:lnTo>
                        <a:pt x="40436" y="5485"/>
                      </a:lnTo>
                      <a:lnTo>
                        <a:pt x="39676" y="5250"/>
                      </a:lnTo>
                      <a:lnTo>
                        <a:pt x="38862" y="5123"/>
                      </a:lnTo>
                      <a:lnTo>
                        <a:pt x="38047" y="5105"/>
                      </a:lnTo>
                      <a:lnTo>
                        <a:pt x="37233" y="5214"/>
                      </a:lnTo>
                      <a:lnTo>
                        <a:pt x="36834" y="5322"/>
                      </a:lnTo>
                      <a:lnTo>
                        <a:pt x="36346" y="5467"/>
                      </a:lnTo>
                      <a:lnTo>
                        <a:pt x="35495" y="5883"/>
                      </a:lnTo>
                      <a:lnTo>
                        <a:pt x="34753" y="6426"/>
                      </a:lnTo>
                      <a:lnTo>
                        <a:pt x="34138" y="7114"/>
                      </a:lnTo>
                      <a:lnTo>
                        <a:pt x="33884" y="7512"/>
                      </a:lnTo>
                      <a:lnTo>
                        <a:pt x="33848" y="6897"/>
                      </a:lnTo>
                      <a:lnTo>
                        <a:pt x="33558" y="5648"/>
                      </a:lnTo>
                      <a:lnTo>
                        <a:pt x="33287" y="5033"/>
                      </a:lnTo>
                      <a:lnTo>
                        <a:pt x="33088" y="4652"/>
                      </a:lnTo>
                      <a:lnTo>
                        <a:pt x="32617" y="3928"/>
                      </a:lnTo>
                      <a:lnTo>
                        <a:pt x="32056" y="3241"/>
                      </a:lnTo>
                      <a:lnTo>
                        <a:pt x="31422" y="2589"/>
                      </a:lnTo>
                      <a:lnTo>
                        <a:pt x="30717" y="2010"/>
                      </a:lnTo>
                      <a:lnTo>
                        <a:pt x="29956" y="1503"/>
                      </a:lnTo>
                      <a:lnTo>
                        <a:pt x="29160" y="1069"/>
                      </a:lnTo>
                      <a:lnTo>
                        <a:pt x="28327" y="725"/>
                      </a:lnTo>
                      <a:lnTo>
                        <a:pt x="27893" y="598"/>
                      </a:lnTo>
                      <a:lnTo>
                        <a:pt x="26916" y="345"/>
                      </a:lnTo>
                      <a:lnTo>
                        <a:pt x="24834" y="55"/>
                      </a:lnTo>
                      <a:lnTo>
                        <a:pt x="226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" name="Google Shape;82;p3"/>
              <p:cNvSpPr/>
              <p:nvPr/>
            </p:nvSpPr>
            <p:spPr>
              <a:xfrm flipH="1">
                <a:off x="8266088" y="738340"/>
                <a:ext cx="1011079" cy="482680"/>
              </a:xfrm>
              <a:custGeom>
                <a:avLst/>
                <a:gdLst/>
                <a:ahLst/>
                <a:cxnLst/>
                <a:rect l="l" t="t" r="r" b="b"/>
                <a:pathLst>
                  <a:path w="25631" h="12236" extrusionOk="0">
                    <a:moveTo>
                      <a:pt x="12055" y="0"/>
                    </a:moveTo>
                    <a:lnTo>
                      <a:pt x="10788" y="18"/>
                    </a:lnTo>
                    <a:lnTo>
                      <a:pt x="9557" y="199"/>
                    </a:lnTo>
                    <a:lnTo>
                      <a:pt x="8381" y="525"/>
                    </a:lnTo>
                    <a:lnTo>
                      <a:pt x="7331" y="996"/>
                    </a:lnTo>
                    <a:lnTo>
                      <a:pt x="6408" y="1629"/>
                    </a:lnTo>
                    <a:lnTo>
                      <a:pt x="5684" y="2425"/>
                    </a:lnTo>
                    <a:lnTo>
                      <a:pt x="5213" y="3349"/>
                    </a:lnTo>
                    <a:lnTo>
                      <a:pt x="4996" y="4453"/>
                    </a:lnTo>
                    <a:lnTo>
                      <a:pt x="5032" y="5068"/>
                    </a:lnTo>
                    <a:lnTo>
                      <a:pt x="5032" y="5068"/>
                    </a:lnTo>
                    <a:lnTo>
                      <a:pt x="4797" y="4923"/>
                    </a:lnTo>
                    <a:lnTo>
                      <a:pt x="4308" y="4706"/>
                    </a:lnTo>
                    <a:lnTo>
                      <a:pt x="3548" y="4525"/>
                    </a:lnTo>
                    <a:lnTo>
                      <a:pt x="2552" y="4598"/>
                    </a:lnTo>
                    <a:lnTo>
                      <a:pt x="1647" y="4923"/>
                    </a:lnTo>
                    <a:lnTo>
                      <a:pt x="869" y="5503"/>
                    </a:lnTo>
                    <a:lnTo>
                      <a:pt x="308" y="6263"/>
                    </a:lnTo>
                    <a:lnTo>
                      <a:pt x="55" y="6951"/>
                    </a:lnTo>
                    <a:lnTo>
                      <a:pt x="0" y="7439"/>
                    </a:lnTo>
                    <a:lnTo>
                      <a:pt x="18" y="7964"/>
                    </a:lnTo>
                    <a:lnTo>
                      <a:pt x="145" y="8507"/>
                    </a:lnTo>
                    <a:lnTo>
                      <a:pt x="254" y="8779"/>
                    </a:lnTo>
                    <a:lnTo>
                      <a:pt x="398" y="9141"/>
                    </a:lnTo>
                    <a:lnTo>
                      <a:pt x="797" y="9738"/>
                    </a:lnTo>
                    <a:lnTo>
                      <a:pt x="1249" y="10227"/>
                    </a:lnTo>
                    <a:lnTo>
                      <a:pt x="1792" y="10589"/>
                    </a:lnTo>
                    <a:lnTo>
                      <a:pt x="2371" y="10842"/>
                    </a:lnTo>
                    <a:lnTo>
                      <a:pt x="3005" y="11005"/>
                    </a:lnTo>
                    <a:lnTo>
                      <a:pt x="4018" y="11096"/>
                    </a:lnTo>
                    <a:lnTo>
                      <a:pt x="5430" y="10933"/>
                    </a:lnTo>
                    <a:lnTo>
                      <a:pt x="6842" y="10534"/>
                    </a:lnTo>
                    <a:lnTo>
                      <a:pt x="8145" y="9955"/>
                    </a:lnTo>
                    <a:lnTo>
                      <a:pt x="9286" y="9267"/>
                    </a:lnTo>
                    <a:lnTo>
                      <a:pt x="9738" y="8905"/>
                    </a:lnTo>
                    <a:lnTo>
                      <a:pt x="9955" y="9231"/>
                    </a:lnTo>
                    <a:lnTo>
                      <a:pt x="10516" y="9847"/>
                    </a:lnTo>
                    <a:lnTo>
                      <a:pt x="11222" y="10426"/>
                    </a:lnTo>
                    <a:lnTo>
                      <a:pt x="12019" y="10933"/>
                    </a:lnTo>
                    <a:lnTo>
                      <a:pt x="12924" y="11385"/>
                    </a:lnTo>
                    <a:lnTo>
                      <a:pt x="13865" y="11729"/>
                    </a:lnTo>
                    <a:lnTo>
                      <a:pt x="14861" y="12001"/>
                    </a:lnTo>
                    <a:lnTo>
                      <a:pt x="15838" y="12182"/>
                    </a:lnTo>
                    <a:lnTo>
                      <a:pt x="16797" y="12236"/>
                    </a:lnTo>
                    <a:lnTo>
                      <a:pt x="17684" y="12182"/>
                    </a:lnTo>
                    <a:lnTo>
                      <a:pt x="18517" y="12001"/>
                    </a:lnTo>
                    <a:lnTo>
                      <a:pt x="19223" y="11693"/>
                    </a:lnTo>
                    <a:lnTo>
                      <a:pt x="19820" y="11222"/>
                    </a:lnTo>
                    <a:lnTo>
                      <a:pt x="20236" y="10607"/>
                    </a:lnTo>
                    <a:lnTo>
                      <a:pt x="20472" y="9829"/>
                    </a:lnTo>
                    <a:lnTo>
                      <a:pt x="20472" y="8869"/>
                    </a:lnTo>
                    <a:lnTo>
                      <a:pt x="20381" y="8308"/>
                    </a:lnTo>
                    <a:lnTo>
                      <a:pt x="20417" y="8362"/>
                    </a:lnTo>
                    <a:lnTo>
                      <a:pt x="20598" y="8417"/>
                    </a:lnTo>
                    <a:lnTo>
                      <a:pt x="21123" y="8399"/>
                    </a:lnTo>
                    <a:lnTo>
                      <a:pt x="22173" y="8163"/>
                    </a:lnTo>
                    <a:lnTo>
                      <a:pt x="23386" y="7711"/>
                    </a:lnTo>
                    <a:lnTo>
                      <a:pt x="24255" y="7204"/>
                    </a:lnTo>
                    <a:lnTo>
                      <a:pt x="24761" y="6824"/>
                    </a:lnTo>
                    <a:lnTo>
                      <a:pt x="25178" y="6389"/>
                    </a:lnTo>
                    <a:lnTo>
                      <a:pt x="25467" y="5901"/>
                    </a:lnTo>
                    <a:lnTo>
                      <a:pt x="25630" y="5358"/>
                    </a:lnTo>
                    <a:lnTo>
                      <a:pt x="25594" y="4760"/>
                    </a:lnTo>
                    <a:lnTo>
                      <a:pt x="25377" y="4127"/>
                    </a:lnTo>
                    <a:lnTo>
                      <a:pt x="24906" y="3439"/>
                    </a:lnTo>
                    <a:lnTo>
                      <a:pt x="24580" y="3077"/>
                    </a:lnTo>
                    <a:lnTo>
                      <a:pt x="24218" y="2733"/>
                    </a:lnTo>
                    <a:lnTo>
                      <a:pt x="23386" y="2208"/>
                    </a:lnTo>
                    <a:lnTo>
                      <a:pt x="22463" y="1864"/>
                    </a:lnTo>
                    <a:lnTo>
                      <a:pt x="21503" y="1738"/>
                    </a:lnTo>
                    <a:lnTo>
                      <a:pt x="20544" y="1864"/>
                    </a:lnTo>
                    <a:lnTo>
                      <a:pt x="19639" y="2244"/>
                    </a:lnTo>
                    <a:lnTo>
                      <a:pt x="18825" y="2914"/>
                    </a:lnTo>
                    <a:lnTo>
                      <a:pt x="18155" y="3892"/>
                    </a:lnTo>
                    <a:lnTo>
                      <a:pt x="17901" y="4507"/>
                    </a:lnTo>
                    <a:lnTo>
                      <a:pt x="17920" y="3946"/>
                    </a:lnTo>
                    <a:lnTo>
                      <a:pt x="17684" y="2950"/>
                    </a:lnTo>
                    <a:lnTo>
                      <a:pt x="17196" y="2100"/>
                    </a:lnTo>
                    <a:lnTo>
                      <a:pt x="16453" y="1376"/>
                    </a:lnTo>
                    <a:lnTo>
                      <a:pt x="15530" y="815"/>
                    </a:lnTo>
                    <a:lnTo>
                      <a:pt x="14462" y="398"/>
                    </a:lnTo>
                    <a:lnTo>
                      <a:pt x="13286" y="109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flipH="1">
                <a:off x="6139788" y="-91010"/>
                <a:ext cx="1011079" cy="482680"/>
              </a:xfrm>
              <a:custGeom>
                <a:avLst/>
                <a:gdLst/>
                <a:ahLst/>
                <a:cxnLst/>
                <a:rect l="l" t="t" r="r" b="b"/>
                <a:pathLst>
                  <a:path w="25631" h="12236" extrusionOk="0">
                    <a:moveTo>
                      <a:pt x="12055" y="0"/>
                    </a:moveTo>
                    <a:lnTo>
                      <a:pt x="10788" y="18"/>
                    </a:lnTo>
                    <a:lnTo>
                      <a:pt x="9557" y="199"/>
                    </a:lnTo>
                    <a:lnTo>
                      <a:pt x="8381" y="525"/>
                    </a:lnTo>
                    <a:lnTo>
                      <a:pt x="7331" y="996"/>
                    </a:lnTo>
                    <a:lnTo>
                      <a:pt x="6408" y="1629"/>
                    </a:lnTo>
                    <a:lnTo>
                      <a:pt x="5684" y="2425"/>
                    </a:lnTo>
                    <a:lnTo>
                      <a:pt x="5213" y="3349"/>
                    </a:lnTo>
                    <a:lnTo>
                      <a:pt x="4996" y="4453"/>
                    </a:lnTo>
                    <a:lnTo>
                      <a:pt x="5032" y="5068"/>
                    </a:lnTo>
                    <a:lnTo>
                      <a:pt x="5032" y="5068"/>
                    </a:lnTo>
                    <a:lnTo>
                      <a:pt x="4797" y="4923"/>
                    </a:lnTo>
                    <a:lnTo>
                      <a:pt x="4308" y="4706"/>
                    </a:lnTo>
                    <a:lnTo>
                      <a:pt x="3548" y="4525"/>
                    </a:lnTo>
                    <a:lnTo>
                      <a:pt x="2552" y="4598"/>
                    </a:lnTo>
                    <a:lnTo>
                      <a:pt x="1647" y="4923"/>
                    </a:lnTo>
                    <a:lnTo>
                      <a:pt x="869" y="5503"/>
                    </a:lnTo>
                    <a:lnTo>
                      <a:pt x="308" y="6263"/>
                    </a:lnTo>
                    <a:lnTo>
                      <a:pt x="55" y="6951"/>
                    </a:lnTo>
                    <a:lnTo>
                      <a:pt x="0" y="7439"/>
                    </a:lnTo>
                    <a:lnTo>
                      <a:pt x="18" y="7964"/>
                    </a:lnTo>
                    <a:lnTo>
                      <a:pt x="145" y="8507"/>
                    </a:lnTo>
                    <a:lnTo>
                      <a:pt x="254" y="8779"/>
                    </a:lnTo>
                    <a:lnTo>
                      <a:pt x="398" y="9141"/>
                    </a:lnTo>
                    <a:lnTo>
                      <a:pt x="797" y="9738"/>
                    </a:lnTo>
                    <a:lnTo>
                      <a:pt x="1249" y="10227"/>
                    </a:lnTo>
                    <a:lnTo>
                      <a:pt x="1792" y="10589"/>
                    </a:lnTo>
                    <a:lnTo>
                      <a:pt x="2371" y="10842"/>
                    </a:lnTo>
                    <a:lnTo>
                      <a:pt x="3005" y="11005"/>
                    </a:lnTo>
                    <a:lnTo>
                      <a:pt x="4018" y="11096"/>
                    </a:lnTo>
                    <a:lnTo>
                      <a:pt x="5430" y="10933"/>
                    </a:lnTo>
                    <a:lnTo>
                      <a:pt x="6842" y="10534"/>
                    </a:lnTo>
                    <a:lnTo>
                      <a:pt x="8145" y="9955"/>
                    </a:lnTo>
                    <a:lnTo>
                      <a:pt x="9286" y="9267"/>
                    </a:lnTo>
                    <a:lnTo>
                      <a:pt x="9738" y="8905"/>
                    </a:lnTo>
                    <a:lnTo>
                      <a:pt x="9955" y="9231"/>
                    </a:lnTo>
                    <a:lnTo>
                      <a:pt x="10516" y="9847"/>
                    </a:lnTo>
                    <a:lnTo>
                      <a:pt x="11222" y="10426"/>
                    </a:lnTo>
                    <a:lnTo>
                      <a:pt x="12019" y="10933"/>
                    </a:lnTo>
                    <a:lnTo>
                      <a:pt x="12924" y="11385"/>
                    </a:lnTo>
                    <a:lnTo>
                      <a:pt x="13865" y="11729"/>
                    </a:lnTo>
                    <a:lnTo>
                      <a:pt x="14861" y="12001"/>
                    </a:lnTo>
                    <a:lnTo>
                      <a:pt x="15838" y="12182"/>
                    </a:lnTo>
                    <a:lnTo>
                      <a:pt x="16797" y="12236"/>
                    </a:lnTo>
                    <a:lnTo>
                      <a:pt x="17684" y="12182"/>
                    </a:lnTo>
                    <a:lnTo>
                      <a:pt x="18517" y="12001"/>
                    </a:lnTo>
                    <a:lnTo>
                      <a:pt x="19223" y="11693"/>
                    </a:lnTo>
                    <a:lnTo>
                      <a:pt x="19820" y="11222"/>
                    </a:lnTo>
                    <a:lnTo>
                      <a:pt x="20236" y="10607"/>
                    </a:lnTo>
                    <a:lnTo>
                      <a:pt x="20472" y="9829"/>
                    </a:lnTo>
                    <a:lnTo>
                      <a:pt x="20472" y="8869"/>
                    </a:lnTo>
                    <a:lnTo>
                      <a:pt x="20381" y="8308"/>
                    </a:lnTo>
                    <a:lnTo>
                      <a:pt x="20417" y="8362"/>
                    </a:lnTo>
                    <a:lnTo>
                      <a:pt x="20598" y="8417"/>
                    </a:lnTo>
                    <a:lnTo>
                      <a:pt x="21123" y="8399"/>
                    </a:lnTo>
                    <a:lnTo>
                      <a:pt x="22173" y="8163"/>
                    </a:lnTo>
                    <a:lnTo>
                      <a:pt x="23386" y="7711"/>
                    </a:lnTo>
                    <a:lnTo>
                      <a:pt x="24255" y="7204"/>
                    </a:lnTo>
                    <a:lnTo>
                      <a:pt x="24761" y="6824"/>
                    </a:lnTo>
                    <a:lnTo>
                      <a:pt x="25178" y="6389"/>
                    </a:lnTo>
                    <a:lnTo>
                      <a:pt x="25467" y="5901"/>
                    </a:lnTo>
                    <a:lnTo>
                      <a:pt x="25630" y="5358"/>
                    </a:lnTo>
                    <a:lnTo>
                      <a:pt x="25594" y="4760"/>
                    </a:lnTo>
                    <a:lnTo>
                      <a:pt x="25377" y="4127"/>
                    </a:lnTo>
                    <a:lnTo>
                      <a:pt x="24906" y="3439"/>
                    </a:lnTo>
                    <a:lnTo>
                      <a:pt x="24580" y="3077"/>
                    </a:lnTo>
                    <a:lnTo>
                      <a:pt x="24218" y="2733"/>
                    </a:lnTo>
                    <a:lnTo>
                      <a:pt x="23386" y="2208"/>
                    </a:lnTo>
                    <a:lnTo>
                      <a:pt x="22463" y="1864"/>
                    </a:lnTo>
                    <a:lnTo>
                      <a:pt x="21503" y="1738"/>
                    </a:lnTo>
                    <a:lnTo>
                      <a:pt x="20544" y="1864"/>
                    </a:lnTo>
                    <a:lnTo>
                      <a:pt x="19639" y="2244"/>
                    </a:lnTo>
                    <a:lnTo>
                      <a:pt x="18825" y="2914"/>
                    </a:lnTo>
                    <a:lnTo>
                      <a:pt x="18155" y="3892"/>
                    </a:lnTo>
                    <a:lnTo>
                      <a:pt x="17901" y="4507"/>
                    </a:lnTo>
                    <a:lnTo>
                      <a:pt x="17920" y="3946"/>
                    </a:lnTo>
                    <a:lnTo>
                      <a:pt x="17684" y="2950"/>
                    </a:lnTo>
                    <a:lnTo>
                      <a:pt x="17196" y="2100"/>
                    </a:lnTo>
                    <a:lnTo>
                      <a:pt x="16453" y="1376"/>
                    </a:lnTo>
                    <a:lnTo>
                      <a:pt x="15530" y="815"/>
                    </a:lnTo>
                    <a:lnTo>
                      <a:pt x="14462" y="398"/>
                    </a:lnTo>
                    <a:lnTo>
                      <a:pt x="13286" y="109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" name="Google Shape;84;p3"/>
              <p:cNvGrpSpPr/>
              <p:nvPr/>
            </p:nvGrpSpPr>
            <p:grpSpPr>
              <a:xfrm>
                <a:off x="8635483" y="106103"/>
                <a:ext cx="830714" cy="355988"/>
                <a:chOff x="1925508" y="3606994"/>
                <a:chExt cx="1061479" cy="454879"/>
              </a:xfrm>
            </p:grpSpPr>
            <p:sp>
              <p:nvSpPr>
                <p:cNvPr id="85" name="Google Shape;85;p3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14600" cy="10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"/>
          <p:cNvSpPr txBox="1">
            <a:spLocks noGrp="1"/>
          </p:cNvSpPr>
          <p:nvPr>
            <p:ph type="body" idx="1"/>
          </p:nvPr>
        </p:nvSpPr>
        <p:spPr>
          <a:xfrm>
            <a:off x="720000" y="1646475"/>
            <a:ext cx="3543900" cy="29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33" name="Google Shape;233;p7"/>
          <p:cNvGrpSpPr/>
          <p:nvPr/>
        </p:nvGrpSpPr>
        <p:grpSpPr>
          <a:xfrm>
            <a:off x="-91440" y="4364770"/>
            <a:ext cx="9510085" cy="1056457"/>
            <a:chOff x="-91440" y="4364770"/>
            <a:chExt cx="9510085" cy="1056457"/>
          </a:xfrm>
        </p:grpSpPr>
        <p:grpSp>
          <p:nvGrpSpPr>
            <p:cNvPr id="234" name="Google Shape;234;p7"/>
            <p:cNvGrpSpPr/>
            <p:nvPr/>
          </p:nvGrpSpPr>
          <p:grpSpPr>
            <a:xfrm rot="-2027506">
              <a:off x="8529492" y="4503115"/>
              <a:ext cx="734337" cy="779767"/>
              <a:chOff x="4517037" y="397333"/>
              <a:chExt cx="734306" cy="779733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4521643" y="402511"/>
                <a:ext cx="725093" cy="770521"/>
              </a:xfrm>
              <a:custGeom>
                <a:avLst/>
                <a:gdLst/>
                <a:ahLst/>
                <a:cxnLst/>
                <a:rect l="l" t="t" r="r" b="b"/>
                <a:pathLst>
                  <a:path w="22825" h="24255" extrusionOk="0">
                    <a:moveTo>
                      <a:pt x="17431" y="1"/>
                    </a:moveTo>
                    <a:lnTo>
                      <a:pt x="16942" y="91"/>
                    </a:lnTo>
                    <a:lnTo>
                      <a:pt x="16472" y="344"/>
                    </a:lnTo>
                    <a:lnTo>
                      <a:pt x="16055" y="706"/>
                    </a:lnTo>
                    <a:lnTo>
                      <a:pt x="15494" y="1394"/>
                    </a:lnTo>
                    <a:lnTo>
                      <a:pt x="14969" y="2372"/>
                    </a:lnTo>
                    <a:lnTo>
                      <a:pt x="14806" y="2806"/>
                    </a:lnTo>
                    <a:lnTo>
                      <a:pt x="14607" y="3458"/>
                    </a:lnTo>
                    <a:lnTo>
                      <a:pt x="14481" y="4797"/>
                    </a:lnTo>
                    <a:lnTo>
                      <a:pt x="14462" y="6155"/>
                    </a:lnTo>
                    <a:lnTo>
                      <a:pt x="14354" y="7494"/>
                    </a:lnTo>
                    <a:lnTo>
                      <a:pt x="14209" y="8146"/>
                    </a:lnTo>
                    <a:lnTo>
                      <a:pt x="13956" y="8960"/>
                    </a:lnTo>
                    <a:lnTo>
                      <a:pt x="13250" y="10517"/>
                    </a:lnTo>
                    <a:lnTo>
                      <a:pt x="12852" y="11241"/>
                    </a:lnTo>
                    <a:lnTo>
                      <a:pt x="12200" y="8073"/>
                    </a:lnTo>
                    <a:lnTo>
                      <a:pt x="11422" y="4489"/>
                    </a:lnTo>
                    <a:lnTo>
                      <a:pt x="11313" y="4091"/>
                    </a:lnTo>
                    <a:lnTo>
                      <a:pt x="11114" y="3729"/>
                    </a:lnTo>
                    <a:lnTo>
                      <a:pt x="10933" y="3530"/>
                    </a:lnTo>
                    <a:lnTo>
                      <a:pt x="10553" y="3349"/>
                    </a:lnTo>
                    <a:lnTo>
                      <a:pt x="10191" y="3440"/>
                    </a:lnTo>
                    <a:lnTo>
                      <a:pt x="9829" y="3711"/>
                    </a:lnTo>
                    <a:lnTo>
                      <a:pt x="9358" y="4345"/>
                    </a:lnTo>
                    <a:lnTo>
                      <a:pt x="8978" y="5286"/>
                    </a:lnTo>
                    <a:lnTo>
                      <a:pt x="8924" y="5630"/>
                    </a:lnTo>
                    <a:lnTo>
                      <a:pt x="8942" y="6082"/>
                    </a:lnTo>
                    <a:lnTo>
                      <a:pt x="9141" y="6933"/>
                    </a:lnTo>
                    <a:lnTo>
                      <a:pt x="9684" y="8164"/>
                    </a:lnTo>
                    <a:lnTo>
                      <a:pt x="10118" y="8960"/>
                    </a:lnTo>
                    <a:lnTo>
                      <a:pt x="10553" y="9757"/>
                    </a:lnTo>
                    <a:lnTo>
                      <a:pt x="11005" y="11024"/>
                    </a:lnTo>
                    <a:lnTo>
                      <a:pt x="11114" y="11892"/>
                    </a:lnTo>
                    <a:lnTo>
                      <a:pt x="11078" y="12327"/>
                    </a:lnTo>
                    <a:lnTo>
                      <a:pt x="11023" y="12580"/>
                    </a:lnTo>
                    <a:lnTo>
                      <a:pt x="10842" y="13033"/>
                    </a:lnTo>
                    <a:lnTo>
                      <a:pt x="10571" y="13431"/>
                    </a:lnTo>
                    <a:lnTo>
                      <a:pt x="10209" y="13721"/>
                    </a:lnTo>
                    <a:lnTo>
                      <a:pt x="9974" y="13811"/>
                    </a:lnTo>
                    <a:lnTo>
                      <a:pt x="9738" y="13865"/>
                    </a:lnTo>
                    <a:lnTo>
                      <a:pt x="9304" y="13829"/>
                    </a:lnTo>
                    <a:lnTo>
                      <a:pt x="8906" y="13630"/>
                    </a:lnTo>
                    <a:lnTo>
                      <a:pt x="8562" y="13322"/>
                    </a:lnTo>
                    <a:lnTo>
                      <a:pt x="8127" y="12689"/>
                    </a:lnTo>
                    <a:lnTo>
                      <a:pt x="7765" y="11675"/>
                    </a:lnTo>
                    <a:lnTo>
                      <a:pt x="7675" y="11168"/>
                    </a:lnTo>
                    <a:lnTo>
                      <a:pt x="7602" y="10662"/>
                    </a:lnTo>
                    <a:lnTo>
                      <a:pt x="7331" y="9612"/>
                    </a:lnTo>
                    <a:lnTo>
                      <a:pt x="7005" y="8924"/>
                    </a:lnTo>
                    <a:lnTo>
                      <a:pt x="6716" y="8544"/>
                    </a:lnTo>
                    <a:lnTo>
                      <a:pt x="6372" y="8272"/>
                    </a:lnTo>
                    <a:lnTo>
                      <a:pt x="5955" y="8109"/>
                    </a:lnTo>
                    <a:lnTo>
                      <a:pt x="5702" y="8091"/>
                    </a:lnTo>
                    <a:lnTo>
                      <a:pt x="5467" y="8091"/>
                    </a:lnTo>
                    <a:lnTo>
                      <a:pt x="5032" y="8254"/>
                    </a:lnTo>
                    <a:lnTo>
                      <a:pt x="4688" y="8544"/>
                    </a:lnTo>
                    <a:lnTo>
                      <a:pt x="4435" y="8942"/>
                    </a:lnTo>
                    <a:lnTo>
                      <a:pt x="4254" y="9413"/>
                    </a:lnTo>
                    <a:lnTo>
                      <a:pt x="4182" y="9938"/>
                    </a:lnTo>
                    <a:lnTo>
                      <a:pt x="4218" y="10444"/>
                    </a:lnTo>
                    <a:lnTo>
                      <a:pt x="4363" y="10951"/>
                    </a:lnTo>
                    <a:lnTo>
                      <a:pt x="4471" y="11168"/>
                    </a:lnTo>
                    <a:lnTo>
                      <a:pt x="4725" y="11603"/>
                    </a:lnTo>
                    <a:lnTo>
                      <a:pt x="5412" y="12327"/>
                    </a:lnTo>
                    <a:lnTo>
                      <a:pt x="6607" y="13286"/>
                    </a:lnTo>
                    <a:lnTo>
                      <a:pt x="7385" y="13938"/>
                    </a:lnTo>
                    <a:lnTo>
                      <a:pt x="7729" y="14318"/>
                    </a:lnTo>
                    <a:lnTo>
                      <a:pt x="8290" y="15205"/>
                    </a:lnTo>
                    <a:lnTo>
                      <a:pt x="8526" y="15929"/>
                    </a:lnTo>
                    <a:lnTo>
                      <a:pt x="8562" y="16418"/>
                    </a:lnTo>
                    <a:lnTo>
                      <a:pt x="8507" y="16888"/>
                    </a:lnTo>
                    <a:lnTo>
                      <a:pt x="8326" y="17323"/>
                    </a:lnTo>
                    <a:lnTo>
                      <a:pt x="8182" y="17522"/>
                    </a:lnTo>
                    <a:lnTo>
                      <a:pt x="8019" y="17685"/>
                    </a:lnTo>
                    <a:lnTo>
                      <a:pt x="7657" y="17938"/>
                    </a:lnTo>
                    <a:lnTo>
                      <a:pt x="7240" y="18101"/>
                    </a:lnTo>
                    <a:lnTo>
                      <a:pt x="6806" y="18155"/>
                    </a:lnTo>
                    <a:lnTo>
                      <a:pt x="6100" y="18083"/>
                    </a:lnTo>
                    <a:lnTo>
                      <a:pt x="5231" y="17721"/>
                    </a:lnTo>
                    <a:lnTo>
                      <a:pt x="4869" y="17431"/>
                    </a:lnTo>
                    <a:lnTo>
                      <a:pt x="4544" y="17105"/>
                    </a:lnTo>
                    <a:lnTo>
                      <a:pt x="4019" y="16345"/>
                    </a:lnTo>
                    <a:lnTo>
                      <a:pt x="3421" y="15096"/>
                    </a:lnTo>
                    <a:lnTo>
                      <a:pt x="3095" y="14209"/>
                    </a:lnTo>
                    <a:lnTo>
                      <a:pt x="2860" y="13648"/>
                    </a:lnTo>
                    <a:lnTo>
                      <a:pt x="2335" y="12924"/>
                    </a:lnTo>
                    <a:lnTo>
                      <a:pt x="1883" y="12598"/>
                    </a:lnTo>
                    <a:lnTo>
                      <a:pt x="1611" y="12526"/>
                    </a:lnTo>
                    <a:lnTo>
                      <a:pt x="1430" y="12508"/>
                    </a:lnTo>
                    <a:lnTo>
                      <a:pt x="1086" y="12562"/>
                    </a:lnTo>
                    <a:lnTo>
                      <a:pt x="634" y="12834"/>
                    </a:lnTo>
                    <a:lnTo>
                      <a:pt x="181" y="13413"/>
                    </a:lnTo>
                    <a:lnTo>
                      <a:pt x="0" y="14155"/>
                    </a:lnTo>
                    <a:lnTo>
                      <a:pt x="37" y="14517"/>
                    </a:lnTo>
                    <a:lnTo>
                      <a:pt x="109" y="14879"/>
                    </a:lnTo>
                    <a:lnTo>
                      <a:pt x="417" y="15531"/>
                    </a:lnTo>
                    <a:lnTo>
                      <a:pt x="1104" y="16418"/>
                    </a:lnTo>
                    <a:lnTo>
                      <a:pt x="1647" y="16942"/>
                    </a:lnTo>
                    <a:lnTo>
                      <a:pt x="2426" y="17721"/>
                    </a:lnTo>
                    <a:lnTo>
                      <a:pt x="4182" y="19694"/>
                    </a:lnTo>
                    <a:lnTo>
                      <a:pt x="5593" y="21232"/>
                    </a:lnTo>
                    <a:lnTo>
                      <a:pt x="6571" y="22173"/>
                    </a:lnTo>
                    <a:lnTo>
                      <a:pt x="7566" y="22970"/>
                    </a:lnTo>
                    <a:lnTo>
                      <a:pt x="8580" y="23585"/>
                    </a:lnTo>
                    <a:lnTo>
                      <a:pt x="9087" y="23802"/>
                    </a:lnTo>
                    <a:lnTo>
                      <a:pt x="9557" y="23947"/>
                    </a:lnTo>
                    <a:lnTo>
                      <a:pt x="10625" y="24146"/>
                    </a:lnTo>
                    <a:lnTo>
                      <a:pt x="12399" y="24255"/>
                    </a:lnTo>
                    <a:lnTo>
                      <a:pt x="16182" y="24020"/>
                    </a:lnTo>
                    <a:lnTo>
                      <a:pt x="18336" y="23947"/>
                    </a:lnTo>
                    <a:lnTo>
                      <a:pt x="18752" y="23947"/>
                    </a:lnTo>
                    <a:lnTo>
                      <a:pt x="19603" y="23839"/>
                    </a:lnTo>
                    <a:lnTo>
                      <a:pt x="20381" y="23585"/>
                    </a:lnTo>
                    <a:lnTo>
                      <a:pt x="20816" y="23241"/>
                    </a:lnTo>
                    <a:lnTo>
                      <a:pt x="21033" y="22934"/>
                    </a:lnTo>
                    <a:lnTo>
                      <a:pt x="21105" y="22753"/>
                    </a:lnTo>
                    <a:lnTo>
                      <a:pt x="21160" y="22499"/>
                    </a:lnTo>
                    <a:lnTo>
                      <a:pt x="21142" y="22047"/>
                    </a:lnTo>
                    <a:lnTo>
                      <a:pt x="20942" y="21649"/>
                    </a:lnTo>
                    <a:lnTo>
                      <a:pt x="20617" y="21287"/>
                    </a:lnTo>
                    <a:lnTo>
                      <a:pt x="20200" y="20997"/>
                    </a:lnTo>
                    <a:lnTo>
                      <a:pt x="19712" y="20780"/>
                    </a:lnTo>
                    <a:lnTo>
                      <a:pt x="19169" y="20635"/>
                    </a:lnTo>
                    <a:lnTo>
                      <a:pt x="18644" y="20599"/>
                    </a:lnTo>
                    <a:lnTo>
                      <a:pt x="18372" y="20617"/>
                    </a:lnTo>
                    <a:lnTo>
                      <a:pt x="17359" y="20816"/>
                    </a:lnTo>
                    <a:lnTo>
                      <a:pt x="15820" y="21178"/>
                    </a:lnTo>
                    <a:lnTo>
                      <a:pt x="15060" y="21214"/>
                    </a:lnTo>
                    <a:lnTo>
                      <a:pt x="14571" y="21160"/>
                    </a:lnTo>
                    <a:lnTo>
                      <a:pt x="14318" y="21087"/>
                    </a:lnTo>
                    <a:lnTo>
                      <a:pt x="14499" y="20762"/>
                    </a:lnTo>
                    <a:lnTo>
                      <a:pt x="15024" y="20291"/>
                    </a:lnTo>
                    <a:lnTo>
                      <a:pt x="15711" y="19983"/>
                    </a:lnTo>
                    <a:lnTo>
                      <a:pt x="16472" y="19839"/>
                    </a:lnTo>
                    <a:lnTo>
                      <a:pt x="16834" y="19839"/>
                    </a:lnTo>
                    <a:lnTo>
                      <a:pt x="17594" y="19875"/>
                    </a:lnTo>
                    <a:lnTo>
                      <a:pt x="18716" y="19965"/>
                    </a:lnTo>
                    <a:lnTo>
                      <a:pt x="19440" y="19947"/>
                    </a:lnTo>
                    <a:lnTo>
                      <a:pt x="19820" y="19893"/>
                    </a:lnTo>
                    <a:lnTo>
                      <a:pt x="20182" y="19802"/>
                    </a:lnTo>
                    <a:lnTo>
                      <a:pt x="20852" y="19440"/>
                    </a:lnTo>
                    <a:lnTo>
                      <a:pt x="21377" y="18915"/>
                    </a:lnTo>
                    <a:lnTo>
                      <a:pt x="21576" y="18409"/>
                    </a:lnTo>
                    <a:lnTo>
                      <a:pt x="21612" y="18065"/>
                    </a:lnTo>
                    <a:lnTo>
                      <a:pt x="21594" y="17884"/>
                    </a:lnTo>
                    <a:lnTo>
                      <a:pt x="21540" y="17666"/>
                    </a:lnTo>
                    <a:lnTo>
                      <a:pt x="21341" y="17286"/>
                    </a:lnTo>
                    <a:lnTo>
                      <a:pt x="21033" y="16997"/>
                    </a:lnTo>
                    <a:lnTo>
                      <a:pt x="20653" y="16798"/>
                    </a:lnTo>
                    <a:lnTo>
                      <a:pt x="19983" y="16599"/>
                    </a:lnTo>
                    <a:lnTo>
                      <a:pt x="19024" y="16617"/>
                    </a:lnTo>
                    <a:lnTo>
                      <a:pt x="18571" y="16725"/>
                    </a:lnTo>
                    <a:lnTo>
                      <a:pt x="17702" y="17051"/>
                    </a:lnTo>
                    <a:lnTo>
                      <a:pt x="16399" y="17558"/>
                    </a:lnTo>
                    <a:lnTo>
                      <a:pt x="15530" y="17721"/>
                    </a:lnTo>
                    <a:lnTo>
                      <a:pt x="15078" y="17703"/>
                    </a:lnTo>
                    <a:lnTo>
                      <a:pt x="15060" y="17485"/>
                    </a:lnTo>
                    <a:lnTo>
                      <a:pt x="15114" y="17069"/>
                    </a:lnTo>
                    <a:lnTo>
                      <a:pt x="15368" y="16508"/>
                    </a:lnTo>
                    <a:lnTo>
                      <a:pt x="15947" y="15875"/>
                    </a:lnTo>
                    <a:lnTo>
                      <a:pt x="16725" y="15422"/>
                    </a:lnTo>
                    <a:lnTo>
                      <a:pt x="17123" y="15277"/>
                    </a:lnTo>
                    <a:lnTo>
                      <a:pt x="17974" y="15078"/>
                    </a:lnTo>
                    <a:lnTo>
                      <a:pt x="19693" y="14915"/>
                    </a:lnTo>
                    <a:lnTo>
                      <a:pt x="20544" y="14734"/>
                    </a:lnTo>
                    <a:lnTo>
                      <a:pt x="20961" y="14626"/>
                    </a:lnTo>
                    <a:lnTo>
                      <a:pt x="21757" y="14209"/>
                    </a:lnTo>
                    <a:lnTo>
                      <a:pt x="22390" y="13630"/>
                    </a:lnTo>
                    <a:lnTo>
                      <a:pt x="22698" y="13087"/>
                    </a:lnTo>
                    <a:lnTo>
                      <a:pt x="22807" y="12689"/>
                    </a:lnTo>
                    <a:lnTo>
                      <a:pt x="22825" y="12472"/>
                    </a:lnTo>
                    <a:lnTo>
                      <a:pt x="22807" y="12218"/>
                    </a:lnTo>
                    <a:lnTo>
                      <a:pt x="22662" y="11748"/>
                    </a:lnTo>
                    <a:lnTo>
                      <a:pt x="22409" y="11331"/>
                    </a:lnTo>
                    <a:lnTo>
                      <a:pt x="22047" y="10987"/>
                    </a:lnTo>
                    <a:lnTo>
                      <a:pt x="21594" y="10716"/>
                    </a:lnTo>
                    <a:lnTo>
                      <a:pt x="21105" y="10517"/>
                    </a:lnTo>
                    <a:lnTo>
                      <a:pt x="20580" y="10426"/>
                    </a:lnTo>
                    <a:lnTo>
                      <a:pt x="20056" y="10426"/>
                    </a:lnTo>
                    <a:lnTo>
                      <a:pt x="19802" y="10463"/>
                    </a:lnTo>
                    <a:lnTo>
                      <a:pt x="19295" y="10589"/>
                    </a:lnTo>
                    <a:lnTo>
                      <a:pt x="18390" y="11042"/>
                    </a:lnTo>
                    <a:lnTo>
                      <a:pt x="17159" y="12019"/>
                    </a:lnTo>
                    <a:lnTo>
                      <a:pt x="16417" y="12779"/>
                    </a:lnTo>
                    <a:lnTo>
                      <a:pt x="16997" y="11494"/>
                    </a:lnTo>
                    <a:lnTo>
                      <a:pt x="17558" y="9920"/>
                    </a:lnTo>
                    <a:lnTo>
                      <a:pt x="17829" y="9141"/>
                    </a:lnTo>
                    <a:lnTo>
                      <a:pt x="18318" y="7566"/>
                    </a:lnTo>
                    <a:lnTo>
                      <a:pt x="18499" y="6752"/>
                    </a:lnTo>
                    <a:lnTo>
                      <a:pt x="18662" y="6064"/>
                    </a:lnTo>
                    <a:lnTo>
                      <a:pt x="18933" y="4562"/>
                    </a:lnTo>
                    <a:lnTo>
                      <a:pt x="19060" y="3023"/>
                    </a:lnTo>
                    <a:lnTo>
                      <a:pt x="18951" y="1901"/>
                    </a:lnTo>
                    <a:lnTo>
                      <a:pt x="18770" y="1195"/>
                    </a:lnTo>
                    <a:lnTo>
                      <a:pt x="18626" y="851"/>
                    </a:lnTo>
                    <a:lnTo>
                      <a:pt x="18463" y="562"/>
                    </a:lnTo>
                    <a:lnTo>
                      <a:pt x="18119" y="218"/>
                    </a:lnTo>
                    <a:lnTo>
                      <a:pt x="17829" y="73"/>
                    </a:lnTo>
                    <a:lnTo>
                      <a:pt x="17666" y="19"/>
                    </a:lnTo>
                    <a:lnTo>
                      <a:pt x="17431" y="1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4570501" y="715897"/>
                <a:ext cx="680841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21432" h="14517" extrusionOk="0">
                    <a:moveTo>
                      <a:pt x="15875" y="0"/>
                    </a:moveTo>
                    <a:lnTo>
                      <a:pt x="15802" y="181"/>
                    </a:lnTo>
                    <a:lnTo>
                      <a:pt x="15296" y="1611"/>
                    </a:lnTo>
                    <a:lnTo>
                      <a:pt x="14753" y="2842"/>
                    </a:lnTo>
                    <a:lnTo>
                      <a:pt x="14735" y="2951"/>
                    </a:lnTo>
                    <a:lnTo>
                      <a:pt x="14807" y="3041"/>
                    </a:lnTo>
                    <a:lnTo>
                      <a:pt x="14897" y="3077"/>
                    </a:lnTo>
                    <a:lnTo>
                      <a:pt x="14988" y="3023"/>
                    </a:lnTo>
                    <a:lnTo>
                      <a:pt x="15658" y="2317"/>
                    </a:lnTo>
                    <a:lnTo>
                      <a:pt x="16870" y="1340"/>
                    </a:lnTo>
                    <a:lnTo>
                      <a:pt x="17793" y="869"/>
                    </a:lnTo>
                    <a:lnTo>
                      <a:pt x="18300" y="742"/>
                    </a:lnTo>
                    <a:lnTo>
                      <a:pt x="18572" y="706"/>
                    </a:lnTo>
                    <a:lnTo>
                      <a:pt x="19151" y="724"/>
                    </a:lnTo>
                    <a:lnTo>
                      <a:pt x="19730" y="869"/>
                    </a:lnTo>
                    <a:lnTo>
                      <a:pt x="20255" y="1122"/>
                    </a:lnTo>
                    <a:lnTo>
                      <a:pt x="20472" y="1303"/>
                    </a:lnTo>
                    <a:lnTo>
                      <a:pt x="20780" y="1575"/>
                    </a:lnTo>
                    <a:lnTo>
                      <a:pt x="21052" y="2064"/>
                    </a:lnTo>
                    <a:lnTo>
                      <a:pt x="21124" y="2426"/>
                    </a:lnTo>
                    <a:lnTo>
                      <a:pt x="21124" y="2607"/>
                    </a:lnTo>
                    <a:lnTo>
                      <a:pt x="21124" y="2806"/>
                    </a:lnTo>
                    <a:lnTo>
                      <a:pt x="21015" y="3186"/>
                    </a:lnTo>
                    <a:lnTo>
                      <a:pt x="20726" y="3693"/>
                    </a:lnTo>
                    <a:lnTo>
                      <a:pt x="20110" y="4236"/>
                    </a:lnTo>
                    <a:lnTo>
                      <a:pt x="19350" y="4616"/>
                    </a:lnTo>
                    <a:lnTo>
                      <a:pt x="18970" y="4724"/>
                    </a:lnTo>
                    <a:lnTo>
                      <a:pt x="18192" y="4887"/>
                    </a:lnTo>
                    <a:lnTo>
                      <a:pt x="17395" y="4960"/>
                    </a:lnTo>
                    <a:lnTo>
                      <a:pt x="16925" y="5014"/>
                    </a:lnTo>
                    <a:lnTo>
                      <a:pt x="16002" y="5141"/>
                    </a:lnTo>
                    <a:lnTo>
                      <a:pt x="15549" y="5267"/>
                    </a:lnTo>
                    <a:lnTo>
                      <a:pt x="15115" y="5412"/>
                    </a:lnTo>
                    <a:lnTo>
                      <a:pt x="14300" y="5901"/>
                    </a:lnTo>
                    <a:lnTo>
                      <a:pt x="13685" y="6571"/>
                    </a:lnTo>
                    <a:lnTo>
                      <a:pt x="13431" y="7186"/>
                    </a:lnTo>
                    <a:lnTo>
                      <a:pt x="13377" y="7620"/>
                    </a:lnTo>
                    <a:lnTo>
                      <a:pt x="13377" y="7856"/>
                    </a:lnTo>
                    <a:lnTo>
                      <a:pt x="13413" y="7946"/>
                    </a:lnTo>
                    <a:lnTo>
                      <a:pt x="13522" y="7982"/>
                    </a:lnTo>
                    <a:lnTo>
                      <a:pt x="13848" y="8001"/>
                    </a:lnTo>
                    <a:lnTo>
                      <a:pt x="14481" y="7928"/>
                    </a:lnTo>
                    <a:lnTo>
                      <a:pt x="15422" y="7657"/>
                    </a:lnTo>
                    <a:lnTo>
                      <a:pt x="16020" y="7403"/>
                    </a:lnTo>
                    <a:lnTo>
                      <a:pt x="16545" y="7186"/>
                    </a:lnTo>
                    <a:lnTo>
                      <a:pt x="17069" y="7005"/>
                    </a:lnTo>
                    <a:lnTo>
                      <a:pt x="17359" y="6933"/>
                    </a:lnTo>
                    <a:lnTo>
                      <a:pt x="17974" y="6860"/>
                    </a:lnTo>
                    <a:lnTo>
                      <a:pt x="18554" y="6915"/>
                    </a:lnTo>
                    <a:lnTo>
                      <a:pt x="19079" y="7077"/>
                    </a:lnTo>
                    <a:lnTo>
                      <a:pt x="19296" y="7204"/>
                    </a:lnTo>
                    <a:lnTo>
                      <a:pt x="19531" y="7367"/>
                    </a:lnTo>
                    <a:lnTo>
                      <a:pt x="19839" y="7783"/>
                    </a:lnTo>
                    <a:lnTo>
                      <a:pt x="19911" y="8037"/>
                    </a:lnTo>
                    <a:lnTo>
                      <a:pt x="19929" y="8200"/>
                    </a:lnTo>
                    <a:lnTo>
                      <a:pt x="19893" y="8525"/>
                    </a:lnTo>
                    <a:lnTo>
                      <a:pt x="19712" y="8978"/>
                    </a:lnTo>
                    <a:lnTo>
                      <a:pt x="19223" y="9467"/>
                    </a:lnTo>
                    <a:lnTo>
                      <a:pt x="18590" y="9793"/>
                    </a:lnTo>
                    <a:lnTo>
                      <a:pt x="18246" y="9883"/>
                    </a:lnTo>
                    <a:lnTo>
                      <a:pt x="17793" y="9955"/>
                    </a:lnTo>
                    <a:lnTo>
                      <a:pt x="16870" y="9937"/>
                    </a:lnTo>
                    <a:lnTo>
                      <a:pt x="16382" y="9883"/>
                    </a:lnTo>
                    <a:lnTo>
                      <a:pt x="15857" y="9847"/>
                    </a:lnTo>
                    <a:lnTo>
                      <a:pt x="15296" y="9811"/>
                    </a:lnTo>
                    <a:lnTo>
                      <a:pt x="14916" y="9829"/>
                    </a:lnTo>
                    <a:lnTo>
                      <a:pt x="14137" y="9974"/>
                    </a:lnTo>
                    <a:lnTo>
                      <a:pt x="13413" y="10299"/>
                    </a:lnTo>
                    <a:lnTo>
                      <a:pt x="12834" y="10806"/>
                    </a:lnTo>
                    <a:lnTo>
                      <a:pt x="12653" y="11168"/>
                    </a:lnTo>
                    <a:lnTo>
                      <a:pt x="12635" y="11222"/>
                    </a:lnTo>
                    <a:lnTo>
                      <a:pt x="12653" y="11277"/>
                    </a:lnTo>
                    <a:lnTo>
                      <a:pt x="12689" y="11331"/>
                    </a:lnTo>
                    <a:lnTo>
                      <a:pt x="12743" y="11367"/>
                    </a:lnTo>
                    <a:lnTo>
                      <a:pt x="13087" y="11458"/>
                    </a:lnTo>
                    <a:lnTo>
                      <a:pt x="13793" y="11494"/>
                    </a:lnTo>
                    <a:lnTo>
                      <a:pt x="14843" y="11349"/>
                    </a:lnTo>
                    <a:lnTo>
                      <a:pt x="15531" y="11186"/>
                    </a:lnTo>
                    <a:lnTo>
                      <a:pt x="16201" y="11023"/>
                    </a:lnTo>
                    <a:lnTo>
                      <a:pt x="16852" y="10915"/>
                    </a:lnTo>
                    <a:lnTo>
                      <a:pt x="17178" y="10879"/>
                    </a:lnTo>
                    <a:lnTo>
                      <a:pt x="17848" y="10969"/>
                    </a:lnTo>
                    <a:lnTo>
                      <a:pt x="18463" y="11186"/>
                    </a:lnTo>
                    <a:lnTo>
                      <a:pt x="18988" y="11530"/>
                    </a:lnTo>
                    <a:lnTo>
                      <a:pt x="19187" y="11747"/>
                    </a:lnTo>
                    <a:lnTo>
                      <a:pt x="19332" y="11946"/>
                    </a:lnTo>
                    <a:lnTo>
                      <a:pt x="19477" y="12345"/>
                    </a:lnTo>
                    <a:lnTo>
                      <a:pt x="19477" y="12670"/>
                    </a:lnTo>
                    <a:lnTo>
                      <a:pt x="19423" y="12833"/>
                    </a:lnTo>
                    <a:lnTo>
                      <a:pt x="19314" y="13105"/>
                    </a:lnTo>
                    <a:lnTo>
                      <a:pt x="18898" y="13521"/>
                    </a:lnTo>
                    <a:lnTo>
                      <a:pt x="18228" y="13793"/>
                    </a:lnTo>
                    <a:lnTo>
                      <a:pt x="17341" y="13919"/>
                    </a:lnTo>
                    <a:lnTo>
                      <a:pt x="16798" y="13919"/>
                    </a:lnTo>
                    <a:lnTo>
                      <a:pt x="15513" y="13956"/>
                    </a:lnTo>
                    <a:lnTo>
                      <a:pt x="14029" y="14064"/>
                    </a:lnTo>
                    <a:lnTo>
                      <a:pt x="12327" y="14191"/>
                    </a:lnTo>
                    <a:lnTo>
                      <a:pt x="9775" y="14209"/>
                    </a:lnTo>
                    <a:lnTo>
                      <a:pt x="8255" y="13992"/>
                    </a:lnTo>
                    <a:lnTo>
                      <a:pt x="7585" y="13793"/>
                    </a:lnTo>
                    <a:lnTo>
                      <a:pt x="7241" y="13648"/>
                    </a:lnTo>
                    <a:lnTo>
                      <a:pt x="6553" y="13268"/>
                    </a:lnTo>
                    <a:lnTo>
                      <a:pt x="5503" y="12508"/>
                    </a:lnTo>
                    <a:lnTo>
                      <a:pt x="4128" y="11222"/>
                    </a:lnTo>
                    <a:lnTo>
                      <a:pt x="2788" y="9774"/>
                    </a:lnTo>
                    <a:lnTo>
                      <a:pt x="2155" y="9050"/>
                    </a:lnTo>
                    <a:lnTo>
                      <a:pt x="1123" y="7892"/>
                    </a:lnTo>
                    <a:lnTo>
                      <a:pt x="218" y="6969"/>
                    </a:lnTo>
                    <a:lnTo>
                      <a:pt x="1" y="7186"/>
                    </a:lnTo>
                    <a:lnTo>
                      <a:pt x="906" y="8109"/>
                    </a:lnTo>
                    <a:lnTo>
                      <a:pt x="1919" y="9249"/>
                    </a:lnTo>
                    <a:lnTo>
                      <a:pt x="2571" y="9992"/>
                    </a:lnTo>
                    <a:lnTo>
                      <a:pt x="3929" y="11440"/>
                    </a:lnTo>
                    <a:lnTo>
                      <a:pt x="5340" y="12761"/>
                    </a:lnTo>
                    <a:lnTo>
                      <a:pt x="6408" y="13539"/>
                    </a:lnTo>
                    <a:lnTo>
                      <a:pt x="7132" y="13937"/>
                    </a:lnTo>
                    <a:lnTo>
                      <a:pt x="7494" y="14082"/>
                    </a:lnTo>
                    <a:lnTo>
                      <a:pt x="7838" y="14191"/>
                    </a:lnTo>
                    <a:lnTo>
                      <a:pt x="8617" y="14372"/>
                    </a:lnTo>
                    <a:lnTo>
                      <a:pt x="9884" y="14517"/>
                    </a:lnTo>
                    <a:lnTo>
                      <a:pt x="10807" y="14517"/>
                    </a:lnTo>
                    <a:lnTo>
                      <a:pt x="12436" y="14480"/>
                    </a:lnTo>
                    <a:lnTo>
                      <a:pt x="14047" y="14372"/>
                    </a:lnTo>
                    <a:lnTo>
                      <a:pt x="15531" y="14263"/>
                    </a:lnTo>
                    <a:lnTo>
                      <a:pt x="16798" y="14227"/>
                    </a:lnTo>
                    <a:lnTo>
                      <a:pt x="17395" y="14227"/>
                    </a:lnTo>
                    <a:lnTo>
                      <a:pt x="18373" y="14064"/>
                    </a:lnTo>
                    <a:lnTo>
                      <a:pt x="19097" y="13738"/>
                    </a:lnTo>
                    <a:lnTo>
                      <a:pt x="19585" y="13250"/>
                    </a:lnTo>
                    <a:lnTo>
                      <a:pt x="19712" y="12924"/>
                    </a:lnTo>
                    <a:lnTo>
                      <a:pt x="19766" y="12743"/>
                    </a:lnTo>
                    <a:lnTo>
                      <a:pt x="19785" y="12399"/>
                    </a:lnTo>
                    <a:lnTo>
                      <a:pt x="19712" y="12055"/>
                    </a:lnTo>
                    <a:lnTo>
                      <a:pt x="19549" y="11711"/>
                    </a:lnTo>
                    <a:lnTo>
                      <a:pt x="19423" y="11566"/>
                    </a:lnTo>
                    <a:lnTo>
                      <a:pt x="19205" y="11313"/>
                    </a:lnTo>
                    <a:lnTo>
                      <a:pt x="18608" y="10933"/>
                    </a:lnTo>
                    <a:lnTo>
                      <a:pt x="17920" y="10679"/>
                    </a:lnTo>
                    <a:lnTo>
                      <a:pt x="17178" y="10571"/>
                    </a:lnTo>
                    <a:lnTo>
                      <a:pt x="16816" y="10607"/>
                    </a:lnTo>
                    <a:lnTo>
                      <a:pt x="16128" y="10716"/>
                    </a:lnTo>
                    <a:lnTo>
                      <a:pt x="15459" y="10897"/>
                    </a:lnTo>
                    <a:lnTo>
                      <a:pt x="14825" y="11060"/>
                    </a:lnTo>
                    <a:lnTo>
                      <a:pt x="13902" y="11186"/>
                    </a:lnTo>
                    <a:lnTo>
                      <a:pt x="13305" y="11186"/>
                    </a:lnTo>
                    <a:lnTo>
                      <a:pt x="12997" y="11132"/>
                    </a:lnTo>
                    <a:lnTo>
                      <a:pt x="13178" y="10860"/>
                    </a:lnTo>
                    <a:lnTo>
                      <a:pt x="13685" y="10480"/>
                    </a:lnTo>
                    <a:lnTo>
                      <a:pt x="14318" y="10245"/>
                    </a:lnTo>
                    <a:lnTo>
                      <a:pt x="14970" y="10136"/>
                    </a:lnTo>
                    <a:lnTo>
                      <a:pt x="15296" y="10118"/>
                    </a:lnTo>
                    <a:lnTo>
                      <a:pt x="15839" y="10136"/>
                    </a:lnTo>
                    <a:lnTo>
                      <a:pt x="16364" y="10191"/>
                    </a:lnTo>
                    <a:lnTo>
                      <a:pt x="16834" y="10227"/>
                    </a:lnTo>
                    <a:lnTo>
                      <a:pt x="17812" y="10245"/>
                    </a:lnTo>
                    <a:lnTo>
                      <a:pt x="18300" y="10191"/>
                    </a:lnTo>
                    <a:lnTo>
                      <a:pt x="18699" y="10082"/>
                    </a:lnTo>
                    <a:lnTo>
                      <a:pt x="19423" y="9684"/>
                    </a:lnTo>
                    <a:lnTo>
                      <a:pt x="19984" y="9105"/>
                    </a:lnTo>
                    <a:lnTo>
                      <a:pt x="20183" y="8562"/>
                    </a:lnTo>
                    <a:lnTo>
                      <a:pt x="20219" y="8182"/>
                    </a:lnTo>
                    <a:lnTo>
                      <a:pt x="20201" y="7982"/>
                    </a:lnTo>
                    <a:lnTo>
                      <a:pt x="20128" y="7675"/>
                    </a:lnTo>
                    <a:lnTo>
                      <a:pt x="19748" y="7132"/>
                    </a:lnTo>
                    <a:lnTo>
                      <a:pt x="19459" y="6933"/>
                    </a:lnTo>
                    <a:lnTo>
                      <a:pt x="19205" y="6806"/>
                    </a:lnTo>
                    <a:lnTo>
                      <a:pt x="18626" y="6625"/>
                    </a:lnTo>
                    <a:lnTo>
                      <a:pt x="17974" y="6571"/>
                    </a:lnTo>
                    <a:lnTo>
                      <a:pt x="17305" y="6625"/>
                    </a:lnTo>
                    <a:lnTo>
                      <a:pt x="16997" y="6715"/>
                    </a:lnTo>
                    <a:lnTo>
                      <a:pt x="16436" y="6896"/>
                    </a:lnTo>
                    <a:lnTo>
                      <a:pt x="15911" y="7132"/>
                    </a:lnTo>
                    <a:lnTo>
                      <a:pt x="15350" y="7367"/>
                    </a:lnTo>
                    <a:lnTo>
                      <a:pt x="14517" y="7620"/>
                    </a:lnTo>
                    <a:lnTo>
                      <a:pt x="13956" y="7693"/>
                    </a:lnTo>
                    <a:lnTo>
                      <a:pt x="13685" y="7693"/>
                    </a:lnTo>
                    <a:lnTo>
                      <a:pt x="13685" y="7512"/>
                    </a:lnTo>
                    <a:lnTo>
                      <a:pt x="13757" y="7150"/>
                    </a:lnTo>
                    <a:lnTo>
                      <a:pt x="14011" y="6643"/>
                    </a:lnTo>
                    <a:lnTo>
                      <a:pt x="14572" y="6082"/>
                    </a:lnTo>
                    <a:lnTo>
                      <a:pt x="15259" y="5684"/>
                    </a:lnTo>
                    <a:lnTo>
                      <a:pt x="15640" y="5557"/>
                    </a:lnTo>
                    <a:lnTo>
                      <a:pt x="16508" y="5358"/>
                    </a:lnTo>
                    <a:lnTo>
                      <a:pt x="17413" y="5267"/>
                    </a:lnTo>
                    <a:lnTo>
                      <a:pt x="18228" y="5177"/>
                    </a:lnTo>
                    <a:lnTo>
                      <a:pt x="19042" y="5014"/>
                    </a:lnTo>
                    <a:lnTo>
                      <a:pt x="19477" y="4905"/>
                    </a:lnTo>
                    <a:lnTo>
                      <a:pt x="20291" y="4471"/>
                    </a:lnTo>
                    <a:lnTo>
                      <a:pt x="20979" y="3856"/>
                    </a:lnTo>
                    <a:lnTo>
                      <a:pt x="21305" y="3276"/>
                    </a:lnTo>
                    <a:lnTo>
                      <a:pt x="21414" y="2842"/>
                    </a:lnTo>
                    <a:lnTo>
                      <a:pt x="21432" y="2607"/>
                    </a:lnTo>
                    <a:lnTo>
                      <a:pt x="21432" y="2389"/>
                    </a:lnTo>
                    <a:lnTo>
                      <a:pt x="21323" y="1973"/>
                    </a:lnTo>
                    <a:lnTo>
                      <a:pt x="21142" y="1575"/>
                    </a:lnTo>
                    <a:lnTo>
                      <a:pt x="20852" y="1231"/>
                    </a:lnTo>
                    <a:lnTo>
                      <a:pt x="20671" y="1068"/>
                    </a:lnTo>
                    <a:lnTo>
                      <a:pt x="20418" y="869"/>
                    </a:lnTo>
                    <a:lnTo>
                      <a:pt x="19839" y="579"/>
                    </a:lnTo>
                    <a:lnTo>
                      <a:pt x="19187" y="417"/>
                    </a:lnTo>
                    <a:lnTo>
                      <a:pt x="18554" y="398"/>
                    </a:lnTo>
                    <a:lnTo>
                      <a:pt x="18228" y="453"/>
                    </a:lnTo>
                    <a:lnTo>
                      <a:pt x="17812" y="561"/>
                    </a:lnTo>
                    <a:lnTo>
                      <a:pt x="17015" y="905"/>
                    </a:lnTo>
                    <a:lnTo>
                      <a:pt x="15965" y="1647"/>
                    </a:lnTo>
                    <a:lnTo>
                      <a:pt x="15350" y="2227"/>
                    </a:lnTo>
                    <a:lnTo>
                      <a:pt x="15694" y="1394"/>
                    </a:lnTo>
                    <a:lnTo>
                      <a:pt x="16092" y="290"/>
                    </a:lnTo>
                    <a:lnTo>
                      <a:pt x="16164" y="109"/>
                    </a:lnTo>
                    <a:lnTo>
                      <a:pt x="1587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4517037" y="397333"/>
                <a:ext cx="734306" cy="779733"/>
              </a:xfrm>
              <a:custGeom>
                <a:avLst/>
                <a:gdLst/>
                <a:ahLst/>
                <a:cxnLst/>
                <a:rect l="l" t="t" r="r" b="b"/>
                <a:pathLst>
                  <a:path w="23115" h="24545" extrusionOk="0">
                    <a:moveTo>
                      <a:pt x="17558" y="1"/>
                    </a:moveTo>
                    <a:lnTo>
                      <a:pt x="17015" y="109"/>
                    </a:lnTo>
                    <a:lnTo>
                      <a:pt x="16508" y="399"/>
                    </a:lnTo>
                    <a:lnTo>
                      <a:pt x="16056" y="797"/>
                    </a:lnTo>
                    <a:lnTo>
                      <a:pt x="15476" y="1557"/>
                    </a:lnTo>
                    <a:lnTo>
                      <a:pt x="14933" y="2553"/>
                    </a:lnTo>
                    <a:lnTo>
                      <a:pt x="14807" y="2915"/>
                    </a:lnTo>
                    <a:lnTo>
                      <a:pt x="14698" y="3277"/>
                    </a:lnTo>
                    <a:lnTo>
                      <a:pt x="14553" y="3983"/>
                    </a:lnTo>
                    <a:lnTo>
                      <a:pt x="14463" y="5069"/>
                    </a:lnTo>
                    <a:lnTo>
                      <a:pt x="14463" y="5793"/>
                    </a:lnTo>
                    <a:lnTo>
                      <a:pt x="14445" y="6408"/>
                    </a:lnTo>
                    <a:lnTo>
                      <a:pt x="14354" y="7657"/>
                    </a:lnTo>
                    <a:lnTo>
                      <a:pt x="14209" y="8272"/>
                    </a:lnTo>
                    <a:lnTo>
                      <a:pt x="14028" y="8888"/>
                    </a:lnTo>
                    <a:lnTo>
                      <a:pt x="13449" y="10227"/>
                    </a:lnTo>
                    <a:lnTo>
                      <a:pt x="13051" y="10988"/>
                    </a:lnTo>
                    <a:lnTo>
                      <a:pt x="12291" y="7277"/>
                    </a:lnTo>
                    <a:lnTo>
                      <a:pt x="11711" y="4616"/>
                    </a:lnTo>
                    <a:lnTo>
                      <a:pt x="11603" y="4200"/>
                    </a:lnTo>
                    <a:lnTo>
                      <a:pt x="11368" y="3802"/>
                    </a:lnTo>
                    <a:lnTo>
                      <a:pt x="11241" y="3639"/>
                    </a:lnTo>
                    <a:lnTo>
                      <a:pt x="10987" y="3458"/>
                    </a:lnTo>
                    <a:lnTo>
                      <a:pt x="10607" y="3367"/>
                    </a:lnTo>
                    <a:lnTo>
                      <a:pt x="10408" y="3422"/>
                    </a:lnTo>
                    <a:lnTo>
                      <a:pt x="10119" y="3548"/>
                    </a:lnTo>
                    <a:lnTo>
                      <a:pt x="9576" y="4109"/>
                    </a:lnTo>
                    <a:lnTo>
                      <a:pt x="9177" y="4833"/>
                    </a:lnTo>
                    <a:lnTo>
                      <a:pt x="8942" y="5521"/>
                    </a:lnTo>
                    <a:lnTo>
                      <a:pt x="8924" y="5793"/>
                    </a:lnTo>
                    <a:lnTo>
                      <a:pt x="8942" y="6227"/>
                    </a:lnTo>
                    <a:lnTo>
                      <a:pt x="9123" y="7078"/>
                    </a:lnTo>
                    <a:lnTo>
                      <a:pt x="9648" y="8291"/>
                    </a:lnTo>
                    <a:lnTo>
                      <a:pt x="10064" y="9051"/>
                    </a:lnTo>
                    <a:lnTo>
                      <a:pt x="10137" y="9196"/>
                    </a:lnTo>
                    <a:lnTo>
                      <a:pt x="10553" y="9956"/>
                    </a:lnTo>
                    <a:lnTo>
                      <a:pt x="11006" y="11187"/>
                    </a:lnTo>
                    <a:lnTo>
                      <a:pt x="11114" y="12037"/>
                    </a:lnTo>
                    <a:lnTo>
                      <a:pt x="11060" y="12472"/>
                    </a:lnTo>
                    <a:lnTo>
                      <a:pt x="11024" y="12671"/>
                    </a:lnTo>
                    <a:lnTo>
                      <a:pt x="10879" y="13087"/>
                    </a:lnTo>
                    <a:lnTo>
                      <a:pt x="10644" y="13467"/>
                    </a:lnTo>
                    <a:lnTo>
                      <a:pt x="10300" y="13739"/>
                    </a:lnTo>
                    <a:lnTo>
                      <a:pt x="10082" y="13829"/>
                    </a:lnTo>
                    <a:lnTo>
                      <a:pt x="9847" y="13884"/>
                    </a:lnTo>
                    <a:lnTo>
                      <a:pt x="9395" y="13811"/>
                    </a:lnTo>
                    <a:lnTo>
                      <a:pt x="9177" y="13684"/>
                    </a:lnTo>
                    <a:lnTo>
                      <a:pt x="8924" y="13503"/>
                    </a:lnTo>
                    <a:lnTo>
                      <a:pt x="8526" y="12979"/>
                    </a:lnTo>
                    <a:lnTo>
                      <a:pt x="8218" y="12327"/>
                    </a:lnTo>
                    <a:lnTo>
                      <a:pt x="8019" y="11639"/>
                    </a:lnTo>
                    <a:lnTo>
                      <a:pt x="7965" y="11313"/>
                    </a:lnTo>
                    <a:lnTo>
                      <a:pt x="7856" y="10553"/>
                    </a:lnTo>
                    <a:lnTo>
                      <a:pt x="7476" y="9359"/>
                    </a:lnTo>
                    <a:lnTo>
                      <a:pt x="7096" y="8743"/>
                    </a:lnTo>
                    <a:lnTo>
                      <a:pt x="6788" y="8435"/>
                    </a:lnTo>
                    <a:lnTo>
                      <a:pt x="6444" y="8218"/>
                    </a:lnTo>
                    <a:lnTo>
                      <a:pt x="6064" y="8110"/>
                    </a:lnTo>
                    <a:lnTo>
                      <a:pt x="5865" y="8091"/>
                    </a:lnTo>
                    <a:lnTo>
                      <a:pt x="5666" y="8110"/>
                    </a:lnTo>
                    <a:lnTo>
                      <a:pt x="5286" y="8200"/>
                    </a:lnTo>
                    <a:lnTo>
                      <a:pt x="4942" y="8399"/>
                    </a:lnTo>
                    <a:lnTo>
                      <a:pt x="4652" y="8689"/>
                    </a:lnTo>
                    <a:lnTo>
                      <a:pt x="4544" y="8870"/>
                    </a:lnTo>
                    <a:lnTo>
                      <a:pt x="4381" y="9159"/>
                    </a:lnTo>
                    <a:lnTo>
                      <a:pt x="4218" y="9793"/>
                    </a:lnTo>
                    <a:lnTo>
                      <a:pt x="4200" y="10481"/>
                    </a:lnTo>
                    <a:lnTo>
                      <a:pt x="4345" y="11114"/>
                    </a:lnTo>
                    <a:lnTo>
                      <a:pt x="4489" y="11404"/>
                    </a:lnTo>
                    <a:lnTo>
                      <a:pt x="4652" y="11712"/>
                    </a:lnTo>
                    <a:lnTo>
                      <a:pt x="5087" y="12236"/>
                    </a:lnTo>
                    <a:lnTo>
                      <a:pt x="5847" y="12942"/>
                    </a:lnTo>
                    <a:lnTo>
                      <a:pt x="6390" y="13359"/>
                    </a:lnTo>
                    <a:lnTo>
                      <a:pt x="6915" y="13775"/>
                    </a:lnTo>
                    <a:lnTo>
                      <a:pt x="7422" y="14209"/>
                    </a:lnTo>
                    <a:lnTo>
                      <a:pt x="7766" y="14590"/>
                    </a:lnTo>
                    <a:lnTo>
                      <a:pt x="8309" y="15440"/>
                    </a:lnTo>
                    <a:lnTo>
                      <a:pt x="8526" y="16128"/>
                    </a:lnTo>
                    <a:lnTo>
                      <a:pt x="8562" y="16581"/>
                    </a:lnTo>
                    <a:lnTo>
                      <a:pt x="8508" y="17015"/>
                    </a:lnTo>
                    <a:lnTo>
                      <a:pt x="8345" y="17413"/>
                    </a:lnTo>
                    <a:lnTo>
                      <a:pt x="8200" y="17594"/>
                    </a:lnTo>
                    <a:lnTo>
                      <a:pt x="8073" y="17739"/>
                    </a:lnTo>
                    <a:lnTo>
                      <a:pt x="7766" y="17956"/>
                    </a:lnTo>
                    <a:lnTo>
                      <a:pt x="7313" y="18119"/>
                    </a:lnTo>
                    <a:lnTo>
                      <a:pt x="7042" y="18155"/>
                    </a:lnTo>
                    <a:lnTo>
                      <a:pt x="6788" y="18155"/>
                    </a:lnTo>
                    <a:lnTo>
                      <a:pt x="6263" y="18083"/>
                    </a:lnTo>
                    <a:lnTo>
                      <a:pt x="5775" y="17920"/>
                    </a:lnTo>
                    <a:lnTo>
                      <a:pt x="5304" y="17648"/>
                    </a:lnTo>
                    <a:lnTo>
                      <a:pt x="5105" y="17486"/>
                    </a:lnTo>
                    <a:lnTo>
                      <a:pt x="4815" y="17196"/>
                    </a:lnTo>
                    <a:lnTo>
                      <a:pt x="4345" y="16526"/>
                    </a:lnTo>
                    <a:lnTo>
                      <a:pt x="3802" y="15404"/>
                    </a:lnTo>
                    <a:lnTo>
                      <a:pt x="3494" y="14626"/>
                    </a:lnTo>
                    <a:lnTo>
                      <a:pt x="3385" y="14318"/>
                    </a:lnTo>
                    <a:lnTo>
                      <a:pt x="3277" y="14046"/>
                    </a:lnTo>
                    <a:lnTo>
                      <a:pt x="2987" y="13485"/>
                    </a:lnTo>
                    <a:lnTo>
                      <a:pt x="2607" y="12979"/>
                    </a:lnTo>
                    <a:lnTo>
                      <a:pt x="2082" y="12617"/>
                    </a:lnTo>
                    <a:lnTo>
                      <a:pt x="1774" y="12544"/>
                    </a:lnTo>
                    <a:lnTo>
                      <a:pt x="1449" y="12526"/>
                    </a:lnTo>
                    <a:lnTo>
                      <a:pt x="851" y="12743"/>
                    </a:lnTo>
                    <a:lnTo>
                      <a:pt x="598" y="12979"/>
                    </a:lnTo>
                    <a:lnTo>
                      <a:pt x="435" y="13141"/>
                    </a:lnTo>
                    <a:lnTo>
                      <a:pt x="182" y="13558"/>
                    </a:lnTo>
                    <a:lnTo>
                      <a:pt x="37" y="14010"/>
                    </a:lnTo>
                    <a:lnTo>
                      <a:pt x="1" y="14481"/>
                    </a:lnTo>
                    <a:lnTo>
                      <a:pt x="37" y="14698"/>
                    </a:lnTo>
                    <a:lnTo>
                      <a:pt x="109" y="15096"/>
                    </a:lnTo>
                    <a:lnTo>
                      <a:pt x="453" y="15802"/>
                    </a:lnTo>
                    <a:lnTo>
                      <a:pt x="1195" y="16725"/>
                    </a:lnTo>
                    <a:lnTo>
                      <a:pt x="1684" y="17214"/>
                    </a:lnTo>
                    <a:lnTo>
                      <a:pt x="1901" y="16997"/>
                    </a:lnTo>
                    <a:lnTo>
                      <a:pt x="1340" y="16436"/>
                    </a:lnTo>
                    <a:lnTo>
                      <a:pt x="670" y="15585"/>
                    </a:lnTo>
                    <a:lnTo>
                      <a:pt x="399" y="14988"/>
                    </a:lnTo>
                    <a:lnTo>
                      <a:pt x="326" y="14662"/>
                    </a:lnTo>
                    <a:lnTo>
                      <a:pt x="308" y="14463"/>
                    </a:lnTo>
                    <a:lnTo>
                      <a:pt x="344" y="14065"/>
                    </a:lnTo>
                    <a:lnTo>
                      <a:pt x="471" y="13684"/>
                    </a:lnTo>
                    <a:lnTo>
                      <a:pt x="670" y="13322"/>
                    </a:lnTo>
                    <a:lnTo>
                      <a:pt x="797" y="13178"/>
                    </a:lnTo>
                    <a:lnTo>
                      <a:pt x="1014" y="12997"/>
                    </a:lnTo>
                    <a:lnTo>
                      <a:pt x="1485" y="12834"/>
                    </a:lnTo>
                    <a:lnTo>
                      <a:pt x="1720" y="12852"/>
                    </a:lnTo>
                    <a:lnTo>
                      <a:pt x="1992" y="12906"/>
                    </a:lnTo>
                    <a:lnTo>
                      <a:pt x="2426" y="13232"/>
                    </a:lnTo>
                    <a:lnTo>
                      <a:pt x="2897" y="13938"/>
                    </a:lnTo>
                    <a:lnTo>
                      <a:pt x="3096" y="14427"/>
                    </a:lnTo>
                    <a:lnTo>
                      <a:pt x="3204" y="14734"/>
                    </a:lnTo>
                    <a:lnTo>
                      <a:pt x="3512" y="15549"/>
                    </a:lnTo>
                    <a:lnTo>
                      <a:pt x="4091" y="16707"/>
                    </a:lnTo>
                    <a:lnTo>
                      <a:pt x="4598" y="17395"/>
                    </a:lnTo>
                    <a:lnTo>
                      <a:pt x="4906" y="17703"/>
                    </a:lnTo>
                    <a:lnTo>
                      <a:pt x="5123" y="17884"/>
                    </a:lnTo>
                    <a:lnTo>
                      <a:pt x="5648" y="18191"/>
                    </a:lnTo>
                    <a:lnTo>
                      <a:pt x="6191" y="18391"/>
                    </a:lnTo>
                    <a:lnTo>
                      <a:pt x="6770" y="18463"/>
                    </a:lnTo>
                    <a:lnTo>
                      <a:pt x="7060" y="18463"/>
                    </a:lnTo>
                    <a:lnTo>
                      <a:pt x="7476" y="18409"/>
                    </a:lnTo>
                    <a:lnTo>
                      <a:pt x="8182" y="18065"/>
                    </a:lnTo>
                    <a:lnTo>
                      <a:pt x="8435" y="17775"/>
                    </a:lnTo>
                    <a:lnTo>
                      <a:pt x="8598" y="17558"/>
                    </a:lnTo>
                    <a:lnTo>
                      <a:pt x="8797" y="17105"/>
                    </a:lnTo>
                    <a:lnTo>
                      <a:pt x="8870" y="16617"/>
                    </a:lnTo>
                    <a:lnTo>
                      <a:pt x="8833" y="16110"/>
                    </a:lnTo>
                    <a:lnTo>
                      <a:pt x="8598" y="15350"/>
                    </a:lnTo>
                    <a:lnTo>
                      <a:pt x="8019" y="14390"/>
                    </a:lnTo>
                    <a:lnTo>
                      <a:pt x="7621" y="13992"/>
                    </a:lnTo>
                    <a:lnTo>
                      <a:pt x="7114" y="13540"/>
                    </a:lnTo>
                    <a:lnTo>
                      <a:pt x="6571" y="13123"/>
                    </a:lnTo>
                    <a:lnTo>
                      <a:pt x="6046" y="12707"/>
                    </a:lnTo>
                    <a:lnTo>
                      <a:pt x="5322" y="12037"/>
                    </a:lnTo>
                    <a:lnTo>
                      <a:pt x="4906" y="11549"/>
                    </a:lnTo>
                    <a:lnTo>
                      <a:pt x="4743" y="11259"/>
                    </a:lnTo>
                    <a:lnTo>
                      <a:pt x="4616" y="11006"/>
                    </a:lnTo>
                    <a:lnTo>
                      <a:pt x="4489" y="10445"/>
                    </a:lnTo>
                    <a:lnTo>
                      <a:pt x="4508" y="9847"/>
                    </a:lnTo>
                    <a:lnTo>
                      <a:pt x="4652" y="9286"/>
                    </a:lnTo>
                    <a:lnTo>
                      <a:pt x="4797" y="9033"/>
                    </a:lnTo>
                    <a:lnTo>
                      <a:pt x="4942" y="8797"/>
                    </a:lnTo>
                    <a:lnTo>
                      <a:pt x="5322" y="8508"/>
                    </a:lnTo>
                    <a:lnTo>
                      <a:pt x="5648" y="8399"/>
                    </a:lnTo>
                    <a:lnTo>
                      <a:pt x="5847" y="8399"/>
                    </a:lnTo>
                    <a:lnTo>
                      <a:pt x="6028" y="8417"/>
                    </a:lnTo>
                    <a:lnTo>
                      <a:pt x="6354" y="8508"/>
                    </a:lnTo>
                    <a:lnTo>
                      <a:pt x="6788" y="8815"/>
                    </a:lnTo>
                    <a:lnTo>
                      <a:pt x="7241" y="9558"/>
                    </a:lnTo>
                    <a:lnTo>
                      <a:pt x="7566" y="10662"/>
                    </a:lnTo>
                    <a:lnTo>
                      <a:pt x="7675" y="11350"/>
                    </a:lnTo>
                    <a:lnTo>
                      <a:pt x="7729" y="11712"/>
                    </a:lnTo>
                    <a:lnTo>
                      <a:pt x="7947" y="12454"/>
                    </a:lnTo>
                    <a:lnTo>
                      <a:pt x="8272" y="13160"/>
                    </a:lnTo>
                    <a:lnTo>
                      <a:pt x="8725" y="13739"/>
                    </a:lnTo>
                    <a:lnTo>
                      <a:pt x="9014" y="13938"/>
                    </a:lnTo>
                    <a:lnTo>
                      <a:pt x="9286" y="14101"/>
                    </a:lnTo>
                    <a:lnTo>
                      <a:pt x="9865" y="14191"/>
                    </a:lnTo>
                    <a:lnTo>
                      <a:pt x="10173" y="14119"/>
                    </a:lnTo>
                    <a:lnTo>
                      <a:pt x="10426" y="14010"/>
                    </a:lnTo>
                    <a:lnTo>
                      <a:pt x="10861" y="13684"/>
                    </a:lnTo>
                    <a:lnTo>
                      <a:pt x="11150" y="13232"/>
                    </a:lnTo>
                    <a:lnTo>
                      <a:pt x="11331" y="12743"/>
                    </a:lnTo>
                    <a:lnTo>
                      <a:pt x="11368" y="12526"/>
                    </a:lnTo>
                    <a:lnTo>
                      <a:pt x="11422" y="12055"/>
                    </a:lnTo>
                    <a:lnTo>
                      <a:pt x="11295" y="11150"/>
                    </a:lnTo>
                    <a:lnTo>
                      <a:pt x="10825" y="9847"/>
                    </a:lnTo>
                    <a:lnTo>
                      <a:pt x="10408" y="9051"/>
                    </a:lnTo>
                    <a:lnTo>
                      <a:pt x="10336" y="8906"/>
                    </a:lnTo>
                    <a:lnTo>
                      <a:pt x="9920" y="8164"/>
                    </a:lnTo>
                    <a:lnTo>
                      <a:pt x="9431" y="7005"/>
                    </a:lnTo>
                    <a:lnTo>
                      <a:pt x="9250" y="6209"/>
                    </a:lnTo>
                    <a:lnTo>
                      <a:pt x="9232" y="5793"/>
                    </a:lnTo>
                    <a:lnTo>
                      <a:pt x="9250" y="5576"/>
                    </a:lnTo>
                    <a:lnTo>
                      <a:pt x="9449" y="4960"/>
                    </a:lnTo>
                    <a:lnTo>
                      <a:pt x="9811" y="4309"/>
                    </a:lnTo>
                    <a:lnTo>
                      <a:pt x="10263" y="3820"/>
                    </a:lnTo>
                    <a:lnTo>
                      <a:pt x="10499" y="3693"/>
                    </a:lnTo>
                    <a:lnTo>
                      <a:pt x="10662" y="3675"/>
                    </a:lnTo>
                    <a:lnTo>
                      <a:pt x="10987" y="3802"/>
                    </a:lnTo>
                    <a:lnTo>
                      <a:pt x="11132" y="3983"/>
                    </a:lnTo>
                    <a:lnTo>
                      <a:pt x="11313" y="4309"/>
                    </a:lnTo>
                    <a:lnTo>
                      <a:pt x="11422" y="4689"/>
                    </a:lnTo>
                    <a:lnTo>
                      <a:pt x="12182" y="8236"/>
                    </a:lnTo>
                    <a:lnTo>
                      <a:pt x="12852" y="11440"/>
                    </a:lnTo>
                    <a:lnTo>
                      <a:pt x="12888" y="11531"/>
                    </a:lnTo>
                    <a:lnTo>
                      <a:pt x="12960" y="11549"/>
                    </a:lnTo>
                    <a:lnTo>
                      <a:pt x="13069" y="11549"/>
                    </a:lnTo>
                    <a:lnTo>
                      <a:pt x="13123" y="11476"/>
                    </a:lnTo>
                    <a:lnTo>
                      <a:pt x="13612" y="10607"/>
                    </a:lnTo>
                    <a:lnTo>
                      <a:pt x="14282" y="9069"/>
                    </a:lnTo>
                    <a:lnTo>
                      <a:pt x="14499" y="8363"/>
                    </a:lnTo>
                    <a:lnTo>
                      <a:pt x="14644" y="7711"/>
                    </a:lnTo>
                    <a:lnTo>
                      <a:pt x="14752" y="6426"/>
                    </a:lnTo>
                    <a:lnTo>
                      <a:pt x="14752" y="5793"/>
                    </a:lnTo>
                    <a:lnTo>
                      <a:pt x="14770" y="5087"/>
                    </a:lnTo>
                    <a:lnTo>
                      <a:pt x="14897" y="3693"/>
                    </a:lnTo>
                    <a:lnTo>
                      <a:pt x="15096" y="3005"/>
                    </a:lnTo>
                    <a:lnTo>
                      <a:pt x="15241" y="2625"/>
                    </a:lnTo>
                    <a:lnTo>
                      <a:pt x="15748" y="1684"/>
                    </a:lnTo>
                    <a:lnTo>
                      <a:pt x="16273" y="1014"/>
                    </a:lnTo>
                    <a:lnTo>
                      <a:pt x="16671" y="652"/>
                    </a:lnTo>
                    <a:lnTo>
                      <a:pt x="17105" y="399"/>
                    </a:lnTo>
                    <a:lnTo>
                      <a:pt x="17558" y="308"/>
                    </a:lnTo>
                    <a:lnTo>
                      <a:pt x="17793" y="345"/>
                    </a:lnTo>
                    <a:lnTo>
                      <a:pt x="18047" y="417"/>
                    </a:lnTo>
                    <a:lnTo>
                      <a:pt x="18481" y="797"/>
                    </a:lnTo>
                    <a:lnTo>
                      <a:pt x="18626" y="1087"/>
                    </a:lnTo>
                    <a:lnTo>
                      <a:pt x="18771" y="1394"/>
                    </a:lnTo>
                    <a:lnTo>
                      <a:pt x="18952" y="2082"/>
                    </a:lnTo>
                    <a:lnTo>
                      <a:pt x="19060" y="3150"/>
                    </a:lnTo>
                    <a:lnTo>
                      <a:pt x="18952" y="4652"/>
                    </a:lnTo>
                    <a:lnTo>
                      <a:pt x="18680" y="6119"/>
                    </a:lnTo>
                    <a:lnTo>
                      <a:pt x="18517" y="6806"/>
                    </a:lnTo>
                    <a:lnTo>
                      <a:pt x="18499" y="6897"/>
                    </a:lnTo>
                    <a:lnTo>
                      <a:pt x="18336" y="7603"/>
                    </a:lnTo>
                    <a:lnTo>
                      <a:pt x="17866" y="9159"/>
                    </a:lnTo>
                    <a:lnTo>
                      <a:pt x="17558" y="10028"/>
                    </a:lnTo>
                    <a:lnTo>
                      <a:pt x="17485" y="10209"/>
                    </a:lnTo>
                    <a:lnTo>
                      <a:pt x="16979" y="11639"/>
                    </a:lnTo>
                    <a:lnTo>
                      <a:pt x="16436" y="12870"/>
                    </a:lnTo>
                    <a:lnTo>
                      <a:pt x="16418" y="12979"/>
                    </a:lnTo>
                    <a:lnTo>
                      <a:pt x="16490" y="13069"/>
                    </a:lnTo>
                    <a:lnTo>
                      <a:pt x="16580" y="13105"/>
                    </a:lnTo>
                    <a:lnTo>
                      <a:pt x="16671" y="13051"/>
                    </a:lnTo>
                    <a:lnTo>
                      <a:pt x="17341" y="12345"/>
                    </a:lnTo>
                    <a:lnTo>
                      <a:pt x="18553" y="11368"/>
                    </a:lnTo>
                    <a:lnTo>
                      <a:pt x="19476" y="10897"/>
                    </a:lnTo>
                    <a:lnTo>
                      <a:pt x="19983" y="10770"/>
                    </a:lnTo>
                    <a:lnTo>
                      <a:pt x="20255" y="10734"/>
                    </a:lnTo>
                    <a:lnTo>
                      <a:pt x="20834" y="10752"/>
                    </a:lnTo>
                    <a:lnTo>
                      <a:pt x="21413" y="10897"/>
                    </a:lnTo>
                    <a:lnTo>
                      <a:pt x="21938" y="11150"/>
                    </a:lnTo>
                    <a:lnTo>
                      <a:pt x="22155" y="11331"/>
                    </a:lnTo>
                    <a:lnTo>
                      <a:pt x="22463" y="11603"/>
                    </a:lnTo>
                    <a:lnTo>
                      <a:pt x="22735" y="12092"/>
                    </a:lnTo>
                    <a:lnTo>
                      <a:pt x="22807" y="12454"/>
                    </a:lnTo>
                    <a:lnTo>
                      <a:pt x="22807" y="12635"/>
                    </a:lnTo>
                    <a:lnTo>
                      <a:pt x="22807" y="12834"/>
                    </a:lnTo>
                    <a:lnTo>
                      <a:pt x="22698" y="13214"/>
                    </a:lnTo>
                    <a:lnTo>
                      <a:pt x="22409" y="13721"/>
                    </a:lnTo>
                    <a:lnTo>
                      <a:pt x="21793" y="14264"/>
                    </a:lnTo>
                    <a:lnTo>
                      <a:pt x="21033" y="14644"/>
                    </a:lnTo>
                    <a:lnTo>
                      <a:pt x="20653" y="14752"/>
                    </a:lnTo>
                    <a:lnTo>
                      <a:pt x="19875" y="14915"/>
                    </a:lnTo>
                    <a:lnTo>
                      <a:pt x="19078" y="14988"/>
                    </a:lnTo>
                    <a:lnTo>
                      <a:pt x="18608" y="15042"/>
                    </a:lnTo>
                    <a:lnTo>
                      <a:pt x="17685" y="15169"/>
                    </a:lnTo>
                    <a:lnTo>
                      <a:pt x="17232" y="15295"/>
                    </a:lnTo>
                    <a:lnTo>
                      <a:pt x="16798" y="15440"/>
                    </a:lnTo>
                    <a:lnTo>
                      <a:pt x="15983" y="15929"/>
                    </a:lnTo>
                    <a:lnTo>
                      <a:pt x="15368" y="16599"/>
                    </a:lnTo>
                    <a:lnTo>
                      <a:pt x="15114" y="17214"/>
                    </a:lnTo>
                    <a:lnTo>
                      <a:pt x="15060" y="17648"/>
                    </a:lnTo>
                    <a:lnTo>
                      <a:pt x="15060" y="17884"/>
                    </a:lnTo>
                    <a:lnTo>
                      <a:pt x="15096" y="17974"/>
                    </a:lnTo>
                    <a:lnTo>
                      <a:pt x="15205" y="18010"/>
                    </a:lnTo>
                    <a:lnTo>
                      <a:pt x="15531" y="18029"/>
                    </a:lnTo>
                    <a:lnTo>
                      <a:pt x="16164" y="17956"/>
                    </a:lnTo>
                    <a:lnTo>
                      <a:pt x="17105" y="17685"/>
                    </a:lnTo>
                    <a:lnTo>
                      <a:pt x="17703" y="17431"/>
                    </a:lnTo>
                    <a:lnTo>
                      <a:pt x="18228" y="17214"/>
                    </a:lnTo>
                    <a:lnTo>
                      <a:pt x="18752" y="17033"/>
                    </a:lnTo>
                    <a:lnTo>
                      <a:pt x="19042" y="16961"/>
                    </a:lnTo>
                    <a:lnTo>
                      <a:pt x="19657" y="16888"/>
                    </a:lnTo>
                    <a:lnTo>
                      <a:pt x="20237" y="16943"/>
                    </a:lnTo>
                    <a:lnTo>
                      <a:pt x="20762" y="17105"/>
                    </a:lnTo>
                    <a:lnTo>
                      <a:pt x="20979" y="17232"/>
                    </a:lnTo>
                    <a:lnTo>
                      <a:pt x="21214" y="17395"/>
                    </a:lnTo>
                    <a:lnTo>
                      <a:pt x="21522" y="17811"/>
                    </a:lnTo>
                    <a:lnTo>
                      <a:pt x="21594" y="18065"/>
                    </a:lnTo>
                    <a:lnTo>
                      <a:pt x="21612" y="18228"/>
                    </a:lnTo>
                    <a:lnTo>
                      <a:pt x="21576" y="18553"/>
                    </a:lnTo>
                    <a:lnTo>
                      <a:pt x="21395" y="19006"/>
                    </a:lnTo>
                    <a:lnTo>
                      <a:pt x="20906" y="19495"/>
                    </a:lnTo>
                    <a:lnTo>
                      <a:pt x="20273" y="19821"/>
                    </a:lnTo>
                    <a:lnTo>
                      <a:pt x="19929" y="19911"/>
                    </a:lnTo>
                    <a:lnTo>
                      <a:pt x="19476" y="19983"/>
                    </a:lnTo>
                    <a:lnTo>
                      <a:pt x="18553" y="19965"/>
                    </a:lnTo>
                    <a:lnTo>
                      <a:pt x="18065" y="19911"/>
                    </a:lnTo>
                    <a:lnTo>
                      <a:pt x="17540" y="19875"/>
                    </a:lnTo>
                    <a:lnTo>
                      <a:pt x="16979" y="19839"/>
                    </a:lnTo>
                    <a:lnTo>
                      <a:pt x="16599" y="19857"/>
                    </a:lnTo>
                    <a:lnTo>
                      <a:pt x="15820" y="20002"/>
                    </a:lnTo>
                    <a:lnTo>
                      <a:pt x="15096" y="20327"/>
                    </a:lnTo>
                    <a:lnTo>
                      <a:pt x="14517" y="20834"/>
                    </a:lnTo>
                    <a:lnTo>
                      <a:pt x="14336" y="21196"/>
                    </a:lnTo>
                    <a:lnTo>
                      <a:pt x="14318" y="21250"/>
                    </a:lnTo>
                    <a:lnTo>
                      <a:pt x="14336" y="21305"/>
                    </a:lnTo>
                    <a:lnTo>
                      <a:pt x="14372" y="21359"/>
                    </a:lnTo>
                    <a:lnTo>
                      <a:pt x="14426" y="21395"/>
                    </a:lnTo>
                    <a:lnTo>
                      <a:pt x="14770" y="21486"/>
                    </a:lnTo>
                    <a:lnTo>
                      <a:pt x="15476" y="21522"/>
                    </a:lnTo>
                    <a:lnTo>
                      <a:pt x="16526" y="21377"/>
                    </a:lnTo>
                    <a:lnTo>
                      <a:pt x="17214" y="21214"/>
                    </a:lnTo>
                    <a:lnTo>
                      <a:pt x="17884" y="21051"/>
                    </a:lnTo>
                    <a:lnTo>
                      <a:pt x="18535" y="20943"/>
                    </a:lnTo>
                    <a:lnTo>
                      <a:pt x="18861" y="20907"/>
                    </a:lnTo>
                    <a:lnTo>
                      <a:pt x="19531" y="20997"/>
                    </a:lnTo>
                    <a:lnTo>
                      <a:pt x="20146" y="21214"/>
                    </a:lnTo>
                    <a:lnTo>
                      <a:pt x="20671" y="21558"/>
                    </a:lnTo>
                    <a:lnTo>
                      <a:pt x="20870" y="21775"/>
                    </a:lnTo>
                    <a:lnTo>
                      <a:pt x="21015" y="21974"/>
                    </a:lnTo>
                    <a:lnTo>
                      <a:pt x="21160" y="22373"/>
                    </a:lnTo>
                    <a:lnTo>
                      <a:pt x="21160" y="22698"/>
                    </a:lnTo>
                    <a:lnTo>
                      <a:pt x="21106" y="22861"/>
                    </a:lnTo>
                    <a:lnTo>
                      <a:pt x="20997" y="23133"/>
                    </a:lnTo>
                    <a:lnTo>
                      <a:pt x="20581" y="23549"/>
                    </a:lnTo>
                    <a:lnTo>
                      <a:pt x="19911" y="23821"/>
                    </a:lnTo>
                    <a:lnTo>
                      <a:pt x="19024" y="23947"/>
                    </a:lnTo>
                    <a:lnTo>
                      <a:pt x="18481" y="23947"/>
                    </a:lnTo>
                    <a:lnTo>
                      <a:pt x="17196" y="23984"/>
                    </a:lnTo>
                    <a:lnTo>
                      <a:pt x="15712" y="24092"/>
                    </a:lnTo>
                    <a:lnTo>
                      <a:pt x="14010" y="24219"/>
                    </a:lnTo>
                    <a:lnTo>
                      <a:pt x="11458" y="24237"/>
                    </a:lnTo>
                    <a:lnTo>
                      <a:pt x="9938" y="24020"/>
                    </a:lnTo>
                    <a:lnTo>
                      <a:pt x="9268" y="23821"/>
                    </a:lnTo>
                    <a:lnTo>
                      <a:pt x="9177" y="24110"/>
                    </a:lnTo>
                    <a:lnTo>
                      <a:pt x="9521" y="24219"/>
                    </a:lnTo>
                    <a:lnTo>
                      <a:pt x="10300" y="24400"/>
                    </a:lnTo>
                    <a:lnTo>
                      <a:pt x="11567" y="24545"/>
                    </a:lnTo>
                    <a:lnTo>
                      <a:pt x="12490" y="24545"/>
                    </a:lnTo>
                    <a:lnTo>
                      <a:pt x="14119" y="24508"/>
                    </a:lnTo>
                    <a:lnTo>
                      <a:pt x="15730" y="24400"/>
                    </a:lnTo>
                    <a:lnTo>
                      <a:pt x="17214" y="24291"/>
                    </a:lnTo>
                    <a:lnTo>
                      <a:pt x="18481" y="24255"/>
                    </a:lnTo>
                    <a:lnTo>
                      <a:pt x="19078" y="24255"/>
                    </a:lnTo>
                    <a:lnTo>
                      <a:pt x="20056" y="24092"/>
                    </a:lnTo>
                    <a:lnTo>
                      <a:pt x="20780" y="23766"/>
                    </a:lnTo>
                    <a:lnTo>
                      <a:pt x="21268" y="23278"/>
                    </a:lnTo>
                    <a:lnTo>
                      <a:pt x="21395" y="22952"/>
                    </a:lnTo>
                    <a:lnTo>
                      <a:pt x="21449" y="22771"/>
                    </a:lnTo>
                    <a:lnTo>
                      <a:pt x="21468" y="22427"/>
                    </a:lnTo>
                    <a:lnTo>
                      <a:pt x="21395" y="22083"/>
                    </a:lnTo>
                    <a:lnTo>
                      <a:pt x="21232" y="21739"/>
                    </a:lnTo>
                    <a:lnTo>
                      <a:pt x="21106" y="21594"/>
                    </a:lnTo>
                    <a:lnTo>
                      <a:pt x="20888" y="21341"/>
                    </a:lnTo>
                    <a:lnTo>
                      <a:pt x="20291" y="20961"/>
                    </a:lnTo>
                    <a:lnTo>
                      <a:pt x="19603" y="20707"/>
                    </a:lnTo>
                    <a:lnTo>
                      <a:pt x="18861" y="20599"/>
                    </a:lnTo>
                    <a:lnTo>
                      <a:pt x="18499" y="20635"/>
                    </a:lnTo>
                    <a:lnTo>
                      <a:pt x="17811" y="20744"/>
                    </a:lnTo>
                    <a:lnTo>
                      <a:pt x="17142" y="20925"/>
                    </a:lnTo>
                    <a:lnTo>
                      <a:pt x="16508" y="21088"/>
                    </a:lnTo>
                    <a:lnTo>
                      <a:pt x="15585" y="21214"/>
                    </a:lnTo>
                    <a:lnTo>
                      <a:pt x="14988" y="21214"/>
                    </a:lnTo>
                    <a:lnTo>
                      <a:pt x="14680" y="21160"/>
                    </a:lnTo>
                    <a:lnTo>
                      <a:pt x="14861" y="20888"/>
                    </a:lnTo>
                    <a:lnTo>
                      <a:pt x="15368" y="20508"/>
                    </a:lnTo>
                    <a:lnTo>
                      <a:pt x="16001" y="20273"/>
                    </a:lnTo>
                    <a:lnTo>
                      <a:pt x="16653" y="20164"/>
                    </a:lnTo>
                    <a:lnTo>
                      <a:pt x="16979" y="20146"/>
                    </a:lnTo>
                    <a:lnTo>
                      <a:pt x="17522" y="20164"/>
                    </a:lnTo>
                    <a:lnTo>
                      <a:pt x="18047" y="20219"/>
                    </a:lnTo>
                    <a:lnTo>
                      <a:pt x="18517" y="20255"/>
                    </a:lnTo>
                    <a:lnTo>
                      <a:pt x="19495" y="20273"/>
                    </a:lnTo>
                    <a:lnTo>
                      <a:pt x="19983" y="20219"/>
                    </a:lnTo>
                    <a:lnTo>
                      <a:pt x="20382" y="20110"/>
                    </a:lnTo>
                    <a:lnTo>
                      <a:pt x="21106" y="19712"/>
                    </a:lnTo>
                    <a:lnTo>
                      <a:pt x="21667" y="19133"/>
                    </a:lnTo>
                    <a:lnTo>
                      <a:pt x="21866" y="18590"/>
                    </a:lnTo>
                    <a:lnTo>
                      <a:pt x="21902" y="18210"/>
                    </a:lnTo>
                    <a:lnTo>
                      <a:pt x="21884" y="18010"/>
                    </a:lnTo>
                    <a:lnTo>
                      <a:pt x="21811" y="17703"/>
                    </a:lnTo>
                    <a:lnTo>
                      <a:pt x="21431" y="17160"/>
                    </a:lnTo>
                    <a:lnTo>
                      <a:pt x="21142" y="16961"/>
                    </a:lnTo>
                    <a:lnTo>
                      <a:pt x="20888" y="16834"/>
                    </a:lnTo>
                    <a:lnTo>
                      <a:pt x="20309" y="16653"/>
                    </a:lnTo>
                    <a:lnTo>
                      <a:pt x="19657" y="16599"/>
                    </a:lnTo>
                    <a:lnTo>
                      <a:pt x="18988" y="16653"/>
                    </a:lnTo>
                    <a:lnTo>
                      <a:pt x="18680" y="16743"/>
                    </a:lnTo>
                    <a:lnTo>
                      <a:pt x="18119" y="16924"/>
                    </a:lnTo>
                    <a:lnTo>
                      <a:pt x="17594" y="17160"/>
                    </a:lnTo>
                    <a:lnTo>
                      <a:pt x="17033" y="17395"/>
                    </a:lnTo>
                    <a:lnTo>
                      <a:pt x="16200" y="17648"/>
                    </a:lnTo>
                    <a:lnTo>
                      <a:pt x="15639" y="17721"/>
                    </a:lnTo>
                    <a:lnTo>
                      <a:pt x="15368" y="17721"/>
                    </a:lnTo>
                    <a:lnTo>
                      <a:pt x="15368" y="17540"/>
                    </a:lnTo>
                    <a:lnTo>
                      <a:pt x="15440" y="17178"/>
                    </a:lnTo>
                    <a:lnTo>
                      <a:pt x="15694" y="16671"/>
                    </a:lnTo>
                    <a:lnTo>
                      <a:pt x="16255" y="16110"/>
                    </a:lnTo>
                    <a:lnTo>
                      <a:pt x="16942" y="15712"/>
                    </a:lnTo>
                    <a:lnTo>
                      <a:pt x="17323" y="15585"/>
                    </a:lnTo>
                    <a:lnTo>
                      <a:pt x="18191" y="15386"/>
                    </a:lnTo>
                    <a:lnTo>
                      <a:pt x="19096" y="15295"/>
                    </a:lnTo>
                    <a:lnTo>
                      <a:pt x="19911" y="15205"/>
                    </a:lnTo>
                    <a:lnTo>
                      <a:pt x="20725" y="15042"/>
                    </a:lnTo>
                    <a:lnTo>
                      <a:pt x="21160" y="14933"/>
                    </a:lnTo>
                    <a:lnTo>
                      <a:pt x="21974" y="14499"/>
                    </a:lnTo>
                    <a:lnTo>
                      <a:pt x="22662" y="13884"/>
                    </a:lnTo>
                    <a:lnTo>
                      <a:pt x="22988" y="13304"/>
                    </a:lnTo>
                    <a:lnTo>
                      <a:pt x="23097" y="12870"/>
                    </a:lnTo>
                    <a:lnTo>
                      <a:pt x="23115" y="12635"/>
                    </a:lnTo>
                    <a:lnTo>
                      <a:pt x="23115" y="12417"/>
                    </a:lnTo>
                    <a:lnTo>
                      <a:pt x="23006" y="12001"/>
                    </a:lnTo>
                    <a:lnTo>
                      <a:pt x="22825" y="11603"/>
                    </a:lnTo>
                    <a:lnTo>
                      <a:pt x="22535" y="11259"/>
                    </a:lnTo>
                    <a:lnTo>
                      <a:pt x="22354" y="11096"/>
                    </a:lnTo>
                    <a:lnTo>
                      <a:pt x="22101" y="10897"/>
                    </a:lnTo>
                    <a:lnTo>
                      <a:pt x="21522" y="10607"/>
                    </a:lnTo>
                    <a:lnTo>
                      <a:pt x="20870" y="10445"/>
                    </a:lnTo>
                    <a:lnTo>
                      <a:pt x="20237" y="10426"/>
                    </a:lnTo>
                    <a:lnTo>
                      <a:pt x="19911" y="10481"/>
                    </a:lnTo>
                    <a:lnTo>
                      <a:pt x="19495" y="10589"/>
                    </a:lnTo>
                    <a:lnTo>
                      <a:pt x="18698" y="10933"/>
                    </a:lnTo>
                    <a:lnTo>
                      <a:pt x="17648" y="11675"/>
                    </a:lnTo>
                    <a:lnTo>
                      <a:pt x="17033" y="12255"/>
                    </a:lnTo>
                    <a:lnTo>
                      <a:pt x="17377" y="11422"/>
                    </a:lnTo>
                    <a:lnTo>
                      <a:pt x="17775" y="10318"/>
                    </a:lnTo>
                    <a:lnTo>
                      <a:pt x="17847" y="10137"/>
                    </a:lnTo>
                    <a:lnTo>
                      <a:pt x="18155" y="9250"/>
                    </a:lnTo>
                    <a:lnTo>
                      <a:pt x="18626" y="7675"/>
                    </a:lnTo>
                    <a:lnTo>
                      <a:pt x="18789" y="6951"/>
                    </a:lnTo>
                    <a:lnTo>
                      <a:pt x="18807" y="6879"/>
                    </a:lnTo>
                    <a:lnTo>
                      <a:pt x="18970" y="6173"/>
                    </a:lnTo>
                    <a:lnTo>
                      <a:pt x="19259" y="4671"/>
                    </a:lnTo>
                    <a:lnTo>
                      <a:pt x="19368" y="3114"/>
                    </a:lnTo>
                    <a:lnTo>
                      <a:pt x="19241" y="2010"/>
                    </a:lnTo>
                    <a:lnTo>
                      <a:pt x="19060" y="1286"/>
                    </a:lnTo>
                    <a:lnTo>
                      <a:pt x="18915" y="960"/>
                    </a:lnTo>
                    <a:lnTo>
                      <a:pt x="18716" y="616"/>
                    </a:lnTo>
                    <a:lnTo>
                      <a:pt x="18318" y="236"/>
                    </a:lnTo>
                    <a:lnTo>
                      <a:pt x="18010" y="73"/>
                    </a:lnTo>
                    <a:lnTo>
                      <a:pt x="17847" y="37"/>
                    </a:lnTo>
                    <a:lnTo>
                      <a:pt x="1755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7"/>
            <p:cNvGrpSpPr/>
            <p:nvPr/>
          </p:nvGrpSpPr>
          <p:grpSpPr>
            <a:xfrm>
              <a:off x="7598560" y="4608510"/>
              <a:ext cx="731725" cy="648549"/>
              <a:chOff x="3594159" y="415726"/>
              <a:chExt cx="839520" cy="744090"/>
            </a:xfrm>
          </p:grpSpPr>
          <p:sp>
            <p:nvSpPr>
              <p:cNvPr id="239" name="Google Shape;239;p7"/>
              <p:cNvSpPr/>
              <p:nvPr/>
            </p:nvSpPr>
            <p:spPr>
              <a:xfrm>
                <a:off x="3598765" y="419761"/>
                <a:ext cx="830339" cy="735449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3151" extrusionOk="0">
                    <a:moveTo>
                      <a:pt x="16472" y="1"/>
                    </a:moveTo>
                    <a:lnTo>
                      <a:pt x="15983" y="55"/>
                    </a:lnTo>
                    <a:lnTo>
                      <a:pt x="15530" y="254"/>
                    </a:lnTo>
                    <a:lnTo>
                      <a:pt x="15114" y="544"/>
                    </a:lnTo>
                    <a:lnTo>
                      <a:pt x="14752" y="924"/>
                    </a:lnTo>
                    <a:lnTo>
                      <a:pt x="14462" y="1376"/>
                    </a:lnTo>
                    <a:lnTo>
                      <a:pt x="14281" y="1865"/>
                    </a:lnTo>
                    <a:lnTo>
                      <a:pt x="14245" y="2118"/>
                    </a:lnTo>
                    <a:lnTo>
                      <a:pt x="14209" y="2625"/>
                    </a:lnTo>
                    <a:lnTo>
                      <a:pt x="14390" y="3621"/>
                    </a:lnTo>
                    <a:lnTo>
                      <a:pt x="14987" y="5069"/>
                    </a:lnTo>
                    <a:lnTo>
                      <a:pt x="15512" y="5974"/>
                    </a:lnTo>
                    <a:lnTo>
                      <a:pt x="15766" y="6426"/>
                    </a:lnTo>
                    <a:lnTo>
                      <a:pt x="16236" y="7385"/>
                    </a:lnTo>
                    <a:lnTo>
                      <a:pt x="16562" y="8363"/>
                    </a:lnTo>
                    <a:lnTo>
                      <a:pt x="16634" y="9377"/>
                    </a:lnTo>
                    <a:lnTo>
                      <a:pt x="16544" y="9883"/>
                    </a:lnTo>
                    <a:lnTo>
                      <a:pt x="16490" y="10064"/>
                    </a:lnTo>
                    <a:lnTo>
                      <a:pt x="16327" y="10444"/>
                    </a:lnTo>
                    <a:lnTo>
                      <a:pt x="16073" y="10734"/>
                    </a:lnTo>
                    <a:lnTo>
                      <a:pt x="15748" y="10915"/>
                    </a:lnTo>
                    <a:lnTo>
                      <a:pt x="15567" y="10951"/>
                    </a:lnTo>
                    <a:lnTo>
                      <a:pt x="15349" y="10933"/>
                    </a:lnTo>
                    <a:lnTo>
                      <a:pt x="14987" y="10770"/>
                    </a:lnTo>
                    <a:lnTo>
                      <a:pt x="14535" y="10318"/>
                    </a:lnTo>
                    <a:lnTo>
                      <a:pt x="14318" y="9938"/>
                    </a:lnTo>
                    <a:lnTo>
                      <a:pt x="12544" y="6879"/>
                    </a:lnTo>
                    <a:lnTo>
                      <a:pt x="10770" y="3802"/>
                    </a:lnTo>
                    <a:lnTo>
                      <a:pt x="10498" y="3349"/>
                    </a:lnTo>
                    <a:lnTo>
                      <a:pt x="9829" y="2444"/>
                    </a:lnTo>
                    <a:lnTo>
                      <a:pt x="9250" y="1901"/>
                    </a:lnTo>
                    <a:lnTo>
                      <a:pt x="8815" y="1630"/>
                    </a:lnTo>
                    <a:lnTo>
                      <a:pt x="8363" y="1467"/>
                    </a:lnTo>
                    <a:lnTo>
                      <a:pt x="7874" y="1430"/>
                    </a:lnTo>
                    <a:lnTo>
                      <a:pt x="7602" y="1467"/>
                    </a:lnTo>
                    <a:lnTo>
                      <a:pt x="7313" y="1539"/>
                    </a:lnTo>
                    <a:lnTo>
                      <a:pt x="6806" y="1847"/>
                    </a:lnTo>
                    <a:lnTo>
                      <a:pt x="6444" y="2281"/>
                    </a:lnTo>
                    <a:lnTo>
                      <a:pt x="6209" y="2842"/>
                    </a:lnTo>
                    <a:lnTo>
                      <a:pt x="6064" y="3476"/>
                    </a:lnTo>
                    <a:lnTo>
                      <a:pt x="6046" y="4146"/>
                    </a:lnTo>
                    <a:lnTo>
                      <a:pt x="6118" y="4815"/>
                    </a:lnTo>
                    <a:lnTo>
                      <a:pt x="6281" y="5485"/>
                    </a:lnTo>
                    <a:lnTo>
                      <a:pt x="6390" y="5793"/>
                    </a:lnTo>
                    <a:lnTo>
                      <a:pt x="6752" y="6643"/>
                    </a:lnTo>
                    <a:lnTo>
                      <a:pt x="7747" y="8218"/>
                    </a:lnTo>
                    <a:lnTo>
                      <a:pt x="8978" y="9594"/>
                    </a:lnTo>
                    <a:lnTo>
                      <a:pt x="10444" y="10734"/>
                    </a:lnTo>
                    <a:lnTo>
                      <a:pt x="11241" y="11205"/>
                    </a:lnTo>
                    <a:lnTo>
                      <a:pt x="11910" y="11549"/>
                    </a:lnTo>
                    <a:lnTo>
                      <a:pt x="12815" y="12182"/>
                    </a:lnTo>
                    <a:lnTo>
                      <a:pt x="13214" y="12743"/>
                    </a:lnTo>
                    <a:lnTo>
                      <a:pt x="13322" y="13087"/>
                    </a:lnTo>
                    <a:lnTo>
                      <a:pt x="13340" y="13268"/>
                    </a:lnTo>
                    <a:lnTo>
                      <a:pt x="13304" y="13648"/>
                    </a:lnTo>
                    <a:lnTo>
                      <a:pt x="13105" y="14155"/>
                    </a:lnTo>
                    <a:lnTo>
                      <a:pt x="12580" y="14698"/>
                    </a:lnTo>
                    <a:lnTo>
                      <a:pt x="11874" y="15042"/>
                    </a:lnTo>
                    <a:lnTo>
                      <a:pt x="11494" y="15114"/>
                    </a:lnTo>
                    <a:lnTo>
                      <a:pt x="11114" y="15114"/>
                    </a:lnTo>
                    <a:lnTo>
                      <a:pt x="10372" y="14988"/>
                    </a:lnTo>
                    <a:lnTo>
                      <a:pt x="9666" y="14698"/>
                    </a:lnTo>
                    <a:lnTo>
                      <a:pt x="8978" y="14318"/>
                    </a:lnTo>
                    <a:lnTo>
                      <a:pt x="8670" y="14101"/>
                    </a:lnTo>
                    <a:lnTo>
                      <a:pt x="7874" y="13521"/>
                    </a:lnTo>
                    <a:lnTo>
                      <a:pt x="6281" y="12327"/>
                    </a:lnTo>
                    <a:lnTo>
                      <a:pt x="5430" y="11838"/>
                    </a:lnTo>
                    <a:lnTo>
                      <a:pt x="4996" y="11621"/>
                    </a:lnTo>
                    <a:lnTo>
                      <a:pt x="4037" y="11295"/>
                    </a:lnTo>
                    <a:lnTo>
                      <a:pt x="3077" y="11168"/>
                    </a:lnTo>
                    <a:lnTo>
                      <a:pt x="2100" y="11259"/>
                    </a:lnTo>
                    <a:lnTo>
                      <a:pt x="1647" y="11422"/>
                    </a:lnTo>
                    <a:lnTo>
                      <a:pt x="1412" y="11530"/>
                    </a:lnTo>
                    <a:lnTo>
                      <a:pt x="1014" y="11802"/>
                    </a:lnTo>
                    <a:lnTo>
                      <a:pt x="652" y="12146"/>
                    </a:lnTo>
                    <a:lnTo>
                      <a:pt x="362" y="12544"/>
                    </a:lnTo>
                    <a:lnTo>
                      <a:pt x="145" y="12997"/>
                    </a:lnTo>
                    <a:lnTo>
                      <a:pt x="18" y="13467"/>
                    </a:lnTo>
                    <a:lnTo>
                      <a:pt x="0" y="13938"/>
                    </a:lnTo>
                    <a:lnTo>
                      <a:pt x="91" y="14408"/>
                    </a:lnTo>
                    <a:lnTo>
                      <a:pt x="181" y="14626"/>
                    </a:lnTo>
                    <a:lnTo>
                      <a:pt x="290" y="14825"/>
                    </a:lnTo>
                    <a:lnTo>
                      <a:pt x="579" y="15169"/>
                    </a:lnTo>
                    <a:lnTo>
                      <a:pt x="1104" y="15585"/>
                    </a:lnTo>
                    <a:lnTo>
                      <a:pt x="1955" y="15965"/>
                    </a:lnTo>
                    <a:lnTo>
                      <a:pt x="2896" y="16218"/>
                    </a:lnTo>
                    <a:lnTo>
                      <a:pt x="3349" y="16309"/>
                    </a:lnTo>
                    <a:lnTo>
                      <a:pt x="4471" y="16544"/>
                    </a:lnTo>
                    <a:lnTo>
                      <a:pt x="6679" y="17069"/>
                    </a:lnTo>
                    <a:lnTo>
                      <a:pt x="9883" y="18028"/>
                    </a:lnTo>
                    <a:lnTo>
                      <a:pt x="14082" y="19567"/>
                    </a:lnTo>
                    <a:lnTo>
                      <a:pt x="18191" y="21323"/>
                    </a:lnTo>
                    <a:lnTo>
                      <a:pt x="20255" y="22264"/>
                    </a:lnTo>
                    <a:lnTo>
                      <a:pt x="20924" y="22572"/>
                    </a:lnTo>
                    <a:lnTo>
                      <a:pt x="22010" y="22970"/>
                    </a:lnTo>
                    <a:lnTo>
                      <a:pt x="22861" y="23151"/>
                    </a:lnTo>
                    <a:lnTo>
                      <a:pt x="23513" y="23060"/>
                    </a:lnTo>
                    <a:lnTo>
                      <a:pt x="24001" y="22716"/>
                    </a:lnTo>
                    <a:lnTo>
                      <a:pt x="24418" y="22101"/>
                    </a:lnTo>
                    <a:lnTo>
                      <a:pt x="24924" y="20671"/>
                    </a:lnTo>
                    <a:lnTo>
                      <a:pt x="25286" y="19259"/>
                    </a:lnTo>
                    <a:lnTo>
                      <a:pt x="25522" y="18264"/>
                    </a:lnTo>
                    <a:lnTo>
                      <a:pt x="25884" y="16218"/>
                    </a:lnTo>
                    <a:lnTo>
                      <a:pt x="26083" y="14137"/>
                    </a:lnTo>
                    <a:lnTo>
                      <a:pt x="26137" y="12073"/>
                    </a:lnTo>
                    <a:lnTo>
                      <a:pt x="26083" y="11024"/>
                    </a:lnTo>
                    <a:lnTo>
                      <a:pt x="26047" y="10372"/>
                    </a:lnTo>
                    <a:lnTo>
                      <a:pt x="25866" y="9377"/>
                    </a:lnTo>
                    <a:lnTo>
                      <a:pt x="25612" y="8761"/>
                    </a:lnTo>
                    <a:lnTo>
                      <a:pt x="25449" y="8490"/>
                    </a:lnTo>
                    <a:lnTo>
                      <a:pt x="25250" y="8218"/>
                    </a:lnTo>
                    <a:lnTo>
                      <a:pt x="24725" y="7784"/>
                    </a:lnTo>
                    <a:lnTo>
                      <a:pt x="24110" y="7548"/>
                    </a:lnTo>
                    <a:lnTo>
                      <a:pt x="23458" y="7530"/>
                    </a:lnTo>
                    <a:lnTo>
                      <a:pt x="23151" y="7639"/>
                    </a:lnTo>
                    <a:lnTo>
                      <a:pt x="22952" y="7747"/>
                    </a:lnTo>
                    <a:lnTo>
                      <a:pt x="22626" y="8037"/>
                    </a:lnTo>
                    <a:lnTo>
                      <a:pt x="22300" y="8580"/>
                    </a:lnTo>
                    <a:lnTo>
                      <a:pt x="22083" y="9503"/>
                    </a:lnTo>
                    <a:lnTo>
                      <a:pt x="22028" y="10499"/>
                    </a:lnTo>
                    <a:lnTo>
                      <a:pt x="22028" y="10969"/>
                    </a:lnTo>
                    <a:lnTo>
                      <a:pt x="22010" y="11440"/>
                    </a:lnTo>
                    <a:lnTo>
                      <a:pt x="21757" y="12417"/>
                    </a:lnTo>
                    <a:lnTo>
                      <a:pt x="21413" y="13033"/>
                    </a:lnTo>
                    <a:lnTo>
                      <a:pt x="21105" y="13340"/>
                    </a:lnTo>
                    <a:lnTo>
                      <a:pt x="20761" y="13558"/>
                    </a:lnTo>
                    <a:lnTo>
                      <a:pt x="20345" y="13612"/>
                    </a:lnTo>
                    <a:lnTo>
                      <a:pt x="20128" y="13594"/>
                    </a:lnTo>
                    <a:lnTo>
                      <a:pt x="19947" y="13540"/>
                    </a:lnTo>
                    <a:lnTo>
                      <a:pt x="19639" y="13377"/>
                    </a:lnTo>
                    <a:lnTo>
                      <a:pt x="19277" y="12997"/>
                    </a:lnTo>
                    <a:lnTo>
                      <a:pt x="18988" y="12309"/>
                    </a:lnTo>
                    <a:lnTo>
                      <a:pt x="18825" y="11530"/>
                    </a:lnTo>
                    <a:lnTo>
                      <a:pt x="18788" y="11150"/>
                    </a:lnTo>
                    <a:lnTo>
                      <a:pt x="18499" y="6969"/>
                    </a:lnTo>
                    <a:lnTo>
                      <a:pt x="18191" y="2806"/>
                    </a:lnTo>
                    <a:lnTo>
                      <a:pt x="18155" y="2444"/>
                    </a:lnTo>
                    <a:lnTo>
                      <a:pt x="18046" y="1702"/>
                    </a:lnTo>
                    <a:lnTo>
                      <a:pt x="17829" y="1014"/>
                    </a:lnTo>
                    <a:lnTo>
                      <a:pt x="17431" y="435"/>
                    </a:lnTo>
                    <a:lnTo>
                      <a:pt x="17159" y="236"/>
                    </a:lnTo>
                    <a:lnTo>
                      <a:pt x="16924" y="109"/>
                    </a:lnTo>
                    <a:lnTo>
                      <a:pt x="16472" y="1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3594159" y="415726"/>
                <a:ext cx="839520" cy="744090"/>
              </a:xfrm>
              <a:custGeom>
                <a:avLst/>
                <a:gdLst/>
                <a:ahLst/>
                <a:cxnLst/>
                <a:rect l="l" t="t" r="r" b="b"/>
                <a:pathLst>
                  <a:path w="26427" h="23423" extrusionOk="0">
                    <a:moveTo>
                      <a:pt x="16363" y="1"/>
                    </a:moveTo>
                    <a:lnTo>
                      <a:pt x="15929" y="91"/>
                    </a:lnTo>
                    <a:lnTo>
                      <a:pt x="15712" y="200"/>
                    </a:lnTo>
                    <a:lnTo>
                      <a:pt x="15422" y="345"/>
                    </a:lnTo>
                    <a:lnTo>
                      <a:pt x="14915" y="779"/>
                    </a:lnTo>
                    <a:lnTo>
                      <a:pt x="14535" y="1322"/>
                    </a:lnTo>
                    <a:lnTo>
                      <a:pt x="14282" y="1919"/>
                    </a:lnTo>
                    <a:lnTo>
                      <a:pt x="14227" y="2227"/>
                    </a:lnTo>
                    <a:lnTo>
                      <a:pt x="14209" y="2752"/>
                    </a:lnTo>
                    <a:lnTo>
                      <a:pt x="14390" y="3784"/>
                    </a:lnTo>
                    <a:lnTo>
                      <a:pt x="14988" y="5250"/>
                    </a:lnTo>
                    <a:lnTo>
                      <a:pt x="15512" y="6137"/>
                    </a:lnTo>
                    <a:lnTo>
                      <a:pt x="15531" y="6173"/>
                    </a:lnTo>
                    <a:lnTo>
                      <a:pt x="15784" y="6626"/>
                    </a:lnTo>
                    <a:lnTo>
                      <a:pt x="16236" y="7531"/>
                    </a:lnTo>
                    <a:lnTo>
                      <a:pt x="16544" y="8508"/>
                    </a:lnTo>
                    <a:lnTo>
                      <a:pt x="16635" y="9485"/>
                    </a:lnTo>
                    <a:lnTo>
                      <a:pt x="16544" y="9974"/>
                    </a:lnTo>
                    <a:lnTo>
                      <a:pt x="16436" y="10318"/>
                    </a:lnTo>
                    <a:lnTo>
                      <a:pt x="16128" y="10734"/>
                    </a:lnTo>
                    <a:lnTo>
                      <a:pt x="15856" y="10897"/>
                    </a:lnTo>
                    <a:lnTo>
                      <a:pt x="15693" y="10933"/>
                    </a:lnTo>
                    <a:lnTo>
                      <a:pt x="15512" y="10915"/>
                    </a:lnTo>
                    <a:lnTo>
                      <a:pt x="15205" y="10771"/>
                    </a:lnTo>
                    <a:lnTo>
                      <a:pt x="14807" y="10336"/>
                    </a:lnTo>
                    <a:lnTo>
                      <a:pt x="14589" y="9992"/>
                    </a:lnTo>
                    <a:lnTo>
                      <a:pt x="11042" y="3856"/>
                    </a:lnTo>
                    <a:lnTo>
                      <a:pt x="10643" y="3187"/>
                    </a:lnTo>
                    <a:lnTo>
                      <a:pt x="9829" y="2209"/>
                    </a:lnTo>
                    <a:lnTo>
                      <a:pt x="9214" y="1720"/>
                    </a:lnTo>
                    <a:lnTo>
                      <a:pt x="8797" y="1521"/>
                    </a:lnTo>
                    <a:lnTo>
                      <a:pt x="8363" y="1413"/>
                    </a:lnTo>
                    <a:lnTo>
                      <a:pt x="7947" y="1413"/>
                    </a:lnTo>
                    <a:lnTo>
                      <a:pt x="7729" y="1431"/>
                    </a:lnTo>
                    <a:lnTo>
                      <a:pt x="7512" y="1485"/>
                    </a:lnTo>
                    <a:lnTo>
                      <a:pt x="7132" y="1648"/>
                    </a:lnTo>
                    <a:lnTo>
                      <a:pt x="6806" y="1901"/>
                    </a:lnTo>
                    <a:lnTo>
                      <a:pt x="6535" y="2227"/>
                    </a:lnTo>
                    <a:lnTo>
                      <a:pt x="6426" y="2426"/>
                    </a:lnTo>
                    <a:lnTo>
                      <a:pt x="6245" y="2788"/>
                    </a:lnTo>
                    <a:lnTo>
                      <a:pt x="6064" y="3621"/>
                    </a:lnTo>
                    <a:lnTo>
                      <a:pt x="6064" y="4562"/>
                    </a:lnTo>
                    <a:lnTo>
                      <a:pt x="6227" y="5521"/>
                    </a:lnTo>
                    <a:lnTo>
                      <a:pt x="6390" y="5974"/>
                    </a:lnTo>
                    <a:lnTo>
                      <a:pt x="6770" y="6825"/>
                    </a:lnTo>
                    <a:lnTo>
                      <a:pt x="7766" y="8417"/>
                    </a:lnTo>
                    <a:lnTo>
                      <a:pt x="9033" y="9829"/>
                    </a:lnTo>
                    <a:lnTo>
                      <a:pt x="10499" y="11006"/>
                    </a:lnTo>
                    <a:lnTo>
                      <a:pt x="11313" y="11458"/>
                    </a:lnTo>
                    <a:lnTo>
                      <a:pt x="11512" y="11567"/>
                    </a:lnTo>
                    <a:lnTo>
                      <a:pt x="12128" y="11893"/>
                    </a:lnTo>
                    <a:lnTo>
                      <a:pt x="12888" y="12472"/>
                    </a:lnTo>
                    <a:lnTo>
                      <a:pt x="13232" y="12943"/>
                    </a:lnTo>
                    <a:lnTo>
                      <a:pt x="13322" y="13250"/>
                    </a:lnTo>
                    <a:lnTo>
                      <a:pt x="13340" y="13576"/>
                    </a:lnTo>
                    <a:lnTo>
                      <a:pt x="13178" y="14119"/>
                    </a:lnTo>
                    <a:lnTo>
                      <a:pt x="13033" y="14300"/>
                    </a:lnTo>
                    <a:lnTo>
                      <a:pt x="12906" y="14463"/>
                    </a:lnTo>
                    <a:lnTo>
                      <a:pt x="12580" y="14735"/>
                    </a:lnTo>
                    <a:lnTo>
                      <a:pt x="12218" y="14934"/>
                    </a:lnTo>
                    <a:lnTo>
                      <a:pt x="11838" y="15060"/>
                    </a:lnTo>
                    <a:lnTo>
                      <a:pt x="11621" y="15078"/>
                    </a:lnTo>
                    <a:lnTo>
                      <a:pt x="11241" y="15097"/>
                    </a:lnTo>
                    <a:lnTo>
                      <a:pt x="10499" y="14952"/>
                    </a:lnTo>
                    <a:lnTo>
                      <a:pt x="9467" y="14481"/>
                    </a:lnTo>
                    <a:lnTo>
                      <a:pt x="8888" y="14101"/>
                    </a:lnTo>
                    <a:lnTo>
                      <a:pt x="8345" y="13703"/>
                    </a:lnTo>
                    <a:lnTo>
                      <a:pt x="7820" y="13305"/>
                    </a:lnTo>
                    <a:lnTo>
                      <a:pt x="7313" y="12906"/>
                    </a:lnTo>
                    <a:lnTo>
                      <a:pt x="6227" y="12164"/>
                    </a:lnTo>
                    <a:lnTo>
                      <a:pt x="5648" y="11838"/>
                    </a:lnTo>
                    <a:lnTo>
                      <a:pt x="5123" y="11585"/>
                    </a:lnTo>
                    <a:lnTo>
                      <a:pt x="4091" y="11259"/>
                    </a:lnTo>
                    <a:lnTo>
                      <a:pt x="3096" y="11151"/>
                    </a:lnTo>
                    <a:lnTo>
                      <a:pt x="2154" y="11259"/>
                    </a:lnTo>
                    <a:lnTo>
                      <a:pt x="1738" y="11404"/>
                    </a:lnTo>
                    <a:lnTo>
                      <a:pt x="1467" y="11531"/>
                    </a:lnTo>
                    <a:lnTo>
                      <a:pt x="996" y="11857"/>
                    </a:lnTo>
                    <a:lnTo>
                      <a:pt x="580" y="12291"/>
                    </a:lnTo>
                    <a:lnTo>
                      <a:pt x="272" y="12780"/>
                    </a:lnTo>
                    <a:lnTo>
                      <a:pt x="163" y="13051"/>
                    </a:lnTo>
                    <a:lnTo>
                      <a:pt x="73" y="13286"/>
                    </a:lnTo>
                    <a:lnTo>
                      <a:pt x="0" y="13739"/>
                    </a:lnTo>
                    <a:lnTo>
                      <a:pt x="0" y="14192"/>
                    </a:lnTo>
                    <a:lnTo>
                      <a:pt x="109" y="14626"/>
                    </a:lnTo>
                    <a:lnTo>
                      <a:pt x="200" y="14825"/>
                    </a:lnTo>
                    <a:lnTo>
                      <a:pt x="308" y="15024"/>
                    </a:lnTo>
                    <a:lnTo>
                      <a:pt x="598" y="15386"/>
                    </a:lnTo>
                    <a:lnTo>
                      <a:pt x="1123" y="15821"/>
                    </a:lnTo>
                    <a:lnTo>
                      <a:pt x="1992" y="16219"/>
                    </a:lnTo>
                    <a:lnTo>
                      <a:pt x="2969" y="16490"/>
                    </a:lnTo>
                    <a:lnTo>
                      <a:pt x="3476" y="16581"/>
                    </a:lnTo>
                    <a:lnTo>
                      <a:pt x="3530" y="16291"/>
                    </a:lnTo>
                    <a:lnTo>
                      <a:pt x="3059" y="16201"/>
                    </a:lnTo>
                    <a:lnTo>
                      <a:pt x="2136" y="15947"/>
                    </a:lnTo>
                    <a:lnTo>
                      <a:pt x="1322" y="15585"/>
                    </a:lnTo>
                    <a:lnTo>
                      <a:pt x="833" y="15187"/>
                    </a:lnTo>
                    <a:lnTo>
                      <a:pt x="562" y="14879"/>
                    </a:lnTo>
                    <a:lnTo>
                      <a:pt x="471" y="14680"/>
                    </a:lnTo>
                    <a:lnTo>
                      <a:pt x="326" y="14336"/>
                    </a:lnTo>
                    <a:lnTo>
                      <a:pt x="308" y="13558"/>
                    </a:lnTo>
                    <a:lnTo>
                      <a:pt x="435" y="13160"/>
                    </a:lnTo>
                    <a:lnTo>
                      <a:pt x="543" y="12924"/>
                    </a:lnTo>
                    <a:lnTo>
                      <a:pt x="815" y="12472"/>
                    </a:lnTo>
                    <a:lnTo>
                      <a:pt x="1195" y="12092"/>
                    </a:lnTo>
                    <a:lnTo>
                      <a:pt x="1611" y="11802"/>
                    </a:lnTo>
                    <a:lnTo>
                      <a:pt x="1847" y="11694"/>
                    </a:lnTo>
                    <a:lnTo>
                      <a:pt x="2245" y="11549"/>
                    </a:lnTo>
                    <a:lnTo>
                      <a:pt x="3114" y="11440"/>
                    </a:lnTo>
                    <a:lnTo>
                      <a:pt x="4055" y="11549"/>
                    </a:lnTo>
                    <a:lnTo>
                      <a:pt x="5014" y="11857"/>
                    </a:lnTo>
                    <a:lnTo>
                      <a:pt x="5503" y="12110"/>
                    </a:lnTo>
                    <a:lnTo>
                      <a:pt x="6064" y="12418"/>
                    </a:lnTo>
                    <a:lnTo>
                      <a:pt x="7132" y="13160"/>
                    </a:lnTo>
                    <a:lnTo>
                      <a:pt x="7639" y="13540"/>
                    </a:lnTo>
                    <a:lnTo>
                      <a:pt x="8182" y="13956"/>
                    </a:lnTo>
                    <a:lnTo>
                      <a:pt x="8725" y="14336"/>
                    </a:lnTo>
                    <a:lnTo>
                      <a:pt x="9340" y="14753"/>
                    </a:lnTo>
                    <a:lnTo>
                      <a:pt x="10426" y="15241"/>
                    </a:lnTo>
                    <a:lnTo>
                      <a:pt x="11223" y="15404"/>
                    </a:lnTo>
                    <a:lnTo>
                      <a:pt x="11657" y="15386"/>
                    </a:lnTo>
                    <a:lnTo>
                      <a:pt x="11892" y="15350"/>
                    </a:lnTo>
                    <a:lnTo>
                      <a:pt x="12345" y="15205"/>
                    </a:lnTo>
                    <a:lnTo>
                      <a:pt x="12761" y="14988"/>
                    </a:lnTo>
                    <a:lnTo>
                      <a:pt x="13123" y="14662"/>
                    </a:lnTo>
                    <a:lnTo>
                      <a:pt x="13268" y="14481"/>
                    </a:lnTo>
                    <a:lnTo>
                      <a:pt x="13485" y="14173"/>
                    </a:lnTo>
                    <a:lnTo>
                      <a:pt x="13648" y="13522"/>
                    </a:lnTo>
                    <a:lnTo>
                      <a:pt x="13612" y="13178"/>
                    </a:lnTo>
                    <a:lnTo>
                      <a:pt x="13521" y="12834"/>
                    </a:lnTo>
                    <a:lnTo>
                      <a:pt x="13141" y="12273"/>
                    </a:lnTo>
                    <a:lnTo>
                      <a:pt x="12291" y="11639"/>
                    </a:lnTo>
                    <a:lnTo>
                      <a:pt x="11657" y="11295"/>
                    </a:lnTo>
                    <a:lnTo>
                      <a:pt x="11458" y="11205"/>
                    </a:lnTo>
                    <a:lnTo>
                      <a:pt x="10680" y="10752"/>
                    </a:lnTo>
                    <a:lnTo>
                      <a:pt x="9232" y="9612"/>
                    </a:lnTo>
                    <a:lnTo>
                      <a:pt x="8001" y="8236"/>
                    </a:lnTo>
                    <a:lnTo>
                      <a:pt x="7042" y="6698"/>
                    </a:lnTo>
                    <a:lnTo>
                      <a:pt x="6680" y="5865"/>
                    </a:lnTo>
                    <a:lnTo>
                      <a:pt x="6517" y="5431"/>
                    </a:lnTo>
                    <a:lnTo>
                      <a:pt x="6354" y="4544"/>
                    </a:lnTo>
                    <a:lnTo>
                      <a:pt x="6354" y="3675"/>
                    </a:lnTo>
                    <a:lnTo>
                      <a:pt x="6535" y="2897"/>
                    </a:lnTo>
                    <a:lnTo>
                      <a:pt x="6680" y="2571"/>
                    </a:lnTo>
                    <a:lnTo>
                      <a:pt x="6879" y="2245"/>
                    </a:lnTo>
                    <a:lnTo>
                      <a:pt x="7440" y="1829"/>
                    </a:lnTo>
                    <a:lnTo>
                      <a:pt x="7784" y="1738"/>
                    </a:lnTo>
                    <a:lnTo>
                      <a:pt x="7983" y="1702"/>
                    </a:lnTo>
                    <a:lnTo>
                      <a:pt x="8345" y="1720"/>
                    </a:lnTo>
                    <a:lnTo>
                      <a:pt x="8924" y="1901"/>
                    </a:lnTo>
                    <a:lnTo>
                      <a:pt x="9666" y="2462"/>
                    </a:lnTo>
                    <a:lnTo>
                      <a:pt x="10408" y="3386"/>
                    </a:lnTo>
                    <a:lnTo>
                      <a:pt x="10788" y="4001"/>
                    </a:lnTo>
                    <a:lnTo>
                      <a:pt x="14336" y="10137"/>
                    </a:lnTo>
                    <a:lnTo>
                      <a:pt x="14571" y="10535"/>
                    </a:lnTo>
                    <a:lnTo>
                      <a:pt x="15060" y="11042"/>
                    </a:lnTo>
                    <a:lnTo>
                      <a:pt x="15476" y="11223"/>
                    </a:lnTo>
                    <a:lnTo>
                      <a:pt x="15712" y="11223"/>
                    </a:lnTo>
                    <a:lnTo>
                      <a:pt x="15929" y="11205"/>
                    </a:lnTo>
                    <a:lnTo>
                      <a:pt x="16291" y="10988"/>
                    </a:lnTo>
                    <a:lnTo>
                      <a:pt x="16580" y="10662"/>
                    </a:lnTo>
                    <a:lnTo>
                      <a:pt x="16779" y="10264"/>
                    </a:lnTo>
                    <a:lnTo>
                      <a:pt x="16834" y="10047"/>
                    </a:lnTo>
                    <a:lnTo>
                      <a:pt x="16942" y="9522"/>
                    </a:lnTo>
                    <a:lnTo>
                      <a:pt x="16852" y="8472"/>
                    </a:lnTo>
                    <a:lnTo>
                      <a:pt x="16526" y="7458"/>
                    </a:lnTo>
                    <a:lnTo>
                      <a:pt x="16055" y="6481"/>
                    </a:lnTo>
                    <a:lnTo>
                      <a:pt x="15784" y="6028"/>
                    </a:lnTo>
                    <a:lnTo>
                      <a:pt x="15766" y="5992"/>
                    </a:lnTo>
                    <a:lnTo>
                      <a:pt x="15259" y="5087"/>
                    </a:lnTo>
                    <a:lnTo>
                      <a:pt x="14680" y="3711"/>
                    </a:lnTo>
                    <a:lnTo>
                      <a:pt x="14499" y="2752"/>
                    </a:lnTo>
                    <a:lnTo>
                      <a:pt x="14535" y="2263"/>
                    </a:lnTo>
                    <a:lnTo>
                      <a:pt x="14589" y="1992"/>
                    </a:lnTo>
                    <a:lnTo>
                      <a:pt x="14807" y="1467"/>
                    </a:lnTo>
                    <a:lnTo>
                      <a:pt x="15150" y="978"/>
                    </a:lnTo>
                    <a:lnTo>
                      <a:pt x="15585" y="598"/>
                    </a:lnTo>
                    <a:lnTo>
                      <a:pt x="15838" y="471"/>
                    </a:lnTo>
                    <a:lnTo>
                      <a:pt x="16019" y="381"/>
                    </a:lnTo>
                    <a:lnTo>
                      <a:pt x="16381" y="290"/>
                    </a:lnTo>
                    <a:lnTo>
                      <a:pt x="16743" y="309"/>
                    </a:lnTo>
                    <a:lnTo>
                      <a:pt x="17069" y="399"/>
                    </a:lnTo>
                    <a:lnTo>
                      <a:pt x="17214" y="490"/>
                    </a:lnTo>
                    <a:lnTo>
                      <a:pt x="17467" y="671"/>
                    </a:lnTo>
                    <a:lnTo>
                      <a:pt x="17829" y="1195"/>
                    </a:lnTo>
                    <a:lnTo>
                      <a:pt x="18047" y="1829"/>
                    </a:lnTo>
                    <a:lnTo>
                      <a:pt x="18155" y="2553"/>
                    </a:lnTo>
                    <a:lnTo>
                      <a:pt x="18191" y="2933"/>
                    </a:lnTo>
                    <a:lnTo>
                      <a:pt x="18789" y="11277"/>
                    </a:lnTo>
                    <a:lnTo>
                      <a:pt x="18843" y="11838"/>
                    </a:lnTo>
                    <a:lnTo>
                      <a:pt x="19060" y="12725"/>
                    </a:lnTo>
                    <a:lnTo>
                      <a:pt x="19440" y="13377"/>
                    </a:lnTo>
                    <a:lnTo>
                      <a:pt x="19929" y="13775"/>
                    </a:lnTo>
                    <a:lnTo>
                      <a:pt x="20237" y="13866"/>
                    </a:lnTo>
                    <a:lnTo>
                      <a:pt x="20544" y="13902"/>
                    </a:lnTo>
                    <a:lnTo>
                      <a:pt x="21105" y="13757"/>
                    </a:lnTo>
                    <a:lnTo>
                      <a:pt x="21359" y="13576"/>
                    </a:lnTo>
                    <a:lnTo>
                      <a:pt x="21594" y="13359"/>
                    </a:lnTo>
                    <a:lnTo>
                      <a:pt x="21956" y="12780"/>
                    </a:lnTo>
                    <a:lnTo>
                      <a:pt x="22210" y="12092"/>
                    </a:lnTo>
                    <a:lnTo>
                      <a:pt x="22318" y="11404"/>
                    </a:lnTo>
                    <a:lnTo>
                      <a:pt x="22336" y="11096"/>
                    </a:lnTo>
                    <a:lnTo>
                      <a:pt x="22336" y="11042"/>
                    </a:lnTo>
                    <a:lnTo>
                      <a:pt x="22336" y="10590"/>
                    </a:lnTo>
                    <a:lnTo>
                      <a:pt x="22391" y="9648"/>
                    </a:lnTo>
                    <a:lnTo>
                      <a:pt x="22572" y="8780"/>
                    </a:lnTo>
                    <a:lnTo>
                      <a:pt x="22879" y="8255"/>
                    </a:lnTo>
                    <a:lnTo>
                      <a:pt x="23169" y="8001"/>
                    </a:lnTo>
                    <a:lnTo>
                      <a:pt x="23368" y="7911"/>
                    </a:lnTo>
                    <a:lnTo>
                      <a:pt x="23658" y="7802"/>
                    </a:lnTo>
                    <a:lnTo>
                      <a:pt x="24237" y="7820"/>
                    </a:lnTo>
                    <a:lnTo>
                      <a:pt x="24816" y="8055"/>
                    </a:lnTo>
                    <a:lnTo>
                      <a:pt x="25287" y="8454"/>
                    </a:lnTo>
                    <a:lnTo>
                      <a:pt x="25468" y="8689"/>
                    </a:lnTo>
                    <a:lnTo>
                      <a:pt x="25631" y="8979"/>
                    </a:lnTo>
                    <a:lnTo>
                      <a:pt x="25866" y="9576"/>
                    </a:lnTo>
                    <a:lnTo>
                      <a:pt x="26047" y="10535"/>
                    </a:lnTo>
                    <a:lnTo>
                      <a:pt x="26083" y="11169"/>
                    </a:lnTo>
                    <a:lnTo>
                      <a:pt x="26119" y="12200"/>
                    </a:lnTo>
                    <a:lnTo>
                      <a:pt x="26083" y="14264"/>
                    </a:lnTo>
                    <a:lnTo>
                      <a:pt x="25884" y="16309"/>
                    </a:lnTo>
                    <a:lnTo>
                      <a:pt x="25522" y="18336"/>
                    </a:lnTo>
                    <a:lnTo>
                      <a:pt x="25287" y="19350"/>
                    </a:lnTo>
                    <a:lnTo>
                      <a:pt x="24925" y="20780"/>
                    </a:lnTo>
                    <a:lnTo>
                      <a:pt x="24382" y="22246"/>
                    </a:lnTo>
                    <a:lnTo>
                      <a:pt x="23947" y="22843"/>
                    </a:lnTo>
                    <a:lnTo>
                      <a:pt x="23676" y="23006"/>
                    </a:lnTo>
                    <a:lnTo>
                      <a:pt x="23459" y="23097"/>
                    </a:lnTo>
                    <a:lnTo>
                      <a:pt x="22879" y="23115"/>
                    </a:lnTo>
                    <a:lnTo>
                      <a:pt x="22119" y="22934"/>
                    </a:lnTo>
                    <a:lnTo>
                      <a:pt x="21105" y="22536"/>
                    </a:lnTo>
                    <a:lnTo>
                      <a:pt x="20472" y="22264"/>
                    </a:lnTo>
                    <a:lnTo>
                      <a:pt x="20345" y="22536"/>
                    </a:lnTo>
                    <a:lnTo>
                      <a:pt x="21196" y="22916"/>
                    </a:lnTo>
                    <a:lnTo>
                      <a:pt x="22246" y="23278"/>
                    </a:lnTo>
                    <a:lnTo>
                      <a:pt x="22843" y="23405"/>
                    </a:lnTo>
                    <a:lnTo>
                      <a:pt x="23115" y="23423"/>
                    </a:lnTo>
                    <a:lnTo>
                      <a:pt x="23495" y="23405"/>
                    </a:lnTo>
                    <a:lnTo>
                      <a:pt x="23802" y="23278"/>
                    </a:lnTo>
                    <a:lnTo>
                      <a:pt x="23965" y="23187"/>
                    </a:lnTo>
                    <a:lnTo>
                      <a:pt x="24255" y="22952"/>
                    </a:lnTo>
                    <a:lnTo>
                      <a:pt x="24599" y="22463"/>
                    </a:lnTo>
                    <a:lnTo>
                      <a:pt x="24997" y="21504"/>
                    </a:lnTo>
                    <a:lnTo>
                      <a:pt x="25377" y="20219"/>
                    </a:lnTo>
                    <a:lnTo>
                      <a:pt x="25576" y="19423"/>
                    </a:lnTo>
                    <a:lnTo>
                      <a:pt x="25812" y="18409"/>
                    </a:lnTo>
                    <a:lnTo>
                      <a:pt x="26174" y="16345"/>
                    </a:lnTo>
                    <a:lnTo>
                      <a:pt x="26373" y="14282"/>
                    </a:lnTo>
                    <a:lnTo>
                      <a:pt x="26427" y="12200"/>
                    </a:lnTo>
                    <a:lnTo>
                      <a:pt x="26391" y="11151"/>
                    </a:lnTo>
                    <a:lnTo>
                      <a:pt x="26336" y="10499"/>
                    </a:lnTo>
                    <a:lnTo>
                      <a:pt x="26155" y="9485"/>
                    </a:lnTo>
                    <a:lnTo>
                      <a:pt x="25902" y="8834"/>
                    </a:lnTo>
                    <a:lnTo>
                      <a:pt x="25721" y="8526"/>
                    </a:lnTo>
                    <a:lnTo>
                      <a:pt x="25504" y="8255"/>
                    </a:lnTo>
                    <a:lnTo>
                      <a:pt x="24943" y="7784"/>
                    </a:lnTo>
                    <a:lnTo>
                      <a:pt x="24291" y="7512"/>
                    </a:lnTo>
                    <a:lnTo>
                      <a:pt x="23585" y="7512"/>
                    </a:lnTo>
                    <a:lnTo>
                      <a:pt x="23241" y="7621"/>
                    </a:lnTo>
                    <a:lnTo>
                      <a:pt x="23024" y="7748"/>
                    </a:lnTo>
                    <a:lnTo>
                      <a:pt x="22680" y="8037"/>
                    </a:lnTo>
                    <a:lnTo>
                      <a:pt x="22318" y="8599"/>
                    </a:lnTo>
                    <a:lnTo>
                      <a:pt x="22083" y="9540"/>
                    </a:lnTo>
                    <a:lnTo>
                      <a:pt x="22029" y="10553"/>
                    </a:lnTo>
                    <a:lnTo>
                      <a:pt x="22029" y="11042"/>
                    </a:lnTo>
                    <a:lnTo>
                      <a:pt x="22029" y="11096"/>
                    </a:lnTo>
                    <a:lnTo>
                      <a:pt x="22029" y="11386"/>
                    </a:lnTo>
                    <a:lnTo>
                      <a:pt x="21920" y="12001"/>
                    </a:lnTo>
                    <a:lnTo>
                      <a:pt x="21703" y="12617"/>
                    </a:lnTo>
                    <a:lnTo>
                      <a:pt x="21377" y="13142"/>
                    </a:lnTo>
                    <a:lnTo>
                      <a:pt x="21160" y="13341"/>
                    </a:lnTo>
                    <a:lnTo>
                      <a:pt x="20961" y="13486"/>
                    </a:lnTo>
                    <a:lnTo>
                      <a:pt x="20526" y="13594"/>
                    </a:lnTo>
                    <a:lnTo>
                      <a:pt x="20309" y="13576"/>
                    </a:lnTo>
                    <a:lnTo>
                      <a:pt x="20146" y="13522"/>
                    </a:lnTo>
                    <a:lnTo>
                      <a:pt x="19875" y="13377"/>
                    </a:lnTo>
                    <a:lnTo>
                      <a:pt x="19549" y="13015"/>
                    </a:lnTo>
                    <a:lnTo>
                      <a:pt x="19259" y="12363"/>
                    </a:lnTo>
                    <a:lnTo>
                      <a:pt x="19114" y="11621"/>
                    </a:lnTo>
                    <a:lnTo>
                      <a:pt x="19096" y="11259"/>
                    </a:lnTo>
                    <a:lnTo>
                      <a:pt x="18481" y="2915"/>
                    </a:lnTo>
                    <a:lnTo>
                      <a:pt x="18463" y="2517"/>
                    </a:lnTo>
                    <a:lnTo>
                      <a:pt x="18336" y="1720"/>
                    </a:lnTo>
                    <a:lnTo>
                      <a:pt x="18083" y="1014"/>
                    </a:lnTo>
                    <a:lnTo>
                      <a:pt x="17666" y="435"/>
                    </a:lnTo>
                    <a:lnTo>
                      <a:pt x="17377" y="236"/>
                    </a:lnTo>
                    <a:lnTo>
                      <a:pt x="17196" y="128"/>
                    </a:lnTo>
                    <a:lnTo>
                      <a:pt x="1679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3704551" y="933250"/>
                <a:ext cx="702125" cy="226566"/>
              </a:xfrm>
              <a:custGeom>
                <a:avLst/>
                <a:gdLst/>
                <a:ahLst/>
                <a:cxnLst/>
                <a:rect l="l" t="t" r="r" b="b"/>
                <a:pathLst>
                  <a:path w="22102" h="7132" extrusionOk="0">
                    <a:moveTo>
                      <a:pt x="55" y="0"/>
                    </a:moveTo>
                    <a:lnTo>
                      <a:pt x="1" y="290"/>
                    </a:lnTo>
                    <a:lnTo>
                      <a:pt x="1159" y="525"/>
                    </a:lnTo>
                    <a:lnTo>
                      <a:pt x="3422" y="1086"/>
                    </a:lnTo>
                    <a:lnTo>
                      <a:pt x="6716" y="2064"/>
                    </a:lnTo>
                    <a:lnTo>
                      <a:pt x="10915" y="3638"/>
                    </a:lnTo>
                    <a:lnTo>
                      <a:pt x="14934" y="5358"/>
                    </a:lnTo>
                    <a:lnTo>
                      <a:pt x="16870" y="6245"/>
                    </a:lnTo>
                    <a:lnTo>
                      <a:pt x="17721" y="6625"/>
                    </a:lnTo>
                    <a:lnTo>
                      <a:pt x="18771" y="6987"/>
                    </a:lnTo>
                    <a:lnTo>
                      <a:pt x="19368" y="7114"/>
                    </a:lnTo>
                    <a:lnTo>
                      <a:pt x="19640" y="7132"/>
                    </a:lnTo>
                    <a:lnTo>
                      <a:pt x="20020" y="7114"/>
                    </a:lnTo>
                    <a:lnTo>
                      <a:pt x="20327" y="6987"/>
                    </a:lnTo>
                    <a:lnTo>
                      <a:pt x="20490" y="6896"/>
                    </a:lnTo>
                    <a:lnTo>
                      <a:pt x="20780" y="6661"/>
                    </a:lnTo>
                    <a:lnTo>
                      <a:pt x="21124" y="6172"/>
                    </a:lnTo>
                    <a:lnTo>
                      <a:pt x="21522" y="5213"/>
                    </a:lnTo>
                    <a:lnTo>
                      <a:pt x="21902" y="3928"/>
                    </a:lnTo>
                    <a:lnTo>
                      <a:pt x="22101" y="3132"/>
                    </a:lnTo>
                    <a:lnTo>
                      <a:pt x="21812" y="3059"/>
                    </a:lnTo>
                    <a:lnTo>
                      <a:pt x="21450" y="4489"/>
                    </a:lnTo>
                    <a:lnTo>
                      <a:pt x="20907" y="5955"/>
                    </a:lnTo>
                    <a:lnTo>
                      <a:pt x="20472" y="6552"/>
                    </a:lnTo>
                    <a:lnTo>
                      <a:pt x="20201" y="6715"/>
                    </a:lnTo>
                    <a:lnTo>
                      <a:pt x="19984" y="6806"/>
                    </a:lnTo>
                    <a:lnTo>
                      <a:pt x="19404" y="6824"/>
                    </a:lnTo>
                    <a:lnTo>
                      <a:pt x="18644" y="6643"/>
                    </a:lnTo>
                    <a:lnTo>
                      <a:pt x="17630" y="6245"/>
                    </a:lnTo>
                    <a:lnTo>
                      <a:pt x="16997" y="5973"/>
                    </a:lnTo>
                    <a:lnTo>
                      <a:pt x="15060" y="5068"/>
                    </a:lnTo>
                    <a:lnTo>
                      <a:pt x="11024" y="3349"/>
                    </a:lnTo>
                    <a:lnTo>
                      <a:pt x="6806" y="1792"/>
                    </a:lnTo>
                    <a:lnTo>
                      <a:pt x="3494" y="797"/>
                    </a:lnTo>
                    <a:lnTo>
                      <a:pt x="1213" y="23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7"/>
            <p:cNvGrpSpPr/>
            <p:nvPr/>
          </p:nvGrpSpPr>
          <p:grpSpPr>
            <a:xfrm flipH="1">
              <a:off x="-91440" y="4568735"/>
              <a:ext cx="731725" cy="648549"/>
              <a:chOff x="3594159" y="415726"/>
              <a:chExt cx="839520" cy="744090"/>
            </a:xfrm>
          </p:grpSpPr>
          <p:sp>
            <p:nvSpPr>
              <p:cNvPr id="243" name="Google Shape;243;p7"/>
              <p:cNvSpPr/>
              <p:nvPr/>
            </p:nvSpPr>
            <p:spPr>
              <a:xfrm>
                <a:off x="3598765" y="419761"/>
                <a:ext cx="830339" cy="735449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3151" extrusionOk="0">
                    <a:moveTo>
                      <a:pt x="16472" y="1"/>
                    </a:moveTo>
                    <a:lnTo>
                      <a:pt x="15983" y="55"/>
                    </a:lnTo>
                    <a:lnTo>
                      <a:pt x="15530" y="254"/>
                    </a:lnTo>
                    <a:lnTo>
                      <a:pt x="15114" y="544"/>
                    </a:lnTo>
                    <a:lnTo>
                      <a:pt x="14752" y="924"/>
                    </a:lnTo>
                    <a:lnTo>
                      <a:pt x="14462" y="1376"/>
                    </a:lnTo>
                    <a:lnTo>
                      <a:pt x="14281" y="1865"/>
                    </a:lnTo>
                    <a:lnTo>
                      <a:pt x="14245" y="2118"/>
                    </a:lnTo>
                    <a:lnTo>
                      <a:pt x="14209" y="2625"/>
                    </a:lnTo>
                    <a:lnTo>
                      <a:pt x="14390" y="3621"/>
                    </a:lnTo>
                    <a:lnTo>
                      <a:pt x="14987" y="5069"/>
                    </a:lnTo>
                    <a:lnTo>
                      <a:pt x="15512" y="5974"/>
                    </a:lnTo>
                    <a:lnTo>
                      <a:pt x="15766" y="6426"/>
                    </a:lnTo>
                    <a:lnTo>
                      <a:pt x="16236" y="7385"/>
                    </a:lnTo>
                    <a:lnTo>
                      <a:pt x="16562" y="8363"/>
                    </a:lnTo>
                    <a:lnTo>
                      <a:pt x="16634" y="9377"/>
                    </a:lnTo>
                    <a:lnTo>
                      <a:pt x="16544" y="9883"/>
                    </a:lnTo>
                    <a:lnTo>
                      <a:pt x="16490" y="10064"/>
                    </a:lnTo>
                    <a:lnTo>
                      <a:pt x="16327" y="10444"/>
                    </a:lnTo>
                    <a:lnTo>
                      <a:pt x="16073" y="10734"/>
                    </a:lnTo>
                    <a:lnTo>
                      <a:pt x="15748" y="10915"/>
                    </a:lnTo>
                    <a:lnTo>
                      <a:pt x="15567" y="10951"/>
                    </a:lnTo>
                    <a:lnTo>
                      <a:pt x="15349" y="10933"/>
                    </a:lnTo>
                    <a:lnTo>
                      <a:pt x="14987" y="10770"/>
                    </a:lnTo>
                    <a:lnTo>
                      <a:pt x="14535" y="10318"/>
                    </a:lnTo>
                    <a:lnTo>
                      <a:pt x="14318" y="9938"/>
                    </a:lnTo>
                    <a:lnTo>
                      <a:pt x="12544" y="6879"/>
                    </a:lnTo>
                    <a:lnTo>
                      <a:pt x="10770" y="3802"/>
                    </a:lnTo>
                    <a:lnTo>
                      <a:pt x="10498" y="3349"/>
                    </a:lnTo>
                    <a:lnTo>
                      <a:pt x="9829" y="2444"/>
                    </a:lnTo>
                    <a:lnTo>
                      <a:pt x="9250" y="1901"/>
                    </a:lnTo>
                    <a:lnTo>
                      <a:pt x="8815" y="1630"/>
                    </a:lnTo>
                    <a:lnTo>
                      <a:pt x="8363" y="1467"/>
                    </a:lnTo>
                    <a:lnTo>
                      <a:pt x="7874" y="1430"/>
                    </a:lnTo>
                    <a:lnTo>
                      <a:pt x="7602" y="1467"/>
                    </a:lnTo>
                    <a:lnTo>
                      <a:pt x="7313" y="1539"/>
                    </a:lnTo>
                    <a:lnTo>
                      <a:pt x="6806" y="1847"/>
                    </a:lnTo>
                    <a:lnTo>
                      <a:pt x="6444" y="2281"/>
                    </a:lnTo>
                    <a:lnTo>
                      <a:pt x="6209" y="2842"/>
                    </a:lnTo>
                    <a:lnTo>
                      <a:pt x="6064" y="3476"/>
                    </a:lnTo>
                    <a:lnTo>
                      <a:pt x="6046" y="4146"/>
                    </a:lnTo>
                    <a:lnTo>
                      <a:pt x="6118" y="4815"/>
                    </a:lnTo>
                    <a:lnTo>
                      <a:pt x="6281" y="5485"/>
                    </a:lnTo>
                    <a:lnTo>
                      <a:pt x="6390" y="5793"/>
                    </a:lnTo>
                    <a:lnTo>
                      <a:pt x="6752" y="6643"/>
                    </a:lnTo>
                    <a:lnTo>
                      <a:pt x="7747" y="8218"/>
                    </a:lnTo>
                    <a:lnTo>
                      <a:pt x="8978" y="9594"/>
                    </a:lnTo>
                    <a:lnTo>
                      <a:pt x="10444" y="10734"/>
                    </a:lnTo>
                    <a:lnTo>
                      <a:pt x="11241" y="11205"/>
                    </a:lnTo>
                    <a:lnTo>
                      <a:pt x="11910" y="11549"/>
                    </a:lnTo>
                    <a:lnTo>
                      <a:pt x="12815" y="12182"/>
                    </a:lnTo>
                    <a:lnTo>
                      <a:pt x="13214" y="12743"/>
                    </a:lnTo>
                    <a:lnTo>
                      <a:pt x="13322" y="13087"/>
                    </a:lnTo>
                    <a:lnTo>
                      <a:pt x="13340" y="13268"/>
                    </a:lnTo>
                    <a:lnTo>
                      <a:pt x="13304" y="13648"/>
                    </a:lnTo>
                    <a:lnTo>
                      <a:pt x="13105" y="14155"/>
                    </a:lnTo>
                    <a:lnTo>
                      <a:pt x="12580" y="14698"/>
                    </a:lnTo>
                    <a:lnTo>
                      <a:pt x="11874" y="15042"/>
                    </a:lnTo>
                    <a:lnTo>
                      <a:pt x="11494" y="15114"/>
                    </a:lnTo>
                    <a:lnTo>
                      <a:pt x="11114" y="15114"/>
                    </a:lnTo>
                    <a:lnTo>
                      <a:pt x="10372" y="14988"/>
                    </a:lnTo>
                    <a:lnTo>
                      <a:pt x="9666" y="14698"/>
                    </a:lnTo>
                    <a:lnTo>
                      <a:pt x="8978" y="14318"/>
                    </a:lnTo>
                    <a:lnTo>
                      <a:pt x="8670" y="14101"/>
                    </a:lnTo>
                    <a:lnTo>
                      <a:pt x="7874" y="13521"/>
                    </a:lnTo>
                    <a:lnTo>
                      <a:pt x="6281" y="12327"/>
                    </a:lnTo>
                    <a:lnTo>
                      <a:pt x="5430" y="11838"/>
                    </a:lnTo>
                    <a:lnTo>
                      <a:pt x="4996" y="11621"/>
                    </a:lnTo>
                    <a:lnTo>
                      <a:pt x="4037" y="11295"/>
                    </a:lnTo>
                    <a:lnTo>
                      <a:pt x="3077" y="11168"/>
                    </a:lnTo>
                    <a:lnTo>
                      <a:pt x="2100" y="11259"/>
                    </a:lnTo>
                    <a:lnTo>
                      <a:pt x="1647" y="11422"/>
                    </a:lnTo>
                    <a:lnTo>
                      <a:pt x="1412" y="11530"/>
                    </a:lnTo>
                    <a:lnTo>
                      <a:pt x="1014" y="11802"/>
                    </a:lnTo>
                    <a:lnTo>
                      <a:pt x="652" y="12146"/>
                    </a:lnTo>
                    <a:lnTo>
                      <a:pt x="362" y="12544"/>
                    </a:lnTo>
                    <a:lnTo>
                      <a:pt x="145" y="12997"/>
                    </a:lnTo>
                    <a:lnTo>
                      <a:pt x="18" y="13467"/>
                    </a:lnTo>
                    <a:lnTo>
                      <a:pt x="0" y="13938"/>
                    </a:lnTo>
                    <a:lnTo>
                      <a:pt x="91" y="14408"/>
                    </a:lnTo>
                    <a:lnTo>
                      <a:pt x="181" y="14626"/>
                    </a:lnTo>
                    <a:lnTo>
                      <a:pt x="290" y="14825"/>
                    </a:lnTo>
                    <a:lnTo>
                      <a:pt x="579" y="15169"/>
                    </a:lnTo>
                    <a:lnTo>
                      <a:pt x="1104" y="15585"/>
                    </a:lnTo>
                    <a:lnTo>
                      <a:pt x="1955" y="15965"/>
                    </a:lnTo>
                    <a:lnTo>
                      <a:pt x="2896" y="16218"/>
                    </a:lnTo>
                    <a:lnTo>
                      <a:pt x="3349" y="16309"/>
                    </a:lnTo>
                    <a:lnTo>
                      <a:pt x="4471" y="16544"/>
                    </a:lnTo>
                    <a:lnTo>
                      <a:pt x="6679" y="17069"/>
                    </a:lnTo>
                    <a:lnTo>
                      <a:pt x="9883" y="18028"/>
                    </a:lnTo>
                    <a:lnTo>
                      <a:pt x="14082" y="19567"/>
                    </a:lnTo>
                    <a:lnTo>
                      <a:pt x="18191" y="21323"/>
                    </a:lnTo>
                    <a:lnTo>
                      <a:pt x="20255" y="22264"/>
                    </a:lnTo>
                    <a:lnTo>
                      <a:pt x="20924" y="22572"/>
                    </a:lnTo>
                    <a:lnTo>
                      <a:pt x="22010" y="22970"/>
                    </a:lnTo>
                    <a:lnTo>
                      <a:pt x="22861" y="23151"/>
                    </a:lnTo>
                    <a:lnTo>
                      <a:pt x="23513" y="23060"/>
                    </a:lnTo>
                    <a:lnTo>
                      <a:pt x="24001" y="22716"/>
                    </a:lnTo>
                    <a:lnTo>
                      <a:pt x="24418" y="22101"/>
                    </a:lnTo>
                    <a:lnTo>
                      <a:pt x="24924" y="20671"/>
                    </a:lnTo>
                    <a:lnTo>
                      <a:pt x="25286" y="19259"/>
                    </a:lnTo>
                    <a:lnTo>
                      <a:pt x="25522" y="18264"/>
                    </a:lnTo>
                    <a:lnTo>
                      <a:pt x="25884" y="16218"/>
                    </a:lnTo>
                    <a:lnTo>
                      <a:pt x="26083" y="14137"/>
                    </a:lnTo>
                    <a:lnTo>
                      <a:pt x="26137" y="12073"/>
                    </a:lnTo>
                    <a:lnTo>
                      <a:pt x="26083" y="11024"/>
                    </a:lnTo>
                    <a:lnTo>
                      <a:pt x="26047" y="10372"/>
                    </a:lnTo>
                    <a:lnTo>
                      <a:pt x="25866" y="9377"/>
                    </a:lnTo>
                    <a:lnTo>
                      <a:pt x="25612" y="8761"/>
                    </a:lnTo>
                    <a:lnTo>
                      <a:pt x="25449" y="8490"/>
                    </a:lnTo>
                    <a:lnTo>
                      <a:pt x="25250" y="8218"/>
                    </a:lnTo>
                    <a:lnTo>
                      <a:pt x="24725" y="7784"/>
                    </a:lnTo>
                    <a:lnTo>
                      <a:pt x="24110" y="7548"/>
                    </a:lnTo>
                    <a:lnTo>
                      <a:pt x="23458" y="7530"/>
                    </a:lnTo>
                    <a:lnTo>
                      <a:pt x="23151" y="7639"/>
                    </a:lnTo>
                    <a:lnTo>
                      <a:pt x="22952" y="7747"/>
                    </a:lnTo>
                    <a:lnTo>
                      <a:pt x="22626" y="8037"/>
                    </a:lnTo>
                    <a:lnTo>
                      <a:pt x="22300" y="8580"/>
                    </a:lnTo>
                    <a:lnTo>
                      <a:pt x="22083" y="9503"/>
                    </a:lnTo>
                    <a:lnTo>
                      <a:pt x="22028" y="10499"/>
                    </a:lnTo>
                    <a:lnTo>
                      <a:pt x="22028" y="10969"/>
                    </a:lnTo>
                    <a:lnTo>
                      <a:pt x="22010" y="11440"/>
                    </a:lnTo>
                    <a:lnTo>
                      <a:pt x="21757" y="12417"/>
                    </a:lnTo>
                    <a:lnTo>
                      <a:pt x="21413" y="13033"/>
                    </a:lnTo>
                    <a:lnTo>
                      <a:pt x="21105" y="13340"/>
                    </a:lnTo>
                    <a:lnTo>
                      <a:pt x="20761" y="13558"/>
                    </a:lnTo>
                    <a:lnTo>
                      <a:pt x="20345" y="13612"/>
                    </a:lnTo>
                    <a:lnTo>
                      <a:pt x="20128" y="13594"/>
                    </a:lnTo>
                    <a:lnTo>
                      <a:pt x="19947" y="13540"/>
                    </a:lnTo>
                    <a:lnTo>
                      <a:pt x="19639" y="13377"/>
                    </a:lnTo>
                    <a:lnTo>
                      <a:pt x="19277" y="12997"/>
                    </a:lnTo>
                    <a:lnTo>
                      <a:pt x="18988" y="12309"/>
                    </a:lnTo>
                    <a:lnTo>
                      <a:pt x="18825" y="11530"/>
                    </a:lnTo>
                    <a:lnTo>
                      <a:pt x="18788" y="11150"/>
                    </a:lnTo>
                    <a:lnTo>
                      <a:pt x="18499" y="6969"/>
                    </a:lnTo>
                    <a:lnTo>
                      <a:pt x="18191" y="2806"/>
                    </a:lnTo>
                    <a:lnTo>
                      <a:pt x="18155" y="2444"/>
                    </a:lnTo>
                    <a:lnTo>
                      <a:pt x="18046" y="1702"/>
                    </a:lnTo>
                    <a:lnTo>
                      <a:pt x="17829" y="1014"/>
                    </a:lnTo>
                    <a:lnTo>
                      <a:pt x="17431" y="435"/>
                    </a:lnTo>
                    <a:lnTo>
                      <a:pt x="17159" y="236"/>
                    </a:lnTo>
                    <a:lnTo>
                      <a:pt x="16924" y="109"/>
                    </a:lnTo>
                    <a:lnTo>
                      <a:pt x="16472" y="1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594159" y="415726"/>
                <a:ext cx="839520" cy="744090"/>
              </a:xfrm>
              <a:custGeom>
                <a:avLst/>
                <a:gdLst/>
                <a:ahLst/>
                <a:cxnLst/>
                <a:rect l="l" t="t" r="r" b="b"/>
                <a:pathLst>
                  <a:path w="26427" h="23423" extrusionOk="0">
                    <a:moveTo>
                      <a:pt x="16363" y="1"/>
                    </a:moveTo>
                    <a:lnTo>
                      <a:pt x="15929" y="91"/>
                    </a:lnTo>
                    <a:lnTo>
                      <a:pt x="15712" y="200"/>
                    </a:lnTo>
                    <a:lnTo>
                      <a:pt x="15422" y="345"/>
                    </a:lnTo>
                    <a:lnTo>
                      <a:pt x="14915" y="779"/>
                    </a:lnTo>
                    <a:lnTo>
                      <a:pt x="14535" y="1322"/>
                    </a:lnTo>
                    <a:lnTo>
                      <a:pt x="14282" y="1919"/>
                    </a:lnTo>
                    <a:lnTo>
                      <a:pt x="14227" y="2227"/>
                    </a:lnTo>
                    <a:lnTo>
                      <a:pt x="14209" y="2752"/>
                    </a:lnTo>
                    <a:lnTo>
                      <a:pt x="14390" y="3784"/>
                    </a:lnTo>
                    <a:lnTo>
                      <a:pt x="14988" y="5250"/>
                    </a:lnTo>
                    <a:lnTo>
                      <a:pt x="15512" y="6137"/>
                    </a:lnTo>
                    <a:lnTo>
                      <a:pt x="15531" y="6173"/>
                    </a:lnTo>
                    <a:lnTo>
                      <a:pt x="15784" y="6626"/>
                    </a:lnTo>
                    <a:lnTo>
                      <a:pt x="16236" y="7531"/>
                    </a:lnTo>
                    <a:lnTo>
                      <a:pt x="16544" y="8508"/>
                    </a:lnTo>
                    <a:lnTo>
                      <a:pt x="16635" y="9485"/>
                    </a:lnTo>
                    <a:lnTo>
                      <a:pt x="16544" y="9974"/>
                    </a:lnTo>
                    <a:lnTo>
                      <a:pt x="16436" y="10318"/>
                    </a:lnTo>
                    <a:lnTo>
                      <a:pt x="16128" y="10734"/>
                    </a:lnTo>
                    <a:lnTo>
                      <a:pt x="15856" y="10897"/>
                    </a:lnTo>
                    <a:lnTo>
                      <a:pt x="15693" y="10933"/>
                    </a:lnTo>
                    <a:lnTo>
                      <a:pt x="15512" y="10915"/>
                    </a:lnTo>
                    <a:lnTo>
                      <a:pt x="15205" y="10771"/>
                    </a:lnTo>
                    <a:lnTo>
                      <a:pt x="14807" y="10336"/>
                    </a:lnTo>
                    <a:lnTo>
                      <a:pt x="14589" y="9992"/>
                    </a:lnTo>
                    <a:lnTo>
                      <a:pt x="11042" y="3856"/>
                    </a:lnTo>
                    <a:lnTo>
                      <a:pt x="10643" y="3187"/>
                    </a:lnTo>
                    <a:lnTo>
                      <a:pt x="9829" y="2209"/>
                    </a:lnTo>
                    <a:lnTo>
                      <a:pt x="9214" y="1720"/>
                    </a:lnTo>
                    <a:lnTo>
                      <a:pt x="8797" y="1521"/>
                    </a:lnTo>
                    <a:lnTo>
                      <a:pt x="8363" y="1413"/>
                    </a:lnTo>
                    <a:lnTo>
                      <a:pt x="7947" y="1413"/>
                    </a:lnTo>
                    <a:lnTo>
                      <a:pt x="7729" y="1431"/>
                    </a:lnTo>
                    <a:lnTo>
                      <a:pt x="7512" y="1485"/>
                    </a:lnTo>
                    <a:lnTo>
                      <a:pt x="7132" y="1648"/>
                    </a:lnTo>
                    <a:lnTo>
                      <a:pt x="6806" y="1901"/>
                    </a:lnTo>
                    <a:lnTo>
                      <a:pt x="6535" y="2227"/>
                    </a:lnTo>
                    <a:lnTo>
                      <a:pt x="6426" y="2426"/>
                    </a:lnTo>
                    <a:lnTo>
                      <a:pt x="6245" y="2788"/>
                    </a:lnTo>
                    <a:lnTo>
                      <a:pt x="6064" y="3621"/>
                    </a:lnTo>
                    <a:lnTo>
                      <a:pt x="6064" y="4562"/>
                    </a:lnTo>
                    <a:lnTo>
                      <a:pt x="6227" y="5521"/>
                    </a:lnTo>
                    <a:lnTo>
                      <a:pt x="6390" y="5974"/>
                    </a:lnTo>
                    <a:lnTo>
                      <a:pt x="6770" y="6825"/>
                    </a:lnTo>
                    <a:lnTo>
                      <a:pt x="7766" y="8417"/>
                    </a:lnTo>
                    <a:lnTo>
                      <a:pt x="9033" y="9829"/>
                    </a:lnTo>
                    <a:lnTo>
                      <a:pt x="10499" y="11006"/>
                    </a:lnTo>
                    <a:lnTo>
                      <a:pt x="11313" y="11458"/>
                    </a:lnTo>
                    <a:lnTo>
                      <a:pt x="11512" y="11567"/>
                    </a:lnTo>
                    <a:lnTo>
                      <a:pt x="12128" y="11893"/>
                    </a:lnTo>
                    <a:lnTo>
                      <a:pt x="12888" y="12472"/>
                    </a:lnTo>
                    <a:lnTo>
                      <a:pt x="13232" y="12943"/>
                    </a:lnTo>
                    <a:lnTo>
                      <a:pt x="13322" y="13250"/>
                    </a:lnTo>
                    <a:lnTo>
                      <a:pt x="13340" y="13576"/>
                    </a:lnTo>
                    <a:lnTo>
                      <a:pt x="13178" y="14119"/>
                    </a:lnTo>
                    <a:lnTo>
                      <a:pt x="13033" y="14300"/>
                    </a:lnTo>
                    <a:lnTo>
                      <a:pt x="12906" y="14463"/>
                    </a:lnTo>
                    <a:lnTo>
                      <a:pt x="12580" y="14735"/>
                    </a:lnTo>
                    <a:lnTo>
                      <a:pt x="12218" y="14934"/>
                    </a:lnTo>
                    <a:lnTo>
                      <a:pt x="11838" y="15060"/>
                    </a:lnTo>
                    <a:lnTo>
                      <a:pt x="11621" y="15078"/>
                    </a:lnTo>
                    <a:lnTo>
                      <a:pt x="11241" y="15097"/>
                    </a:lnTo>
                    <a:lnTo>
                      <a:pt x="10499" y="14952"/>
                    </a:lnTo>
                    <a:lnTo>
                      <a:pt x="9467" y="14481"/>
                    </a:lnTo>
                    <a:lnTo>
                      <a:pt x="8888" y="14101"/>
                    </a:lnTo>
                    <a:lnTo>
                      <a:pt x="8345" y="13703"/>
                    </a:lnTo>
                    <a:lnTo>
                      <a:pt x="7820" y="13305"/>
                    </a:lnTo>
                    <a:lnTo>
                      <a:pt x="7313" y="12906"/>
                    </a:lnTo>
                    <a:lnTo>
                      <a:pt x="6227" y="12164"/>
                    </a:lnTo>
                    <a:lnTo>
                      <a:pt x="5648" y="11838"/>
                    </a:lnTo>
                    <a:lnTo>
                      <a:pt x="5123" y="11585"/>
                    </a:lnTo>
                    <a:lnTo>
                      <a:pt x="4091" y="11259"/>
                    </a:lnTo>
                    <a:lnTo>
                      <a:pt x="3096" y="11151"/>
                    </a:lnTo>
                    <a:lnTo>
                      <a:pt x="2154" y="11259"/>
                    </a:lnTo>
                    <a:lnTo>
                      <a:pt x="1738" y="11404"/>
                    </a:lnTo>
                    <a:lnTo>
                      <a:pt x="1467" y="11531"/>
                    </a:lnTo>
                    <a:lnTo>
                      <a:pt x="996" y="11857"/>
                    </a:lnTo>
                    <a:lnTo>
                      <a:pt x="580" y="12291"/>
                    </a:lnTo>
                    <a:lnTo>
                      <a:pt x="272" y="12780"/>
                    </a:lnTo>
                    <a:lnTo>
                      <a:pt x="163" y="13051"/>
                    </a:lnTo>
                    <a:lnTo>
                      <a:pt x="73" y="13286"/>
                    </a:lnTo>
                    <a:lnTo>
                      <a:pt x="0" y="13739"/>
                    </a:lnTo>
                    <a:lnTo>
                      <a:pt x="0" y="14192"/>
                    </a:lnTo>
                    <a:lnTo>
                      <a:pt x="109" y="14626"/>
                    </a:lnTo>
                    <a:lnTo>
                      <a:pt x="200" y="14825"/>
                    </a:lnTo>
                    <a:lnTo>
                      <a:pt x="308" y="15024"/>
                    </a:lnTo>
                    <a:lnTo>
                      <a:pt x="598" y="15386"/>
                    </a:lnTo>
                    <a:lnTo>
                      <a:pt x="1123" y="15821"/>
                    </a:lnTo>
                    <a:lnTo>
                      <a:pt x="1992" y="16219"/>
                    </a:lnTo>
                    <a:lnTo>
                      <a:pt x="2969" y="16490"/>
                    </a:lnTo>
                    <a:lnTo>
                      <a:pt x="3476" y="16581"/>
                    </a:lnTo>
                    <a:lnTo>
                      <a:pt x="3530" y="16291"/>
                    </a:lnTo>
                    <a:lnTo>
                      <a:pt x="3059" y="16201"/>
                    </a:lnTo>
                    <a:lnTo>
                      <a:pt x="2136" y="15947"/>
                    </a:lnTo>
                    <a:lnTo>
                      <a:pt x="1322" y="15585"/>
                    </a:lnTo>
                    <a:lnTo>
                      <a:pt x="833" y="15187"/>
                    </a:lnTo>
                    <a:lnTo>
                      <a:pt x="562" y="14879"/>
                    </a:lnTo>
                    <a:lnTo>
                      <a:pt x="471" y="14680"/>
                    </a:lnTo>
                    <a:lnTo>
                      <a:pt x="326" y="14336"/>
                    </a:lnTo>
                    <a:lnTo>
                      <a:pt x="308" y="13558"/>
                    </a:lnTo>
                    <a:lnTo>
                      <a:pt x="435" y="13160"/>
                    </a:lnTo>
                    <a:lnTo>
                      <a:pt x="543" y="12924"/>
                    </a:lnTo>
                    <a:lnTo>
                      <a:pt x="815" y="12472"/>
                    </a:lnTo>
                    <a:lnTo>
                      <a:pt x="1195" y="12092"/>
                    </a:lnTo>
                    <a:lnTo>
                      <a:pt x="1611" y="11802"/>
                    </a:lnTo>
                    <a:lnTo>
                      <a:pt x="1847" y="11694"/>
                    </a:lnTo>
                    <a:lnTo>
                      <a:pt x="2245" y="11549"/>
                    </a:lnTo>
                    <a:lnTo>
                      <a:pt x="3114" y="11440"/>
                    </a:lnTo>
                    <a:lnTo>
                      <a:pt x="4055" y="11549"/>
                    </a:lnTo>
                    <a:lnTo>
                      <a:pt x="5014" y="11857"/>
                    </a:lnTo>
                    <a:lnTo>
                      <a:pt x="5503" y="12110"/>
                    </a:lnTo>
                    <a:lnTo>
                      <a:pt x="6064" y="12418"/>
                    </a:lnTo>
                    <a:lnTo>
                      <a:pt x="7132" y="13160"/>
                    </a:lnTo>
                    <a:lnTo>
                      <a:pt x="7639" y="13540"/>
                    </a:lnTo>
                    <a:lnTo>
                      <a:pt x="8182" y="13956"/>
                    </a:lnTo>
                    <a:lnTo>
                      <a:pt x="8725" y="14336"/>
                    </a:lnTo>
                    <a:lnTo>
                      <a:pt x="9340" y="14753"/>
                    </a:lnTo>
                    <a:lnTo>
                      <a:pt x="10426" y="15241"/>
                    </a:lnTo>
                    <a:lnTo>
                      <a:pt x="11223" y="15404"/>
                    </a:lnTo>
                    <a:lnTo>
                      <a:pt x="11657" y="15386"/>
                    </a:lnTo>
                    <a:lnTo>
                      <a:pt x="11892" y="15350"/>
                    </a:lnTo>
                    <a:lnTo>
                      <a:pt x="12345" y="15205"/>
                    </a:lnTo>
                    <a:lnTo>
                      <a:pt x="12761" y="14988"/>
                    </a:lnTo>
                    <a:lnTo>
                      <a:pt x="13123" y="14662"/>
                    </a:lnTo>
                    <a:lnTo>
                      <a:pt x="13268" y="14481"/>
                    </a:lnTo>
                    <a:lnTo>
                      <a:pt x="13485" y="14173"/>
                    </a:lnTo>
                    <a:lnTo>
                      <a:pt x="13648" y="13522"/>
                    </a:lnTo>
                    <a:lnTo>
                      <a:pt x="13612" y="13178"/>
                    </a:lnTo>
                    <a:lnTo>
                      <a:pt x="13521" y="12834"/>
                    </a:lnTo>
                    <a:lnTo>
                      <a:pt x="13141" y="12273"/>
                    </a:lnTo>
                    <a:lnTo>
                      <a:pt x="12291" y="11639"/>
                    </a:lnTo>
                    <a:lnTo>
                      <a:pt x="11657" y="11295"/>
                    </a:lnTo>
                    <a:lnTo>
                      <a:pt x="11458" y="11205"/>
                    </a:lnTo>
                    <a:lnTo>
                      <a:pt x="10680" y="10752"/>
                    </a:lnTo>
                    <a:lnTo>
                      <a:pt x="9232" y="9612"/>
                    </a:lnTo>
                    <a:lnTo>
                      <a:pt x="8001" y="8236"/>
                    </a:lnTo>
                    <a:lnTo>
                      <a:pt x="7042" y="6698"/>
                    </a:lnTo>
                    <a:lnTo>
                      <a:pt x="6680" y="5865"/>
                    </a:lnTo>
                    <a:lnTo>
                      <a:pt x="6517" y="5431"/>
                    </a:lnTo>
                    <a:lnTo>
                      <a:pt x="6354" y="4544"/>
                    </a:lnTo>
                    <a:lnTo>
                      <a:pt x="6354" y="3675"/>
                    </a:lnTo>
                    <a:lnTo>
                      <a:pt x="6535" y="2897"/>
                    </a:lnTo>
                    <a:lnTo>
                      <a:pt x="6680" y="2571"/>
                    </a:lnTo>
                    <a:lnTo>
                      <a:pt x="6879" y="2245"/>
                    </a:lnTo>
                    <a:lnTo>
                      <a:pt x="7440" y="1829"/>
                    </a:lnTo>
                    <a:lnTo>
                      <a:pt x="7784" y="1738"/>
                    </a:lnTo>
                    <a:lnTo>
                      <a:pt x="7983" y="1702"/>
                    </a:lnTo>
                    <a:lnTo>
                      <a:pt x="8345" y="1720"/>
                    </a:lnTo>
                    <a:lnTo>
                      <a:pt x="8924" y="1901"/>
                    </a:lnTo>
                    <a:lnTo>
                      <a:pt x="9666" y="2462"/>
                    </a:lnTo>
                    <a:lnTo>
                      <a:pt x="10408" y="3386"/>
                    </a:lnTo>
                    <a:lnTo>
                      <a:pt x="10788" y="4001"/>
                    </a:lnTo>
                    <a:lnTo>
                      <a:pt x="14336" y="10137"/>
                    </a:lnTo>
                    <a:lnTo>
                      <a:pt x="14571" y="10535"/>
                    </a:lnTo>
                    <a:lnTo>
                      <a:pt x="15060" y="11042"/>
                    </a:lnTo>
                    <a:lnTo>
                      <a:pt x="15476" y="11223"/>
                    </a:lnTo>
                    <a:lnTo>
                      <a:pt x="15712" y="11223"/>
                    </a:lnTo>
                    <a:lnTo>
                      <a:pt x="15929" y="11205"/>
                    </a:lnTo>
                    <a:lnTo>
                      <a:pt x="16291" y="10988"/>
                    </a:lnTo>
                    <a:lnTo>
                      <a:pt x="16580" y="10662"/>
                    </a:lnTo>
                    <a:lnTo>
                      <a:pt x="16779" y="10264"/>
                    </a:lnTo>
                    <a:lnTo>
                      <a:pt x="16834" y="10047"/>
                    </a:lnTo>
                    <a:lnTo>
                      <a:pt x="16942" y="9522"/>
                    </a:lnTo>
                    <a:lnTo>
                      <a:pt x="16852" y="8472"/>
                    </a:lnTo>
                    <a:lnTo>
                      <a:pt x="16526" y="7458"/>
                    </a:lnTo>
                    <a:lnTo>
                      <a:pt x="16055" y="6481"/>
                    </a:lnTo>
                    <a:lnTo>
                      <a:pt x="15784" y="6028"/>
                    </a:lnTo>
                    <a:lnTo>
                      <a:pt x="15766" y="5992"/>
                    </a:lnTo>
                    <a:lnTo>
                      <a:pt x="15259" y="5087"/>
                    </a:lnTo>
                    <a:lnTo>
                      <a:pt x="14680" y="3711"/>
                    </a:lnTo>
                    <a:lnTo>
                      <a:pt x="14499" y="2752"/>
                    </a:lnTo>
                    <a:lnTo>
                      <a:pt x="14535" y="2263"/>
                    </a:lnTo>
                    <a:lnTo>
                      <a:pt x="14589" y="1992"/>
                    </a:lnTo>
                    <a:lnTo>
                      <a:pt x="14807" y="1467"/>
                    </a:lnTo>
                    <a:lnTo>
                      <a:pt x="15150" y="978"/>
                    </a:lnTo>
                    <a:lnTo>
                      <a:pt x="15585" y="598"/>
                    </a:lnTo>
                    <a:lnTo>
                      <a:pt x="15838" y="471"/>
                    </a:lnTo>
                    <a:lnTo>
                      <a:pt x="16019" y="381"/>
                    </a:lnTo>
                    <a:lnTo>
                      <a:pt x="16381" y="290"/>
                    </a:lnTo>
                    <a:lnTo>
                      <a:pt x="16743" y="309"/>
                    </a:lnTo>
                    <a:lnTo>
                      <a:pt x="17069" y="399"/>
                    </a:lnTo>
                    <a:lnTo>
                      <a:pt x="17214" y="490"/>
                    </a:lnTo>
                    <a:lnTo>
                      <a:pt x="17467" y="671"/>
                    </a:lnTo>
                    <a:lnTo>
                      <a:pt x="17829" y="1195"/>
                    </a:lnTo>
                    <a:lnTo>
                      <a:pt x="18047" y="1829"/>
                    </a:lnTo>
                    <a:lnTo>
                      <a:pt x="18155" y="2553"/>
                    </a:lnTo>
                    <a:lnTo>
                      <a:pt x="18191" y="2933"/>
                    </a:lnTo>
                    <a:lnTo>
                      <a:pt x="18789" y="11277"/>
                    </a:lnTo>
                    <a:lnTo>
                      <a:pt x="18843" y="11838"/>
                    </a:lnTo>
                    <a:lnTo>
                      <a:pt x="19060" y="12725"/>
                    </a:lnTo>
                    <a:lnTo>
                      <a:pt x="19440" y="13377"/>
                    </a:lnTo>
                    <a:lnTo>
                      <a:pt x="19929" y="13775"/>
                    </a:lnTo>
                    <a:lnTo>
                      <a:pt x="20237" y="13866"/>
                    </a:lnTo>
                    <a:lnTo>
                      <a:pt x="20544" y="13902"/>
                    </a:lnTo>
                    <a:lnTo>
                      <a:pt x="21105" y="13757"/>
                    </a:lnTo>
                    <a:lnTo>
                      <a:pt x="21359" y="13576"/>
                    </a:lnTo>
                    <a:lnTo>
                      <a:pt x="21594" y="13359"/>
                    </a:lnTo>
                    <a:lnTo>
                      <a:pt x="21956" y="12780"/>
                    </a:lnTo>
                    <a:lnTo>
                      <a:pt x="22210" y="12092"/>
                    </a:lnTo>
                    <a:lnTo>
                      <a:pt x="22318" y="11404"/>
                    </a:lnTo>
                    <a:lnTo>
                      <a:pt x="22336" y="11096"/>
                    </a:lnTo>
                    <a:lnTo>
                      <a:pt x="22336" y="11042"/>
                    </a:lnTo>
                    <a:lnTo>
                      <a:pt x="22336" y="10590"/>
                    </a:lnTo>
                    <a:lnTo>
                      <a:pt x="22391" y="9648"/>
                    </a:lnTo>
                    <a:lnTo>
                      <a:pt x="22572" y="8780"/>
                    </a:lnTo>
                    <a:lnTo>
                      <a:pt x="22879" y="8255"/>
                    </a:lnTo>
                    <a:lnTo>
                      <a:pt x="23169" y="8001"/>
                    </a:lnTo>
                    <a:lnTo>
                      <a:pt x="23368" y="7911"/>
                    </a:lnTo>
                    <a:lnTo>
                      <a:pt x="23658" y="7802"/>
                    </a:lnTo>
                    <a:lnTo>
                      <a:pt x="24237" y="7820"/>
                    </a:lnTo>
                    <a:lnTo>
                      <a:pt x="24816" y="8055"/>
                    </a:lnTo>
                    <a:lnTo>
                      <a:pt x="25287" y="8454"/>
                    </a:lnTo>
                    <a:lnTo>
                      <a:pt x="25468" y="8689"/>
                    </a:lnTo>
                    <a:lnTo>
                      <a:pt x="25631" y="8979"/>
                    </a:lnTo>
                    <a:lnTo>
                      <a:pt x="25866" y="9576"/>
                    </a:lnTo>
                    <a:lnTo>
                      <a:pt x="26047" y="10535"/>
                    </a:lnTo>
                    <a:lnTo>
                      <a:pt x="26083" y="11169"/>
                    </a:lnTo>
                    <a:lnTo>
                      <a:pt x="26119" y="12200"/>
                    </a:lnTo>
                    <a:lnTo>
                      <a:pt x="26083" y="14264"/>
                    </a:lnTo>
                    <a:lnTo>
                      <a:pt x="25884" y="16309"/>
                    </a:lnTo>
                    <a:lnTo>
                      <a:pt x="25522" y="18336"/>
                    </a:lnTo>
                    <a:lnTo>
                      <a:pt x="25287" y="19350"/>
                    </a:lnTo>
                    <a:lnTo>
                      <a:pt x="24925" y="20780"/>
                    </a:lnTo>
                    <a:lnTo>
                      <a:pt x="24382" y="22246"/>
                    </a:lnTo>
                    <a:lnTo>
                      <a:pt x="23947" y="22843"/>
                    </a:lnTo>
                    <a:lnTo>
                      <a:pt x="23676" y="23006"/>
                    </a:lnTo>
                    <a:lnTo>
                      <a:pt x="23459" y="23097"/>
                    </a:lnTo>
                    <a:lnTo>
                      <a:pt x="22879" y="23115"/>
                    </a:lnTo>
                    <a:lnTo>
                      <a:pt x="22119" y="22934"/>
                    </a:lnTo>
                    <a:lnTo>
                      <a:pt x="21105" y="22536"/>
                    </a:lnTo>
                    <a:lnTo>
                      <a:pt x="20472" y="22264"/>
                    </a:lnTo>
                    <a:lnTo>
                      <a:pt x="20345" y="22536"/>
                    </a:lnTo>
                    <a:lnTo>
                      <a:pt x="21196" y="22916"/>
                    </a:lnTo>
                    <a:lnTo>
                      <a:pt x="22246" y="23278"/>
                    </a:lnTo>
                    <a:lnTo>
                      <a:pt x="22843" y="23405"/>
                    </a:lnTo>
                    <a:lnTo>
                      <a:pt x="23115" y="23423"/>
                    </a:lnTo>
                    <a:lnTo>
                      <a:pt x="23495" y="23405"/>
                    </a:lnTo>
                    <a:lnTo>
                      <a:pt x="23802" y="23278"/>
                    </a:lnTo>
                    <a:lnTo>
                      <a:pt x="23965" y="23187"/>
                    </a:lnTo>
                    <a:lnTo>
                      <a:pt x="24255" y="22952"/>
                    </a:lnTo>
                    <a:lnTo>
                      <a:pt x="24599" y="22463"/>
                    </a:lnTo>
                    <a:lnTo>
                      <a:pt x="24997" y="21504"/>
                    </a:lnTo>
                    <a:lnTo>
                      <a:pt x="25377" y="20219"/>
                    </a:lnTo>
                    <a:lnTo>
                      <a:pt x="25576" y="19423"/>
                    </a:lnTo>
                    <a:lnTo>
                      <a:pt x="25812" y="18409"/>
                    </a:lnTo>
                    <a:lnTo>
                      <a:pt x="26174" y="16345"/>
                    </a:lnTo>
                    <a:lnTo>
                      <a:pt x="26373" y="14282"/>
                    </a:lnTo>
                    <a:lnTo>
                      <a:pt x="26427" y="12200"/>
                    </a:lnTo>
                    <a:lnTo>
                      <a:pt x="26391" y="11151"/>
                    </a:lnTo>
                    <a:lnTo>
                      <a:pt x="26336" y="10499"/>
                    </a:lnTo>
                    <a:lnTo>
                      <a:pt x="26155" y="9485"/>
                    </a:lnTo>
                    <a:lnTo>
                      <a:pt x="25902" y="8834"/>
                    </a:lnTo>
                    <a:lnTo>
                      <a:pt x="25721" y="8526"/>
                    </a:lnTo>
                    <a:lnTo>
                      <a:pt x="25504" y="8255"/>
                    </a:lnTo>
                    <a:lnTo>
                      <a:pt x="24943" y="7784"/>
                    </a:lnTo>
                    <a:lnTo>
                      <a:pt x="24291" y="7512"/>
                    </a:lnTo>
                    <a:lnTo>
                      <a:pt x="23585" y="7512"/>
                    </a:lnTo>
                    <a:lnTo>
                      <a:pt x="23241" y="7621"/>
                    </a:lnTo>
                    <a:lnTo>
                      <a:pt x="23024" y="7748"/>
                    </a:lnTo>
                    <a:lnTo>
                      <a:pt x="22680" y="8037"/>
                    </a:lnTo>
                    <a:lnTo>
                      <a:pt x="22318" y="8599"/>
                    </a:lnTo>
                    <a:lnTo>
                      <a:pt x="22083" y="9540"/>
                    </a:lnTo>
                    <a:lnTo>
                      <a:pt x="22029" y="10553"/>
                    </a:lnTo>
                    <a:lnTo>
                      <a:pt x="22029" y="11042"/>
                    </a:lnTo>
                    <a:lnTo>
                      <a:pt x="22029" y="11096"/>
                    </a:lnTo>
                    <a:lnTo>
                      <a:pt x="22029" y="11386"/>
                    </a:lnTo>
                    <a:lnTo>
                      <a:pt x="21920" y="12001"/>
                    </a:lnTo>
                    <a:lnTo>
                      <a:pt x="21703" y="12617"/>
                    </a:lnTo>
                    <a:lnTo>
                      <a:pt x="21377" y="13142"/>
                    </a:lnTo>
                    <a:lnTo>
                      <a:pt x="21160" y="13341"/>
                    </a:lnTo>
                    <a:lnTo>
                      <a:pt x="20961" y="13486"/>
                    </a:lnTo>
                    <a:lnTo>
                      <a:pt x="20526" y="13594"/>
                    </a:lnTo>
                    <a:lnTo>
                      <a:pt x="20309" y="13576"/>
                    </a:lnTo>
                    <a:lnTo>
                      <a:pt x="20146" y="13522"/>
                    </a:lnTo>
                    <a:lnTo>
                      <a:pt x="19875" y="13377"/>
                    </a:lnTo>
                    <a:lnTo>
                      <a:pt x="19549" y="13015"/>
                    </a:lnTo>
                    <a:lnTo>
                      <a:pt x="19259" y="12363"/>
                    </a:lnTo>
                    <a:lnTo>
                      <a:pt x="19114" y="11621"/>
                    </a:lnTo>
                    <a:lnTo>
                      <a:pt x="19096" y="11259"/>
                    </a:lnTo>
                    <a:lnTo>
                      <a:pt x="18481" y="2915"/>
                    </a:lnTo>
                    <a:lnTo>
                      <a:pt x="18463" y="2517"/>
                    </a:lnTo>
                    <a:lnTo>
                      <a:pt x="18336" y="1720"/>
                    </a:lnTo>
                    <a:lnTo>
                      <a:pt x="18083" y="1014"/>
                    </a:lnTo>
                    <a:lnTo>
                      <a:pt x="17666" y="435"/>
                    </a:lnTo>
                    <a:lnTo>
                      <a:pt x="17377" y="236"/>
                    </a:lnTo>
                    <a:lnTo>
                      <a:pt x="17196" y="128"/>
                    </a:lnTo>
                    <a:lnTo>
                      <a:pt x="1679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3704551" y="933250"/>
                <a:ext cx="702125" cy="226566"/>
              </a:xfrm>
              <a:custGeom>
                <a:avLst/>
                <a:gdLst/>
                <a:ahLst/>
                <a:cxnLst/>
                <a:rect l="l" t="t" r="r" b="b"/>
                <a:pathLst>
                  <a:path w="22102" h="7132" extrusionOk="0">
                    <a:moveTo>
                      <a:pt x="55" y="0"/>
                    </a:moveTo>
                    <a:lnTo>
                      <a:pt x="1" y="290"/>
                    </a:lnTo>
                    <a:lnTo>
                      <a:pt x="1159" y="525"/>
                    </a:lnTo>
                    <a:lnTo>
                      <a:pt x="3422" y="1086"/>
                    </a:lnTo>
                    <a:lnTo>
                      <a:pt x="6716" y="2064"/>
                    </a:lnTo>
                    <a:lnTo>
                      <a:pt x="10915" y="3638"/>
                    </a:lnTo>
                    <a:lnTo>
                      <a:pt x="14934" y="5358"/>
                    </a:lnTo>
                    <a:lnTo>
                      <a:pt x="16870" y="6245"/>
                    </a:lnTo>
                    <a:lnTo>
                      <a:pt x="17721" y="6625"/>
                    </a:lnTo>
                    <a:lnTo>
                      <a:pt x="18771" y="6987"/>
                    </a:lnTo>
                    <a:lnTo>
                      <a:pt x="19368" y="7114"/>
                    </a:lnTo>
                    <a:lnTo>
                      <a:pt x="19640" y="7132"/>
                    </a:lnTo>
                    <a:lnTo>
                      <a:pt x="20020" y="7114"/>
                    </a:lnTo>
                    <a:lnTo>
                      <a:pt x="20327" y="6987"/>
                    </a:lnTo>
                    <a:lnTo>
                      <a:pt x="20490" y="6896"/>
                    </a:lnTo>
                    <a:lnTo>
                      <a:pt x="20780" y="6661"/>
                    </a:lnTo>
                    <a:lnTo>
                      <a:pt x="21124" y="6172"/>
                    </a:lnTo>
                    <a:lnTo>
                      <a:pt x="21522" y="5213"/>
                    </a:lnTo>
                    <a:lnTo>
                      <a:pt x="21902" y="3928"/>
                    </a:lnTo>
                    <a:lnTo>
                      <a:pt x="22101" y="3132"/>
                    </a:lnTo>
                    <a:lnTo>
                      <a:pt x="21812" y="3059"/>
                    </a:lnTo>
                    <a:lnTo>
                      <a:pt x="21450" y="4489"/>
                    </a:lnTo>
                    <a:lnTo>
                      <a:pt x="20907" y="5955"/>
                    </a:lnTo>
                    <a:lnTo>
                      <a:pt x="20472" y="6552"/>
                    </a:lnTo>
                    <a:lnTo>
                      <a:pt x="20201" y="6715"/>
                    </a:lnTo>
                    <a:lnTo>
                      <a:pt x="19984" y="6806"/>
                    </a:lnTo>
                    <a:lnTo>
                      <a:pt x="19404" y="6824"/>
                    </a:lnTo>
                    <a:lnTo>
                      <a:pt x="18644" y="6643"/>
                    </a:lnTo>
                    <a:lnTo>
                      <a:pt x="17630" y="6245"/>
                    </a:lnTo>
                    <a:lnTo>
                      <a:pt x="16997" y="5973"/>
                    </a:lnTo>
                    <a:lnTo>
                      <a:pt x="15060" y="5068"/>
                    </a:lnTo>
                    <a:lnTo>
                      <a:pt x="11024" y="3349"/>
                    </a:lnTo>
                    <a:lnTo>
                      <a:pt x="6806" y="1792"/>
                    </a:lnTo>
                    <a:lnTo>
                      <a:pt x="3494" y="797"/>
                    </a:lnTo>
                    <a:lnTo>
                      <a:pt x="1213" y="23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"/>
          <p:cNvSpPr txBox="1">
            <a:spLocks noGrp="1"/>
          </p:cNvSpPr>
          <p:nvPr>
            <p:ph type="title" hasCustomPrompt="1"/>
          </p:nvPr>
        </p:nvSpPr>
        <p:spPr>
          <a:xfrm>
            <a:off x="1250550" y="1207938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1"/>
          </p:nvPr>
        </p:nvSpPr>
        <p:spPr>
          <a:xfrm>
            <a:off x="720000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2"/>
          </p:nvPr>
        </p:nvSpPr>
        <p:spPr>
          <a:xfrm>
            <a:off x="3403800" y="1848200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3" hasCustomPrompt="1"/>
          </p:nvPr>
        </p:nvSpPr>
        <p:spPr>
          <a:xfrm>
            <a:off x="3934350" y="1207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4"/>
          </p:nvPr>
        </p:nvSpPr>
        <p:spPr>
          <a:xfrm>
            <a:off x="3403800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title" idx="5"/>
          </p:nvPr>
        </p:nvSpPr>
        <p:spPr>
          <a:xfrm>
            <a:off x="6087600" y="1848200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 idx="6" hasCustomPrompt="1"/>
          </p:nvPr>
        </p:nvSpPr>
        <p:spPr>
          <a:xfrm>
            <a:off x="6618150" y="1207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>
            <a:spLocks noGrp="1"/>
          </p:cNvSpPr>
          <p:nvPr>
            <p:ph type="subTitle" idx="7"/>
          </p:nvPr>
        </p:nvSpPr>
        <p:spPr>
          <a:xfrm>
            <a:off x="6087600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title" idx="8"/>
          </p:nvPr>
        </p:nvSpPr>
        <p:spPr>
          <a:xfrm>
            <a:off x="720000" y="3485225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9" hasCustomPrompt="1"/>
          </p:nvPr>
        </p:nvSpPr>
        <p:spPr>
          <a:xfrm>
            <a:off x="1250550" y="2844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13"/>
          </p:nvPr>
        </p:nvSpPr>
        <p:spPr>
          <a:xfrm>
            <a:off x="720000" y="389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title" idx="14"/>
          </p:nvPr>
        </p:nvSpPr>
        <p:spPr>
          <a:xfrm>
            <a:off x="3403800" y="3485225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15" hasCustomPrompt="1"/>
          </p:nvPr>
        </p:nvSpPr>
        <p:spPr>
          <a:xfrm>
            <a:off x="3934350" y="2844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16"/>
          </p:nvPr>
        </p:nvSpPr>
        <p:spPr>
          <a:xfrm>
            <a:off x="3403800" y="389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title" idx="17"/>
          </p:nvPr>
        </p:nvSpPr>
        <p:spPr>
          <a:xfrm>
            <a:off x="6087600" y="3485225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18" hasCustomPrompt="1"/>
          </p:nvPr>
        </p:nvSpPr>
        <p:spPr>
          <a:xfrm>
            <a:off x="6618150" y="2844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 b="0">
                <a:solidFill>
                  <a:schemeClr val="accen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ubik Medium"/>
              <a:buNone/>
              <a:defRPr sz="30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19"/>
          </p:nvPr>
        </p:nvSpPr>
        <p:spPr>
          <a:xfrm>
            <a:off x="6087600" y="389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3"/>
          <p:cNvSpPr/>
          <p:nvPr/>
        </p:nvSpPr>
        <p:spPr>
          <a:xfrm>
            <a:off x="-34937" y="4497093"/>
            <a:ext cx="9213888" cy="646417"/>
          </a:xfrm>
          <a:custGeom>
            <a:avLst/>
            <a:gdLst/>
            <a:ahLst/>
            <a:cxnLst/>
            <a:rect l="l" t="t" r="r" b="b"/>
            <a:pathLst>
              <a:path w="281512" h="19750" extrusionOk="0">
                <a:moveTo>
                  <a:pt x="0" y="0"/>
                </a:moveTo>
                <a:lnTo>
                  <a:pt x="0" y="19750"/>
                </a:lnTo>
                <a:lnTo>
                  <a:pt x="281511" y="19750"/>
                </a:lnTo>
                <a:lnTo>
                  <a:pt x="281511" y="3229"/>
                </a:lnTo>
                <a:lnTo>
                  <a:pt x="281221" y="3220"/>
                </a:lnTo>
                <a:lnTo>
                  <a:pt x="280693" y="3141"/>
                </a:lnTo>
                <a:lnTo>
                  <a:pt x="280227" y="3000"/>
                </a:lnTo>
                <a:lnTo>
                  <a:pt x="279813" y="2806"/>
                </a:lnTo>
                <a:lnTo>
                  <a:pt x="279268" y="2446"/>
                </a:lnTo>
                <a:lnTo>
                  <a:pt x="278643" y="1856"/>
                </a:lnTo>
                <a:lnTo>
                  <a:pt x="278353" y="1540"/>
                </a:lnTo>
                <a:lnTo>
                  <a:pt x="278080" y="1249"/>
                </a:lnTo>
                <a:lnTo>
                  <a:pt x="277508" y="704"/>
                </a:lnTo>
                <a:lnTo>
                  <a:pt x="277016" y="370"/>
                </a:lnTo>
                <a:lnTo>
                  <a:pt x="276655" y="194"/>
                </a:lnTo>
                <a:lnTo>
                  <a:pt x="276241" y="70"/>
                </a:lnTo>
                <a:lnTo>
                  <a:pt x="275775" y="9"/>
                </a:lnTo>
                <a:lnTo>
                  <a:pt x="275520" y="0"/>
                </a:lnTo>
                <a:lnTo>
                  <a:pt x="275265" y="9"/>
                </a:lnTo>
                <a:lnTo>
                  <a:pt x="274799" y="70"/>
                </a:lnTo>
                <a:lnTo>
                  <a:pt x="274385" y="194"/>
                </a:lnTo>
                <a:lnTo>
                  <a:pt x="274025" y="370"/>
                </a:lnTo>
                <a:lnTo>
                  <a:pt x="273532" y="704"/>
                </a:lnTo>
                <a:lnTo>
                  <a:pt x="272960" y="1249"/>
                </a:lnTo>
                <a:lnTo>
                  <a:pt x="272687" y="1540"/>
                </a:lnTo>
                <a:lnTo>
                  <a:pt x="272397" y="1856"/>
                </a:lnTo>
                <a:lnTo>
                  <a:pt x="271773" y="2446"/>
                </a:lnTo>
                <a:lnTo>
                  <a:pt x="271227" y="2806"/>
                </a:lnTo>
                <a:lnTo>
                  <a:pt x="270814" y="3000"/>
                </a:lnTo>
                <a:lnTo>
                  <a:pt x="270347" y="3141"/>
                </a:lnTo>
                <a:lnTo>
                  <a:pt x="269820" y="3220"/>
                </a:lnTo>
                <a:lnTo>
                  <a:pt x="269529" y="3229"/>
                </a:lnTo>
                <a:lnTo>
                  <a:pt x="269239" y="3220"/>
                </a:lnTo>
                <a:lnTo>
                  <a:pt x="268711" y="3141"/>
                </a:lnTo>
                <a:lnTo>
                  <a:pt x="268245" y="3000"/>
                </a:lnTo>
                <a:lnTo>
                  <a:pt x="267831" y="2806"/>
                </a:lnTo>
                <a:lnTo>
                  <a:pt x="267286" y="2446"/>
                </a:lnTo>
                <a:lnTo>
                  <a:pt x="266661" y="1856"/>
                </a:lnTo>
                <a:lnTo>
                  <a:pt x="266371" y="1540"/>
                </a:lnTo>
                <a:lnTo>
                  <a:pt x="266098" y="1249"/>
                </a:lnTo>
                <a:lnTo>
                  <a:pt x="265526" y="704"/>
                </a:lnTo>
                <a:lnTo>
                  <a:pt x="265034" y="370"/>
                </a:lnTo>
                <a:lnTo>
                  <a:pt x="264673" y="194"/>
                </a:lnTo>
                <a:lnTo>
                  <a:pt x="264260" y="70"/>
                </a:lnTo>
                <a:lnTo>
                  <a:pt x="263793" y="9"/>
                </a:lnTo>
                <a:lnTo>
                  <a:pt x="263538" y="0"/>
                </a:lnTo>
                <a:lnTo>
                  <a:pt x="263283" y="9"/>
                </a:lnTo>
                <a:lnTo>
                  <a:pt x="262817" y="70"/>
                </a:lnTo>
                <a:lnTo>
                  <a:pt x="262403" y="194"/>
                </a:lnTo>
                <a:lnTo>
                  <a:pt x="262043" y="370"/>
                </a:lnTo>
                <a:lnTo>
                  <a:pt x="261550" y="704"/>
                </a:lnTo>
                <a:lnTo>
                  <a:pt x="260978" y="1249"/>
                </a:lnTo>
                <a:lnTo>
                  <a:pt x="260706" y="1540"/>
                </a:lnTo>
                <a:lnTo>
                  <a:pt x="260415" y="1856"/>
                </a:lnTo>
                <a:lnTo>
                  <a:pt x="259791" y="2446"/>
                </a:lnTo>
                <a:lnTo>
                  <a:pt x="259245" y="2806"/>
                </a:lnTo>
                <a:lnTo>
                  <a:pt x="258832" y="3000"/>
                </a:lnTo>
                <a:lnTo>
                  <a:pt x="258366" y="3141"/>
                </a:lnTo>
                <a:lnTo>
                  <a:pt x="257838" y="3220"/>
                </a:lnTo>
                <a:lnTo>
                  <a:pt x="257547" y="3229"/>
                </a:lnTo>
                <a:lnTo>
                  <a:pt x="257257" y="3220"/>
                </a:lnTo>
                <a:lnTo>
                  <a:pt x="256729" y="3141"/>
                </a:lnTo>
                <a:lnTo>
                  <a:pt x="256263" y="3000"/>
                </a:lnTo>
                <a:lnTo>
                  <a:pt x="255850" y="2806"/>
                </a:lnTo>
                <a:lnTo>
                  <a:pt x="255304" y="2446"/>
                </a:lnTo>
                <a:lnTo>
                  <a:pt x="254680" y="1856"/>
                </a:lnTo>
                <a:lnTo>
                  <a:pt x="254389" y="1540"/>
                </a:lnTo>
                <a:lnTo>
                  <a:pt x="254116" y="1249"/>
                </a:lnTo>
                <a:lnTo>
                  <a:pt x="253545" y="704"/>
                </a:lnTo>
                <a:lnTo>
                  <a:pt x="253052" y="370"/>
                </a:lnTo>
                <a:lnTo>
                  <a:pt x="252691" y="194"/>
                </a:lnTo>
                <a:lnTo>
                  <a:pt x="252278" y="70"/>
                </a:lnTo>
                <a:lnTo>
                  <a:pt x="251812" y="9"/>
                </a:lnTo>
                <a:lnTo>
                  <a:pt x="251557" y="0"/>
                </a:lnTo>
                <a:lnTo>
                  <a:pt x="251301" y="9"/>
                </a:lnTo>
                <a:lnTo>
                  <a:pt x="250835" y="70"/>
                </a:lnTo>
                <a:lnTo>
                  <a:pt x="250422" y="194"/>
                </a:lnTo>
                <a:lnTo>
                  <a:pt x="250061" y="370"/>
                </a:lnTo>
                <a:lnTo>
                  <a:pt x="249568" y="704"/>
                </a:lnTo>
                <a:lnTo>
                  <a:pt x="248997" y="1249"/>
                </a:lnTo>
                <a:lnTo>
                  <a:pt x="248724" y="1540"/>
                </a:lnTo>
                <a:lnTo>
                  <a:pt x="248433" y="1856"/>
                </a:lnTo>
                <a:lnTo>
                  <a:pt x="247809" y="2446"/>
                </a:lnTo>
                <a:lnTo>
                  <a:pt x="247263" y="2806"/>
                </a:lnTo>
                <a:lnTo>
                  <a:pt x="246850" y="3000"/>
                </a:lnTo>
                <a:lnTo>
                  <a:pt x="246384" y="3141"/>
                </a:lnTo>
                <a:lnTo>
                  <a:pt x="245856" y="3220"/>
                </a:lnTo>
                <a:lnTo>
                  <a:pt x="245566" y="3229"/>
                </a:lnTo>
                <a:lnTo>
                  <a:pt x="245275" y="3220"/>
                </a:lnTo>
                <a:lnTo>
                  <a:pt x="244747" y="3141"/>
                </a:lnTo>
                <a:lnTo>
                  <a:pt x="244281" y="3000"/>
                </a:lnTo>
                <a:lnTo>
                  <a:pt x="243868" y="2806"/>
                </a:lnTo>
                <a:lnTo>
                  <a:pt x="243322" y="2446"/>
                </a:lnTo>
                <a:lnTo>
                  <a:pt x="242698" y="1856"/>
                </a:lnTo>
                <a:lnTo>
                  <a:pt x="242407" y="1540"/>
                </a:lnTo>
                <a:lnTo>
                  <a:pt x="242135" y="1249"/>
                </a:lnTo>
                <a:lnTo>
                  <a:pt x="241563" y="704"/>
                </a:lnTo>
                <a:lnTo>
                  <a:pt x="241079" y="370"/>
                </a:lnTo>
                <a:lnTo>
                  <a:pt x="240710" y="194"/>
                </a:lnTo>
                <a:lnTo>
                  <a:pt x="240296" y="70"/>
                </a:lnTo>
                <a:lnTo>
                  <a:pt x="239839" y="9"/>
                </a:lnTo>
                <a:lnTo>
                  <a:pt x="239575" y="0"/>
                </a:lnTo>
                <a:lnTo>
                  <a:pt x="239320" y="9"/>
                </a:lnTo>
                <a:lnTo>
                  <a:pt x="238853" y="70"/>
                </a:lnTo>
                <a:lnTo>
                  <a:pt x="238449" y="194"/>
                </a:lnTo>
                <a:lnTo>
                  <a:pt x="238079" y="370"/>
                </a:lnTo>
                <a:lnTo>
                  <a:pt x="237595" y="704"/>
                </a:lnTo>
                <a:lnTo>
                  <a:pt x="237015" y="1249"/>
                </a:lnTo>
                <a:lnTo>
                  <a:pt x="236742" y="1540"/>
                </a:lnTo>
                <a:lnTo>
                  <a:pt x="236452" y="1856"/>
                </a:lnTo>
                <a:lnTo>
                  <a:pt x="235836" y="2446"/>
                </a:lnTo>
                <a:lnTo>
                  <a:pt x="235290" y="2806"/>
                </a:lnTo>
                <a:lnTo>
                  <a:pt x="234877" y="3000"/>
                </a:lnTo>
                <a:lnTo>
                  <a:pt x="234411" y="3141"/>
                </a:lnTo>
                <a:lnTo>
                  <a:pt x="233883" y="3220"/>
                </a:lnTo>
                <a:lnTo>
                  <a:pt x="233584" y="3229"/>
                </a:lnTo>
                <a:lnTo>
                  <a:pt x="233293" y="3220"/>
                </a:lnTo>
                <a:lnTo>
                  <a:pt x="232766" y="3141"/>
                </a:lnTo>
                <a:lnTo>
                  <a:pt x="232299" y="3000"/>
                </a:lnTo>
                <a:lnTo>
                  <a:pt x="231886" y="2806"/>
                </a:lnTo>
                <a:lnTo>
                  <a:pt x="231341" y="2446"/>
                </a:lnTo>
                <a:lnTo>
                  <a:pt x="230725" y="1856"/>
                </a:lnTo>
                <a:lnTo>
                  <a:pt x="230434" y="1540"/>
                </a:lnTo>
                <a:lnTo>
                  <a:pt x="230153" y="1249"/>
                </a:lnTo>
                <a:lnTo>
                  <a:pt x="229581" y="704"/>
                </a:lnTo>
                <a:lnTo>
                  <a:pt x="229097" y="370"/>
                </a:lnTo>
                <a:lnTo>
                  <a:pt x="228728" y="194"/>
                </a:lnTo>
                <a:lnTo>
                  <a:pt x="228323" y="70"/>
                </a:lnTo>
                <a:lnTo>
                  <a:pt x="227857" y="9"/>
                </a:lnTo>
                <a:lnTo>
                  <a:pt x="227602" y="0"/>
                </a:lnTo>
                <a:lnTo>
                  <a:pt x="227338" y="9"/>
                </a:lnTo>
                <a:lnTo>
                  <a:pt x="226880" y="70"/>
                </a:lnTo>
                <a:lnTo>
                  <a:pt x="226467" y="194"/>
                </a:lnTo>
                <a:lnTo>
                  <a:pt x="226097" y="370"/>
                </a:lnTo>
                <a:lnTo>
                  <a:pt x="225614" y="704"/>
                </a:lnTo>
                <a:lnTo>
                  <a:pt x="225042" y="1249"/>
                </a:lnTo>
                <a:lnTo>
                  <a:pt x="224760" y="1540"/>
                </a:lnTo>
                <a:lnTo>
                  <a:pt x="224479" y="1856"/>
                </a:lnTo>
                <a:lnTo>
                  <a:pt x="223854" y="2446"/>
                </a:lnTo>
                <a:lnTo>
                  <a:pt x="223309" y="2806"/>
                </a:lnTo>
                <a:lnTo>
                  <a:pt x="222895" y="3000"/>
                </a:lnTo>
                <a:lnTo>
                  <a:pt x="222429" y="3141"/>
                </a:lnTo>
                <a:lnTo>
                  <a:pt x="221901" y="3220"/>
                </a:lnTo>
                <a:lnTo>
                  <a:pt x="221611" y="3229"/>
                </a:lnTo>
                <a:lnTo>
                  <a:pt x="221312" y="3220"/>
                </a:lnTo>
                <a:lnTo>
                  <a:pt x="220784" y="3141"/>
                </a:lnTo>
                <a:lnTo>
                  <a:pt x="220326" y="3000"/>
                </a:lnTo>
                <a:lnTo>
                  <a:pt x="219913" y="2806"/>
                </a:lnTo>
                <a:lnTo>
                  <a:pt x="219359" y="2446"/>
                </a:lnTo>
                <a:lnTo>
                  <a:pt x="218743" y="1856"/>
                </a:lnTo>
                <a:lnTo>
                  <a:pt x="218453" y="1540"/>
                </a:lnTo>
                <a:lnTo>
                  <a:pt x="218180" y="1249"/>
                </a:lnTo>
                <a:lnTo>
                  <a:pt x="217608" y="704"/>
                </a:lnTo>
                <a:lnTo>
                  <a:pt x="217115" y="370"/>
                </a:lnTo>
                <a:lnTo>
                  <a:pt x="216746" y="194"/>
                </a:lnTo>
                <a:lnTo>
                  <a:pt x="216341" y="70"/>
                </a:lnTo>
                <a:lnTo>
                  <a:pt x="215875" y="9"/>
                </a:lnTo>
                <a:lnTo>
                  <a:pt x="215620" y="0"/>
                </a:lnTo>
                <a:lnTo>
                  <a:pt x="215365" y="9"/>
                </a:lnTo>
                <a:lnTo>
                  <a:pt x="214899" y="70"/>
                </a:lnTo>
                <a:lnTo>
                  <a:pt x="214485" y="194"/>
                </a:lnTo>
                <a:lnTo>
                  <a:pt x="214116" y="370"/>
                </a:lnTo>
                <a:lnTo>
                  <a:pt x="213632" y="704"/>
                </a:lnTo>
                <a:lnTo>
                  <a:pt x="213060" y="1249"/>
                </a:lnTo>
                <a:lnTo>
                  <a:pt x="212787" y="1540"/>
                </a:lnTo>
                <a:lnTo>
                  <a:pt x="212497" y="1856"/>
                </a:lnTo>
                <a:lnTo>
                  <a:pt x="211872" y="2446"/>
                </a:lnTo>
                <a:lnTo>
                  <a:pt x="211327" y="2806"/>
                </a:lnTo>
                <a:lnTo>
                  <a:pt x="210913" y="3000"/>
                </a:lnTo>
                <a:lnTo>
                  <a:pt x="210447" y="3141"/>
                </a:lnTo>
                <a:lnTo>
                  <a:pt x="209919" y="3220"/>
                </a:lnTo>
                <a:lnTo>
                  <a:pt x="209629" y="3229"/>
                </a:lnTo>
                <a:lnTo>
                  <a:pt x="209339" y="3220"/>
                </a:lnTo>
                <a:lnTo>
                  <a:pt x="208811" y="3141"/>
                </a:lnTo>
                <a:lnTo>
                  <a:pt x="208345" y="3000"/>
                </a:lnTo>
                <a:lnTo>
                  <a:pt x="207931" y="2806"/>
                </a:lnTo>
                <a:lnTo>
                  <a:pt x="207386" y="2446"/>
                </a:lnTo>
                <a:lnTo>
                  <a:pt x="206761" y="1856"/>
                </a:lnTo>
                <a:lnTo>
                  <a:pt x="206471" y="1540"/>
                </a:lnTo>
                <a:lnTo>
                  <a:pt x="206198" y="1249"/>
                </a:lnTo>
                <a:lnTo>
                  <a:pt x="205626" y="704"/>
                </a:lnTo>
                <a:lnTo>
                  <a:pt x="205134" y="370"/>
                </a:lnTo>
                <a:lnTo>
                  <a:pt x="204773" y="194"/>
                </a:lnTo>
                <a:lnTo>
                  <a:pt x="204359" y="70"/>
                </a:lnTo>
                <a:lnTo>
                  <a:pt x="203893" y="9"/>
                </a:lnTo>
                <a:lnTo>
                  <a:pt x="203638" y="0"/>
                </a:lnTo>
                <a:lnTo>
                  <a:pt x="203383" y="9"/>
                </a:lnTo>
                <a:lnTo>
                  <a:pt x="202917" y="70"/>
                </a:lnTo>
                <a:lnTo>
                  <a:pt x="202503" y="194"/>
                </a:lnTo>
                <a:lnTo>
                  <a:pt x="202143" y="370"/>
                </a:lnTo>
                <a:lnTo>
                  <a:pt x="201650" y="704"/>
                </a:lnTo>
                <a:lnTo>
                  <a:pt x="201078" y="1249"/>
                </a:lnTo>
                <a:lnTo>
                  <a:pt x="200805" y="1540"/>
                </a:lnTo>
                <a:lnTo>
                  <a:pt x="200515" y="1856"/>
                </a:lnTo>
                <a:lnTo>
                  <a:pt x="199890" y="2446"/>
                </a:lnTo>
                <a:lnTo>
                  <a:pt x="199345" y="2806"/>
                </a:lnTo>
                <a:lnTo>
                  <a:pt x="198932" y="3000"/>
                </a:lnTo>
                <a:lnTo>
                  <a:pt x="198465" y="3141"/>
                </a:lnTo>
                <a:lnTo>
                  <a:pt x="197946" y="3220"/>
                </a:lnTo>
                <a:lnTo>
                  <a:pt x="197647" y="3229"/>
                </a:lnTo>
                <a:lnTo>
                  <a:pt x="197357" y="3220"/>
                </a:lnTo>
                <a:lnTo>
                  <a:pt x="196829" y="3141"/>
                </a:lnTo>
                <a:lnTo>
                  <a:pt x="196363" y="3000"/>
                </a:lnTo>
                <a:lnTo>
                  <a:pt x="195949" y="2806"/>
                </a:lnTo>
                <a:lnTo>
                  <a:pt x="195404" y="2446"/>
                </a:lnTo>
                <a:lnTo>
                  <a:pt x="194779" y="1856"/>
                </a:lnTo>
                <a:lnTo>
                  <a:pt x="194489" y="1540"/>
                </a:lnTo>
                <a:lnTo>
                  <a:pt x="194216" y="1249"/>
                </a:lnTo>
                <a:lnTo>
                  <a:pt x="193644" y="704"/>
                </a:lnTo>
                <a:lnTo>
                  <a:pt x="193161" y="370"/>
                </a:lnTo>
                <a:lnTo>
                  <a:pt x="192791" y="194"/>
                </a:lnTo>
                <a:lnTo>
                  <a:pt x="192378" y="70"/>
                </a:lnTo>
                <a:lnTo>
                  <a:pt x="191920" y="9"/>
                </a:lnTo>
                <a:lnTo>
                  <a:pt x="191656" y="0"/>
                </a:lnTo>
                <a:lnTo>
                  <a:pt x="191401" y="9"/>
                </a:lnTo>
                <a:lnTo>
                  <a:pt x="190935" y="70"/>
                </a:lnTo>
                <a:lnTo>
                  <a:pt x="190530" y="194"/>
                </a:lnTo>
                <a:lnTo>
                  <a:pt x="190161" y="370"/>
                </a:lnTo>
                <a:lnTo>
                  <a:pt x="189677" y="704"/>
                </a:lnTo>
                <a:lnTo>
                  <a:pt x="189096" y="1249"/>
                </a:lnTo>
                <a:lnTo>
                  <a:pt x="188824" y="1540"/>
                </a:lnTo>
                <a:lnTo>
                  <a:pt x="188533" y="1856"/>
                </a:lnTo>
                <a:lnTo>
                  <a:pt x="187917" y="2446"/>
                </a:lnTo>
                <a:lnTo>
                  <a:pt x="187372" y="2806"/>
                </a:lnTo>
                <a:lnTo>
                  <a:pt x="186959" y="3000"/>
                </a:lnTo>
                <a:lnTo>
                  <a:pt x="186492" y="3141"/>
                </a:lnTo>
                <a:lnTo>
                  <a:pt x="185964" y="3220"/>
                </a:lnTo>
                <a:lnTo>
                  <a:pt x="185665" y="3229"/>
                </a:lnTo>
                <a:lnTo>
                  <a:pt x="185375" y="3220"/>
                </a:lnTo>
                <a:lnTo>
                  <a:pt x="184847" y="3141"/>
                </a:lnTo>
                <a:lnTo>
                  <a:pt x="184381" y="3000"/>
                </a:lnTo>
                <a:lnTo>
                  <a:pt x="183968" y="2806"/>
                </a:lnTo>
                <a:lnTo>
                  <a:pt x="183422" y="2446"/>
                </a:lnTo>
                <a:lnTo>
                  <a:pt x="182806" y="1856"/>
                </a:lnTo>
                <a:lnTo>
                  <a:pt x="182516" y="1540"/>
                </a:lnTo>
                <a:lnTo>
                  <a:pt x="182243" y="1249"/>
                </a:lnTo>
                <a:lnTo>
                  <a:pt x="181663" y="704"/>
                </a:lnTo>
                <a:lnTo>
                  <a:pt x="181179" y="370"/>
                </a:lnTo>
                <a:lnTo>
                  <a:pt x="180809" y="194"/>
                </a:lnTo>
                <a:lnTo>
                  <a:pt x="180405" y="70"/>
                </a:lnTo>
                <a:lnTo>
                  <a:pt x="179938" y="9"/>
                </a:lnTo>
                <a:lnTo>
                  <a:pt x="179683" y="0"/>
                </a:lnTo>
                <a:lnTo>
                  <a:pt x="179419" y="9"/>
                </a:lnTo>
                <a:lnTo>
                  <a:pt x="178962" y="70"/>
                </a:lnTo>
                <a:lnTo>
                  <a:pt x="178548" y="194"/>
                </a:lnTo>
                <a:lnTo>
                  <a:pt x="178179" y="370"/>
                </a:lnTo>
                <a:lnTo>
                  <a:pt x="177695" y="704"/>
                </a:lnTo>
                <a:lnTo>
                  <a:pt x="177123" y="1249"/>
                </a:lnTo>
                <a:lnTo>
                  <a:pt x="176851" y="1540"/>
                </a:lnTo>
                <a:lnTo>
                  <a:pt x="176560" y="1856"/>
                </a:lnTo>
                <a:lnTo>
                  <a:pt x="175936" y="2446"/>
                </a:lnTo>
                <a:lnTo>
                  <a:pt x="175390" y="2806"/>
                </a:lnTo>
                <a:lnTo>
                  <a:pt x="174977" y="3000"/>
                </a:lnTo>
                <a:lnTo>
                  <a:pt x="174511" y="3141"/>
                </a:lnTo>
                <a:lnTo>
                  <a:pt x="173983" y="3220"/>
                </a:lnTo>
                <a:lnTo>
                  <a:pt x="173692" y="3229"/>
                </a:lnTo>
                <a:lnTo>
                  <a:pt x="173402" y="3220"/>
                </a:lnTo>
                <a:lnTo>
                  <a:pt x="172874" y="3141"/>
                </a:lnTo>
                <a:lnTo>
                  <a:pt x="172408" y="3000"/>
                </a:lnTo>
                <a:lnTo>
                  <a:pt x="171995" y="2806"/>
                </a:lnTo>
                <a:lnTo>
                  <a:pt x="171449" y="2446"/>
                </a:lnTo>
                <a:lnTo>
                  <a:pt x="170824" y="1856"/>
                </a:lnTo>
                <a:lnTo>
                  <a:pt x="170534" y="1540"/>
                </a:lnTo>
                <a:lnTo>
                  <a:pt x="170261" y="1249"/>
                </a:lnTo>
                <a:lnTo>
                  <a:pt x="169690" y="704"/>
                </a:lnTo>
                <a:lnTo>
                  <a:pt x="169197" y="370"/>
                </a:lnTo>
                <a:lnTo>
                  <a:pt x="168836" y="194"/>
                </a:lnTo>
                <a:lnTo>
                  <a:pt x="168423" y="70"/>
                </a:lnTo>
                <a:lnTo>
                  <a:pt x="167957" y="9"/>
                </a:lnTo>
                <a:lnTo>
                  <a:pt x="167701" y="0"/>
                </a:lnTo>
                <a:lnTo>
                  <a:pt x="167446" y="9"/>
                </a:lnTo>
                <a:lnTo>
                  <a:pt x="166980" y="70"/>
                </a:lnTo>
                <a:lnTo>
                  <a:pt x="166567" y="194"/>
                </a:lnTo>
                <a:lnTo>
                  <a:pt x="166206" y="370"/>
                </a:lnTo>
                <a:lnTo>
                  <a:pt x="165713" y="704"/>
                </a:lnTo>
                <a:lnTo>
                  <a:pt x="165141" y="1249"/>
                </a:lnTo>
                <a:lnTo>
                  <a:pt x="164869" y="1540"/>
                </a:lnTo>
                <a:lnTo>
                  <a:pt x="164578" y="1856"/>
                </a:lnTo>
                <a:lnTo>
                  <a:pt x="163954" y="2446"/>
                </a:lnTo>
                <a:lnTo>
                  <a:pt x="163408" y="2806"/>
                </a:lnTo>
                <a:lnTo>
                  <a:pt x="162995" y="3000"/>
                </a:lnTo>
                <a:lnTo>
                  <a:pt x="162529" y="3141"/>
                </a:lnTo>
                <a:lnTo>
                  <a:pt x="162010" y="3220"/>
                </a:lnTo>
                <a:lnTo>
                  <a:pt x="161711" y="3229"/>
                </a:lnTo>
                <a:lnTo>
                  <a:pt x="161420" y="3220"/>
                </a:lnTo>
                <a:lnTo>
                  <a:pt x="160892" y="3141"/>
                </a:lnTo>
                <a:lnTo>
                  <a:pt x="160426" y="3000"/>
                </a:lnTo>
                <a:lnTo>
                  <a:pt x="160013" y="2806"/>
                </a:lnTo>
                <a:lnTo>
                  <a:pt x="159467" y="2446"/>
                </a:lnTo>
                <a:lnTo>
                  <a:pt x="158843" y="1856"/>
                </a:lnTo>
                <a:lnTo>
                  <a:pt x="158561" y="1540"/>
                </a:lnTo>
                <a:lnTo>
                  <a:pt x="158280" y="1249"/>
                </a:lnTo>
                <a:lnTo>
                  <a:pt x="157708" y="704"/>
                </a:lnTo>
                <a:lnTo>
                  <a:pt x="157224" y="370"/>
                </a:lnTo>
                <a:lnTo>
                  <a:pt x="156855" y="194"/>
                </a:lnTo>
                <a:lnTo>
                  <a:pt x="156441" y="70"/>
                </a:lnTo>
                <a:lnTo>
                  <a:pt x="155984" y="9"/>
                </a:lnTo>
                <a:lnTo>
                  <a:pt x="155728" y="0"/>
                </a:lnTo>
                <a:lnTo>
                  <a:pt x="155465" y="9"/>
                </a:lnTo>
                <a:lnTo>
                  <a:pt x="155007" y="70"/>
                </a:lnTo>
                <a:lnTo>
                  <a:pt x="154594" y="194"/>
                </a:lnTo>
                <a:lnTo>
                  <a:pt x="154224" y="370"/>
                </a:lnTo>
                <a:lnTo>
                  <a:pt x="153740" y="704"/>
                </a:lnTo>
                <a:lnTo>
                  <a:pt x="153168" y="1249"/>
                </a:lnTo>
                <a:lnTo>
                  <a:pt x="152887" y="1540"/>
                </a:lnTo>
                <a:lnTo>
                  <a:pt x="152605" y="1856"/>
                </a:lnTo>
                <a:lnTo>
                  <a:pt x="151981" y="2446"/>
                </a:lnTo>
                <a:lnTo>
                  <a:pt x="151435" y="2806"/>
                </a:lnTo>
                <a:lnTo>
                  <a:pt x="151022" y="3000"/>
                </a:lnTo>
                <a:lnTo>
                  <a:pt x="150556" y="3141"/>
                </a:lnTo>
                <a:lnTo>
                  <a:pt x="150028" y="3220"/>
                </a:lnTo>
                <a:lnTo>
                  <a:pt x="149738" y="3229"/>
                </a:lnTo>
                <a:lnTo>
                  <a:pt x="149438" y="3220"/>
                </a:lnTo>
                <a:lnTo>
                  <a:pt x="148911" y="3141"/>
                </a:lnTo>
                <a:lnTo>
                  <a:pt x="148453" y="3000"/>
                </a:lnTo>
                <a:lnTo>
                  <a:pt x="148040" y="2806"/>
                </a:lnTo>
                <a:lnTo>
                  <a:pt x="147494" y="2446"/>
                </a:lnTo>
                <a:lnTo>
                  <a:pt x="146870" y="1856"/>
                </a:lnTo>
                <a:lnTo>
                  <a:pt x="146579" y="1540"/>
                </a:lnTo>
                <a:lnTo>
                  <a:pt x="146307" y="1249"/>
                </a:lnTo>
                <a:lnTo>
                  <a:pt x="145735" y="704"/>
                </a:lnTo>
                <a:lnTo>
                  <a:pt x="145242" y="370"/>
                </a:lnTo>
                <a:lnTo>
                  <a:pt x="144873" y="194"/>
                </a:lnTo>
                <a:lnTo>
                  <a:pt x="144468" y="70"/>
                </a:lnTo>
                <a:lnTo>
                  <a:pt x="144002" y="9"/>
                </a:lnTo>
                <a:lnTo>
                  <a:pt x="143747" y="0"/>
                </a:lnTo>
                <a:lnTo>
                  <a:pt x="143492" y="9"/>
                </a:lnTo>
                <a:lnTo>
                  <a:pt x="143025" y="70"/>
                </a:lnTo>
                <a:lnTo>
                  <a:pt x="142612" y="194"/>
                </a:lnTo>
                <a:lnTo>
                  <a:pt x="142242" y="370"/>
                </a:lnTo>
                <a:lnTo>
                  <a:pt x="141758" y="704"/>
                </a:lnTo>
                <a:lnTo>
                  <a:pt x="141187" y="1249"/>
                </a:lnTo>
                <a:lnTo>
                  <a:pt x="140914" y="1540"/>
                </a:lnTo>
                <a:lnTo>
                  <a:pt x="140624" y="1856"/>
                </a:lnTo>
                <a:lnTo>
                  <a:pt x="139999" y="2446"/>
                </a:lnTo>
                <a:lnTo>
                  <a:pt x="139454" y="2806"/>
                </a:lnTo>
                <a:lnTo>
                  <a:pt x="139040" y="3000"/>
                </a:lnTo>
                <a:lnTo>
                  <a:pt x="138574" y="3141"/>
                </a:lnTo>
                <a:lnTo>
                  <a:pt x="138046" y="3220"/>
                </a:lnTo>
                <a:lnTo>
                  <a:pt x="137756" y="3229"/>
                </a:lnTo>
                <a:lnTo>
                  <a:pt x="137465" y="3220"/>
                </a:lnTo>
                <a:lnTo>
                  <a:pt x="136938" y="3141"/>
                </a:lnTo>
                <a:lnTo>
                  <a:pt x="136471" y="3000"/>
                </a:lnTo>
                <a:lnTo>
                  <a:pt x="136058" y="2806"/>
                </a:lnTo>
                <a:lnTo>
                  <a:pt x="135512" y="2446"/>
                </a:lnTo>
                <a:lnTo>
                  <a:pt x="134888" y="1856"/>
                </a:lnTo>
                <a:lnTo>
                  <a:pt x="134598" y="1540"/>
                </a:lnTo>
                <a:lnTo>
                  <a:pt x="134325" y="1249"/>
                </a:lnTo>
                <a:lnTo>
                  <a:pt x="133753" y="704"/>
                </a:lnTo>
                <a:lnTo>
                  <a:pt x="133260" y="370"/>
                </a:lnTo>
                <a:lnTo>
                  <a:pt x="132900" y="194"/>
                </a:lnTo>
                <a:lnTo>
                  <a:pt x="132486" y="70"/>
                </a:lnTo>
                <a:lnTo>
                  <a:pt x="132020" y="9"/>
                </a:lnTo>
                <a:lnTo>
                  <a:pt x="131765" y="0"/>
                </a:lnTo>
                <a:lnTo>
                  <a:pt x="131510" y="9"/>
                </a:lnTo>
                <a:lnTo>
                  <a:pt x="131043" y="70"/>
                </a:lnTo>
                <a:lnTo>
                  <a:pt x="130630" y="194"/>
                </a:lnTo>
                <a:lnTo>
                  <a:pt x="130269" y="370"/>
                </a:lnTo>
                <a:lnTo>
                  <a:pt x="129777" y="704"/>
                </a:lnTo>
                <a:lnTo>
                  <a:pt x="129205" y="1249"/>
                </a:lnTo>
                <a:lnTo>
                  <a:pt x="128932" y="1540"/>
                </a:lnTo>
                <a:lnTo>
                  <a:pt x="128642" y="1856"/>
                </a:lnTo>
                <a:lnTo>
                  <a:pt x="128017" y="2446"/>
                </a:lnTo>
                <a:lnTo>
                  <a:pt x="127472" y="2806"/>
                </a:lnTo>
                <a:lnTo>
                  <a:pt x="127058" y="3000"/>
                </a:lnTo>
                <a:lnTo>
                  <a:pt x="126592" y="3141"/>
                </a:lnTo>
                <a:lnTo>
                  <a:pt x="126064" y="3220"/>
                </a:lnTo>
                <a:lnTo>
                  <a:pt x="125774" y="3229"/>
                </a:lnTo>
                <a:lnTo>
                  <a:pt x="125484" y="3220"/>
                </a:lnTo>
                <a:lnTo>
                  <a:pt x="124956" y="3141"/>
                </a:lnTo>
                <a:lnTo>
                  <a:pt x="124490" y="3000"/>
                </a:lnTo>
                <a:lnTo>
                  <a:pt x="124076" y="2806"/>
                </a:lnTo>
                <a:lnTo>
                  <a:pt x="123531" y="2446"/>
                </a:lnTo>
                <a:lnTo>
                  <a:pt x="122906" y="1856"/>
                </a:lnTo>
                <a:lnTo>
                  <a:pt x="122625" y="1540"/>
                </a:lnTo>
                <a:lnTo>
                  <a:pt x="122343" y="1249"/>
                </a:lnTo>
                <a:lnTo>
                  <a:pt x="121771" y="704"/>
                </a:lnTo>
                <a:lnTo>
                  <a:pt x="121287" y="370"/>
                </a:lnTo>
                <a:lnTo>
                  <a:pt x="120918" y="194"/>
                </a:lnTo>
                <a:lnTo>
                  <a:pt x="120504" y="70"/>
                </a:lnTo>
                <a:lnTo>
                  <a:pt x="120047" y="9"/>
                </a:lnTo>
                <a:lnTo>
                  <a:pt x="119783" y="0"/>
                </a:lnTo>
                <a:lnTo>
                  <a:pt x="119528" y="9"/>
                </a:lnTo>
                <a:lnTo>
                  <a:pt x="119062" y="70"/>
                </a:lnTo>
                <a:lnTo>
                  <a:pt x="118657" y="194"/>
                </a:lnTo>
                <a:lnTo>
                  <a:pt x="118288" y="370"/>
                </a:lnTo>
                <a:lnTo>
                  <a:pt x="117804" y="704"/>
                </a:lnTo>
                <a:lnTo>
                  <a:pt x="117232" y="1249"/>
                </a:lnTo>
                <a:lnTo>
                  <a:pt x="116950" y="1540"/>
                </a:lnTo>
                <a:lnTo>
                  <a:pt x="116660" y="1856"/>
                </a:lnTo>
                <a:lnTo>
                  <a:pt x="116044" y="2446"/>
                </a:lnTo>
                <a:lnTo>
                  <a:pt x="115499" y="2806"/>
                </a:lnTo>
                <a:lnTo>
                  <a:pt x="115085" y="3000"/>
                </a:lnTo>
                <a:lnTo>
                  <a:pt x="114619" y="3141"/>
                </a:lnTo>
                <a:lnTo>
                  <a:pt x="114091" y="3220"/>
                </a:lnTo>
                <a:lnTo>
                  <a:pt x="113801" y="3229"/>
                </a:lnTo>
                <a:lnTo>
                  <a:pt x="113502" y="3220"/>
                </a:lnTo>
                <a:lnTo>
                  <a:pt x="112974" y="3141"/>
                </a:lnTo>
                <a:lnTo>
                  <a:pt x="112508" y="3000"/>
                </a:lnTo>
                <a:lnTo>
                  <a:pt x="112094" y="2806"/>
                </a:lnTo>
                <a:lnTo>
                  <a:pt x="111549" y="2446"/>
                </a:lnTo>
                <a:lnTo>
                  <a:pt x="110933" y="1856"/>
                </a:lnTo>
                <a:lnTo>
                  <a:pt x="110643" y="1540"/>
                </a:lnTo>
                <a:lnTo>
                  <a:pt x="110370" y="1249"/>
                </a:lnTo>
                <a:lnTo>
                  <a:pt x="109798" y="704"/>
                </a:lnTo>
                <a:lnTo>
                  <a:pt x="109306" y="370"/>
                </a:lnTo>
                <a:lnTo>
                  <a:pt x="108936" y="194"/>
                </a:lnTo>
                <a:lnTo>
                  <a:pt x="108531" y="70"/>
                </a:lnTo>
                <a:lnTo>
                  <a:pt x="108065" y="9"/>
                </a:lnTo>
                <a:lnTo>
                  <a:pt x="107810" y="0"/>
                </a:lnTo>
                <a:lnTo>
                  <a:pt x="107555" y="9"/>
                </a:lnTo>
                <a:lnTo>
                  <a:pt x="107089" y="70"/>
                </a:lnTo>
                <a:lnTo>
                  <a:pt x="106675" y="194"/>
                </a:lnTo>
                <a:lnTo>
                  <a:pt x="106306" y="370"/>
                </a:lnTo>
                <a:lnTo>
                  <a:pt x="105822" y="704"/>
                </a:lnTo>
                <a:lnTo>
                  <a:pt x="105250" y="1249"/>
                </a:lnTo>
                <a:lnTo>
                  <a:pt x="104977" y="1540"/>
                </a:lnTo>
                <a:lnTo>
                  <a:pt x="104687" y="1856"/>
                </a:lnTo>
                <a:lnTo>
                  <a:pt x="104062" y="2446"/>
                </a:lnTo>
                <a:lnTo>
                  <a:pt x="103517" y="2806"/>
                </a:lnTo>
                <a:lnTo>
                  <a:pt x="103104" y="3000"/>
                </a:lnTo>
                <a:lnTo>
                  <a:pt x="102637" y="3141"/>
                </a:lnTo>
                <a:lnTo>
                  <a:pt x="102109" y="3220"/>
                </a:lnTo>
                <a:lnTo>
                  <a:pt x="101819" y="3229"/>
                </a:lnTo>
                <a:lnTo>
                  <a:pt x="101529" y="3220"/>
                </a:lnTo>
                <a:lnTo>
                  <a:pt x="101001" y="3141"/>
                </a:lnTo>
                <a:lnTo>
                  <a:pt x="100535" y="3000"/>
                </a:lnTo>
                <a:lnTo>
                  <a:pt x="100121" y="2806"/>
                </a:lnTo>
                <a:lnTo>
                  <a:pt x="99576" y="2446"/>
                </a:lnTo>
                <a:lnTo>
                  <a:pt x="98951" y="1856"/>
                </a:lnTo>
                <a:lnTo>
                  <a:pt x="98661" y="1540"/>
                </a:lnTo>
                <a:lnTo>
                  <a:pt x="98388" y="1249"/>
                </a:lnTo>
                <a:lnTo>
                  <a:pt x="97816" y="704"/>
                </a:lnTo>
                <a:lnTo>
                  <a:pt x="97324" y="370"/>
                </a:lnTo>
                <a:lnTo>
                  <a:pt x="96963" y="194"/>
                </a:lnTo>
                <a:lnTo>
                  <a:pt x="96550" y="70"/>
                </a:lnTo>
                <a:lnTo>
                  <a:pt x="96083" y="9"/>
                </a:lnTo>
                <a:lnTo>
                  <a:pt x="95828" y="0"/>
                </a:lnTo>
                <a:lnTo>
                  <a:pt x="95573" y="9"/>
                </a:lnTo>
                <a:lnTo>
                  <a:pt x="95107" y="70"/>
                </a:lnTo>
                <a:lnTo>
                  <a:pt x="94693" y="194"/>
                </a:lnTo>
                <a:lnTo>
                  <a:pt x="94333" y="370"/>
                </a:lnTo>
                <a:lnTo>
                  <a:pt x="93840" y="704"/>
                </a:lnTo>
                <a:lnTo>
                  <a:pt x="93268" y="1249"/>
                </a:lnTo>
                <a:lnTo>
                  <a:pt x="92996" y="1540"/>
                </a:lnTo>
                <a:lnTo>
                  <a:pt x="92705" y="1856"/>
                </a:lnTo>
                <a:lnTo>
                  <a:pt x="92081" y="2446"/>
                </a:lnTo>
                <a:lnTo>
                  <a:pt x="91535" y="2806"/>
                </a:lnTo>
                <a:lnTo>
                  <a:pt x="91122" y="3000"/>
                </a:lnTo>
                <a:lnTo>
                  <a:pt x="90655" y="3141"/>
                </a:lnTo>
                <a:lnTo>
                  <a:pt x="90128" y="3220"/>
                </a:lnTo>
                <a:lnTo>
                  <a:pt x="89837" y="3229"/>
                </a:lnTo>
                <a:lnTo>
                  <a:pt x="89547" y="3220"/>
                </a:lnTo>
                <a:lnTo>
                  <a:pt x="89019" y="3141"/>
                </a:lnTo>
                <a:lnTo>
                  <a:pt x="88553" y="3000"/>
                </a:lnTo>
                <a:lnTo>
                  <a:pt x="88139" y="2806"/>
                </a:lnTo>
                <a:lnTo>
                  <a:pt x="87594" y="2446"/>
                </a:lnTo>
                <a:lnTo>
                  <a:pt x="86969" y="1856"/>
                </a:lnTo>
                <a:lnTo>
                  <a:pt x="86679" y="1540"/>
                </a:lnTo>
                <a:lnTo>
                  <a:pt x="86406" y="1249"/>
                </a:lnTo>
                <a:lnTo>
                  <a:pt x="85835" y="704"/>
                </a:lnTo>
                <a:lnTo>
                  <a:pt x="85351" y="370"/>
                </a:lnTo>
                <a:lnTo>
                  <a:pt x="84981" y="194"/>
                </a:lnTo>
                <a:lnTo>
                  <a:pt x="84568" y="70"/>
                </a:lnTo>
                <a:lnTo>
                  <a:pt x="84110" y="9"/>
                </a:lnTo>
                <a:lnTo>
                  <a:pt x="83846" y="0"/>
                </a:lnTo>
                <a:lnTo>
                  <a:pt x="83591" y="9"/>
                </a:lnTo>
                <a:lnTo>
                  <a:pt x="83125" y="70"/>
                </a:lnTo>
                <a:lnTo>
                  <a:pt x="82720" y="194"/>
                </a:lnTo>
                <a:lnTo>
                  <a:pt x="82351" y="370"/>
                </a:lnTo>
                <a:lnTo>
                  <a:pt x="81867" y="704"/>
                </a:lnTo>
                <a:lnTo>
                  <a:pt x="81286" y="1249"/>
                </a:lnTo>
                <a:lnTo>
                  <a:pt x="81014" y="1540"/>
                </a:lnTo>
                <a:lnTo>
                  <a:pt x="80723" y="1856"/>
                </a:lnTo>
                <a:lnTo>
                  <a:pt x="80108" y="2446"/>
                </a:lnTo>
                <a:lnTo>
                  <a:pt x="79562" y="2806"/>
                </a:lnTo>
                <a:lnTo>
                  <a:pt x="79149" y="3000"/>
                </a:lnTo>
                <a:lnTo>
                  <a:pt x="78682" y="3141"/>
                </a:lnTo>
                <a:lnTo>
                  <a:pt x="78155" y="3220"/>
                </a:lnTo>
                <a:lnTo>
                  <a:pt x="77864" y="3229"/>
                </a:lnTo>
                <a:lnTo>
                  <a:pt x="77565" y="3220"/>
                </a:lnTo>
                <a:lnTo>
                  <a:pt x="77037" y="3141"/>
                </a:lnTo>
                <a:lnTo>
                  <a:pt x="76571" y="3000"/>
                </a:lnTo>
                <a:lnTo>
                  <a:pt x="76158" y="2806"/>
                </a:lnTo>
                <a:lnTo>
                  <a:pt x="75612" y="2446"/>
                </a:lnTo>
                <a:lnTo>
                  <a:pt x="74996" y="1856"/>
                </a:lnTo>
                <a:lnTo>
                  <a:pt x="74706" y="1540"/>
                </a:lnTo>
                <a:lnTo>
                  <a:pt x="74433" y="1249"/>
                </a:lnTo>
                <a:lnTo>
                  <a:pt x="73862" y="704"/>
                </a:lnTo>
                <a:lnTo>
                  <a:pt x="73369" y="370"/>
                </a:lnTo>
                <a:lnTo>
                  <a:pt x="72999" y="194"/>
                </a:lnTo>
                <a:lnTo>
                  <a:pt x="72595" y="70"/>
                </a:lnTo>
                <a:lnTo>
                  <a:pt x="72129" y="9"/>
                </a:lnTo>
                <a:lnTo>
                  <a:pt x="71873" y="0"/>
                </a:lnTo>
                <a:lnTo>
                  <a:pt x="71610" y="9"/>
                </a:lnTo>
                <a:lnTo>
                  <a:pt x="71152" y="70"/>
                </a:lnTo>
                <a:lnTo>
                  <a:pt x="70739" y="194"/>
                </a:lnTo>
                <a:lnTo>
                  <a:pt x="70369" y="370"/>
                </a:lnTo>
                <a:lnTo>
                  <a:pt x="69885" y="704"/>
                </a:lnTo>
                <a:lnTo>
                  <a:pt x="69313" y="1249"/>
                </a:lnTo>
                <a:lnTo>
                  <a:pt x="69041" y="1540"/>
                </a:lnTo>
                <a:lnTo>
                  <a:pt x="68750" y="1856"/>
                </a:lnTo>
                <a:lnTo>
                  <a:pt x="68126" y="2446"/>
                </a:lnTo>
                <a:lnTo>
                  <a:pt x="67580" y="2806"/>
                </a:lnTo>
                <a:lnTo>
                  <a:pt x="67167" y="3000"/>
                </a:lnTo>
                <a:lnTo>
                  <a:pt x="66701" y="3141"/>
                </a:lnTo>
                <a:lnTo>
                  <a:pt x="66173" y="3220"/>
                </a:lnTo>
                <a:lnTo>
                  <a:pt x="65883" y="3229"/>
                </a:lnTo>
                <a:lnTo>
                  <a:pt x="65592" y="3220"/>
                </a:lnTo>
                <a:lnTo>
                  <a:pt x="65064" y="3141"/>
                </a:lnTo>
                <a:lnTo>
                  <a:pt x="64598" y="3000"/>
                </a:lnTo>
                <a:lnTo>
                  <a:pt x="64185" y="2806"/>
                </a:lnTo>
                <a:lnTo>
                  <a:pt x="63639" y="2446"/>
                </a:lnTo>
                <a:lnTo>
                  <a:pt x="63015" y="1856"/>
                </a:lnTo>
                <a:lnTo>
                  <a:pt x="62724" y="1540"/>
                </a:lnTo>
                <a:lnTo>
                  <a:pt x="62452" y="1249"/>
                </a:lnTo>
                <a:lnTo>
                  <a:pt x="61880" y="704"/>
                </a:lnTo>
                <a:lnTo>
                  <a:pt x="61387" y="370"/>
                </a:lnTo>
                <a:lnTo>
                  <a:pt x="61026" y="194"/>
                </a:lnTo>
                <a:lnTo>
                  <a:pt x="60613" y="70"/>
                </a:lnTo>
                <a:lnTo>
                  <a:pt x="60147" y="9"/>
                </a:lnTo>
                <a:lnTo>
                  <a:pt x="59892" y="0"/>
                </a:lnTo>
                <a:lnTo>
                  <a:pt x="59637" y="9"/>
                </a:lnTo>
                <a:lnTo>
                  <a:pt x="59170" y="70"/>
                </a:lnTo>
                <a:lnTo>
                  <a:pt x="58757" y="194"/>
                </a:lnTo>
                <a:lnTo>
                  <a:pt x="58396" y="370"/>
                </a:lnTo>
                <a:lnTo>
                  <a:pt x="57903" y="704"/>
                </a:lnTo>
                <a:lnTo>
                  <a:pt x="57332" y="1249"/>
                </a:lnTo>
                <a:lnTo>
                  <a:pt x="57059" y="1540"/>
                </a:lnTo>
                <a:lnTo>
                  <a:pt x="56769" y="1856"/>
                </a:lnTo>
                <a:lnTo>
                  <a:pt x="56144" y="2446"/>
                </a:lnTo>
                <a:lnTo>
                  <a:pt x="55599" y="2806"/>
                </a:lnTo>
                <a:lnTo>
                  <a:pt x="55185" y="3000"/>
                </a:lnTo>
                <a:lnTo>
                  <a:pt x="54719" y="3141"/>
                </a:lnTo>
                <a:lnTo>
                  <a:pt x="54191" y="3220"/>
                </a:lnTo>
                <a:lnTo>
                  <a:pt x="53901" y="3229"/>
                </a:lnTo>
                <a:lnTo>
                  <a:pt x="53610" y="3220"/>
                </a:lnTo>
                <a:lnTo>
                  <a:pt x="53083" y="3141"/>
                </a:lnTo>
                <a:lnTo>
                  <a:pt x="52616" y="3000"/>
                </a:lnTo>
                <a:lnTo>
                  <a:pt x="52203" y="2806"/>
                </a:lnTo>
                <a:lnTo>
                  <a:pt x="51657" y="2446"/>
                </a:lnTo>
                <a:lnTo>
                  <a:pt x="51033" y="1856"/>
                </a:lnTo>
                <a:lnTo>
                  <a:pt x="50743" y="1540"/>
                </a:lnTo>
                <a:lnTo>
                  <a:pt x="50470" y="1249"/>
                </a:lnTo>
                <a:lnTo>
                  <a:pt x="49898" y="704"/>
                </a:lnTo>
                <a:lnTo>
                  <a:pt x="49414" y="370"/>
                </a:lnTo>
                <a:lnTo>
                  <a:pt x="49045" y="194"/>
                </a:lnTo>
                <a:lnTo>
                  <a:pt x="48631" y="70"/>
                </a:lnTo>
                <a:lnTo>
                  <a:pt x="48174" y="9"/>
                </a:lnTo>
                <a:lnTo>
                  <a:pt x="47910" y="0"/>
                </a:lnTo>
                <a:lnTo>
                  <a:pt x="47655" y="9"/>
                </a:lnTo>
                <a:lnTo>
                  <a:pt x="47188" y="70"/>
                </a:lnTo>
                <a:lnTo>
                  <a:pt x="46784" y="194"/>
                </a:lnTo>
                <a:lnTo>
                  <a:pt x="46414" y="370"/>
                </a:lnTo>
                <a:lnTo>
                  <a:pt x="45930" y="704"/>
                </a:lnTo>
                <a:lnTo>
                  <a:pt x="45359" y="1249"/>
                </a:lnTo>
                <a:lnTo>
                  <a:pt x="45077" y="1540"/>
                </a:lnTo>
                <a:lnTo>
                  <a:pt x="44787" y="1856"/>
                </a:lnTo>
                <a:lnTo>
                  <a:pt x="44171" y="2446"/>
                </a:lnTo>
                <a:lnTo>
                  <a:pt x="43626" y="2806"/>
                </a:lnTo>
                <a:lnTo>
                  <a:pt x="43212" y="3000"/>
                </a:lnTo>
                <a:lnTo>
                  <a:pt x="42746" y="3141"/>
                </a:lnTo>
                <a:lnTo>
                  <a:pt x="42218" y="3220"/>
                </a:lnTo>
                <a:lnTo>
                  <a:pt x="41928" y="3229"/>
                </a:lnTo>
                <a:lnTo>
                  <a:pt x="41629" y="3220"/>
                </a:lnTo>
                <a:lnTo>
                  <a:pt x="41101" y="3141"/>
                </a:lnTo>
                <a:lnTo>
                  <a:pt x="40635" y="3000"/>
                </a:lnTo>
                <a:lnTo>
                  <a:pt x="40221" y="2806"/>
                </a:lnTo>
                <a:lnTo>
                  <a:pt x="39676" y="2446"/>
                </a:lnTo>
                <a:lnTo>
                  <a:pt x="39060" y="1856"/>
                </a:lnTo>
                <a:lnTo>
                  <a:pt x="38770" y="1540"/>
                </a:lnTo>
                <a:lnTo>
                  <a:pt x="38497" y="1249"/>
                </a:lnTo>
                <a:lnTo>
                  <a:pt x="37925" y="704"/>
                </a:lnTo>
                <a:lnTo>
                  <a:pt x="37432" y="370"/>
                </a:lnTo>
                <a:lnTo>
                  <a:pt x="37063" y="194"/>
                </a:lnTo>
                <a:lnTo>
                  <a:pt x="36658" y="70"/>
                </a:lnTo>
                <a:lnTo>
                  <a:pt x="36192" y="9"/>
                </a:lnTo>
                <a:lnTo>
                  <a:pt x="35937" y="0"/>
                </a:lnTo>
                <a:lnTo>
                  <a:pt x="35673" y="9"/>
                </a:lnTo>
                <a:lnTo>
                  <a:pt x="35215" y="70"/>
                </a:lnTo>
                <a:lnTo>
                  <a:pt x="34802" y="194"/>
                </a:lnTo>
                <a:lnTo>
                  <a:pt x="34432" y="370"/>
                </a:lnTo>
                <a:lnTo>
                  <a:pt x="33949" y="704"/>
                </a:lnTo>
                <a:lnTo>
                  <a:pt x="33377" y="1249"/>
                </a:lnTo>
                <a:lnTo>
                  <a:pt x="33104" y="1540"/>
                </a:lnTo>
                <a:lnTo>
                  <a:pt x="32814" y="1856"/>
                </a:lnTo>
                <a:lnTo>
                  <a:pt x="32189" y="2446"/>
                </a:lnTo>
                <a:lnTo>
                  <a:pt x="31644" y="2806"/>
                </a:lnTo>
                <a:lnTo>
                  <a:pt x="31230" y="3000"/>
                </a:lnTo>
                <a:lnTo>
                  <a:pt x="30764" y="3141"/>
                </a:lnTo>
                <a:lnTo>
                  <a:pt x="30236" y="3220"/>
                </a:lnTo>
                <a:lnTo>
                  <a:pt x="29946" y="3229"/>
                </a:lnTo>
                <a:lnTo>
                  <a:pt x="29656" y="3220"/>
                </a:lnTo>
                <a:lnTo>
                  <a:pt x="29128" y="3141"/>
                </a:lnTo>
                <a:lnTo>
                  <a:pt x="28662" y="3000"/>
                </a:lnTo>
                <a:lnTo>
                  <a:pt x="28248" y="2806"/>
                </a:lnTo>
                <a:lnTo>
                  <a:pt x="27703" y="2446"/>
                </a:lnTo>
                <a:lnTo>
                  <a:pt x="27078" y="1856"/>
                </a:lnTo>
                <a:lnTo>
                  <a:pt x="26788" y="1540"/>
                </a:lnTo>
                <a:lnTo>
                  <a:pt x="26515" y="1249"/>
                </a:lnTo>
                <a:lnTo>
                  <a:pt x="25943" y="704"/>
                </a:lnTo>
                <a:lnTo>
                  <a:pt x="25451" y="370"/>
                </a:lnTo>
                <a:lnTo>
                  <a:pt x="25090" y="194"/>
                </a:lnTo>
                <a:lnTo>
                  <a:pt x="24676" y="70"/>
                </a:lnTo>
                <a:lnTo>
                  <a:pt x="24210" y="9"/>
                </a:lnTo>
                <a:lnTo>
                  <a:pt x="23955" y="0"/>
                </a:lnTo>
                <a:lnTo>
                  <a:pt x="23700" y="9"/>
                </a:lnTo>
                <a:lnTo>
                  <a:pt x="23234" y="70"/>
                </a:lnTo>
                <a:lnTo>
                  <a:pt x="22829" y="194"/>
                </a:lnTo>
                <a:lnTo>
                  <a:pt x="22459" y="370"/>
                </a:lnTo>
                <a:lnTo>
                  <a:pt x="21967" y="704"/>
                </a:lnTo>
                <a:lnTo>
                  <a:pt x="21395" y="1249"/>
                </a:lnTo>
                <a:lnTo>
                  <a:pt x="21122" y="1540"/>
                </a:lnTo>
                <a:lnTo>
                  <a:pt x="20832" y="1856"/>
                </a:lnTo>
                <a:lnTo>
                  <a:pt x="20216" y="2446"/>
                </a:lnTo>
                <a:lnTo>
                  <a:pt x="19662" y="2806"/>
                </a:lnTo>
                <a:lnTo>
                  <a:pt x="19249" y="3000"/>
                </a:lnTo>
                <a:lnTo>
                  <a:pt x="18782" y="3141"/>
                </a:lnTo>
                <a:lnTo>
                  <a:pt x="18263" y="3220"/>
                </a:lnTo>
                <a:lnTo>
                  <a:pt x="17964" y="3229"/>
                </a:lnTo>
                <a:lnTo>
                  <a:pt x="17674" y="3220"/>
                </a:lnTo>
                <a:lnTo>
                  <a:pt x="17146" y="3141"/>
                </a:lnTo>
                <a:lnTo>
                  <a:pt x="16680" y="3000"/>
                </a:lnTo>
                <a:lnTo>
                  <a:pt x="16266" y="2806"/>
                </a:lnTo>
                <a:lnTo>
                  <a:pt x="15721" y="2446"/>
                </a:lnTo>
                <a:lnTo>
                  <a:pt x="15096" y="1856"/>
                </a:lnTo>
                <a:lnTo>
                  <a:pt x="14815" y="1540"/>
                </a:lnTo>
                <a:lnTo>
                  <a:pt x="14533" y="1249"/>
                </a:lnTo>
                <a:lnTo>
                  <a:pt x="13961" y="704"/>
                </a:lnTo>
                <a:lnTo>
                  <a:pt x="13478" y="370"/>
                </a:lnTo>
                <a:lnTo>
                  <a:pt x="13108" y="194"/>
                </a:lnTo>
                <a:lnTo>
                  <a:pt x="12695" y="70"/>
                </a:lnTo>
                <a:lnTo>
                  <a:pt x="12237" y="9"/>
                </a:lnTo>
                <a:lnTo>
                  <a:pt x="11982" y="0"/>
                </a:lnTo>
                <a:lnTo>
                  <a:pt x="11718" y="9"/>
                </a:lnTo>
                <a:lnTo>
                  <a:pt x="11261" y="70"/>
                </a:lnTo>
                <a:lnTo>
                  <a:pt x="10847" y="194"/>
                </a:lnTo>
                <a:lnTo>
                  <a:pt x="10478" y="370"/>
                </a:lnTo>
                <a:lnTo>
                  <a:pt x="9994" y="704"/>
                </a:lnTo>
                <a:lnTo>
                  <a:pt x="9422" y="1249"/>
                </a:lnTo>
                <a:lnTo>
                  <a:pt x="9141" y="1540"/>
                </a:lnTo>
                <a:lnTo>
                  <a:pt x="8859" y="1856"/>
                </a:lnTo>
                <a:lnTo>
                  <a:pt x="8234" y="2446"/>
                </a:lnTo>
                <a:lnTo>
                  <a:pt x="7689" y="2806"/>
                </a:lnTo>
                <a:lnTo>
                  <a:pt x="7275" y="3000"/>
                </a:lnTo>
                <a:lnTo>
                  <a:pt x="6809" y="3141"/>
                </a:lnTo>
                <a:lnTo>
                  <a:pt x="6281" y="3220"/>
                </a:lnTo>
                <a:lnTo>
                  <a:pt x="5991" y="3229"/>
                </a:lnTo>
                <a:lnTo>
                  <a:pt x="5692" y="3220"/>
                </a:lnTo>
                <a:lnTo>
                  <a:pt x="5173" y="3141"/>
                </a:lnTo>
                <a:lnTo>
                  <a:pt x="4707" y="3000"/>
                </a:lnTo>
                <a:lnTo>
                  <a:pt x="4293" y="2806"/>
                </a:lnTo>
                <a:lnTo>
                  <a:pt x="3748" y="2446"/>
                </a:lnTo>
                <a:lnTo>
                  <a:pt x="3123" y="1856"/>
                </a:lnTo>
                <a:lnTo>
                  <a:pt x="2833" y="1540"/>
                </a:lnTo>
                <a:lnTo>
                  <a:pt x="2560" y="1249"/>
                </a:lnTo>
                <a:lnTo>
                  <a:pt x="1988" y="704"/>
                </a:lnTo>
                <a:lnTo>
                  <a:pt x="1496" y="370"/>
                </a:lnTo>
                <a:lnTo>
                  <a:pt x="1135" y="194"/>
                </a:lnTo>
                <a:lnTo>
                  <a:pt x="722" y="70"/>
                </a:lnTo>
                <a:lnTo>
                  <a:pt x="255" y="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20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3"/>
          <p:cNvSpPr txBox="1">
            <a:spLocks noGrp="1"/>
          </p:cNvSpPr>
          <p:nvPr>
            <p:ph type="title" idx="21"/>
          </p:nvPr>
        </p:nvSpPr>
        <p:spPr>
          <a:xfrm>
            <a:off x="720000" y="1848200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"/>
          <p:cNvSpPr txBox="1">
            <a:spLocks noGrp="1"/>
          </p:cNvSpPr>
          <p:nvPr>
            <p:ph type="title"/>
          </p:nvPr>
        </p:nvSpPr>
        <p:spPr>
          <a:xfrm>
            <a:off x="715100" y="3392700"/>
            <a:ext cx="4280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9pPr>
          </a:lstStyle>
          <a:p>
            <a:endParaRPr/>
          </a:p>
        </p:txBody>
      </p:sp>
      <p:sp>
        <p:nvSpPr>
          <p:cNvPr id="594" name="Google Shape;594;p20"/>
          <p:cNvSpPr txBox="1">
            <a:spLocks noGrp="1"/>
          </p:cNvSpPr>
          <p:nvPr>
            <p:ph type="subTitle" idx="1"/>
          </p:nvPr>
        </p:nvSpPr>
        <p:spPr>
          <a:xfrm>
            <a:off x="715100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595" name="Google Shape;595;p20"/>
          <p:cNvGrpSpPr/>
          <p:nvPr/>
        </p:nvGrpSpPr>
        <p:grpSpPr>
          <a:xfrm>
            <a:off x="-507307" y="-58791"/>
            <a:ext cx="3522454" cy="5435014"/>
            <a:chOff x="-507307" y="-58791"/>
            <a:chExt cx="3522454" cy="5435014"/>
          </a:xfrm>
        </p:grpSpPr>
        <p:grpSp>
          <p:nvGrpSpPr>
            <p:cNvPr id="596" name="Google Shape;596;p20"/>
            <p:cNvGrpSpPr/>
            <p:nvPr/>
          </p:nvGrpSpPr>
          <p:grpSpPr>
            <a:xfrm>
              <a:off x="-507307" y="-58791"/>
              <a:ext cx="3522454" cy="1204098"/>
              <a:chOff x="-507307" y="-58791"/>
              <a:chExt cx="3522454" cy="1204098"/>
            </a:xfrm>
          </p:grpSpPr>
          <p:sp>
            <p:nvSpPr>
              <p:cNvPr id="597" name="Google Shape;597;p20"/>
              <p:cNvSpPr/>
              <p:nvPr/>
            </p:nvSpPr>
            <p:spPr>
              <a:xfrm>
                <a:off x="244276" y="-58791"/>
                <a:ext cx="1234508" cy="691269"/>
              </a:xfrm>
              <a:custGeom>
                <a:avLst/>
                <a:gdLst/>
                <a:ahLst/>
                <a:cxnLst/>
                <a:rect l="l" t="t" r="r" b="b"/>
                <a:pathLst>
                  <a:path w="46193" h="25866" extrusionOk="0">
                    <a:moveTo>
                      <a:pt x="22354" y="0"/>
                    </a:moveTo>
                    <a:lnTo>
                      <a:pt x="20218" y="218"/>
                    </a:lnTo>
                    <a:lnTo>
                      <a:pt x="19169" y="417"/>
                    </a:lnTo>
                    <a:lnTo>
                      <a:pt x="18589" y="543"/>
                    </a:lnTo>
                    <a:lnTo>
                      <a:pt x="17467" y="869"/>
                    </a:lnTo>
                    <a:lnTo>
                      <a:pt x="16417" y="1268"/>
                    </a:lnTo>
                    <a:lnTo>
                      <a:pt x="15440" y="1756"/>
                    </a:lnTo>
                    <a:lnTo>
                      <a:pt x="14535" y="2299"/>
                    </a:lnTo>
                    <a:lnTo>
                      <a:pt x="13720" y="2915"/>
                    </a:lnTo>
                    <a:lnTo>
                      <a:pt x="12996" y="3602"/>
                    </a:lnTo>
                    <a:lnTo>
                      <a:pt x="12363" y="4345"/>
                    </a:lnTo>
                    <a:lnTo>
                      <a:pt x="11838" y="5159"/>
                    </a:lnTo>
                    <a:lnTo>
                      <a:pt x="11422" y="6010"/>
                    </a:lnTo>
                    <a:lnTo>
                      <a:pt x="11132" y="6933"/>
                    </a:lnTo>
                    <a:lnTo>
                      <a:pt x="10951" y="7910"/>
                    </a:lnTo>
                    <a:lnTo>
                      <a:pt x="10897" y="8924"/>
                    </a:lnTo>
                    <a:lnTo>
                      <a:pt x="10987" y="9992"/>
                    </a:lnTo>
                    <a:lnTo>
                      <a:pt x="11204" y="11096"/>
                    </a:lnTo>
                    <a:lnTo>
                      <a:pt x="11585" y="12254"/>
                    </a:lnTo>
                    <a:lnTo>
                      <a:pt x="11838" y="12852"/>
                    </a:lnTo>
                    <a:lnTo>
                      <a:pt x="11458" y="12580"/>
                    </a:lnTo>
                    <a:lnTo>
                      <a:pt x="10607" y="12146"/>
                    </a:lnTo>
                    <a:lnTo>
                      <a:pt x="9666" y="11838"/>
                    </a:lnTo>
                    <a:lnTo>
                      <a:pt x="8670" y="11621"/>
                    </a:lnTo>
                    <a:lnTo>
                      <a:pt x="7639" y="11512"/>
                    </a:lnTo>
                    <a:lnTo>
                      <a:pt x="6589" y="11530"/>
                    </a:lnTo>
                    <a:lnTo>
                      <a:pt x="5539" y="11639"/>
                    </a:lnTo>
                    <a:lnTo>
                      <a:pt x="4507" y="11874"/>
                    </a:lnTo>
                    <a:lnTo>
                      <a:pt x="3548" y="12200"/>
                    </a:lnTo>
                    <a:lnTo>
                      <a:pt x="2643" y="12616"/>
                    </a:lnTo>
                    <a:lnTo>
                      <a:pt x="1828" y="13159"/>
                    </a:lnTo>
                    <a:lnTo>
                      <a:pt x="1141" y="13793"/>
                    </a:lnTo>
                    <a:lnTo>
                      <a:pt x="598" y="14535"/>
                    </a:lnTo>
                    <a:lnTo>
                      <a:pt x="199" y="15368"/>
                    </a:lnTo>
                    <a:lnTo>
                      <a:pt x="0" y="16291"/>
                    </a:lnTo>
                    <a:lnTo>
                      <a:pt x="0" y="17323"/>
                    </a:lnTo>
                    <a:lnTo>
                      <a:pt x="91" y="17884"/>
                    </a:lnTo>
                    <a:lnTo>
                      <a:pt x="199" y="18372"/>
                    </a:lnTo>
                    <a:lnTo>
                      <a:pt x="543" y="19241"/>
                    </a:lnTo>
                    <a:lnTo>
                      <a:pt x="1014" y="19983"/>
                    </a:lnTo>
                    <a:lnTo>
                      <a:pt x="1593" y="20617"/>
                    </a:lnTo>
                    <a:lnTo>
                      <a:pt x="2263" y="21142"/>
                    </a:lnTo>
                    <a:lnTo>
                      <a:pt x="3023" y="21558"/>
                    </a:lnTo>
                    <a:lnTo>
                      <a:pt x="3838" y="21848"/>
                    </a:lnTo>
                    <a:lnTo>
                      <a:pt x="4688" y="22047"/>
                    </a:lnTo>
                    <a:lnTo>
                      <a:pt x="5575" y="22155"/>
                    </a:lnTo>
                    <a:lnTo>
                      <a:pt x="6498" y="22155"/>
                    </a:lnTo>
                    <a:lnTo>
                      <a:pt x="7403" y="22065"/>
                    </a:lnTo>
                    <a:lnTo>
                      <a:pt x="8290" y="21902"/>
                    </a:lnTo>
                    <a:lnTo>
                      <a:pt x="9141" y="21648"/>
                    </a:lnTo>
                    <a:lnTo>
                      <a:pt x="9955" y="21305"/>
                    </a:lnTo>
                    <a:lnTo>
                      <a:pt x="10698" y="20888"/>
                    </a:lnTo>
                    <a:lnTo>
                      <a:pt x="11367" y="20400"/>
                    </a:lnTo>
                    <a:lnTo>
                      <a:pt x="11657" y="20128"/>
                    </a:lnTo>
                    <a:lnTo>
                      <a:pt x="12001" y="20653"/>
                    </a:lnTo>
                    <a:lnTo>
                      <a:pt x="12906" y="21648"/>
                    </a:lnTo>
                    <a:lnTo>
                      <a:pt x="14010" y="22590"/>
                    </a:lnTo>
                    <a:lnTo>
                      <a:pt x="15277" y="23440"/>
                    </a:lnTo>
                    <a:lnTo>
                      <a:pt x="16689" y="24183"/>
                    </a:lnTo>
                    <a:lnTo>
                      <a:pt x="18173" y="24816"/>
                    </a:lnTo>
                    <a:lnTo>
                      <a:pt x="19712" y="25323"/>
                    </a:lnTo>
                    <a:lnTo>
                      <a:pt x="21250" y="25685"/>
                    </a:lnTo>
                    <a:lnTo>
                      <a:pt x="22771" y="25866"/>
                    </a:lnTo>
                    <a:lnTo>
                      <a:pt x="24237" y="25866"/>
                    </a:lnTo>
                    <a:lnTo>
                      <a:pt x="25594" y="25667"/>
                    </a:lnTo>
                    <a:lnTo>
                      <a:pt x="26807" y="25250"/>
                    </a:lnTo>
                    <a:lnTo>
                      <a:pt x="27857" y="24581"/>
                    </a:lnTo>
                    <a:lnTo>
                      <a:pt x="28472" y="23929"/>
                    </a:lnTo>
                    <a:lnTo>
                      <a:pt x="28834" y="23404"/>
                    </a:lnTo>
                    <a:lnTo>
                      <a:pt x="29106" y="22807"/>
                    </a:lnTo>
                    <a:lnTo>
                      <a:pt x="29323" y="22155"/>
                    </a:lnTo>
                    <a:lnTo>
                      <a:pt x="29468" y="21413"/>
                    </a:lnTo>
                    <a:lnTo>
                      <a:pt x="29522" y="20599"/>
                    </a:lnTo>
                    <a:lnTo>
                      <a:pt x="29522" y="20164"/>
                    </a:lnTo>
                    <a:lnTo>
                      <a:pt x="29884" y="20562"/>
                    </a:lnTo>
                    <a:lnTo>
                      <a:pt x="30771" y="21268"/>
                    </a:lnTo>
                    <a:lnTo>
                      <a:pt x="31803" y="21866"/>
                    </a:lnTo>
                    <a:lnTo>
                      <a:pt x="32943" y="22372"/>
                    </a:lnTo>
                    <a:lnTo>
                      <a:pt x="34156" y="22753"/>
                    </a:lnTo>
                    <a:lnTo>
                      <a:pt x="35459" y="23042"/>
                    </a:lnTo>
                    <a:lnTo>
                      <a:pt x="36780" y="23205"/>
                    </a:lnTo>
                    <a:lnTo>
                      <a:pt x="38120" y="23241"/>
                    </a:lnTo>
                    <a:lnTo>
                      <a:pt x="39423" y="23151"/>
                    </a:lnTo>
                    <a:lnTo>
                      <a:pt x="40708" y="22916"/>
                    </a:lnTo>
                    <a:lnTo>
                      <a:pt x="41903" y="22554"/>
                    </a:lnTo>
                    <a:lnTo>
                      <a:pt x="43025" y="22029"/>
                    </a:lnTo>
                    <a:lnTo>
                      <a:pt x="44002" y="21377"/>
                    </a:lnTo>
                    <a:lnTo>
                      <a:pt x="44835" y="20562"/>
                    </a:lnTo>
                    <a:lnTo>
                      <a:pt x="45505" y="19585"/>
                    </a:lnTo>
                    <a:lnTo>
                      <a:pt x="45975" y="18445"/>
                    </a:lnTo>
                    <a:lnTo>
                      <a:pt x="46102" y="17811"/>
                    </a:lnTo>
                    <a:lnTo>
                      <a:pt x="46174" y="17413"/>
                    </a:lnTo>
                    <a:lnTo>
                      <a:pt x="46192" y="16725"/>
                    </a:lnTo>
                    <a:lnTo>
                      <a:pt x="46138" y="16146"/>
                    </a:lnTo>
                    <a:lnTo>
                      <a:pt x="45975" y="15639"/>
                    </a:lnTo>
                    <a:lnTo>
                      <a:pt x="45740" y="15241"/>
                    </a:lnTo>
                    <a:lnTo>
                      <a:pt x="45450" y="14933"/>
                    </a:lnTo>
                    <a:lnTo>
                      <a:pt x="45088" y="14716"/>
                    </a:lnTo>
                    <a:lnTo>
                      <a:pt x="44672" y="14571"/>
                    </a:lnTo>
                    <a:lnTo>
                      <a:pt x="43984" y="14499"/>
                    </a:lnTo>
                    <a:lnTo>
                      <a:pt x="42989" y="14698"/>
                    </a:lnTo>
                    <a:lnTo>
                      <a:pt x="41975" y="15187"/>
                    </a:lnTo>
                    <a:lnTo>
                      <a:pt x="41016" y="15947"/>
                    </a:lnTo>
                    <a:lnTo>
                      <a:pt x="40599" y="16417"/>
                    </a:lnTo>
                    <a:lnTo>
                      <a:pt x="40599" y="16417"/>
                    </a:lnTo>
                    <a:lnTo>
                      <a:pt x="41106" y="15838"/>
                    </a:lnTo>
                    <a:lnTo>
                      <a:pt x="42174" y="14951"/>
                    </a:lnTo>
                    <a:lnTo>
                      <a:pt x="42898" y="14282"/>
                    </a:lnTo>
                    <a:lnTo>
                      <a:pt x="43314" y="13775"/>
                    </a:lnTo>
                    <a:lnTo>
                      <a:pt x="43658" y="13178"/>
                    </a:lnTo>
                    <a:lnTo>
                      <a:pt x="43894" y="12417"/>
                    </a:lnTo>
                    <a:lnTo>
                      <a:pt x="43966" y="11983"/>
                    </a:lnTo>
                    <a:lnTo>
                      <a:pt x="44038" y="11331"/>
                    </a:lnTo>
                    <a:lnTo>
                      <a:pt x="43912" y="10010"/>
                    </a:lnTo>
                    <a:lnTo>
                      <a:pt x="43495" y="8761"/>
                    </a:lnTo>
                    <a:lnTo>
                      <a:pt x="42862" y="7603"/>
                    </a:lnTo>
                    <a:lnTo>
                      <a:pt x="42464" y="7096"/>
                    </a:lnTo>
                    <a:lnTo>
                      <a:pt x="42192" y="6788"/>
                    </a:lnTo>
                    <a:lnTo>
                      <a:pt x="41613" y="6281"/>
                    </a:lnTo>
                    <a:lnTo>
                      <a:pt x="40979" y="5847"/>
                    </a:lnTo>
                    <a:lnTo>
                      <a:pt x="40292" y="5521"/>
                    </a:lnTo>
                    <a:lnTo>
                      <a:pt x="39586" y="5286"/>
                    </a:lnTo>
                    <a:lnTo>
                      <a:pt x="38862" y="5159"/>
                    </a:lnTo>
                    <a:lnTo>
                      <a:pt x="38138" y="5105"/>
                    </a:lnTo>
                    <a:lnTo>
                      <a:pt x="37414" y="5159"/>
                    </a:lnTo>
                    <a:lnTo>
                      <a:pt x="36708" y="5304"/>
                    </a:lnTo>
                    <a:lnTo>
                      <a:pt x="36020" y="5539"/>
                    </a:lnTo>
                    <a:lnTo>
                      <a:pt x="35386" y="5865"/>
                    </a:lnTo>
                    <a:lnTo>
                      <a:pt x="34807" y="6299"/>
                    </a:lnTo>
                    <a:lnTo>
                      <a:pt x="34282" y="6806"/>
                    </a:lnTo>
                    <a:lnTo>
                      <a:pt x="33848" y="7422"/>
                    </a:lnTo>
                    <a:lnTo>
                      <a:pt x="33504" y="8075"/>
                    </a:lnTo>
                    <a:lnTo>
                      <a:pt x="33558" y="7530"/>
                    </a:lnTo>
                    <a:lnTo>
                      <a:pt x="33522" y="6824"/>
                    </a:lnTo>
                    <a:lnTo>
                      <a:pt x="33395" y="6136"/>
                    </a:lnTo>
                    <a:lnTo>
                      <a:pt x="33196" y="5467"/>
                    </a:lnTo>
                    <a:lnTo>
                      <a:pt x="32744" y="4507"/>
                    </a:lnTo>
                    <a:lnTo>
                      <a:pt x="31893" y="3313"/>
                    </a:lnTo>
                    <a:lnTo>
                      <a:pt x="30825" y="2281"/>
                    </a:lnTo>
                    <a:lnTo>
                      <a:pt x="29631" y="1449"/>
                    </a:lnTo>
                    <a:lnTo>
                      <a:pt x="28327" y="815"/>
                    </a:lnTo>
                    <a:lnTo>
                      <a:pt x="27676" y="598"/>
                    </a:lnTo>
                    <a:lnTo>
                      <a:pt x="26644" y="344"/>
                    </a:lnTo>
                    <a:lnTo>
                      <a:pt x="24508" y="37"/>
                    </a:lnTo>
                    <a:lnTo>
                      <a:pt x="2235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0"/>
              <p:cNvSpPr/>
              <p:nvPr/>
            </p:nvSpPr>
            <p:spPr>
              <a:xfrm>
                <a:off x="2004068" y="128577"/>
                <a:ext cx="1011079" cy="482680"/>
              </a:xfrm>
              <a:custGeom>
                <a:avLst/>
                <a:gdLst/>
                <a:ahLst/>
                <a:cxnLst/>
                <a:rect l="l" t="t" r="r" b="b"/>
                <a:pathLst>
                  <a:path w="25631" h="12236" extrusionOk="0">
                    <a:moveTo>
                      <a:pt x="12055" y="0"/>
                    </a:moveTo>
                    <a:lnTo>
                      <a:pt x="10788" y="18"/>
                    </a:lnTo>
                    <a:lnTo>
                      <a:pt x="9557" y="199"/>
                    </a:lnTo>
                    <a:lnTo>
                      <a:pt x="8381" y="525"/>
                    </a:lnTo>
                    <a:lnTo>
                      <a:pt x="7331" y="996"/>
                    </a:lnTo>
                    <a:lnTo>
                      <a:pt x="6408" y="1629"/>
                    </a:lnTo>
                    <a:lnTo>
                      <a:pt x="5684" y="2425"/>
                    </a:lnTo>
                    <a:lnTo>
                      <a:pt x="5213" y="3349"/>
                    </a:lnTo>
                    <a:lnTo>
                      <a:pt x="4996" y="4453"/>
                    </a:lnTo>
                    <a:lnTo>
                      <a:pt x="5032" y="5068"/>
                    </a:lnTo>
                    <a:lnTo>
                      <a:pt x="5032" y="5068"/>
                    </a:lnTo>
                    <a:lnTo>
                      <a:pt x="4797" y="4923"/>
                    </a:lnTo>
                    <a:lnTo>
                      <a:pt x="4308" y="4706"/>
                    </a:lnTo>
                    <a:lnTo>
                      <a:pt x="3548" y="4525"/>
                    </a:lnTo>
                    <a:lnTo>
                      <a:pt x="2552" y="4598"/>
                    </a:lnTo>
                    <a:lnTo>
                      <a:pt x="1647" y="4923"/>
                    </a:lnTo>
                    <a:lnTo>
                      <a:pt x="869" y="5503"/>
                    </a:lnTo>
                    <a:lnTo>
                      <a:pt x="308" y="6263"/>
                    </a:lnTo>
                    <a:lnTo>
                      <a:pt x="55" y="6951"/>
                    </a:lnTo>
                    <a:lnTo>
                      <a:pt x="0" y="7439"/>
                    </a:lnTo>
                    <a:lnTo>
                      <a:pt x="18" y="7964"/>
                    </a:lnTo>
                    <a:lnTo>
                      <a:pt x="145" y="8507"/>
                    </a:lnTo>
                    <a:lnTo>
                      <a:pt x="254" y="8779"/>
                    </a:lnTo>
                    <a:lnTo>
                      <a:pt x="398" y="9141"/>
                    </a:lnTo>
                    <a:lnTo>
                      <a:pt x="797" y="9738"/>
                    </a:lnTo>
                    <a:lnTo>
                      <a:pt x="1249" y="10227"/>
                    </a:lnTo>
                    <a:lnTo>
                      <a:pt x="1792" y="10589"/>
                    </a:lnTo>
                    <a:lnTo>
                      <a:pt x="2371" y="10842"/>
                    </a:lnTo>
                    <a:lnTo>
                      <a:pt x="3005" y="11005"/>
                    </a:lnTo>
                    <a:lnTo>
                      <a:pt x="4018" y="11096"/>
                    </a:lnTo>
                    <a:lnTo>
                      <a:pt x="5430" y="10933"/>
                    </a:lnTo>
                    <a:lnTo>
                      <a:pt x="6842" y="10534"/>
                    </a:lnTo>
                    <a:lnTo>
                      <a:pt x="8145" y="9955"/>
                    </a:lnTo>
                    <a:lnTo>
                      <a:pt x="9286" y="9267"/>
                    </a:lnTo>
                    <a:lnTo>
                      <a:pt x="9738" y="8905"/>
                    </a:lnTo>
                    <a:lnTo>
                      <a:pt x="9955" y="9231"/>
                    </a:lnTo>
                    <a:lnTo>
                      <a:pt x="10516" y="9847"/>
                    </a:lnTo>
                    <a:lnTo>
                      <a:pt x="11222" y="10426"/>
                    </a:lnTo>
                    <a:lnTo>
                      <a:pt x="12019" y="10933"/>
                    </a:lnTo>
                    <a:lnTo>
                      <a:pt x="12924" y="11385"/>
                    </a:lnTo>
                    <a:lnTo>
                      <a:pt x="13865" y="11729"/>
                    </a:lnTo>
                    <a:lnTo>
                      <a:pt x="14861" y="12001"/>
                    </a:lnTo>
                    <a:lnTo>
                      <a:pt x="15838" y="12182"/>
                    </a:lnTo>
                    <a:lnTo>
                      <a:pt x="16797" y="12236"/>
                    </a:lnTo>
                    <a:lnTo>
                      <a:pt x="17684" y="12182"/>
                    </a:lnTo>
                    <a:lnTo>
                      <a:pt x="18517" y="12001"/>
                    </a:lnTo>
                    <a:lnTo>
                      <a:pt x="19223" y="11693"/>
                    </a:lnTo>
                    <a:lnTo>
                      <a:pt x="19820" y="11222"/>
                    </a:lnTo>
                    <a:lnTo>
                      <a:pt x="20236" y="10607"/>
                    </a:lnTo>
                    <a:lnTo>
                      <a:pt x="20472" y="9829"/>
                    </a:lnTo>
                    <a:lnTo>
                      <a:pt x="20472" y="8869"/>
                    </a:lnTo>
                    <a:lnTo>
                      <a:pt x="20381" y="8308"/>
                    </a:lnTo>
                    <a:lnTo>
                      <a:pt x="20417" y="8362"/>
                    </a:lnTo>
                    <a:lnTo>
                      <a:pt x="20598" y="8417"/>
                    </a:lnTo>
                    <a:lnTo>
                      <a:pt x="21123" y="8399"/>
                    </a:lnTo>
                    <a:lnTo>
                      <a:pt x="22173" y="8163"/>
                    </a:lnTo>
                    <a:lnTo>
                      <a:pt x="23386" y="7711"/>
                    </a:lnTo>
                    <a:lnTo>
                      <a:pt x="24255" y="7204"/>
                    </a:lnTo>
                    <a:lnTo>
                      <a:pt x="24761" y="6824"/>
                    </a:lnTo>
                    <a:lnTo>
                      <a:pt x="25178" y="6389"/>
                    </a:lnTo>
                    <a:lnTo>
                      <a:pt x="25467" y="5901"/>
                    </a:lnTo>
                    <a:lnTo>
                      <a:pt x="25630" y="5358"/>
                    </a:lnTo>
                    <a:lnTo>
                      <a:pt x="25594" y="4760"/>
                    </a:lnTo>
                    <a:lnTo>
                      <a:pt x="25377" y="4127"/>
                    </a:lnTo>
                    <a:lnTo>
                      <a:pt x="24906" y="3439"/>
                    </a:lnTo>
                    <a:lnTo>
                      <a:pt x="24580" y="3077"/>
                    </a:lnTo>
                    <a:lnTo>
                      <a:pt x="24218" y="2733"/>
                    </a:lnTo>
                    <a:lnTo>
                      <a:pt x="23386" y="2208"/>
                    </a:lnTo>
                    <a:lnTo>
                      <a:pt x="22463" y="1864"/>
                    </a:lnTo>
                    <a:lnTo>
                      <a:pt x="21503" y="1738"/>
                    </a:lnTo>
                    <a:lnTo>
                      <a:pt x="20544" y="1864"/>
                    </a:lnTo>
                    <a:lnTo>
                      <a:pt x="19639" y="2244"/>
                    </a:lnTo>
                    <a:lnTo>
                      <a:pt x="18825" y="2914"/>
                    </a:lnTo>
                    <a:lnTo>
                      <a:pt x="18155" y="3892"/>
                    </a:lnTo>
                    <a:lnTo>
                      <a:pt x="17901" y="4507"/>
                    </a:lnTo>
                    <a:lnTo>
                      <a:pt x="17920" y="3946"/>
                    </a:lnTo>
                    <a:lnTo>
                      <a:pt x="17684" y="2950"/>
                    </a:lnTo>
                    <a:lnTo>
                      <a:pt x="17196" y="2100"/>
                    </a:lnTo>
                    <a:lnTo>
                      <a:pt x="16453" y="1376"/>
                    </a:lnTo>
                    <a:lnTo>
                      <a:pt x="15530" y="815"/>
                    </a:lnTo>
                    <a:lnTo>
                      <a:pt x="14462" y="398"/>
                    </a:lnTo>
                    <a:lnTo>
                      <a:pt x="13286" y="109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9" name="Google Shape;599;p20"/>
              <p:cNvGrpSpPr/>
              <p:nvPr/>
            </p:nvGrpSpPr>
            <p:grpSpPr>
              <a:xfrm flipH="1">
                <a:off x="1208725" y="662616"/>
                <a:ext cx="830714" cy="355988"/>
                <a:chOff x="1925508" y="3606994"/>
                <a:chExt cx="1061479" cy="454879"/>
              </a:xfrm>
            </p:grpSpPr>
            <p:sp>
              <p:nvSpPr>
                <p:cNvPr id="600" name="Google Shape;600;p20"/>
                <p:cNvSpPr/>
                <p:nvPr/>
              </p:nvSpPr>
              <p:spPr>
                <a:xfrm>
                  <a:off x="1930114" y="3611600"/>
                  <a:ext cx="1052267" cy="44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4" h="14029" extrusionOk="0">
                      <a:moveTo>
                        <a:pt x="16924" y="1"/>
                      </a:moveTo>
                      <a:lnTo>
                        <a:pt x="15802" y="91"/>
                      </a:lnTo>
                      <a:lnTo>
                        <a:pt x="14770" y="344"/>
                      </a:lnTo>
                      <a:lnTo>
                        <a:pt x="13883" y="743"/>
                      </a:lnTo>
                      <a:lnTo>
                        <a:pt x="13177" y="1340"/>
                      </a:lnTo>
                      <a:lnTo>
                        <a:pt x="12688" y="2136"/>
                      </a:lnTo>
                      <a:lnTo>
                        <a:pt x="12435" y="3150"/>
                      </a:lnTo>
                      <a:lnTo>
                        <a:pt x="12417" y="3747"/>
                      </a:lnTo>
                      <a:lnTo>
                        <a:pt x="12290" y="3494"/>
                      </a:lnTo>
                      <a:lnTo>
                        <a:pt x="11928" y="3059"/>
                      </a:lnTo>
                      <a:lnTo>
                        <a:pt x="11494" y="2697"/>
                      </a:lnTo>
                      <a:lnTo>
                        <a:pt x="11005" y="2408"/>
                      </a:lnTo>
                      <a:lnTo>
                        <a:pt x="10191" y="2118"/>
                      </a:lnTo>
                      <a:lnTo>
                        <a:pt x="9014" y="2010"/>
                      </a:lnTo>
                      <a:lnTo>
                        <a:pt x="8163" y="2154"/>
                      </a:lnTo>
                      <a:lnTo>
                        <a:pt x="7638" y="2317"/>
                      </a:lnTo>
                      <a:lnTo>
                        <a:pt x="7186" y="2589"/>
                      </a:lnTo>
                      <a:lnTo>
                        <a:pt x="6788" y="2915"/>
                      </a:lnTo>
                      <a:lnTo>
                        <a:pt x="6498" y="3331"/>
                      </a:lnTo>
                      <a:lnTo>
                        <a:pt x="6317" y="3802"/>
                      </a:lnTo>
                      <a:lnTo>
                        <a:pt x="6245" y="4381"/>
                      </a:lnTo>
                      <a:lnTo>
                        <a:pt x="6335" y="5014"/>
                      </a:lnTo>
                      <a:lnTo>
                        <a:pt x="6444" y="5376"/>
                      </a:lnTo>
                      <a:lnTo>
                        <a:pt x="5991" y="5286"/>
                      </a:lnTo>
                      <a:lnTo>
                        <a:pt x="4869" y="5213"/>
                      </a:lnTo>
                      <a:lnTo>
                        <a:pt x="3656" y="5232"/>
                      </a:lnTo>
                      <a:lnTo>
                        <a:pt x="2426" y="5394"/>
                      </a:lnTo>
                      <a:lnTo>
                        <a:pt x="1321" y="5738"/>
                      </a:lnTo>
                      <a:lnTo>
                        <a:pt x="670" y="6118"/>
                      </a:lnTo>
                      <a:lnTo>
                        <a:pt x="344" y="6444"/>
                      </a:lnTo>
                      <a:lnTo>
                        <a:pt x="109" y="6824"/>
                      </a:lnTo>
                      <a:lnTo>
                        <a:pt x="0" y="7259"/>
                      </a:lnTo>
                      <a:lnTo>
                        <a:pt x="18" y="7766"/>
                      </a:lnTo>
                      <a:lnTo>
                        <a:pt x="199" y="8345"/>
                      </a:lnTo>
                      <a:lnTo>
                        <a:pt x="362" y="8671"/>
                      </a:lnTo>
                      <a:lnTo>
                        <a:pt x="489" y="8906"/>
                      </a:lnTo>
                      <a:lnTo>
                        <a:pt x="869" y="9304"/>
                      </a:lnTo>
                      <a:lnTo>
                        <a:pt x="1358" y="9648"/>
                      </a:lnTo>
                      <a:lnTo>
                        <a:pt x="1937" y="9938"/>
                      </a:lnTo>
                      <a:lnTo>
                        <a:pt x="2950" y="10263"/>
                      </a:lnTo>
                      <a:lnTo>
                        <a:pt x="4471" y="10499"/>
                      </a:lnTo>
                      <a:lnTo>
                        <a:pt x="6100" y="10517"/>
                      </a:lnTo>
                      <a:lnTo>
                        <a:pt x="7675" y="10354"/>
                      </a:lnTo>
                      <a:lnTo>
                        <a:pt x="9068" y="10028"/>
                      </a:lnTo>
                      <a:lnTo>
                        <a:pt x="10173" y="9539"/>
                      </a:lnTo>
                      <a:lnTo>
                        <a:pt x="10553" y="9250"/>
                      </a:lnTo>
                      <a:lnTo>
                        <a:pt x="10625" y="9648"/>
                      </a:lnTo>
                      <a:lnTo>
                        <a:pt x="11005" y="10426"/>
                      </a:lnTo>
                      <a:lnTo>
                        <a:pt x="11602" y="11150"/>
                      </a:lnTo>
                      <a:lnTo>
                        <a:pt x="12363" y="11838"/>
                      </a:lnTo>
                      <a:lnTo>
                        <a:pt x="13250" y="12435"/>
                      </a:lnTo>
                      <a:lnTo>
                        <a:pt x="14191" y="12960"/>
                      </a:lnTo>
                      <a:lnTo>
                        <a:pt x="15132" y="13395"/>
                      </a:lnTo>
                      <a:lnTo>
                        <a:pt x="16019" y="13702"/>
                      </a:lnTo>
                      <a:lnTo>
                        <a:pt x="16417" y="13811"/>
                      </a:lnTo>
                      <a:lnTo>
                        <a:pt x="17105" y="13938"/>
                      </a:lnTo>
                      <a:lnTo>
                        <a:pt x="18354" y="14028"/>
                      </a:lnTo>
                      <a:lnTo>
                        <a:pt x="19476" y="13883"/>
                      </a:lnTo>
                      <a:lnTo>
                        <a:pt x="20490" y="13521"/>
                      </a:lnTo>
                      <a:lnTo>
                        <a:pt x="21395" y="12960"/>
                      </a:lnTo>
                      <a:lnTo>
                        <a:pt x="22191" y="12236"/>
                      </a:lnTo>
                      <a:lnTo>
                        <a:pt x="22879" y="11331"/>
                      </a:lnTo>
                      <a:lnTo>
                        <a:pt x="23476" y="10263"/>
                      </a:lnTo>
                      <a:lnTo>
                        <a:pt x="23748" y="9684"/>
                      </a:lnTo>
                      <a:lnTo>
                        <a:pt x="24019" y="10010"/>
                      </a:lnTo>
                      <a:lnTo>
                        <a:pt x="24779" y="10571"/>
                      </a:lnTo>
                      <a:lnTo>
                        <a:pt x="25775" y="11006"/>
                      </a:lnTo>
                      <a:lnTo>
                        <a:pt x="26897" y="11313"/>
                      </a:lnTo>
                      <a:lnTo>
                        <a:pt x="28092" y="11494"/>
                      </a:lnTo>
                      <a:lnTo>
                        <a:pt x="29250" y="11530"/>
                      </a:lnTo>
                      <a:lnTo>
                        <a:pt x="30336" y="11404"/>
                      </a:lnTo>
                      <a:lnTo>
                        <a:pt x="31259" y="11132"/>
                      </a:lnTo>
                      <a:lnTo>
                        <a:pt x="31621" y="10933"/>
                      </a:lnTo>
                      <a:lnTo>
                        <a:pt x="31983" y="10698"/>
                      </a:lnTo>
                      <a:lnTo>
                        <a:pt x="32508" y="10245"/>
                      </a:lnTo>
                      <a:lnTo>
                        <a:pt x="32870" y="9811"/>
                      </a:lnTo>
                      <a:lnTo>
                        <a:pt x="33069" y="9395"/>
                      </a:lnTo>
                      <a:lnTo>
                        <a:pt x="33124" y="8996"/>
                      </a:lnTo>
                      <a:lnTo>
                        <a:pt x="33051" y="8652"/>
                      </a:lnTo>
                      <a:lnTo>
                        <a:pt x="32852" y="8345"/>
                      </a:lnTo>
                      <a:lnTo>
                        <a:pt x="32545" y="8091"/>
                      </a:lnTo>
                      <a:lnTo>
                        <a:pt x="31965" y="7820"/>
                      </a:lnTo>
                      <a:lnTo>
                        <a:pt x="30934" y="7711"/>
                      </a:lnTo>
                      <a:lnTo>
                        <a:pt x="30065" y="7856"/>
                      </a:lnTo>
                      <a:lnTo>
                        <a:pt x="29467" y="8055"/>
                      </a:lnTo>
                      <a:lnTo>
                        <a:pt x="28888" y="8363"/>
                      </a:lnTo>
                      <a:lnTo>
                        <a:pt x="28309" y="8779"/>
                      </a:lnTo>
                      <a:lnTo>
                        <a:pt x="28038" y="9033"/>
                      </a:lnTo>
                      <a:lnTo>
                        <a:pt x="28038" y="8399"/>
                      </a:lnTo>
                      <a:lnTo>
                        <a:pt x="27838" y="7168"/>
                      </a:lnTo>
                      <a:lnTo>
                        <a:pt x="27458" y="5974"/>
                      </a:lnTo>
                      <a:lnTo>
                        <a:pt x="26952" y="4815"/>
                      </a:lnTo>
                      <a:lnTo>
                        <a:pt x="26662" y="4272"/>
                      </a:lnTo>
                      <a:lnTo>
                        <a:pt x="26463" y="3928"/>
                      </a:lnTo>
                      <a:lnTo>
                        <a:pt x="25865" y="3240"/>
                      </a:lnTo>
                      <a:lnTo>
                        <a:pt x="25087" y="2589"/>
                      </a:lnTo>
                      <a:lnTo>
                        <a:pt x="24128" y="1973"/>
                      </a:lnTo>
                      <a:lnTo>
                        <a:pt x="23060" y="1430"/>
                      </a:lnTo>
                      <a:lnTo>
                        <a:pt x="21883" y="942"/>
                      </a:lnTo>
                      <a:lnTo>
                        <a:pt x="20653" y="544"/>
                      </a:lnTo>
                      <a:lnTo>
                        <a:pt x="19386" y="254"/>
                      </a:lnTo>
                      <a:lnTo>
                        <a:pt x="18137" y="55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7594" y="1"/>
                      </a:moveTo>
                      <a:lnTo>
                        <a:pt x="15983" y="73"/>
                      </a:lnTo>
                      <a:lnTo>
                        <a:pt x="15277" y="236"/>
                      </a:lnTo>
                      <a:lnTo>
                        <a:pt x="14643" y="417"/>
                      </a:lnTo>
                      <a:lnTo>
                        <a:pt x="13865" y="833"/>
                      </a:lnTo>
                      <a:lnTo>
                        <a:pt x="13431" y="1177"/>
                      </a:lnTo>
                      <a:lnTo>
                        <a:pt x="13087" y="1557"/>
                      </a:lnTo>
                      <a:lnTo>
                        <a:pt x="12797" y="2010"/>
                      </a:lnTo>
                      <a:lnTo>
                        <a:pt x="12598" y="2517"/>
                      </a:lnTo>
                      <a:lnTo>
                        <a:pt x="12453" y="3078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07" y="3566"/>
                      </a:lnTo>
                      <a:lnTo>
                        <a:pt x="12797" y="2951"/>
                      </a:lnTo>
                      <a:lnTo>
                        <a:pt x="12942" y="2408"/>
                      </a:lnTo>
                      <a:lnTo>
                        <a:pt x="13195" y="1919"/>
                      </a:lnTo>
                      <a:lnTo>
                        <a:pt x="13521" y="1503"/>
                      </a:lnTo>
                      <a:lnTo>
                        <a:pt x="13938" y="1141"/>
                      </a:lnTo>
                      <a:lnTo>
                        <a:pt x="14444" y="851"/>
                      </a:lnTo>
                      <a:lnTo>
                        <a:pt x="15024" y="616"/>
                      </a:lnTo>
                      <a:lnTo>
                        <a:pt x="15349" y="526"/>
                      </a:lnTo>
                      <a:lnTo>
                        <a:pt x="16073" y="363"/>
                      </a:lnTo>
                      <a:lnTo>
                        <a:pt x="17684" y="308"/>
                      </a:lnTo>
                      <a:lnTo>
                        <a:pt x="19386" y="526"/>
                      </a:lnTo>
                      <a:lnTo>
                        <a:pt x="21123" y="942"/>
                      </a:lnTo>
                      <a:lnTo>
                        <a:pt x="22771" y="1557"/>
                      </a:lnTo>
                      <a:lnTo>
                        <a:pt x="24273" y="2299"/>
                      </a:lnTo>
                      <a:lnTo>
                        <a:pt x="25504" y="3150"/>
                      </a:lnTo>
                      <a:lnTo>
                        <a:pt x="26210" y="3802"/>
                      </a:lnTo>
                      <a:lnTo>
                        <a:pt x="26554" y="4254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807" y="4091"/>
                      </a:lnTo>
                      <a:lnTo>
                        <a:pt x="26409" y="3585"/>
                      </a:lnTo>
                      <a:lnTo>
                        <a:pt x="25667" y="2861"/>
                      </a:lnTo>
                      <a:lnTo>
                        <a:pt x="24345" y="1974"/>
                      </a:lnTo>
                      <a:lnTo>
                        <a:pt x="22789" y="1213"/>
                      </a:lnTo>
                      <a:lnTo>
                        <a:pt x="21087" y="616"/>
                      </a:lnTo>
                      <a:lnTo>
                        <a:pt x="19313" y="200"/>
                      </a:lnTo>
                      <a:lnTo>
                        <a:pt x="175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1925508" y="3606994"/>
                  <a:ext cx="1061479" cy="45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14" h="14319" extrusionOk="0">
                      <a:moveTo>
                        <a:pt x="16924" y="1"/>
                      </a:moveTo>
                      <a:lnTo>
                        <a:pt x="15911" y="91"/>
                      </a:lnTo>
                      <a:lnTo>
                        <a:pt x="14969" y="308"/>
                      </a:lnTo>
                      <a:lnTo>
                        <a:pt x="14119" y="670"/>
                      </a:lnTo>
                      <a:lnTo>
                        <a:pt x="13757" y="924"/>
                      </a:lnTo>
                      <a:lnTo>
                        <a:pt x="13467" y="1141"/>
                      </a:lnTo>
                      <a:lnTo>
                        <a:pt x="12996" y="1666"/>
                      </a:lnTo>
                      <a:lnTo>
                        <a:pt x="12671" y="2281"/>
                      </a:lnTo>
                      <a:lnTo>
                        <a:pt x="12471" y="2987"/>
                      </a:lnTo>
                      <a:lnTo>
                        <a:pt x="12435" y="3385"/>
                      </a:lnTo>
                      <a:lnTo>
                        <a:pt x="12236" y="3150"/>
                      </a:lnTo>
                      <a:lnTo>
                        <a:pt x="11766" y="2734"/>
                      </a:lnTo>
                      <a:lnTo>
                        <a:pt x="11223" y="2426"/>
                      </a:lnTo>
                      <a:lnTo>
                        <a:pt x="10607" y="2191"/>
                      </a:lnTo>
                      <a:lnTo>
                        <a:pt x="9974" y="2064"/>
                      </a:lnTo>
                      <a:lnTo>
                        <a:pt x="9340" y="2010"/>
                      </a:lnTo>
                      <a:lnTo>
                        <a:pt x="8688" y="2064"/>
                      </a:lnTo>
                      <a:lnTo>
                        <a:pt x="8091" y="2191"/>
                      </a:lnTo>
                      <a:lnTo>
                        <a:pt x="7802" y="2299"/>
                      </a:lnTo>
                      <a:lnTo>
                        <a:pt x="7349" y="2517"/>
                      </a:lnTo>
                      <a:lnTo>
                        <a:pt x="6824" y="2951"/>
                      </a:lnTo>
                      <a:lnTo>
                        <a:pt x="6571" y="3313"/>
                      </a:lnTo>
                      <a:lnTo>
                        <a:pt x="6390" y="3693"/>
                      </a:lnTo>
                      <a:lnTo>
                        <a:pt x="6281" y="4109"/>
                      </a:lnTo>
                      <a:lnTo>
                        <a:pt x="6263" y="4815"/>
                      </a:lnTo>
                      <a:lnTo>
                        <a:pt x="6372" y="5322"/>
                      </a:lnTo>
                      <a:lnTo>
                        <a:pt x="5666" y="5232"/>
                      </a:lnTo>
                      <a:lnTo>
                        <a:pt x="3982" y="5214"/>
                      </a:lnTo>
                      <a:lnTo>
                        <a:pt x="2661" y="5377"/>
                      </a:lnTo>
                      <a:lnTo>
                        <a:pt x="1847" y="5576"/>
                      </a:lnTo>
                      <a:lnTo>
                        <a:pt x="1123" y="5883"/>
                      </a:lnTo>
                      <a:lnTo>
                        <a:pt x="543" y="6300"/>
                      </a:lnTo>
                      <a:lnTo>
                        <a:pt x="326" y="6553"/>
                      </a:lnTo>
                      <a:lnTo>
                        <a:pt x="163" y="6788"/>
                      </a:lnTo>
                      <a:lnTo>
                        <a:pt x="0" y="7313"/>
                      </a:lnTo>
                      <a:lnTo>
                        <a:pt x="18" y="7892"/>
                      </a:lnTo>
                      <a:lnTo>
                        <a:pt x="199" y="8544"/>
                      </a:lnTo>
                      <a:lnTo>
                        <a:pt x="362" y="8888"/>
                      </a:lnTo>
                      <a:lnTo>
                        <a:pt x="525" y="9159"/>
                      </a:lnTo>
                      <a:lnTo>
                        <a:pt x="978" y="9630"/>
                      </a:lnTo>
                      <a:lnTo>
                        <a:pt x="1575" y="10010"/>
                      </a:lnTo>
                      <a:lnTo>
                        <a:pt x="2263" y="10300"/>
                      </a:lnTo>
                      <a:lnTo>
                        <a:pt x="3421" y="10626"/>
                      </a:lnTo>
                      <a:lnTo>
                        <a:pt x="5105" y="10825"/>
                      </a:lnTo>
                      <a:lnTo>
                        <a:pt x="5919" y="10807"/>
                      </a:lnTo>
                      <a:lnTo>
                        <a:pt x="6661" y="10789"/>
                      </a:lnTo>
                      <a:lnTo>
                        <a:pt x="8037" y="10608"/>
                      </a:lnTo>
                      <a:lnTo>
                        <a:pt x="9250" y="10318"/>
                      </a:lnTo>
                      <a:lnTo>
                        <a:pt x="10227" y="9920"/>
                      </a:lnTo>
                      <a:lnTo>
                        <a:pt x="10607" y="9666"/>
                      </a:lnTo>
                      <a:lnTo>
                        <a:pt x="10716" y="10064"/>
                      </a:lnTo>
                      <a:lnTo>
                        <a:pt x="11150" y="10843"/>
                      </a:lnTo>
                      <a:lnTo>
                        <a:pt x="11802" y="11567"/>
                      </a:lnTo>
                      <a:lnTo>
                        <a:pt x="12598" y="12218"/>
                      </a:lnTo>
                      <a:lnTo>
                        <a:pt x="13467" y="12798"/>
                      </a:lnTo>
                      <a:lnTo>
                        <a:pt x="14408" y="13304"/>
                      </a:lnTo>
                      <a:lnTo>
                        <a:pt x="15766" y="13884"/>
                      </a:lnTo>
                      <a:lnTo>
                        <a:pt x="16526" y="14101"/>
                      </a:lnTo>
                      <a:lnTo>
                        <a:pt x="16997" y="14191"/>
                      </a:lnTo>
                      <a:lnTo>
                        <a:pt x="17883" y="14300"/>
                      </a:lnTo>
                      <a:lnTo>
                        <a:pt x="18318" y="14318"/>
                      </a:lnTo>
                      <a:lnTo>
                        <a:pt x="18770" y="14300"/>
                      </a:lnTo>
                      <a:lnTo>
                        <a:pt x="19639" y="14173"/>
                      </a:lnTo>
                      <a:lnTo>
                        <a:pt x="20454" y="13902"/>
                      </a:lnTo>
                      <a:lnTo>
                        <a:pt x="21214" y="13522"/>
                      </a:lnTo>
                      <a:lnTo>
                        <a:pt x="21920" y="12979"/>
                      </a:lnTo>
                      <a:lnTo>
                        <a:pt x="22571" y="12327"/>
                      </a:lnTo>
                      <a:lnTo>
                        <a:pt x="23151" y="11549"/>
                      </a:lnTo>
                      <a:lnTo>
                        <a:pt x="23694" y="10626"/>
                      </a:lnTo>
                      <a:lnTo>
                        <a:pt x="23929" y="10119"/>
                      </a:lnTo>
                      <a:lnTo>
                        <a:pt x="24237" y="10427"/>
                      </a:lnTo>
                      <a:lnTo>
                        <a:pt x="25069" y="10970"/>
                      </a:lnTo>
                      <a:lnTo>
                        <a:pt x="26101" y="11368"/>
                      </a:lnTo>
                      <a:lnTo>
                        <a:pt x="27223" y="11657"/>
                      </a:lnTo>
                      <a:lnTo>
                        <a:pt x="28400" y="11802"/>
                      </a:lnTo>
                      <a:lnTo>
                        <a:pt x="29558" y="11802"/>
                      </a:lnTo>
                      <a:lnTo>
                        <a:pt x="30608" y="11675"/>
                      </a:lnTo>
                      <a:lnTo>
                        <a:pt x="31495" y="11404"/>
                      </a:lnTo>
                      <a:lnTo>
                        <a:pt x="31857" y="11205"/>
                      </a:lnTo>
                      <a:lnTo>
                        <a:pt x="32237" y="10933"/>
                      </a:lnTo>
                      <a:lnTo>
                        <a:pt x="32852" y="10408"/>
                      </a:lnTo>
                      <a:lnTo>
                        <a:pt x="33251" y="9865"/>
                      </a:lnTo>
                      <a:lnTo>
                        <a:pt x="33414" y="9322"/>
                      </a:lnTo>
                      <a:lnTo>
                        <a:pt x="33414" y="9051"/>
                      </a:lnTo>
                      <a:lnTo>
                        <a:pt x="33377" y="8870"/>
                      </a:lnTo>
                      <a:lnTo>
                        <a:pt x="33214" y="8526"/>
                      </a:lnTo>
                      <a:lnTo>
                        <a:pt x="32925" y="8218"/>
                      </a:lnTo>
                      <a:lnTo>
                        <a:pt x="32545" y="7983"/>
                      </a:lnTo>
                      <a:lnTo>
                        <a:pt x="32309" y="7892"/>
                      </a:lnTo>
                      <a:lnTo>
                        <a:pt x="31911" y="7766"/>
                      </a:lnTo>
                      <a:lnTo>
                        <a:pt x="30952" y="7711"/>
                      </a:lnTo>
                      <a:lnTo>
                        <a:pt x="29920" y="7929"/>
                      </a:lnTo>
                      <a:lnTo>
                        <a:pt x="28852" y="8435"/>
                      </a:lnTo>
                      <a:lnTo>
                        <a:pt x="28327" y="8834"/>
                      </a:lnTo>
                      <a:lnTo>
                        <a:pt x="28309" y="8327"/>
                      </a:lnTo>
                      <a:lnTo>
                        <a:pt x="28128" y="7277"/>
                      </a:lnTo>
                      <a:lnTo>
                        <a:pt x="27784" y="6173"/>
                      </a:lnTo>
                      <a:lnTo>
                        <a:pt x="27278" y="4978"/>
                      </a:lnTo>
                      <a:lnTo>
                        <a:pt x="26952" y="4345"/>
                      </a:lnTo>
                      <a:lnTo>
                        <a:pt x="26680" y="4490"/>
                      </a:lnTo>
                      <a:lnTo>
                        <a:pt x="27024" y="5159"/>
                      </a:lnTo>
                      <a:lnTo>
                        <a:pt x="27549" y="6408"/>
                      </a:lnTo>
                      <a:lnTo>
                        <a:pt x="27875" y="7567"/>
                      </a:lnTo>
                      <a:lnTo>
                        <a:pt x="28020" y="8653"/>
                      </a:lnTo>
                      <a:lnTo>
                        <a:pt x="28038" y="9178"/>
                      </a:lnTo>
                      <a:lnTo>
                        <a:pt x="28038" y="9268"/>
                      </a:lnTo>
                      <a:lnTo>
                        <a:pt x="28128" y="9304"/>
                      </a:lnTo>
                      <a:lnTo>
                        <a:pt x="28201" y="9340"/>
                      </a:lnTo>
                      <a:lnTo>
                        <a:pt x="28291" y="9286"/>
                      </a:lnTo>
                      <a:lnTo>
                        <a:pt x="28526" y="9051"/>
                      </a:lnTo>
                      <a:lnTo>
                        <a:pt x="29051" y="8671"/>
                      </a:lnTo>
                      <a:lnTo>
                        <a:pt x="29848" y="8273"/>
                      </a:lnTo>
                      <a:lnTo>
                        <a:pt x="30879" y="8037"/>
                      </a:lnTo>
                      <a:lnTo>
                        <a:pt x="31821" y="8055"/>
                      </a:lnTo>
                      <a:lnTo>
                        <a:pt x="32219" y="8182"/>
                      </a:lnTo>
                      <a:lnTo>
                        <a:pt x="32581" y="8345"/>
                      </a:lnTo>
                      <a:lnTo>
                        <a:pt x="32943" y="8671"/>
                      </a:lnTo>
                      <a:lnTo>
                        <a:pt x="33088" y="8942"/>
                      </a:lnTo>
                      <a:lnTo>
                        <a:pt x="33106" y="9087"/>
                      </a:lnTo>
                      <a:lnTo>
                        <a:pt x="33106" y="9304"/>
                      </a:lnTo>
                      <a:lnTo>
                        <a:pt x="32961" y="9757"/>
                      </a:lnTo>
                      <a:lnTo>
                        <a:pt x="32599" y="10227"/>
                      </a:lnTo>
                      <a:lnTo>
                        <a:pt x="32038" y="10716"/>
                      </a:lnTo>
                      <a:lnTo>
                        <a:pt x="31694" y="10951"/>
                      </a:lnTo>
                      <a:lnTo>
                        <a:pt x="31350" y="11132"/>
                      </a:lnTo>
                      <a:lnTo>
                        <a:pt x="30463" y="11404"/>
                      </a:lnTo>
                      <a:lnTo>
                        <a:pt x="29413" y="11513"/>
                      </a:lnTo>
                      <a:lnTo>
                        <a:pt x="28273" y="11476"/>
                      </a:lnTo>
                      <a:lnTo>
                        <a:pt x="27115" y="11332"/>
                      </a:lnTo>
                      <a:lnTo>
                        <a:pt x="26010" y="11024"/>
                      </a:lnTo>
                      <a:lnTo>
                        <a:pt x="25033" y="10608"/>
                      </a:lnTo>
                      <a:lnTo>
                        <a:pt x="24273" y="10064"/>
                      </a:lnTo>
                      <a:lnTo>
                        <a:pt x="24019" y="9739"/>
                      </a:lnTo>
                      <a:lnTo>
                        <a:pt x="23947" y="9684"/>
                      </a:lnTo>
                      <a:lnTo>
                        <a:pt x="23875" y="9666"/>
                      </a:lnTo>
                      <a:lnTo>
                        <a:pt x="23802" y="9702"/>
                      </a:lnTo>
                      <a:lnTo>
                        <a:pt x="23748" y="9757"/>
                      </a:lnTo>
                      <a:lnTo>
                        <a:pt x="23458" y="10390"/>
                      </a:lnTo>
                      <a:lnTo>
                        <a:pt x="22825" y="11494"/>
                      </a:lnTo>
                      <a:lnTo>
                        <a:pt x="22101" y="12381"/>
                      </a:lnTo>
                      <a:lnTo>
                        <a:pt x="21304" y="13087"/>
                      </a:lnTo>
                      <a:lnTo>
                        <a:pt x="20399" y="13594"/>
                      </a:lnTo>
                      <a:lnTo>
                        <a:pt x="19422" y="13902"/>
                      </a:lnTo>
                      <a:lnTo>
                        <a:pt x="18354" y="14010"/>
                      </a:lnTo>
                      <a:lnTo>
                        <a:pt x="17214" y="13938"/>
                      </a:lnTo>
                      <a:lnTo>
                        <a:pt x="16598" y="13811"/>
                      </a:lnTo>
                      <a:lnTo>
                        <a:pt x="16182" y="13703"/>
                      </a:lnTo>
                      <a:lnTo>
                        <a:pt x="15277" y="13377"/>
                      </a:lnTo>
                      <a:lnTo>
                        <a:pt x="14336" y="12942"/>
                      </a:lnTo>
                      <a:lnTo>
                        <a:pt x="13413" y="12418"/>
                      </a:lnTo>
                      <a:lnTo>
                        <a:pt x="12562" y="11820"/>
                      </a:lnTo>
                      <a:lnTo>
                        <a:pt x="11838" y="11169"/>
                      </a:lnTo>
                      <a:lnTo>
                        <a:pt x="11259" y="10463"/>
                      </a:lnTo>
                      <a:lnTo>
                        <a:pt x="10915" y="9739"/>
                      </a:lnTo>
                      <a:lnTo>
                        <a:pt x="10861" y="9377"/>
                      </a:lnTo>
                      <a:lnTo>
                        <a:pt x="10824" y="9304"/>
                      </a:lnTo>
                      <a:lnTo>
                        <a:pt x="10752" y="9250"/>
                      </a:lnTo>
                      <a:lnTo>
                        <a:pt x="10680" y="9250"/>
                      </a:lnTo>
                      <a:lnTo>
                        <a:pt x="10607" y="9286"/>
                      </a:lnTo>
                      <a:lnTo>
                        <a:pt x="10281" y="9540"/>
                      </a:lnTo>
                      <a:lnTo>
                        <a:pt x="9322" y="9974"/>
                      </a:lnTo>
                      <a:lnTo>
                        <a:pt x="8091" y="10300"/>
                      </a:lnTo>
                      <a:lnTo>
                        <a:pt x="6679" y="10481"/>
                      </a:lnTo>
                      <a:lnTo>
                        <a:pt x="5919" y="10517"/>
                      </a:lnTo>
                      <a:lnTo>
                        <a:pt x="5123" y="10517"/>
                      </a:lnTo>
                      <a:lnTo>
                        <a:pt x="3512" y="10354"/>
                      </a:lnTo>
                      <a:lnTo>
                        <a:pt x="2408" y="10046"/>
                      </a:lnTo>
                      <a:lnTo>
                        <a:pt x="1756" y="9775"/>
                      </a:lnTo>
                      <a:lnTo>
                        <a:pt x="1213" y="9413"/>
                      </a:lnTo>
                      <a:lnTo>
                        <a:pt x="779" y="8997"/>
                      </a:lnTo>
                      <a:lnTo>
                        <a:pt x="634" y="8743"/>
                      </a:lnTo>
                      <a:lnTo>
                        <a:pt x="489" y="8435"/>
                      </a:lnTo>
                      <a:lnTo>
                        <a:pt x="326" y="7892"/>
                      </a:lnTo>
                      <a:lnTo>
                        <a:pt x="308" y="7386"/>
                      </a:lnTo>
                      <a:lnTo>
                        <a:pt x="435" y="6933"/>
                      </a:lnTo>
                      <a:lnTo>
                        <a:pt x="561" y="6734"/>
                      </a:lnTo>
                      <a:lnTo>
                        <a:pt x="779" y="6499"/>
                      </a:lnTo>
                      <a:lnTo>
                        <a:pt x="1358" y="6101"/>
                      </a:lnTo>
                      <a:lnTo>
                        <a:pt x="2100" y="5811"/>
                      </a:lnTo>
                      <a:lnTo>
                        <a:pt x="2933" y="5630"/>
                      </a:lnTo>
                      <a:lnTo>
                        <a:pt x="4254" y="5503"/>
                      </a:lnTo>
                      <a:lnTo>
                        <a:pt x="5919" y="5558"/>
                      </a:lnTo>
                      <a:lnTo>
                        <a:pt x="6553" y="5666"/>
                      </a:lnTo>
                      <a:lnTo>
                        <a:pt x="6625" y="5666"/>
                      </a:lnTo>
                      <a:lnTo>
                        <a:pt x="6697" y="5612"/>
                      </a:lnTo>
                      <a:lnTo>
                        <a:pt x="6734" y="5539"/>
                      </a:lnTo>
                      <a:lnTo>
                        <a:pt x="6734" y="5467"/>
                      </a:lnTo>
                      <a:lnTo>
                        <a:pt x="6589" y="4978"/>
                      </a:lnTo>
                      <a:lnTo>
                        <a:pt x="6571" y="4091"/>
                      </a:lnTo>
                      <a:lnTo>
                        <a:pt x="6788" y="3530"/>
                      </a:lnTo>
                      <a:lnTo>
                        <a:pt x="7023" y="3204"/>
                      </a:lnTo>
                      <a:lnTo>
                        <a:pt x="7494" y="2788"/>
                      </a:lnTo>
                      <a:lnTo>
                        <a:pt x="7928" y="2589"/>
                      </a:lnTo>
                      <a:lnTo>
                        <a:pt x="8218" y="2480"/>
                      </a:lnTo>
                      <a:lnTo>
                        <a:pt x="8833" y="2336"/>
                      </a:lnTo>
                      <a:lnTo>
                        <a:pt x="9485" y="2318"/>
                      </a:lnTo>
                      <a:lnTo>
                        <a:pt x="10136" y="2390"/>
                      </a:lnTo>
                      <a:lnTo>
                        <a:pt x="10770" y="2553"/>
                      </a:lnTo>
                      <a:lnTo>
                        <a:pt x="11349" y="2824"/>
                      </a:lnTo>
                      <a:lnTo>
                        <a:pt x="11874" y="3204"/>
                      </a:lnTo>
                      <a:lnTo>
                        <a:pt x="12272" y="3675"/>
                      </a:lnTo>
                      <a:lnTo>
                        <a:pt x="12435" y="3947"/>
                      </a:lnTo>
                      <a:lnTo>
                        <a:pt x="12490" y="4037"/>
                      </a:lnTo>
                      <a:lnTo>
                        <a:pt x="12598" y="4037"/>
                      </a:lnTo>
                      <a:lnTo>
                        <a:pt x="12689" y="3983"/>
                      </a:lnTo>
                      <a:lnTo>
                        <a:pt x="12707" y="3892"/>
                      </a:lnTo>
                      <a:lnTo>
                        <a:pt x="12725" y="3440"/>
                      </a:lnTo>
                      <a:lnTo>
                        <a:pt x="12870" y="2643"/>
                      </a:lnTo>
                      <a:lnTo>
                        <a:pt x="13159" y="1974"/>
                      </a:lnTo>
                      <a:lnTo>
                        <a:pt x="13630" y="1394"/>
                      </a:lnTo>
                      <a:lnTo>
                        <a:pt x="13938" y="1159"/>
                      </a:lnTo>
                      <a:lnTo>
                        <a:pt x="14281" y="924"/>
                      </a:lnTo>
                      <a:lnTo>
                        <a:pt x="15096" y="580"/>
                      </a:lnTo>
                      <a:lnTo>
                        <a:pt x="16001" y="381"/>
                      </a:lnTo>
                      <a:lnTo>
                        <a:pt x="16978" y="308"/>
                      </a:lnTo>
                      <a:lnTo>
                        <a:pt x="18010" y="327"/>
                      </a:lnTo>
                      <a:lnTo>
                        <a:pt x="19042" y="453"/>
                      </a:lnTo>
                      <a:lnTo>
                        <a:pt x="20598" y="779"/>
                      </a:lnTo>
                      <a:lnTo>
                        <a:pt x="21558" y="1087"/>
                      </a:lnTo>
                      <a:lnTo>
                        <a:pt x="21648" y="797"/>
                      </a:lnTo>
                      <a:lnTo>
                        <a:pt x="20671" y="489"/>
                      </a:lnTo>
                      <a:lnTo>
                        <a:pt x="19078" y="164"/>
                      </a:lnTo>
                      <a:lnTo>
                        <a:pt x="17992" y="37"/>
                      </a:lnTo>
                      <a:lnTo>
                        <a:pt x="16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3" name="Google Shape;603;p20"/>
              <p:cNvSpPr/>
              <p:nvPr/>
            </p:nvSpPr>
            <p:spPr>
              <a:xfrm flipH="1">
                <a:off x="-507307" y="662627"/>
                <a:ext cx="1011079" cy="482680"/>
              </a:xfrm>
              <a:custGeom>
                <a:avLst/>
                <a:gdLst/>
                <a:ahLst/>
                <a:cxnLst/>
                <a:rect l="l" t="t" r="r" b="b"/>
                <a:pathLst>
                  <a:path w="25631" h="12236" extrusionOk="0">
                    <a:moveTo>
                      <a:pt x="12055" y="0"/>
                    </a:moveTo>
                    <a:lnTo>
                      <a:pt x="10788" y="18"/>
                    </a:lnTo>
                    <a:lnTo>
                      <a:pt x="9557" y="199"/>
                    </a:lnTo>
                    <a:lnTo>
                      <a:pt x="8381" y="525"/>
                    </a:lnTo>
                    <a:lnTo>
                      <a:pt x="7331" y="996"/>
                    </a:lnTo>
                    <a:lnTo>
                      <a:pt x="6408" y="1629"/>
                    </a:lnTo>
                    <a:lnTo>
                      <a:pt x="5684" y="2425"/>
                    </a:lnTo>
                    <a:lnTo>
                      <a:pt x="5213" y="3349"/>
                    </a:lnTo>
                    <a:lnTo>
                      <a:pt x="4996" y="4453"/>
                    </a:lnTo>
                    <a:lnTo>
                      <a:pt x="5032" y="5068"/>
                    </a:lnTo>
                    <a:lnTo>
                      <a:pt x="5032" y="5068"/>
                    </a:lnTo>
                    <a:lnTo>
                      <a:pt x="4797" y="4923"/>
                    </a:lnTo>
                    <a:lnTo>
                      <a:pt x="4308" y="4706"/>
                    </a:lnTo>
                    <a:lnTo>
                      <a:pt x="3548" y="4525"/>
                    </a:lnTo>
                    <a:lnTo>
                      <a:pt x="2552" y="4598"/>
                    </a:lnTo>
                    <a:lnTo>
                      <a:pt x="1647" y="4923"/>
                    </a:lnTo>
                    <a:lnTo>
                      <a:pt x="869" y="5503"/>
                    </a:lnTo>
                    <a:lnTo>
                      <a:pt x="308" y="6263"/>
                    </a:lnTo>
                    <a:lnTo>
                      <a:pt x="55" y="6951"/>
                    </a:lnTo>
                    <a:lnTo>
                      <a:pt x="0" y="7439"/>
                    </a:lnTo>
                    <a:lnTo>
                      <a:pt x="18" y="7964"/>
                    </a:lnTo>
                    <a:lnTo>
                      <a:pt x="145" y="8507"/>
                    </a:lnTo>
                    <a:lnTo>
                      <a:pt x="254" y="8779"/>
                    </a:lnTo>
                    <a:lnTo>
                      <a:pt x="398" y="9141"/>
                    </a:lnTo>
                    <a:lnTo>
                      <a:pt x="797" y="9738"/>
                    </a:lnTo>
                    <a:lnTo>
                      <a:pt x="1249" y="10227"/>
                    </a:lnTo>
                    <a:lnTo>
                      <a:pt x="1792" y="10589"/>
                    </a:lnTo>
                    <a:lnTo>
                      <a:pt x="2371" y="10842"/>
                    </a:lnTo>
                    <a:lnTo>
                      <a:pt x="3005" y="11005"/>
                    </a:lnTo>
                    <a:lnTo>
                      <a:pt x="4018" y="11096"/>
                    </a:lnTo>
                    <a:lnTo>
                      <a:pt x="5430" y="10933"/>
                    </a:lnTo>
                    <a:lnTo>
                      <a:pt x="6842" y="10534"/>
                    </a:lnTo>
                    <a:lnTo>
                      <a:pt x="8145" y="9955"/>
                    </a:lnTo>
                    <a:lnTo>
                      <a:pt x="9286" y="9267"/>
                    </a:lnTo>
                    <a:lnTo>
                      <a:pt x="9738" y="8905"/>
                    </a:lnTo>
                    <a:lnTo>
                      <a:pt x="9955" y="9231"/>
                    </a:lnTo>
                    <a:lnTo>
                      <a:pt x="10516" y="9847"/>
                    </a:lnTo>
                    <a:lnTo>
                      <a:pt x="11222" y="10426"/>
                    </a:lnTo>
                    <a:lnTo>
                      <a:pt x="12019" y="10933"/>
                    </a:lnTo>
                    <a:lnTo>
                      <a:pt x="12924" y="11385"/>
                    </a:lnTo>
                    <a:lnTo>
                      <a:pt x="13865" y="11729"/>
                    </a:lnTo>
                    <a:lnTo>
                      <a:pt x="14861" y="12001"/>
                    </a:lnTo>
                    <a:lnTo>
                      <a:pt x="15838" y="12182"/>
                    </a:lnTo>
                    <a:lnTo>
                      <a:pt x="16797" y="12236"/>
                    </a:lnTo>
                    <a:lnTo>
                      <a:pt x="17684" y="12182"/>
                    </a:lnTo>
                    <a:lnTo>
                      <a:pt x="18517" y="12001"/>
                    </a:lnTo>
                    <a:lnTo>
                      <a:pt x="19223" y="11693"/>
                    </a:lnTo>
                    <a:lnTo>
                      <a:pt x="19820" y="11222"/>
                    </a:lnTo>
                    <a:lnTo>
                      <a:pt x="20236" y="10607"/>
                    </a:lnTo>
                    <a:lnTo>
                      <a:pt x="20472" y="9829"/>
                    </a:lnTo>
                    <a:lnTo>
                      <a:pt x="20472" y="8869"/>
                    </a:lnTo>
                    <a:lnTo>
                      <a:pt x="20381" y="8308"/>
                    </a:lnTo>
                    <a:lnTo>
                      <a:pt x="20417" y="8362"/>
                    </a:lnTo>
                    <a:lnTo>
                      <a:pt x="20598" y="8417"/>
                    </a:lnTo>
                    <a:lnTo>
                      <a:pt x="21123" y="8399"/>
                    </a:lnTo>
                    <a:lnTo>
                      <a:pt x="22173" y="8163"/>
                    </a:lnTo>
                    <a:lnTo>
                      <a:pt x="23386" y="7711"/>
                    </a:lnTo>
                    <a:lnTo>
                      <a:pt x="24255" y="7204"/>
                    </a:lnTo>
                    <a:lnTo>
                      <a:pt x="24761" y="6824"/>
                    </a:lnTo>
                    <a:lnTo>
                      <a:pt x="25178" y="6389"/>
                    </a:lnTo>
                    <a:lnTo>
                      <a:pt x="25467" y="5901"/>
                    </a:lnTo>
                    <a:lnTo>
                      <a:pt x="25630" y="5358"/>
                    </a:lnTo>
                    <a:lnTo>
                      <a:pt x="25594" y="4760"/>
                    </a:lnTo>
                    <a:lnTo>
                      <a:pt x="25377" y="4127"/>
                    </a:lnTo>
                    <a:lnTo>
                      <a:pt x="24906" y="3439"/>
                    </a:lnTo>
                    <a:lnTo>
                      <a:pt x="24580" y="3077"/>
                    </a:lnTo>
                    <a:lnTo>
                      <a:pt x="24218" y="2733"/>
                    </a:lnTo>
                    <a:lnTo>
                      <a:pt x="23386" y="2208"/>
                    </a:lnTo>
                    <a:lnTo>
                      <a:pt x="22463" y="1864"/>
                    </a:lnTo>
                    <a:lnTo>
                      <a:pt x="21503" y="1738"/>
                    </a:lnTo>
                    <a:lnTo>
                      <a:pt x="20544" y="1864"/>
                    </a:lnTo>
                    <a:lnTo>
                      <a:pt x="19639" y="2244"/>
                    </a:lnTo>
                    <a:lnTo>
                      <a:pt x="18825" y="2914"/>
                    </a:lnTo>
                    <a:lnTo>
                      <a:pt x="18155" y="3892"/>
                    </a:lnTo>
                    <a:lnTo>
                      <a:pt x="17901" y="4507"/>
                    </a:lnTo>
                    <a:lnTo>
                      <a:pt x="17920" y="3946"/>
                    </a:lnTo>
                    <a:lnTo>
                      <a:pt x="17684" y="2950"/>
                    </a:lnTo>
                    <a:lnTo>
                      <a:pt x="17196" y="2100"/>
                    </a:lnTo>
                    <a:lnTo>
                      <a:pt x="16453" y="1376"/>
                    </a:lnTo>
                    <a:lnTo>
                      <a:pt x="15530" y="815"/>
                    </a:lnTo>
                    <a:lnTo>
                      <a:pt x="14462" y="398"/>
                    </a:lnTo>
                    <a:lnTo>
                      <a:pt x="13286" y="109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20"/>
            <p:cNvGrpSpPr/>
            <p:nvPr/>
          </p:nvGrpSpPr>
          <p:grpSpPr>
            <a:xfrm>
              <a:off x="-320647" y="2830210"/>
              <a:ext cx="1673250" cy="2546013"/>
              <a:chOff x="-320647" y="2830210"/>
              <a:chExt cx="1673250" cy="2546013"/>
            </a:xfrm>
          </p:grpSpPr>
          <p:grpSp>
            <p:nvGrpSpPr>
              <p:cNvPr id="605" name="Google Shape;605;p20"/>
              <p:cNvGrpSpPr/>
              <p:nvPr/>
            </p:nvGrpSpPr>
            <p:grpSpPr>
              <a:xfrm rot="448858">
                <a:off x="13316" y="2867077"/>
                <a:ext cx="691882" cy="1920661"/>
                <a:chOff x="5621053" y="396189"/>
                <a:chExt cx="872876" cy="2423098"/>
              </a:xfrm>
            </p:grpSpPr>
            <p:sp>
              <p:nvSpPr>
                <p:cNvPr id="606" name="Google Shape;606;p20"/>
                <p:cNvSpPr/>
                <p:nvPr/>
              </p:nvSpPr>
              <p:spPr>
                <a:xfrm>
                  <a:off x="5942476" y="1646812"/>
                  <a:ext cx="221960" cy="11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36908" extrusionOk="0">
                      <a:moveTo>
                        <a:pt x="3729" y="1"/>
                      </a:moveTo>
                      <a:lnTo>
                        <a:pt x="3421" y="55"/>
                      </a:lnTo>
                      <a:lnTo>
                        <a:pt x="3494" y="598"/>
                      </a:lnTo>
                      <a:lnTo>
                        <a:pt x="3584" y="1684"/>
                      </a:lnTo>
                      <a:lnTo>
                        <a:pt x="3584" y="2770"/>
                      </a:lnTo>
                      <a:lnTo>
                        <a:pt x="3512" y="3874"/>
                      </a:lnTo>
                      <a:lnTo>
                        <a:pt x="3222" y="5594"/>
                      </a:lnTo>
                      <a:lnTo>
                        <a:pt x="2498" y="8055"/>
                      </a:lnTo>
                      <a:lnTo>
                        <a:pt x="1973" y="9395"/>
                      </a:lnTo>
                      <a:lnTo>
                        <a:pt x="1503" y="10607"/>
                      </a:lnTo>
                      <a:lnTo>
                        <a:pt x="652" y="13105"/>
                      </a:lnTo>
                      <a:lnTo>
                        <a:pt x="199" y="15042"/>
                      </a:lnTo>
                      <a:lnTo>
                        <a:pt x="36" y="16345"/>
                      </a:lnTo>
                      <a:lnTo>
                        <a:pt x="0" y="17685"/>
                      </a:lnTo>
                      <a:lnTo>
                        <a:pt x="109" y="19024"/>
                      </a:lnTo>
                      <a:lnTo>
                        <a:pt x="236" y="19712"/>
                      </a:lnTo>
                      <a:lnTo>
                        <a:pt x="471" y="20671"/>
                      </a:lnTo>
                      <a:lnTo>
                        <a:pt x="1104" y="22517"/>
                      </a:lnTo>
                      <a:lnTo>
                        <a:pt x="2371" y="25142"/>
                      </a:lnTo>
                      <a:lnTo>
                        <a:pt x="3313" y="26807"/>
                      </a:lnTo>
                      <a:lnTo>
                        <a:pt x="3747" y="27604"/>
                      </a:lnTo>
                      <a:lnTo>
                        <a:pt x="4200" y="28418"/>
                      </a:lnTo>
                      <a:lnTo>
                        <a:pt x="4797" y="29540"/>
                      </a:lnTo>
                      <a:lnTo>
                        <a:pt x="5720" y="31731"/>
                      </a:lnTo>
                      <a:lnTo>
                        <a:pt x="6335" y="33830"/>
                      </a:lnTo>
                      <a:lnTo>
                        <a:pt x="6643" y="35876"/>
                      </a:lnTo>
                      <a:lnTo>
                        <a:pt x="6697" y="36907"/>
                      </a:lnTo>
                      <a:lnTo>
                        <a:pt x="6987" y="36907"/>
                      </a:lnTo>
                      <a:lnTo>
                        <a:pt x="6951" y="35857"/>
                      </a:lnTo>
                      <a:lnTo>
                        <a:pt x="6625" y="33776"/>
                      </a:lnTo>
                      <a:lnTo>
                        <a:pt x="5991" y="31640"/>
                      </a:lnTo>
                      <a:lnTo>
                        <a:pt x="5068" y="29414"/>
                      </a:lnTo>
                      <a:lnTo>
                        <a:pt x="4471" y="28273"/>
                      </a:lnTo>
                      <a:lnTo>
                        <a:pt x="4019" y="27459"/>
                      </a:lnTo>
                      <a:lnTo>
                        <a:pt x="3566" y="26662"/>
                      </a:lnTo>
                      <a:lnTo>
                        <a:pt x="2607" y="24961"/>
                      </a:lnTo>
                      <a:lnTo>
                        <a:pt x="1376" y="22391"/>
                      </a:lnTo>
                      <a:lnTo>
                        <a:pt x="760" y="20599"/>
                      </a:lnTo>
                      <a:lnTo>
                        <a:pt x="525" y="19640"/>
                      </a:lnTo>
                      <a:lnTo>
                        <a:pt x="398" y="18988"/>
                      </a:lnTo>
                      <a:lnTo>
                        <a:pt x="290" y="17667"/>
                      </a:lnTo>
                      <a:lnTo>
                        <a:pt x="344" y="16363"/>
                      </a:lnTo>
                      <a:lnTo>
                        <a:pt x="507" y="15078"/>
                      </a:lnTo>
                      <a:lnTo>
                        <a:pt x="941" y="13160"/>
                      </a:lnTo>
                      <a:lnTo>
                        <a:pt x="1774" y="10698"/>
                      </a:lnTo>
                      <a:lnTo>
                        <a:pt x="2263" y="9503"/>
                      </a:lnTo>
                      <a:lnTo>
                        <a:pt x="2788" y="8146"/>
                      </a:lnTo>
                      <a:lnTo>
                        <a:pt x="3512" y="5648"/>
                      </a:lnTo>
                      <a:lnTo>
                        <a:pt x="3801" y="3892"/>
                      </a:lnTo>
                      <a:lnTo>
                        <a:pt x="3892" y="2770"/>
                      </a:lnTo>
                      <a:lnTo>
                        <a:pt x="3892" y="1666"/>
                      </a:lnTo>
                      <a:lnTo>
                        <a:pt x="3801" y="562"/>
                      </a:lnTo>
                      <a:lnTo>
                        <a:pt x="37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5948226" y="1451315"/>
                  <a:ext cx="235778" cy="24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2" h="7621" extrusionOk="0">
                      <a:moveTo>
                        <a:pt x="4942" y="1"/>
                      </a:moveTo>
                      <a:lnTo>
                        <a:pt x="2009" y="91"/>
                      </a:lnTo>
                      <a:lnTo>
                        <a:pt x="1376" y="2299"/>
                      </a:lnTo>
                      <a:lnTo>
                        <a:pt x="797" y="4616"/>
                      </a:lnTo>
                      <a:lnTo>
                        <a:pt x="326" y="6191"/>
                      </a:lnTo>
                      <a:lnTo>
                        <a:pt x="0" y="7114"/>
                      </a:lnTo>
                      <a:lnTo>
                        <a:pt x="941" y="7349"/>
                      </a:lnTo>
                      <a:lnTo>
                        <a:pt x="2752" y="7621"/>
                      </a:lnTo>
                      <a:lnTo>
                        <a:pt x="4562" y="7603"/>
                      </a:lnTo>
                      <a:lnTo>
                        <a:pt x="6426" y="7277"/>
                      </a:lnTo>
                      <a:lnTo>
                        <a:pt x="7421" y="6987"/>
                      </a:lnTo>
                      <a:lnTo>
                        <a:pt x="6752" y="5286"/>
                      </a:lnTo>
                      <a:lnTo>
                        <a:pt x="5792" y="2933"/>
                      </a:lnTo>
                      <a:lnTo>
                        <a:pt x="5213" y="1105"/>
                      </a:lnTo>
                      <a:lnTo>
                        <a:pt x="49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5943048" y="1450171"/>
                  <a:ext cx="245563" cy="24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0" h="7820" extrusionOk="0">
                      <a:moveTo>
                        <a:pt x="5249" y="0"/>
                      </a:moveTo>
                      <a:lnTo>
                        <a:pt x="4942" y="73"/>
                      </a:lnTo>
                      <a:lnTo>
                        <a:pt x="5340" y="1575"/>
                      </a:lnTo>
                      <a:lnTo>
                        <a:pt x="6173" y="3964"/>
                      </a:lnTo>
                      <a:lnTo>
                        <a:pt x="6625" y="5050"/>
                      </a:lnTo>
                      <a:lnTo>
                        <a:pt x="7005" y="5955"/>
                      </a:lnTo>
                      <a:lnTo>
                        <a:pt x="7385" y="6915"/>
                      </a:lnTo>
                      <a:lnTo>
                        <a:pt x="6516" y="7186"/>
                      </a:lnTo>
                      <a:lnTo>
                        <a:pt x="4815" y="7476"/>
                      </a:lnTo>
                      <a:lnTo>
                        <a:pt x="3096" y="7512"/>
                      </a:lnTo>
                      <a:lnTo>
                        <a:pt x="1304" y="7277"/>
                      </a:lnTo>
                      <a:lnTo>
                        <a:pt x="362" y="7041"/>
                      </a:lnTo>
                      <a:lnTo>
                        <a:pt x="706" y="6046"/>
                      </a:lnTo>
                      <a:lnTo>
                        <a:pt x="1195" y="4326"/>
                      </a:lnTo>
                      <a:lnTo>
                        <a:pt x="1412" y="3494"/>
                      </a:lnTo>
                      <a:lnTo>
                        <a:pt x="1756" y="2082"/>
                      </a:lnTo>
                      <a:lnTo>
                        <a:pt x="2317" y="181"/>
                      </a:lnTo>
                      <a:lnTo>
                        <a:pt x="2028" y="91"/>
                      </a:lnTo>
                      <a:lnTo>
                        <a:pt x="1466" y="2009"/>
                      </a:lnTo>
                      <a:lnTo>
                        <a:pt x="1123" y="3403"/>
                      </a:lnTo>
                      <a:lnTo>
                        <a:pt x="887" y="4308"/>
                      </a:lnTo>
                      <a:lnTo>
                        <a:pt x="399" y="6046"/>
                      </a:lnTo>
                      <a:lnTo>
                        <a:pt x="18" y="7096"/>
                      </a:lnTo>
                      <a:lnTo>
                        <a:pt x="0" y="7150"/>
                      </a:lnTo>
                      <a:lnTo>
                        <a:pt x="37" y="7222"/>
                      </a:lnTo>
                      <a:lnTo>
                        <a:pt x="73" y="7277"/>
                      </a:lnTo>
                      <a:lnTo>
                        <a:pt x="127" y="7295"/>
                      </a:lnTo>
                      <a:lnTo>
                        <a:pt x="1086" y="7530"/>
                      </a:lnTo>
                      <a:lnTo>
                        <a:pt x="2896" y="7802"/>
                      </a:lnTo>
                      <a:lnTo>
                        <a:pt x="3765" y="7820"/>
                      </a:lnTo>
                      <a:lnTo>
                        <a:pt x="4725" y="7802"/>
                      </a:lnTo>
                      <a:lnTo>
                        <a:pt x="6643" y="7458"/>
                      </a:lnTo>
                      <a:lnTo>
                        <a:pt x="7621" y="7150"/>
                      </a:lnTo>
                      <a:lnTo>
                        <a:pt x="7675" y="7132"/>
                      </a:lnTo>
                      <a:lnTo>
                        <a:pt x="7711" y="7078"/>
                      </a:lnTo>
                      <a:lnTo>
                        <a:pt x="7729" y="7023"/>
                      </a:lnTo>
                      <a:lnTo>
                        <a:pt x="7729" y="6969"/>
                      </a:lnTo>
                      <a:lnTo>
                        <a:pt x="7313" y="5901"/>
                      </a:lnTo>
                      <a:lnTo>
                        <a:pt x="6915" y="4942"/>
                      </a:lnTo>
                      <a:lnTo>
                        <a:pt x="6462" y="3856"/>
                      </a:lnTo>
                      <a:lnTo>
                        <a:pt x="5630" y="1503"/>
                      </a:lnTo>
                      <a:lnTo>
                        <a:pt x="52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>
                  <a:off x="5625627" y="400795"/>
                  <a:ext cx="863695" cy="104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8" h="33052" extrusionOk="0">
                      <a:moveTo>
                        <a:pt x="12092" y="0"/>
                      </a:moveTo>
                      <a:lnTo>
                        <a:pt x="10445" y="127"/>
                      </a:lnTo>
                      <a:lnTo>
                        <a:pt x="8943" y="417"/>
                      </a:lnTo>
                      <a:lnTo>
                        <a:pt x="7549" y="869"/>
                      </a:lnTo>
                      <a:lnTo>
                        <a:pt x="6300" y="1466"/>
                      </a:lnTo>
                      <a:lnTo>
                        <a:pt x="5160" y="2190"/>
                      </a:lnTo>
                      <a:lnTo>
                        <a:pt x="4128" y="3059"/>
                      </a:lnTo>
                      <a:lnTo>
                        <a:pt x="3241" y="4037"/>
                      </a:lnTo>
                      <a:lnTo>
                        <a:pt x="2445" y="5123"/>
                      </a:lnTo>
                      <a:lnTo>
                        <a:pt x="1775" y="6299"/>
                      </a:lnTo>
                      <a:lnTo>
                        <a:pt x="1214" y="7548"/>
                      </a:lnTo>
                      <a:lnTo>
                        <a:pt x="761" y="8887"/>
                      </a:lnTo>
                      <a:lnTo>
                        <a:pt x="417" y="10263"/>
                      </a:lnTo>
                      <a:lnTo>
                        <a:pt x="182" y="11693"/>
                      </a:lnTo>
                      <a:lnTo>
                        <a:pt x="37" y="13159"/>
                      </a:lnTo>
                      <a:lnTo>
                        <a:pt x="1" y="14662"/>
                      </a:lnTo>
                      <a:lnTo>
                        <a:pt x="55" y="16164"/>
                      </a:lnTo>
                      <a:lnTo>
                        <a:pt x="200" y="17684"/>
                      </a:lnTo>
                      <a:lnTo>
                        <a:pt x="435" y="19187"/>
                      </a:lnTo>
                      <a:lnTo>
                        <a:pt x="779" y="20671"/>
                      </a:lnTo>
                      <a:lnTo>
                        <a:pt x="1196" y="22119"/>
                      </a:lnTo>
                      <a:lnTo>
                        <a:pt x="1702" y="23531"/>
                      </a:lnTo>
                      <a:lnTo>
                        <a:pt x="2282" y="24870"/>
                      </a:lnTo>
                      <a:lnTo>
                        <a:pt x="2951" y="26173"/>
                      </a:lnTo>
                      <a:lnTo>
                        <a:pt x="3693" y="27386"/>
                      </a:lnTo>
                      <a:lnTo>
                        <a:pt x="4526" y="28508"/>
                      </a:lnTo>
                      <a:lnTo>
                        <a:pt x="5413" y="29522"/>
                      </a:lnTo>
                      <a:lnTo>
                        <a:pt x="6390" y="30445"/>
                      </a:lnTo>
                      <a:lnTo>
                        <a:pt x="7422" y="31241"/>
                      </a:lnTo>
                      <a:lnTo>
                        <a:pt x="8526" y="31893"/>
                      </a:lnTo>
                      <a:lnTo>
                        <a:pt x="9685" y="32418"/>
                      </a:lnTo>
                      <a:lnTo>
                        <a:pt x="10915" y="32780"/>
                      </a:lnTo>
                      <a:lnTo>
                        <a:pt x="11567" y="32889"/>
                      </a:lnTo>
                      <a:lnTo>
                        <a:pt x="12526" y="33015"/>
                      </a:lnTo>
                      <a:lnTo>
                        <a:pt x="14336" y="33051"/>
                      </a:lnTo>
                      <a:lnTo>
                        <a:pt x="16002" y="32852"/>
                      </a:lnTo>
                      <a:lnTo>
                        <a:pt x="17522" y="32418"/>
                      </a:lnTo>
                      <a:lnTo>
                        <a:pt x="18916" y="31803"/>
                      </a:lnTo>
                      <a:lnTo>
                        <a:pt x="20183" y="31006"/>
                      </a:lnTo>
                      <a:lnTo>
                        <a:pt x="21341" y="30047"/>
                      </a:lnTo>
                      <a:lnTo>
                        <a:pt x="22355" y="28961"/>
                      </a:lnTo>
                      <a:lnTo>
                        <a:pt x="23278" y="27748"/>
                      </a:lnTo>
                      <a:lnTo>
                        <a:pt x="24074" y="26445"/>
                      </a:lnTo>
                      <a:lnTo>
                        <a:pt x="24780" y="25087"/>
                      </a:lnTo>
                      <a:lnTo>
                        <a:pt x="25378" y="23657"/>
                      </a:lnTo>
                      <a:lnTo>
                        <a:pt x="26102" y="21485"/>
                      </a:lnTo>
                      <a:lnTo>
                        <a:pt x="26771" y="18589"/>
                      </a:lnTo>
                      <a:lnTo>
                        <a:pt x="26970" y="17214"/>
                      </a:lnTo>
                      <a:lnTo>
                        <a:pt x="27097" y="16236"/>
                      </a:lnTo>
                      <a:lnTo>
                        <a:pt x="27188" y="14354"/>
                      </a:lnTo>
                      <a:lnTo>
                        <a:pt x="27133" y="12562"/>
                      </a:lnTo>
                      <a:lnTo>
                        <a:pt x="26916" y="10879"/>
                      </a:lnTo>
                      <a:lnTo>
                        <a:pt x="26554" y="9286"/>
                      </a:lnTo>
                      <a:lnTo>
                        <a:pt x="26047" y="7820"/>
                      </a:lnTo>
                      <a:lnTo>
                        <a:pt x="25396" y="6462"/>
                      </a:lnTo>
                      <a:lnTo>
                        <a:pt x="24617" y="5213"/>
                      </a:lnTo>
                      <a:lnTo>
                        <a:pt x="23694" y="4091"/>
                      </a:lnTo>
                      <a:lnTo>
                        <a:pt x="22644" y="3095"/>
                      </a:lnTo>
                      <a:lnTo>
                        <a:pt x="21468" y="2245"/>
                      </a:lnTo>
                      <a:lnTo>
                        <a:pt x="20183" y="1503"/>
                      </a:lnTo>
                      <a:lnTo>
                        <a:pt x="18771" y="923"/>
                      </a:lnTo>
                      <a:lnTo>
                        <a:pt x="17251" y="471"/>
                      </a:lnTo>
                      <a:lnTo>
                        <a:pt x="15622" y="181"/>
                      </a:lnTo>
                      <a:lnTo>
                        <a:pt x="13884" y="36"/>
                      </a:lnTo>
                      <a:lnTo>
                        <a:pt x="12979" y="18"/>
                      </a:lnTo>
                      <a:lnTo>
                        <a:pt x="1209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>
                  <a:off x="5621053" y="396189"/>
                  <a:ext cx="865982" cy="105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60" h="33360" extrusionOk="0">
                      <a:moveTo>
                        <a:pt x="12526" y="0"/>
                      </a:moveTo>
                      <a:lnTo>
                        <a:pt x="11874" y="19"/>
                      </a:lnTo>
                      <a:lnTo>
                        <a:pt x="10607" y="127"/>
                      </a:lnTo>
                      <a:lnTo>
                        <a:pt x="9394" y="326"/>
                      </a:lnTo>
                      <a:lnTo>
                        <a:pt x="8254" y="652"/>
                      </a:lnTo>
                      <a:lnTo>
                        <a:pt x="7168" y="1068"/>
                      </a:lnTo>
                      <a:lnTo>
                        <a:pt x="6154" y="1593"/>
                      </a:lnTo>
                      <a:lnTo>
                        <a:pt x="5213" y="2209"/>
                      </a:lnTo>
                      <a:lnTo>
                        <a:pt x="4344" y="2933"/>
                      </a:lnTo>
                      <a:lnTo>
                        <a:pt x="3548" y="3747"/>
                      </a:lnTo>
                      <a:lnTo>
                        <a:pt x="2824" y="4634"/>
                      </a:lnTo>
                      <a:lnTo>
                        <a:pt x="2172" y="5630"/>
                      </a:lnTo>
                      <a:lnTo>
                        <a:pt x="1611" y="6716"/>
                      </a:lnTo>
                      <a:lnTo>
                        <a:pt x="1122" y="7874"/>
                      </a:lnTo>
                      <a:lnTo>
                        <a:pt x="706" y="9123"/>
                      </a:lnTo>
                      <a:lnTo>
                        <a:pt x="398" y="10462"/>
                      </a:lnTo>
                      <a:lnTo>
                        <a:pt x="163" y="11856"/>
                      </a:lnTo>
                      <a:lnTo>
                        <a:pt x="91" y="12598"/>
                      </a:lnTo>
                      <a:lnTo>
                        <a:pt x="18" y="13431"/>
                      </a:lnTo>
                      <a:lnTo>
                        <a:pt x="0" y="15114"/>
                      </a:lnTo>
                      <a:lnTo>
                        <a:pt x="91" y="16816"/>
                      </a:lnTo>
                      <a:lnTo>
                        <a:pt x="290" y="18499"/>
                      </a:lnTo>
                      <a:lnTo>
                        <a:pt x="616" y="20200"/>
                      </a:lnTo>
                      <a:lnTo>
                        <a:pt x="1050" y="21848"/>
                      </a:lnTo>
                      <a:lnTo>
                        <a:pt x="1611" y="23458"/>
                      </a:lnTo>
                      <a:lnTo>
                        <a:pt x="2263" y="24997"/>
                      </a:lnTo>
                      <a:lnTo>
                        <a:pt x="3023" y="26463"/>
                      </a:lnTo>
                      <a:lnTo>
                        <a:pt x="3874" y="27821"/>
                      </a:lnTo>
                      <a:lnTo>
                        <a:pt x="4833" y="29070"/>
                      </a:lnTo>
                      <a:lnTo>
                        <a:pt x="5883" y="30192"/>
                      </a:lnTo>
                      <a:lnTo>
                        <a:pt x="7023" y="31169"/>
                      </a:lnTo>
                      <a:lnTo>
                        <a:pt x="8236" y="31984"/>
                      </a:lnTo>
                      <a:lnTo>
                        <a:pt x="9557" y="32617"/>
                      </a:lnTo>
                      <a:lnTo>
                        <a:pt x="10951" y="33052"/>
                      </a:lnTo>
                      <a:lnTo>
                        <a:pt x="11675" y="33178"/>
                      </a:lnTo>
                      <a:lnTo>
                        <a:pt x="12779" y="33323"/>
                      </a:lnTo>
                      <a:lnTo>
                        <a:pt x="13829" y="33359"/>
                      </a:lnTo>
                      <a:lnTo>
                        <a:pt x="14770" y="33323"/>
                      </a:lnTo>
                      <a:lnTo>
                        <a:pt x="16562" y="33052"/>
                      </a:lnTo>
                      <a:lnTo>
                        <a:pt x="18245" y="32509"/>
                      </a:lnTo>
                      <a:lnTo>
                        <a:pt x="19802" y="31694"/>
                      </a:lnTo>
                      <a:lnTo>
                        <a:pt x="20544" y="31169"/>
                      </a:lnTo>
                      <a:lnTo>
                        <a:pt x="20997" y="30807"/>
                      </a:lnTo>
                      <a:lnTo>
                        <a:pt x="21847" y="30047"/>
                      </a:lnTo>
                      <a:lnTo>
                        <a:pt x="22607" y="29214"/>
                      </a:lnTo>
                      <a:lnTo>
                        <a:pt x="23295" y="28327"/>
                      </a:lnTo>
                      <a:lnTo>
                        <a:pt x="24218" y="26916"/>
                      </a:lnTo>
                      <a:lnTo>
                        <a:pt x="25214" y="24961"/>
                      </a:lnTo>
                      <a:lnTo>
                        <a:pt x="25974" y="23006"/>
                      </a:lnTo>
                      <a:lnTo>
                        <a:pt x="26535" y="21124"/>
                      </a:lnTo>
                      <a:lnTo>
                        <a:pt x="27096" y="18608"/>
                      </a:lnTo>
                      <a:lnTo>
                        <a:pt x="27259" y="17377"/>
                      </a:lnTo>
                      <a:lnTo>
                        <a:pt x="26970" y="17341"/>
                      </a:lnTo>
                      <a:lnTo>
                        <a:pt x="26789" y="18553"/>
                      </a:lnTo>
                      <a:lnTo>
                        <a:pt x="26246" y="21033"/>
                      </a:lnTo>
                      <a:lnTo>
                        <a:pt x="25703" y="22879"/>
                      </a:lnTo>
                      <a:lnTo>
                        <a:pt x="24942" y="24816"/>
                      </a:lnTo>
                      <a:lnTo>
                        <a:pt x="23965" y="26753"/>
                      </a:lnTo>
                      <a:lnTo>
                        <a:pt x="22752" y="28581"/>
                      </a:lnTo>
                      <a:lnTo>
                        <a:pt x="21630" y="29830"/>
                      </a:lnTo>
                      <a:lnTo>
                        <a:pt x="20816" y="30572"/>
                      </a:lnTo>
                      <a:lnTo>
                        <a:pt x="20363" y="30934"/>
                      </a:lnTo>
                      <a:lnTo>
                        <a:pt x="19911" y="31260"/>
                      </a:lnTo>
                      <a:lnTo>
                        <a:pt x="18951" y="31821"/>
                      </a:lnTo>
                      <a:lnTo>
                        <a:pt x="17974" y="32291"/>
                      </a:lnTo>
                      <a:lnTo>
                        <a:pt x="16924" y="32635"/>
                      </a:lnTo>
                      <a:lnTo>
                        <a:pt x="15838" y="32889"/>
                      </a:lnTo>
                      <a:lnTo>
                        <a:pt x="14716" y="33034"/>
                      </a:lnTo>
                      <a:lnTo>
                        <a:pt x="13557" y="33052"/>
                      </a:lnTo>
                      <a:lnTo>
                        <a:pt x="12345" y="32979"/>
                      </a:lnTo>
                      <a:lnTo>
                        <a:pt x="11729" y="32889"/>
                      </a:lnTo>
                      <a:lnTo>
                        <a:pt x="11005" y="32762"/>
                      </a:lnTo>
                      <a:lnTo>
                        <a:pt x="9648" y="32328"/>
                      </a:lnTo>
                      <a:lnTo>
                        <a:pt x="8363" y="31712"/>
                      </a:lnTo>
                      <a:lnTo>
                        <a:pt x="7168" y="30916"/>
                      </a:lnTo>
                      <a:lnTo>
                        <a:pt x="6046" y="29956"/>
                      </a:lnTo>
                      <a:lnTo>
                        <a:pt x="5014" y="28852"/>
                      </a:lnTo>
                      <a:lnTo>
                        <a:pt x="4091" y="27622"/>
                      </a:lnTo>
                      <a:lnTo>
                        <a:pt x="3240" y="26282"/>
                      </a:lnTo>
                      <a:lnTo>
                        <a:pt x="2498" y="24834"/>
                      </a:lnTo>
                      <a:lnTo>
                        <a:pt x="1865" y="23314"/>
                      </a:lnTo>
                      <a:lnTo>
                        <a:pt x="1340" y="21739"/>
                      </a:lnTo>
                      <a:lnTo>
                        <a:pt x="905" y="20110"/>
                      </a:lnTo>
                      <a:lnTo>
                        <a:pt x="579" y="18445"/>
                      </a:lnTo>
                      <a:lnTo>
                        <a:pt x="380" y="16761"/>
                      </a:lnTo>
                      <a:lnTo>
                        <a:pt x="290" y="15096"/>
                      </a:lnTo>
                      <a:lnTo>
                        <a:pt x="326" y="13449"/>
                      </a:lnTo>
                      <a:lnTo>
                        <a:pt x="380" y="12634"/>
                      </a:lnTo>
                      <a:lnTo>
                        <a:pt x="471" y="11892"/>
                      </a:lnTo>
                      <a:lnTo>
                        <a:pt x="706" y="10481"/>
                      </a:lnTo>
                      <a:lnTo>
                        <a:pt x="1032" y="9141"/>
                      </a:lnTo>
                      <a:lnTo>
                        <a:pt x="1430" y="7892"/>
                      </a:lnTo>
                      <a:lnTo>
                        <a:pt x="1937" y="6734"/>
                      </a:lnTo>
                      <a:lnTo>
                        <a:pt x="2516" y="5666"/>
                      </a:lnTo>
                      <a:lnTo>
                        <a:pt x="3186" y="4670"/>
                      </a:lnTo>
                      <a:lnTo>
                        <a:pt x="3928" y="3783"/>
                      </a:lnTo>
                      <a:lnTo>
                        <a:pt x="4742" y="2987"/>
                      </a:lnTo>
                      <a:lnTo>
                        <a:pt x="5629" y="2299"/>
                      </a:lnTo>
                      <a:lnTo>
                        <a:pt x="6607" y="1702"/>
                      </a:lnTo>
                      <a:lnTo>
                        <a:pt x="7639" y="1213"/>
                      </a:lnTo>
                      <a:lnTo>
                        <a:pt x="8743" y="815"/>
                      </a:lnTo>
                      <a:lnTo>
                        <a:pt x="9919" y="543"/>
                      </a:lnTo>
                      <a:lnTo>
                        <a:pt x="11150" y="362"/>
                      </a:lnTo>
                      <a:lnTo>
                        <a:pt x="12435" y="308"/>
                      </a:lnTo>
                      <a:lnTo>
                        <a:pt x="13105" y="308"/>
                      </a:lnTo>
                      <a:lnTo>
                        <a:pt x="13123" y="19"/>
                      </a:lnTo>
                      <a:lnTo>
                        <a:pt x="128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0"/>
                <p:cNvSpPr/>
                <p:nvPr/>
              </p:nvSpPr>
              <p:spPr>
                <a:xfrm>
                  <a:off x="5991906" y="396761"/>
                  <a:ext cx="502022" cy="1059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3" h="33342" extrusionOk="0">
                      <a:moveTo>
                        <a:pt x="1431" y="1"/>
                      </a:moveTo>
                      <a:lnTo>
                        <a:pt x="1449" y="290"/>
                      </a:lnTo>
                      <a:lnTo>
                        <a:pt x="1558" y="290"/>
                      </a:lnTo>
                      <a:lnTo>
                        <a:pt x="2390" y="308"/>
                      </a:lnTo>
                      <a:lnTo>
                        <a:pt x="4019" y="453"/>
                      </a:lnTo>
                      <a:lnTo>
                        <a:pt x="5558" y="725"/>
                      </a:lnTo>
                      <a:lnTo>
                        <a:pt x="7006" y="1123"/>
                      </a:lnTo>
                      <a:lnTo>
                        <a:pt x="8345" y="1666"/>
                      </a:lnTo>
                      <a:lnTo>
                        <a:pt x="9594" y="2317"/>
                      </a:lnTo>
                      <a:lnTo>
                        <a:pt x="10734" y="3114"/>
                      </a:lnTo>
                      <a:lnTo>
                        <a:pt x="11784" y="4037"/>
                      </a:lnTo>
                      <a:lnTo>
                        <a:pt x="12255" y="4544"/>
                      </a:lnTo>
                      <a:lnTo>
                        <a:pt x="12744" y="5141"/>
                      </a:lnTo>
                      <a:lnTo>
                        <a:pt x="13594" y="6408"/>
                      </a:lnTo>
                      <a:lnTo>
                        <a:pt x="14300" y="7784"/>
                      </a:lnTo>
                      <a:lnTo>
                        <a:pt x="14825" y="9286"/>
                      </a:lnTo>
                      <a:lnTo>
                        <a:pt x="15223" y="10915"/>
                      </a:lnTo>
                      <a:lnTo>
                        <a:pt x="15440" y="12616"/>
                      </a:lnTo>
                      <a:lnTo>
                        <a:pt x="15513" y="14426"/>
                      </a:lnTo>
                      <a:lnTo>
                        <a:pt x="15404" y="16345"/>
                      </a:lnTo>
                      <a:lnTo>
                        <a:pt x="15296" y="17323"/>
                      </a:lnTo>
                      <a:lnTo>
                        <a:pt x="15115" y="18535"/>
                      </a:lnTo>
                      <a:lnTo>
                        <a:pt x="14572" y="21015"/>
                      </a:lnTo>
                      <a:lnTo>
                        <a:pt x="14029" y="22861"/>
                      </a:lnTo>
                      <a:lnTo>
                        <a:pt x="13268" y="24798"/>
                      </a:lnTo>
                      <a:lnTo>
                        <a:pt x="12291" y="26735"/>
                      </a:lnTo>
                      <a:lnTo>
                        <a:pt x="11078" y="28563"/>
                      </a:lnTo>
                      <a:lnTo>
                        <a:pt x="9956" y="29812"/>
                      </a:lnTo>
                      <a:lnTo>
                        <a:pt x="9142" y="30554"/>
                      </a:lnTo>
                      <a:lnTo>
                        <a:pt x="8689" y="30916"/>
                      </a:lnTo>
                      <a:lnTo>
                        <a:pt x="8237" y="31242"/>
                      </a:lnTo>
                      <a:lnTo>
                        <a:pt x="7277" y="31803"/>
                      </a:lnTo>
                      <a:lnTo>
                        <a:pt x="6300" y="32273"/>
                      </a:lnTo>
                      <a:lnTo>
                        <a:pt x="5250" y="32617"/>
                      </a:lnTo>
                      <a:lnTo>
                        <a:pt x="4164" y="32871"/>
                      </a:lnTo>
                      <a:lnTo>
                        <a:pt x="3042" y="33016"/>
                      </a:lnTo>
                      <a:lnTo>
                        <a:pt x="1883" y="33034"/>
                      </a:lnTo>
                      <a:lnTo>
                        <a:pt x="671" y="32961"/>
                      </a:lnTo>
                      <a:lnTo>
                        <a:pt x="55" y="32871"/>
                      </a:lnTo>
                      <a:lnTo>
                        <a:pt x="1" y="33160"/>
                      </a:lnTo>
                      <a:lnTo>
                        <a:pt x="1105" y="33305"/>
                      </a:lnTo>
                      <a:lnTo>
                        <a:pt x="2155" y="33341"/>
                      </a:lnTo>
                      <a:lnTo>
                        <a:pt x="3096" y="33305"/>
                      </a:lnTo>
                      <a:lnTo>
                        <a:pt x="4888" y="33034"/>
                      </a:lnTo>
                      <a:lnTo>
                        <a:pt x="6571" y="32491"/>
                      </a:lnTo>
                      <a:lnTo>
                        <a:pt x="8128" y="31676"/>
                      </a:lnTo>
                      <a:lnTo>
                        <a:pt x="8870" y="31151"/>
                      </a:lnTo>
                      <a:lnTo>
                        <a:pt x="9323" y="30789"/>
                      </a:lnTo>
                      <a:lnTo>
                        <a:pt x="10173" y="30029"/>
                      </a:lnTo>
                      <a:lnTo>
                        <a:pt x="10933" y="29196"/>
                      </a:lnTo>
                      <a:lnTo>
                        <a:pt x="11621" y="28309"/>
                      </a:lnTo>
                      <a:lnTo>
                        <a:pt x="12544" y="26898"/>
                      </a:lnTo>
                      <a:lnTo>
                        <a:pt x="13540" y="24943"/>
                      </a:lnTo>
                      <a:lnTo>
                        <a:pt x="14300" y="22988"/>
                      </a:lnTo>
                      <a:lnTo>
                        <a:pt x="14861" y="21106"/>
                      </a:lnTo>
                      <a:lnTo>
                        <a:pt x="15422" y="18590"/>
                      </a:lnTo>
                      <a:lnTo>
                        <a:pt x="15585" y="17359"/>
                      </a:lnTo>
                      <a:lnTo>
                        <a:pt x="15712" y="16363"/>
                      </a:lnTo>
                      <a:lnTo>
                        <a:pt x="15802" y="14426"/>
                      </a:lnTo>
                      <a:lnTo>
                        <a:pt x="15748" y="12580"/>
                      </a:lnTo>
                      <a:lnTo>
                        <a:pt x="15513" y="10825"/>
                      </a:lnTo>
                      <a:lnTo>
                        <a:pt x="15115" y="9196"/>
                      </a:lnTo>
                      <a:lnTo>
                        <a:pt x="14572" y="7657"/>
                      </a:lnTo>
                      <a:lnTo>
                        <a:pt x="13848" y="6245"/>
                      </a:lnTo>
                      <a:lnTo>
                        <a:pt x="12979" y="4942"/>
                      </a:lnTo>
                      <a:lnTo>
                        <a:pt x="12472" y="4345"/>
                      </a:lnTo>
                      <a:lnTo>
                        <a:pt x="11983" y="3820"/>
                      </a:lnTo>
                      <a:lnTo>
                        <a:pt x="10933" y="2878"/>
                      </a:lnTo>
                      <a:lnTo>
                        <a:pt x="9757" y="2064"/>
                      </a:lnTo>
                      <a:lnTo>
                        <a:pt x="8490" y="1394"/>
                      </a:lnTo>
                      <a:lnTo>
                        <a:pt x="7114" y="833"/>
                      </a:lnTo>
                      <a:lnTo>
                        <a:pt x="5630" y="435"/>
                      </a:lnTo>
                      <a:lnTo>
                        <a:pt x="4073" y="145"/>
                      </a:lnTo>
                      <a:lnTo>
                        <a:pt x="24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0"/>
                <p:cNvSpPr/>
                <p:nvPr/>
              </p:nvSpPr>
              <p:spPr>
                <a:xfrm>
                  <a:off x="5900480" y="1453602"/>
                  <a:ext cx="194385" cy="13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" h="4346" extrusionOk="0">
                      <a:moveTo>
                        <a:pt x="3585" y="1"/>
                      </a:moveTo>
                      <a:lnTo>
                        <a:pt x="2752" y="182"/>
                      </a:lnTo>
                      <a:lnTo>
                        <a:pt x="2046" y="399"/>
                      </a:lnTo>
                      <a:lnTo>
                        <a:pt x="1539" y="580"/>
                      </a:lnTo>
                      <a:lnTo>
                        <a:pt x="960" y="888"/>
                      </a:lnTo>
                      <a:lnTo>
                        <a:pt x="743" y="1051"/>
                      </a:lnTo>
                      <a:lnTo>
                        <a:pt x="381" y="1358"/>
                      </a:lnTo>
                      <a:lnTo>
                        <a:pt x="146" y="1684"/>
                      </a:lnTo>
                      <a:lnTo>
                        <a:pt x="19" y="2028"/>
                      </a:lnTo>
                      <a:lnTo>
                        <a:pt x="1" y="2209"/>
                      </a:lnTo>
                      <a:lnTo>
                        <a:pt x="19" y="2408"/>
                      </a:lnTo>
                      <a:lnTo>
                        <a:pt x="146" y="2752"/>
                      </a:lnTo>
                      <a:lnTo>
                        <a:pt x="417" y="3006"/>
                      </a:lnTo>
                      <a:lnTo>
                        <a:pt x="779" y="3169"/>
                      </a:lnTo>
                      <a:lnTo>
                        <a:pt x="1015" y="3187"/>
                      </a:lnTo>
                      <a:lnTo>
                        <a:pt x="1214" y="3205"/>
                      </a:lnTo>
                      <a:lnTo>
                        <a:pt x="1648" y="3096"/>
                      </a:lnTo>
                      <a:lnTo>
                        <a:pt x="2245" y="2807"/>
                      </a:lnTo>
                      <a:lnTo>
                        <a:pt x="2553" y="2553"/>
                      </a:lnTo>
                      <a:lnTo>
                        <a:pt x="3006" y="2137"/>
                      </a:lnTo>
                      <a:lnTo>
                        <a:pt x="3476" y="1449"/>
                      </a:lnTo>
                      <a:lnTo>
                        <a:pt x="3657" y="960"/>
                      </a:lnTo>
                      <a:lnTo>
                        <a:pt x="3639" y="1069"/>
                      </a:lnTo>
                      <a:lnTo>
                        <a:pt x="3639" y="1196"/>
                      </a:lnTo>
                      <a:lnTo>
                        <a:pt x="3621" y="1648"/>
                      </a:lnTo>
                      <a:lnTo>
                        <a:pt x="3675" y="2553"/>
                      </a:lnTo>
                      <a:lnTo>
                        <a:pt x="3838" y="3078"/>
                      </a:lnTo>
                      <a:lnTo>
                        <a:pt x="4019" y="3531"/>
                      </a:lnTo>
                      <a:lnTo>
                        <a:pt x="4381" y="4001"/>
                      </a:lnTo>
                      <a:lnTo>
                        <a:pt x="4689" y="4200"/>
                      </a:lnTo>
                      <a:lnTo>
                        <a:pt x="4852" y="4273"/>
                      </a:lnTo>
                      <a:lnTo>
                        <a:pt x="5051" y="4345"/>
                      </a:lnTo>
                      <a:lnTo>
                        <a:pt x="5377" y="4345"/>
                      </a:lnTo>
                      <a:lnTo>
                        <a:pt x="5648" y="4255"/>
                      </a:lnTo>
                      <a:lnTo>
                        <a:pt x="5974" y="4001"/>
                      </a:lnTo>
                      <a:lnTo>
                        <a:pt x="6119" y="3766"/>
                      </a:lnTo>
                      <a:lnTo>
                        <a:pt x="5847" y="3621"/>
                      </a:lnTo>
                      <a:lnTo>
                        <a:pt x="5721" y="3838"/>
                      </a:lnTo>
                      <a:lnTo>
                        <a:pt x="5395" y="4037"/>
                      </a:lnTo>
                      <a:lnTo>
                        <a:pt x="5123" y="4037"/>
                      </a:lnTo>
                      <a:lnTo>
                        <a:pt x="4960" y="4001"/>
                      </a:lnTo>
                      <a:lnTo>
                        <a:pt x="4689" y="3874"/>
                      </a:lnTo>
                      <a:lnTo>
                        <a:pt x="4273" y="3368"/>
                      </a:lnTo>
                      <a:lnTo>
                        <a:pt x="4128" y="2988"/>
                      </a:lnTo>
                      <a:lnTo>
                        <a:pt x="3983" y="2499"/>
                      </a:lnTo>
                      <a:lnTo>
                        <a:pt x="3929" y="1648"/>
                      </a:lnTo>
                      <a:lnTo>
                        <a:pt x="3947" y="1214"/>
                      </a:lnTo>
                      <a:lnTo>
                        <a:pt x="3947" y="996"/>
                      </a:lnTo>
                      <a:lnTo>
                        <a:pt x="3947" y="779"/>
                      </a:lnTo>
                      <a:lnTo>
                        <a:pt x="4001" y="743"/>
                      </a:lnTo>
                      <a:lnTo>
                        <a:pt x="4019" y="689"/>
                      </a:lnTo>
                      <a:lnTo>
                        <a:pt x="4001" y="580"/>
                      </a:lnTo>
                      <a:lnTo>
                        <a:pt x="3874" y="508"/>
                      </a:lnTo>
                      <a:lnTo>
                        <a:pt x="3748" y="508"/>
                      </a:lnTo>
                      <a:lnTo>
                        <a:pt x="3712" y="490"/>
                      </a:lnTo>
                      <a:lnTo>
                        <a:pt x="3585" y="490"/>
                      </a:lnTo>
                      <a:lnTo>
                        <a:pt x="3422" y="526"/>
                      </a:lnTo>
                      <a:lnTo>
                        <a:pt x="3386" y="616"/>
                      </a:lnTo>
                      <a:lnTo>
                        <a:pt x="3386" y="671"/>
                      </a:lnTo>
                      <a:lnTo>
                        <a:pt x="3404" y="707"/>
                      </a:lnTo>
                      <a:lnTo>
                        <a:pt x="3223" y="1232"/>
                      </a:lnTo>
                      <a:lnTo>
                        <a:pt x="2788" y="1920"/>
                      </a:lnTo>
                      <a:lnTo>
                        <a:pt x="2336" y="2336"/>
                      </a:lnTo>
                      <a:lnTo>
                        <a:pt x="2064" y="2553"/>
                      </a:lnTo>
                      <a:lnTo>
                        <a:pt x="1558" y="2807"/>
                      </a:lnTo>
                      <a:lnTo>
                        <a:pt x="1196" y="2897"/>
                      </a:lnTo>
                      <a:lnTo>
                        <a:pt x="1033" y="2897"/>
                      </a:lnTo>
                      <a:lnTo>
                        <a:pt x="870" y="2879"/>
                      </a:lnTo>
                      <a:lnTo>
                        <a:pt x="598" y="2770"/>
                      </a:lnTo>
                      <a:lnTo>
                        <a:pt x="417" y="2589"/>
                      </a:lnTo>
                      <a:lnTo>
                        <a:pt x="309" y="2354"/>
                      </a:lnTo>
                      <a:lnTo>
                        <a:pt x="309" y="2227"/>
                      </a:lnTo>
                      <a:lnTo>
                        <a:pt x="327" y="2082"/>
                      </a:lnTo>
                      <a:lnTo>
                        <a:pt x="417" y="1811"/>
                      </a:lnTo>
                      <a:lnTo>
                        <a:pt x="761" y="1395"/>
                      </a:lnTo>
                      <a:lnTo>
                        <a:pt x="1123" y="1141"/>
                      </a:lnTo>
                      <a:lnTo>
                        <a:pt x="1648" y="852"/>
                      </a:lnTo>
                      <a:lnTo>
                        <a:pt x="2155" y="671"/>
                      </a:lnTo>
                      <a:lnTo>
                        <a:pt x="2825" y="472"/>
                      </a:lnTo>
                      <a:lnTo>
                        <a:pt x="3639" y="309"/>
                      </a:lnTo>
                      <a:lnTo>
                        <a:pt x="35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0"/>
                <p:cNvSpPr/>
                <p:nvPr/>
              </p:nvSpPr>
              <p:spPr>
                <a:xfrm>
                  <a:off x="6014334" y="1452458"/>
                  <a:ext cx="85137" cy="13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0" h="4382" extrusionOk="0">
                      <a:moveTo>
                        <a:pt x="182" y="1"/>
                      </a:moveTo>
                      <a:lnTo>
                        <a:pt x="55" y="37"/>
                      </a:lnTo>
                      <a:lnTo>
                        <a:pt x="1" y="37"/>
                      </a:lnTo>
                      <a:lnTo>
                        <a:pt x="55" y="345"/>
                      </a:lnTo>
                      <a:lnTo>
                        <a:pt x="109" y="327"/>
                      </a:lnTo>
                      <a:lnTo>
                        <a:pt x="218" y="308"/>
                      </a:lnTo>
                      <a:lnTo>
                        <a:pt x="345" y="327"/>
                      </a:lnTo>
                      <a:lnTo>
                        <a:pt x="417" y="363"/>
                      </a:lnTo>
                      <a:lnTo>
                        <a:pt x="1051" y="833"/>
                      </a:lnTo>
                      <a:lnTo>
                        <a:pt x="1702" y="1521"/>
                      </a:lnTo>
                      <a:lnTo>
                        <a:pt x="2028" y="1992"/>
                      </a:lnTo>
                      <a:lnTo>
                        <a:pt x="2137" y="2245"/>
                      </a:lnTo>
                      <a:lnTo>
                        <a:pt x="2318" y="2661"/>
                      </a:lnTo>
                      <a:lnTo>
                        <a:pt x="2372" y="3205"/>
                      </a:lnTo>
                      <a:lnTo>
                        <a:pt x="2318" y="3512"/>
                      </a:lnTo>
                      <a:lnTo>
                        <a:pt x="2263" y="3657"/>
                      </a:lnTo>
                      <a:lnTo>
                        <a:pt x="2137" y="3874"/>
                      </a:lnTo>
                      <a:lnTo>
                        <a:pt x="1811" y="4073"/>
                      </a:lnTo>
                      <a:lnTo>
                        <a:pt x="1539" y="4073"/>
                      </a:lnTo>
                      <a:lnTo>
                        <a:pt x="1376" y="4037"/>
                      </a:lnTo>
                      <a:lnTo>
                        <a:pt x="1268" y="4309"/>
                      </a:lnTo>
                      <a:lnTo>
                        <a:pt x="1467" y="4381"/>
                      </a:lnTo>
                      <a:lnTo>
                        <a:pt x="1793" y="4381"/>
                      </a:lnTo>
                      <a:lnTo>
                        <a:pt x="2064" y="4291"/>
                      </a:lnTo>
                      <a:lnTo>
                        <a:pt x="2390" y="4037"/>
                      </a:lnTo>
                      <a:lnTo>
                        <a:pt x="2535" y="3802"/>
                      </a:lnTo>
                      <a:lnTo>
                        <a:pt x="2607" y="3621"/>
                      </a:lnTo>
                      <a:lnTo>
                        <a:pt x="2680" y="3241"/>
                      </a:lnTo>
                      <a:lnTo>
                        <a:pt x="2607" y="2607"/>
                      </a:lnTo>
                      <a:lnTo>
                        <a:pt x="2426" y="2118"/>
                      </a:lnTo>
                      <a:lnTo>
                        <a:pt x="2300" y="1847"/>
                      </a:lnTo>
                      <a:lnTo>
                        <a:pt x="1956" y="1340"/>
                      </a:lnTo>
                      <a:lnTo>
                        <a:pt x="1250" y="616"/>
                      </a:lnTo>
                      <a:lnTo>
                        <a:pt x="598" y="109"/>
                      </a:lnTo>
                      <a:lnTo>
                        <a:pt x="453" y="37"/>
                      </a:ln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0"/>
                <p:cNvSpPr/>
                <p:nvPr/>
              </p:nvSpPr>
              <p:spPr>
                <a:xfrm>
                  <a:off x="6132795" y="520400"/>
                  <a:ext cx="253028" cy="254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5" h="8001" extrusionOk="0">
                      <a:moveTo>
                        <a:pt x="2064" y="0"/>
                      </a:moveTo>
                      <a:lnTo>
                        <a:pt x="1231" y="181"/>
                      </a:lnTo>
                      <a:lnTo>
                        <a:pt x="815" y="398"/>
                      </a:lnTo>
                      <a:lnTo>
                        <a:pt x="598" y="634"/>
                      </a:lnTo>
                      <a:lnTo>
                        <a:pt x="254" y="1050"/>
                      </a:lnTo>
                      <a:lnTo>
                        <a:pt x="73" y="1448"/>
                      </a:lnTo>
                      <a:lnTo>
                        <a:pt x="0" y="1792"/>
                      </a:lnTo>
                      <a:lnTo>
                        <a:pt x="37" y="2118"/>
                      </a:lnTo>
                      <a:lnTo>
                        <a:pt x="163" y="2407"/>
                      </a:lnTo>
                      <a:lnTo>
                        <a:pt x="471" y="2824"/>
                      </a:lnTo>
                      <a:lnTo>
                        <a:pt x="1448" y="3493"/>
                      </a:lnTo>
                      <a:lnTo>
                        <a:pt x="2553" y="4073"/>
                      </a:lnTo>
                      <a:lnTo>
                        <a:pt x="3132" y="4453"/>
                      </a:lnTo>
                      <a:lnTo>
                        <a:pt x="3331" y="4652"/>
                      </a:lnTo>
                      <a:lnTo>
                        <a:pt x="3639" y="5086"/>
                      </a:lnTo>
                      <a:lnTo>
                        <a:pt x="4091" y="6136"/>
                      </a:lnTo>
                      <a:lnTo>
                        <a:pt x="4435" y="6933"/>
                      </a:lnTo>
                      <a:lnTo>
                        <a:pt x="4725" y="7385"/>
                      </a:lnTo>
                      <a:lnTo>
                        <a:pt x="5123" y="7747"/>
                      </a:lnTo>
                      <a:lnTo>
                        <a:pt x="5612" y="7964"/>
                      </a:lnTo>
                      <a:lnTo>
                        <a:pt x="5937" y="8000"/>
                      </a:lnTo>
                      <a:lnTo>
                        <a:pt x="6408" y="8000"/>
                      </a:lnTo>
                      <a:lnTo>
                        <a:pt x="7114" y="7838"/>
                      </a:lnTo>
                      <a:lnTo>
                        <a:pt x="7603" y="7457"/>
                      </a:lnTo>
                      <a:lnTo>
                        <a:pt x="7874" y="6933"/>
                      </a:lnTo>
                      <a:lnTo>
                        <a:pt x="7965" y="6263"/>
                      </a:lnTo>
                      <a:lnTo>
                        <a:pt x="7856" y="5485"/>
                      </a:lnTo>
                      <a:lnTo>
                        <a:pt x="7603" y="4652"/>
                      </a:lnTo>
                      <a:lnTo>
                        <a:pt x="7204" y="3801"/>
                      </a:lnTo>
                      <a:lnTo>
                        <a:pt x="6679" y="2950"/>
                      </a:lnTo>
                      <a:lnTo>
                        <a:pt x="6064" y="2136"/>
                      </a:lnTo>
                      <a:lnTo>
                        <a:pt x="5340" y="1412"/>
                      </a:lnTo>
                      <a:lnTo>
                        <a:pt x="4580" y="797"/>
                      </a:lnTo>
                      <a:lnTo>
                        <a:pt x="3765" y="344"/>
                      </a:lnTo>
                      <a:lnTo>
                        <a:pt x="2915" y="54"/>
                      </a:lnTo>
                      <a:lnTo>
                        <a:pt x="20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0"/>
                <p:cNvSpPr/>
                <p:nvPr/>
              </p:nvSpPr>
              <p:spPr>
                <a:xfrm>
                  <a:off x="6289759" y="826861"/>
                  <a:ext cx="112171" cy="11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1" h="3531" extrusionOk="0">
                      <a:moveTo>
                        <a:pt x="1449" y="1"/>
                      </a:moveTo>
                      <a:lnTo>
                        <a:pt x="942" y="145"/>
                      </a:lnTo>
                      <a:lnTo>
                        <a:pt x="435" y="580"/>
                      </a:lnTo>
                      <a:lnTo>
                        <a:pt x="109" y="1159"/>
                      </a:lnTo>
                      <a:lnTo>
                        <a:pt x="1" y="1829"/>
                      </a:lnTo>
                      <a:lnTo>
                        <a:pt x="128" y="2480"/>
                      </a:lnTo>
                      <a:lnTo>
                        <a:pt x="471" y="3041"/>
                      </a:lnTo>
                      <a:lnTo>
                        <a:pt x="906" y="3331"/>
                      </a:lnTo>
                      <a:lnTo>
                        <a:pt x="1268" y="3458"/>
                      </a:lnTo>
                      <a:lnTo>
                        <a:pt x="1467" y="3494"/>
                      </a:lnTo>
                      <a:lnTo>
                        <a:pt x="1702" y="3530"/>
                      </a:lnTo>
                      <a:lnTo>
                        <a:pt x="2101" y="3530"/>
                      </a:lnTo>
                      <a:lnTo>
                        <a:pt x="2607" y="3403"/>
                      </a:lnTo>
                      <a:lnTo>
                        <a:pt x="3132" y="2969"/>
                      </a:lnTo>
                      <a:lnTo>
                        <a:pt x="3440" y="2372"/>
                      </a:lnTo>
                      <a:lnTo>
                        <a:pt x="3530" y="1684"/>
                      </a:lnTo>
                      <a:lnTo>
                        <a:pt x="3422" y="1014"/>
                      </a:lnTo>
                      <a:lnTo>
                        <a:pt x="3060" y="453"/>
                      </a:lnTo>
                      <a:lnTo>
                        <a:pt x="2625" y="163"/>
                      </a:lnTo>
                      <a:lnTo>
                        <a:pt x="2263" y="55"/>
                      </a:lnTo>
                      <a:lnTo>
                        <a:pt x="2046" y="37"/>
                      </a:lnTo>
                      <a:lnTo>
                        <a:pt x="18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6" name="Google Shape;616;p20"/>
              <p:cNvSpPr/>
              <p:nvPr/>
            </p:nvSpPr>
            <p:spPr>
              <a:xfrm rot="-1719391">
                <a:off x="-180294" y="4440951"/>
                <a:ext cx="725124" cy="770554"/>
              </a:xfrm>
              <a:custGeom>
                <a:avLst/>
                <a:gdLst/>
                <a:ahLst/>
                <a:cxnLst/>
                <a:rect l="l" t="t" r="r" b="b"/>
                <a:pathLst>
                  <a:path w="22825" h="24255" extrusionOk="0">
                    <a:moveTo>
                      <a:pt x="17431" y="1"/>
                    </a:moveTo>
                    <a:lnTo>
                      <a:pt x="16942" y="91"/>
                    </a:lnTo>
                    <a:lnTo>
                      <a:pt x="16472" y="344"/>
                    </a:lnTo>
                    <a:lnTo>
                      <a:pt x="16055" y="706"/>
                    </a:lnTo>
                    <a:lnTo>
                      <a:pt x="15494" y="1394"/>
                    </a:lnTo>
                    <a:lnTo>
                      <a:pt x="14969" y="2372"/>
                    </a:lnTo>
                    <a:lnTo>
                      <a:pt x="14806" y="2806"/>
                    </a:lnTo>
                    <a:lnTo>
                      <a:pt x="14607" y="3458"/>
                    </a:lnTo>
                    <a:lnTo>
                      <a:pt x="14481" y="4797"/>
                    </a:lnTo>
                    <a:lnTo>
                      <a:pt x="14462" y="6155"/>
                    </a:lnTo>
                    <a:lnTo>
                      <a:pt x="14354" y="7494"/>
                    </a:lnTo>
                    <a:lnTo>
                      <a:pt x="14209" y="8146"/>
                    </a:lnTo>
                    <a:lnTo>
                      <a:pt x="13956" y="8960"/>
                    </a:lnTo>
                    <a:lnTo>
                      <a:pt x="13250" y="10517"/>
                    </a:lnTo>
                    <a:lnTo>
                      <a:pt x="12852" y="11241"/>
                    </a:lnTo>
                    <a:lnTo>
                      <a:pt x="12200" y="8073"/>
                    </a:lnTo>
                    <a:lnTo>
                      <a:pt x="11422" y="4489"/>
                    </a:lnTo>
                    <a:lnTo>
                      <a:pt x="11313" y="4091"/>
                    </a:lnTo>
                    <a:lnTo>
                      <a:pt x="11114" y="3729"/>
                    </a:lnTo>
                    <a:lnTo>
                      <a:pt x="10933" y="3530"/>
                    </a:lnTo>
                    <a:lnTo>
                      <a:pt x="10553" y="3349"/>
                    </a:lnTo>
                    <a:lnTo>
                      <a:pt x="10191" y="3440"/>
                    </a:lnTo>
                    <a:lnTo>
                      <a:pt x="9829" y="3711"/>
                    </a:lnTo>
                    <a:lnTo>
                      <a:pt x="9358" y="4345"/>
                    </a:lnTo>
                    <a:lnTo>
                      <a:pt x="8978" y="5286"/>
                    </a:lnTo>
                    <a:lnTo>
                      <a:pt x="8924" y="5630"/>
                    </a:lnTo>
                    <a:lnTo>
                      <a:pt x="8942" y="6082"/>
                    </a:lnTo>
                    <a:lnTo>
                      <a:pt x="9141" y="6933"/>
                    </a:lnTo>
                    <a:lnTo>
                      <a:pt x="9684" y="8164"/>
                    </a:lnTo>
                    <a:lnTo>
                      <a:pt x="10118" y="8960"/>
                    </a:lnTo>
                    <a:lnTo>
                      <a:pt x="10553" y="9757"/>
                    </a:lnTo>
                    <a:lnTo>
                      <a:pt x="11005" y="11024"/>
                    </a:lnTo>
                    <a:lnTo>
                      <a:pt x="11114" y="11892"/>
                    </a:lnTo>
                    <a:lnTo>
                      <a:pt x="11078" y="12327"/>
                    </a:lnTo>
                    <a:lnTo>
                      <a:pt x="11023" y="12580"/>
                    </a:lnTo>
                    <a:lnTo>
                      <a:pt x="10842" y="13033"/>
                    </a:lnTo>
                    <a:lnTo>
                      <a:pt x="10571" y="13431"/>
                    </a:lnTo>
                    <a:lnTo>
                      <a:pt x="10209" y="13721"/>
                    </a:lnTo>
                    <a:lnTo>
                      <a:pt x="9974" y="13811"/>
                    </a:lnTo>
                    <a:lnTo>
                      <a:pt x="9738" y="13865"/>
                    </a:lnTo>
                    <a:lnTo>
                      <a:pt x="9304" y="13829"/>
                    </a:lnTo>
                    <a:lnTo>
                      <a:pt x="8906" y="13630"/>
                    </a:lnTo>
                    <a:lnTo>
                      <a:pt x="8562" y="13322"/>
                    </a:lnTo>
                    <a:lnTo>
                      <a:pt x="8127" y="12689"/>
                    </a:lnTo>
                    <a:lnTo>
                      <a:pt x="7765" y="11675"/>
                    </a:lnTo>
                    <a:lnTo>
                      <a:pt x="7675" y="11168"/>
                    </a:lnTo>
                    <a:lnTo>
                      <a:pt x="7602" y="10662"/>
                    </a:lnTo>
                    <a:lnTo>
                      <a:pt x="7331" y="9612"/>
                    </a:lnTo>
                    <a:lnTo>
                      <a:pt x="7005" y="8924"/>
                    </a:lnTo>
                    <a:lnTo>
                      <a:pt x="6716" y="8544"/>
                    </a:lnTo>
                    <a:lnTo>
                      <a:pt x="6372" y="8272"/>
                    </a:lnTo>
                    <a:lnTo>
                      <a:pt x="5955" y="8109"/>
                    </a:lnTo>
                    <a:lnTo>
                      <a:pt x="5702" y="8091"/>
                    </a:lnTo>
                    <a:lnTo>
                      <a:pt x="5467" y="8091"/>
                    </a:lnTo>
                    <a:lnTo>
                      <a:pt x="5032" y="8254"/>
                    </a:lnTo>
                    <a:lnTo>
                      <a:pt x="4688" y="8544"/>
                    </a:lnTo>
                    <a:lnTo>
                      <a:pt x="4435" y="8942"/>
                    </a:lnTo>
                    <a:lnTo>
                      <a:pt x="4254" y="9413"/>
                    </a:lnTo>
                    <a:lnTo>
                      <a:pt x="4182" y="9938"/>
                    </a:lnTo>
                    <a:lnTo>
                      <a:pt x="4218" y="10444"/>
                    </a:lnTo>
                    <a:lnTo>
                      <a:pt x="4363" y="10951"/>
                    </a:lnTo>
                    <a:lnTo>
                      <a:pt x="4471" y="11168"/>
                    </a:lnTo>
                    <a:lnTo>
                      <a:pt x="4725" y="11603"/>
                    </a:lnTo>
                    <a:lnTo>
                      <a:pt x="5412" y="12327"/>
                    </a:lnTo>
                    <a:lnTo>
                      <a:pt x="6607" y="13286"/>
                    </a:lnTo>
                    <a:lnTo>
                      <a:pt x="7385" y="13938"/>
                    </a:lnTo>
                    <a:lnTo>
                      <a:pt x="7729" y="14318"/>
                    </a:lnTo>
                    <a:lnTo>
                      <a:pt x="8290" y="15205"/>
                    </a:lnTo>
                    <a:lnTo>
                      <a:pt x="8526" y="15929"/>
                    </a:lnTo>
                    <a:lnTo>
                      <a:pt x="8562" y="16418"/>
                    </a:lnTo>
                    <a:lnTo>
                      <a:pt x="8507" y="16888"/>
                    </a:lnTo>
                    <a:lnTo>
                      <a:pt x="8326" y="17323"/>
                    </a:lnTo>
                    <a:lnTo>
                      <a:pt x="8182" y="17522"/>
                    </a:lnTo>
                    <a:lnTo>
                      <a:pt x="8019" y="17685"/>
                    </a:lnTo>
                    <a:lnTo>
                      <a:pt x="7657" y="17938"/>
                    </a:lnTo>
                    <a:lnTo>
                      <a:pt x="7240" y="18101"/>
                    </a:lnTo>
                    <a:lnTo>
                      <a:pt x="6806" y="18155"/>
                    </a:lnTo>
                    <a:lnTo>
                      <a:pt x="6100" y="18083"/>
                    </a:lnTo>
                    <a:lnTo>
                      <a:pt x="5231" y="17721"/>
                    </a:lnTo>
                    <a:lnTo>
                      <a:pt x="4869" y="17431"/>
                    </a:lnTo>
                    <a:lnTo>
                      <a:pt x="4544" y="17105"/>
                    </a:lnTo>
                    <a:lnTo>
                      <a:pt x="4019" y="16345"/>
                    </a:lnTo>
                    <a:lnTo>
                      <a:pt x="3421" y="15096"/>
                    </a:lnTo>
                    <a:lnTo>
                      <a:pt x="3095" y="14209"/>
                    </a:lnTo>
                    <a:lnTo>
                      <a:pt x="2860" y="13648"/>
                    </a:lnTo>
                    <a:lnTo>
                      <a:pt x="2335" y="12924"/>
                    </a:lnTo>
                    <a:lnTo>
                      <a:pt x="1883" y="12598"/>
                    </a:lnTo>
                    <a:lnTo>
                      <a:pt x="1611" y="12526"/>
                    </a:lnTo>
                    <a:lnTo>
                      <a:pt x="1430" y="12508"/>
                    </a:lnTo>
                    <a:lnTo>
                      <a:pt x="1086" y="12562"/>
                    </a:lnTo>
                    <a:lnTo>
                      <a:pt x="634" y="12834"/>
                    </a:lnTo>
                    <a:lnTo>
                      <a:pt x="181" y="13413"/>
                    </a:lnTo>
                    <a:lnTo>
                      <a:pt x="0" y="14155"/>
                    </a:lnTo>
                    <a:lnTo>
                      <a:pt x="37" y="14517"/>
                    </a:lnTo>
                    <a:lnTo>
                      <a:pt x="109" y="14879"/>
                    </a:lnTo>
                    <a:lnTo>
                      <a:pt x="417" y="15531"/>
                    </a:lnTo>
                    <a:lnTo>
                      <a:pt x="1104" y="16418"/>
                    </a:lnTo>
                    <a:lnTo>
                      <a:pt x="1647" y="16942"/>
                    </a:lnTo>
                    <a:lnTo>
                      <a:pt x="2426" y="17721"/>
                    </a:lnTo>
                    <a:lnTo>
                      <a:pt x="4182" y="19694"/>
                    </a:lnTo>
                    <a:lnTo>
                      <a:pt x="5593" y="21232"/>
                    </a:lnTo>
                    <a:lnTo>
                      <a:pt x="6571" y="22173"/>
                    </a:lnTo>
                    <a:lnTo>
                      <a:pt x="7566" y="22970"/>
                    </a:lnTo>
                    <a:lnTo>
                      <a:pt x="8580" y="23585"/>
                    </a:lnTo>
                    <a:lnTo>
                      <a:pt x="9087" y="23802"/>
                    </a:lnTo>
                    <a:lnTo>
                      <a:pt x="9557" y="23947"/>
                    </a:lnTo>
                    <a:lnTo>
                      <a:pt x="10625" y="24146"/>
                    </a:lnTo>
                    <a:lnTo>
                      <a:pt x="12399" y="24255"/>
                    </a:lnTo>
                    <a:lnTo>
                      <a:pt x="16182" y="24020"/>
                    </a:lnTo>
                    <a:lnTo>
                      <a:pt x="18336" y="23947"/>
                    </a:lnTo>
                    <a:lnTo>
                      <a:pt x="18752" y="23947"/>
                    </a:lnTo>
                    <a:lnTo>
                      <a:pt x="19603" y="23839"/>
                    </a:lnTo>
                    <a:lnTo>
                      <a:pt x="20381" y="23585"/>
                    </a:lnTo>
                    <a:lnTo>
                      <a:pt x="20816" y="23241"/>
                    </a:lnTo>
                    <a:lnTo>
                      <a:pt x="21033" y="22934"/>
                    </a:lnTo>
                    <a:lnTo>
                      <a:pt x="21105" y="22753"/>
                    </a:lnTo>
                    <a:lnTo>
                      <a:pt x="21160" y="22499"/>
                    </a:lnTo>
                    <a:lnTo>
                      <a:pt x="21142" y="22047"/>
                    </a:lnTo>
                    <a:lnTo>
                      <a:pt x="20942" y="21649"/>
                    </a:lnTo>
                    <a:lnTo>
                      <a:pt x="20617" y="21287"/>
                    </a:lnTo>
                    <a:lnTo>
                      <a:pt x="20200" y="20997"/>
                    </a:lnTo>
                    <a:lnTo>
                      <a:pt x="19712" y="20780"/>
                    </a:lnTo>
                    <a:lnTo>
                      <a:pt x="19169" y="20635"/>
                    </a:lnTo>
                    <a:lnTo>
                      <a:pt x="18644" y="20599"/>
                    </a:lnTo>
                    <a:lnTo>
                      <a:pt x="18372" y="20617"/>
                    </a:lnTo>
                    <a:lnTo>
                      <a:pt x="17359" y="20816"/>
                    </a:lnTo>
                    <a:lnTo>
                      <a:pt x="15820" y="21178"/>
                    </a:lnTo>
                    <a:lnTo>
                      <a:pt x="15060" y="21214"/>
                    </a:lnTo>
                    <a:lnTo>
                      <a:pt x="14571" y="21160"/>
                    </a:lnTo>
                    <a:lnTo>
                      <a:pt x="14318" y="21087"/>
                    </a:lnTo>
                    <a:lnTo>
                      <a:pt x="14499" y="20762"/>
                    </a:lnTo>
                    <a:lnTo>
                      <a:pt x="15024" y="20291"/>
                    </a:lnTo>
                    <a:lnTo>
                      <a:pt x="15711" y="19983"/>
                    </a:lnTo>
                    <a:lnTo>
                      <a:pt x="16472" y="19839"/>
                    </a:lnTo>
                    <a:lnTo>
                      <a:pt x="16834" y="19839"/>
                    </a:lnTo>
                    <a:lnTo>
                      <a:pt x="17594" y="19875"/>
                    </a:lnTo>
                    <a:lnTo>
                      <a:pt x="18716" y="19965"/>
                    </a:lnTo>
                    <a:lnTo>
                      <a:pt x="19440" y="19947"/>
                    </a:lnTo>
                    <a:lnTo>
                      <a:pt x="19820" y="19893"/>
                    </a:lnTo>
                    <a:lnTo>
                      <a:pt x="20182" y="19802"/>
                    </a:lnTo>
                    <a:lnTo>
                      <a:pt x="20852" y="19440"/>
                    </a:lnTo>
                    <a:lnTo>
                      <a:pt x="21377" y="18915"/>
                    </a:lnTo>
                    <a:lnTo>
                      <a:pt x="21576" y="18409"/>
                    </a:lnTo>
                    <a:lnTo>
                      <a:pt x="21612" y="18065"/>
                    </a:lnTo>
                    <a:lnTo>
                      <a:pt x="21594" y="17884"/>
                    </a:lnTo>
                    <a:lnTo>
                      <a:pt x="21540" y="17666"/>
                    </a:lnTo>
                    <a:lnTo>
                      <a:pt x="21341" y="17286"/>
                    </a:lnTo>
                    <a:lnTo>
                      <a:pt x="21033" y="16997"/>
                    </a:lnTo>
                    <a:lnTo>
                      <a:pt x="20653" y="16798"/>
                    </a:lnTo>
                    <a:lnTo>
                      <a:pt x="19983" y="16599"/>
                    </a:lnTo>
                    <a:lnTo>
                      <a:pt x="19024" y="16617"/>
                    </a:lnTo>
                    <a:lnTo>
                      <a:pt x="18571" y="16725"/>
                    </a:lnTo>
                    <a:lnTo>
                      <a:pt x="17702" y="17051"/>
                    </a:lnTo>
                    <a:lnTo>
                      <a:pt x="16399" y="17558"/>
                    </a:lnTo>
                    <a:lnTo>
                      <a:pt x="15530" y="17721"/>
                    </a:lnTo>
                    <a:lnTo>
                      <a:pt x="15078" y="17703"/>
                    </a:lnTo>
                    <a:lnTo>
                      <a:pt x="15060" y="17485"/>
                    </a:lnTo>
                    <a:lnTo>
                      <a:pt x="15114" y="17069"/>
                    </a:lnTo>
                    <a:lnTo>
                      <a:pt x="15368" y="16508"/>
                    </a:lnTo>
                    <a:lnTo>
                      <a:pt x="15947" y="15875"/>
                    </a:lnTo>
                    <a:lnTo>
                      <a:pt x="16725" y="15422"/>
                    </a:lnTo>
                    <a:lnTo>
                      <a:pt x="17123" y="15277"/>
                    </a:lnTo>
                    <a:lnTo>
                      <a:pt x="17974" y="15078"/>
                    </a:lnTo>
                    <a:lnTo>
                      <a:pt x="19693" y="14915"/>
                    </a:lnTo>
                    <a:lnTo>
                      <a:pt x="20544" y="14734"/>
                    </a:lnTo>
                    <a:lnTo>
                      <a:pt x="20961" y="14626"/>
                    </a:lnTo>
                    <a:lnTo>
                      <a:pt x="21757" y="14209"/>
                    </a:lnTo>
                    <a:lnTo>
                      <a:pt x="22390" y="13630"/>
                    </a:lnTo>
                    <a:lnTo>
                      <a:pt x="22698" y="13087"/>
                    </a:lnTo>
                    <a:lnTo>
                      <a:pt x="22807" y="12689"/>
                    </a:lnTo>
                    <a:lnTo>
                      <a:pt x="22825" y="12472"/>
                    </a:lnTo>
                    <a:lnTo>
                      <a:pt x="22807" y="12218"/>
                    </a:lnTo>
                    <a:lnTo>
                      <a:pt x="22662" y="11748"/>
                    </a:lnTo>
                    <a:lnTo>
                      <a:pt x="22409" y="11331"/>
                    </a:lnTo>
                    <a:lnTo>
                      <a:pt x="22047" y="10987"/>
                    </a:lnTo>
                    <a:lnTo>
                      <a:pt x="21594" y="10716"/>
                    </a:lnTo>
                    <a:lnTo>
                      <a:pt x="21105" y="10517"/>
                    </a:lnTo>
                    <a:lnTo>
                      <a:pt x="20580" y="10426"/>
                    </a:lnTo>
                    <a:lnTo>
                      <a:pt x="20056" y="10426"/>
                    </a:lnTo>
                    <a:lnTo>
                      <a:pt x="19802" y="10463"/>
                    </a:lnTo>
                    <a:lnTo>
                      <a:pt x="19295" y="10589"/>
                    </a:lnTo>
                    <a:lnTo>
                      <a:pt x="18390" y="11042"/>
                    </a:lnTo>
                    <a:lnTo>
                      <a:pt x="17159" y="12019"/>
                    </a:lnTo>
                    <a:lnTo>
                      <a:pt x="16417" y="12779"/>
                    </a:lnTo>
                    <a:lnTo>
                      <a:pt x="16997" y="11494"/>
                    </a:lnTo>
                    <a:lnTo>
                      <a:pt x="17558" y="9920"/>
                    </a:lnTo>
                    <a:lnTo>
                      <a:pt x="17829" y="9141"/>
                    </a:lnTo>
                    <a:lnTo>
                      <a:pt x="18318" y="7566"/>
                    </a:lnTo>
                    <a:lnTo>
                      <a:pt x="18499" y="6752"/>
                    </a:lnTo>
                    <a:lnTo>
                      <a:pt x="18662" y="6064"/>
                    </a:lnTo>
                    <a:lnTo>
                      <a:pt x="18933" y="4562"/>
                    </a:lnTo>
                    <a:lnTo>
                      <a:pt x="19060" y="3023"/>
                    </a:lnTo>
                    <a:lnTo>
                      <a:pt x="18951" y="1901"/>
                    </a:lnTo>
                    <a:lnTo>
                      <a:pt x="18770" y="1195"/>
                    </a:lnTo>
                    <a:lnTo>
                      <a:pt x="18626" y="851"/>
                    </a:lnTo>
                    <a:lnTo>
                      <a:pt x="18463" y="562"/>
                    </a:lnTo>
                    <a:lnTo>
                      <a:pt x="18119" y="218"/>
                    </a:lnTo>
                    <a:lnTo>
                      <a:pt x="17829" y="73"/>
                    </a:lnTo>
                    <a:lnTo>
                      <a:pt x="17666" y="19"/>
                    </a:lnTo>
                    <a:lnTo>
                      <a:pt x="174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0"/>
              <p:cNvSpPr/>
              <p:nvPr/>
            </p:nvSpPr>
            <p:spPr>
              <a:xfrm rot="1030112" flipH="1">
                <a:off x="550464" y="4642734"/>
                <a:ext cx="723661" cy="640963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3151" extrusionOk="0">
                    <a:moveTo>
                      <a:pt x="16472" y="1"/>
                    </a:moveTo>
                    <a:lnTo>
                      <a:pt x="15983" y="55"/>
                    </a:lnTo>
                    <a:lnTo>
                      <a:pt x="15530" y="254"/>
                    </a:lnTo>
                    <a:lnTo>
                      <a:pt x="15114" y="544"/>
                    </a:lnTo>
                    <a:lnTo>
                      <a:pt x="14752" y="924"/>
                    </a:lnTo>
                    <a:lnTo>
                      <a:pt x="14462" y="1376"/>
                    </a:lnTo>
                    <a:lnTo>
                      <a:pt x="14281" y="1865"/>
                    </a:lnTo>
                    <a:lnTo>
                      <a:pt x="14245" y="2118"/>
                    </a:lnTo>
                    <a:lnTo>
                      <a:pt x="14209" y="2625"/>
                    </a:lnTo>
                    <a:lnTo>
                      <a:pt x="14390" y="3621"/>
                    </a:lnTo>
                    <a:lnTo>
                      <a:pt x="14987" y="5069"/>
                    </a:lnTo>
                    <a:lnTo>
                      <a:pt x="15512" y="5974"/>
                    </a:lnTo>
                    <a:lnTo>
                      <a:pt x="15766" y="6426"/>
                    </a:lnTo>
                    <a:lnTo>
                      <a:pt x="16236" y="7385"/>
                    </a:lnTo>
                    <a:lnTo>
                      <a:pt x="16562" y="8363"/>
                    </a:lnTo>
                    <a:lnTo>
                      <a:pt x="16634" y="9377"/>
                    </a:lnTo>
                    <a:lnTo>
                      <a:pt x="16544" y="9883"/>
                    </a:lnTo>
                    <a:lnTo>
                      <a:pt x="16490" y="10064"/>
                    </a:lnTo>
                    <a:lnTo>
                      <a:pt x="16327" y="10444"/>
                    </a:lnTo>
                    <a:lnTo>
                      <a:pt x="16073" y="10734"/>
                    </a:lnTo>
                    <a:lnTo>
                      <a:pt x="15748" y="10915"/>
                    </a:lnTo>
                    <a:lnTo>
                      <a:pt x="15567" y="10951"/>
                    </a:lnTo>
                    <a:lnTo>
                      <a:pt x="15349" y="10933"/>
                    </a:lnTo>
                    <a:lnTo>
                      <a:pt x="14987" y="10770"/>
                    </a:lnTo>
                    <a:lnTo>
                      <a:pt x="14535" y="10318"/>
                    </a:lnTo>
                    <a:lnTo>
                      <a:pt x="14318" y="9938"/>
                    </a:lnTo>
                    <a:lnTo>
                      <a:pt x="12544" y="6879"/>
                    </a:lnTo>
                    <a:lnTo>
                      <a:pt x="10770" y="3802"/>
                    </a:lnTo>
                    <a:lnTo>
                      <a:pt x="10498" y="3349"/>
                    </a:lnTo>
                    <a:lnTo>
                      <a:pt x="9829" y="2444"/>
                    </a:lnTo>
                    <a:lnTo>
                      <a:pt x="9250" y="1901"/>
                    </a:lnTo>
                    <a:lnTo>
                      <a:pt x="8815" y="1630"/>
                    </a:lnTo>
                    <a:lnTo>
                      <a:pt x="8363" y="1467"/>
                    </a:lnTo>
                    <a:lnTo>
                      <a:pt x="7874" y="1430"/>
                    </a:lnTo>
                    <a:lnTo>
                      <a:pt x="7602" y="1467"/>
                    </a:lnTo>
                    <a:lnTo>
                      <a:pt x="7313" y="1539"/>
                    </a:lnTo>
                    <a:lnTo>
                      <a:pt x="6806" y="1847"/>
                    </a:lnTo>
                    <a:lnTo>
                      <a:pt x="6444" y="2281"/>
                    </a:lnTo>
                    <a:lnTo>
                      <a:pt x="6209" y="2842"/>
                    </a:lnTo>
                    <a:lnTo>
                      <a:pt x="6064" y="3476"/>
                    </a:lnTo>
                    <a:lnTo>
                      <a:pt x="6046" y="4146"/>
                    </a:lnTo>
                    <a:lnTo>
                      <a:pt x="6118" y="4815"/>
                    </a:lnTo>
                    <a:lnTo>
                      <a:pt x="6281" y="5485"/>
                    </a:lnTo>
                    <a:lnTo>
                      <a:pt x="6390" y="5793"/>
                    </a:lnTo>
                    <a:lnTo>
                      <a:pt x="6752" y="6643"/>
                    </a:lnTo>
                    <a:lnTo>
                      <a:pt x="7747" y="8218"/>
                    </a:lnTo>
                    <a:lnTo>
                      <a:pt x="8978" y="9594"/>
                    </a:lnTo>
                    <a:lnTo>
                      <a:pt x="10444" y="10734"/>
                    </a:lnTo>
                    <a:lnTo>
                      <a:pt x="11241" y="11205"/>
                    </a:lnTo>
                    <a:lnTo>
                      <a:pt x="11910" y="11549"/>
                    </a:lnTo>
                    <a:lnTo>
                      <a:pt x="12815" y="12182"/>
                    </a:lnTo>
                    <a:lnTo>
                      <a:pt x="13214" y="12743"/>
                    </a:lnTo>
                    <a:lnTo>
                      <a:pt x="13322" y="13087"/>
                    </a:lnTo>
                    <a:lnTo>
                      <a:pt x="13340" y="13268"/>
                    </a:lnTo>
                    <a:lnTo>
                      <a:pt x="13304" y="13648"/>
                    </a:lnTo>
                    <a:lnTo>
                      <a:pt x="13105" y="14155"/>
                    </a:lnTo>
                    <a:lnTo>
                      <a:pt x="12580" y="14698"/>
                    </a:lnTo>
                    <a:lnTo>
                      <a:pt x="11874" y="15042"/>
                    </a:lnTo>
                    <a:lnTo>
                      <a:pt x="11494" y="15114"/>
                    </a:lnTo>
                    <a:lnTo>
                      <a:pt x="11114" y="15114"/>
                    </a:lnTo>
                    <a:lnTo>
                      <a:pt x="10372" y="14988"/>
                    </a:lnTo>
                    <a:lnTo>
                      <a:pt x="9666" y="14698"/>
                    </a:lnTo>
                    <a:lnTo>
                      <a:pt x="8978" y="14318"/>
                    </a:lnTo>
                    <a:lnTo>
                      <a:pt x="8670" y="14101"/>
                    </a:lnTo>
                    <a:lnTo>
                      <a:pt x="7874" y="13521"/>
                    </a:lnTo>
                    <a:lnTo>
                      <a:pt x="6281" y="12327"/>
                    </a:lnTo>
                    <a:lnTo>
                      <a:pt x="5430" y="11838"/>
                    </a:lnTo>
                    <a:lnTo>
                      <a:pt x="4996" y="11621"/>
                    </a:lnTo>
                    <a:lnTo>
                      <a:pt x="4037" y="11295"/>
                    </a:lnTo>
                    <a:lnTo>
                      <a:pt x="3077" y="11168"/>
                    </a:lnTo>
                    <a:lnTo>
                      <a:pt x="2100" y="11259"/>
                    </a:lnTo>
                    <a:lnTo>
                      <a:pt x="1647" y="11422"/>
                    </a:lnTo>
                    <a:lnTo>
                      <a:pt x="1412" y="11530"/>
                    </a:lnTo>
                    <a:lnTo>
                      <a:pt x="1014" y="11802"/>
                    </a:lnTo>
                    <a:lnTo>
                      <a:pt x="652" y="12146"/>
                    </a:lnTo>
                    <a:lnTo>
                      <a:pt x="362" y="12544"/>
                    </a:lnTo>
                    <a:lnTo>
                      <a:pt x="145" y="12997"/>
                    </a:lnTo>
                    <a:lnTo>
                      <a:pt x="18" y="13467"/>
                    </a:lnTo>
                    <a:lnTo>
                      <a:pt x="0" y="13938"/>
                    </a:lnTo>
                    <a:lnTo>
                      <a:pt x="91" y="14408"/>
                    </a:lnTo>
                    <a:lnTo>
                      <a:pt x="181" y="14626"/>
                    </a:lnTo>
                    <a:lnTo>
                      <a:pt x="290" y="14825"/>
                    </a:lnTo>
                    <a:lnTo>
                      <a:pt x="579" y="15169"/>
                    </a:lnTo>
                    <a:lnTo>
                      <a:pt x="1104" y="15585"/>
                    </a:lnTo>
                    <a:lnTo>
                      <a:pt x="1955" y="15965"/>
                    </a:lnTo>
                    <a:lnTo>
                      <a:pt x="2896" y="16218"/>
                    </a:lnTo>
                    <a:lnTo>
                      <a:pt x="3349" y="16309"/>
                    </a:lnTo>
                    <a:lnTo>
                      <a:pt x="4471" y="16544"/>
                    </a:lnTo>
                    <a:lnTo>
                      <a:pt x="6679" y="17069"/>
                    </a:lnTo>
                    <a:lnTo>
                      <a:pt x="9883" y="18028"/>
                    </a:lnTo>
                    <a:lnTo>
                      <a:pt x="14082" y="19567"/>
                    </a:lnTo>
                    <a:lnTo>
                      <a:pt x="18191" y="21323"/>
                    </a:lnTo>
                    <a:lnTo>
                      <a:pt x="20255" y="22264"/>
                    </a:lnTo>
                    <a:lnTo>
                      <a:pt x="20924" y="22572"/>
                    </a:lnTo>
                    <a:lnTo>
                      <a:pt x="22010" y="22970"/>
                    </a:lnTo>
                    <a:lnTo>
                      <a:pt x="22861" y="23151"/>
                    </a:lnTo>
                    <a:lnTo>
                      <a:pt x="23513" y="23060"/>
                    </a:lnTo>
                    <a:lnTo>
                      <a:pt x="24001" y="22716"/>
                    </a:lnTo>
                    <a:lnTo>
                      <a:pt x="24418" y="22101"/>
                    </a:lnTo>
                    <a:lnTo>
                      <a:pt x="24924" y="20671"/>
                    </a:lnTo>
                    <a:lnTo>
                      <a:pt x="25286" y="19259"/>
                    </a:lnTo>
                    <a:lnTo>
                      <a:pt x="25522" y="18264"/>
                    </a:lnTo>
                    <a:lnTo>
                      <a:pt x="25884" y="16218"/>
                    </a:lnTo>
                    <a:lnTo>
                      <a:pt x="26083" y="14137"/>
                    </a:lnTo>
                    <a:lnTo>
                      <a:pt x="26137" y="12073"/>
                    </a:lnTo>
                    <a:lnTo>
                      <a:pt x="26083" y="11024"/>
                    </a:lnTo>
                    <a:lnTo>
                      <a:pt x="26047" y="10372"/>
                    </a:lnTo>
                    <a:lnTo>
                      <a:pt x="25866" y="9377"/>
                    </a:lnTo>
                    <a:lnTo>
                      <a:pt x="25612" y="8761"/>
                    </a:lnTo>
                    <a:lnTo>
                      <a:pt x="25449" y="8490"/>
                    </a:lnTo>
                    <a:lnTo>
                      <a:pt x="25250" y="8218"/>
                    </a:lnTo>
                    <a:lnTo>
                      <a:pt x="24725" y="7784"/>
                    </a:lnTo>
                    <a:lnTo>
                      <a:pt x="24110" y="7548"/>
                    </a:lnTo>
                    <a:lnTo>
                      <a:pt x="23458" y="7530"/>
                    </a:lnTo>
                    <a:lnTo>
                      <a:pt x="23151" y="7639"/>
                    </a:lnTo>
                    <a:lnTo>
                      <a:pt x="22952" y="7747"/>
                    </a:lnTo>
                    <a:lnTo>
                      <a:pt x="22626" y="8037"/>
                    </a:lnTo>
                    <a:lnTo>
                      <a:pt x="22300" y="8580"/>
                    </a:lnTo>
                    <a:lnTo>
                      <a:pt x="22083" y="9503"/>
                    </a:lnTo>
                    <a:lnTo>
                      <a:pt x="22028" y="10499"/>
                    </a:lnTo>
                    <a:lnTo>
                      <a:pt x="22028" y="10969"/>
                    </a:lnTo>
                    <a:lnTo>
                      <a:pt x="22010" y="11440"/>
                    </a:lnTo>
                    <a:lnTo>
                      <a:pt x="21757" y="12417"/>
                    </a:lnTo>
                    <a:lnTo>
                      <a:pt x="21413" y="13033"/>
                    </a:lnTo>
                    <a:lnTo>
                      <a:pt x="21105" y="13340"/>
                    </a:lnTo>
                    <a:lnTo>
                      <a:pt x="20761" y="13558"/>
                    </a:lnTo>
                    <a:lnTo>
                      <a:pt x="20345" y="13612"/>
                    </a:lnTo>
                    <a:lnTo>
                      <a:pt x="20128" y="13594"/>
                    </a:lnTo>
                    <a:lnTo>
                      <a:pt x="19947" y="13540"/>
                    </a:lnTo>
                    <a:lnTo>
                      <a:pt x="19639" y="13377"/>
                    </a:lnTo>
                    <a:lnTo>
                      <a:pt x="19277" y="12997"/>
                    </a:lnTo>
                    <a:lnTo>
                      <a:pt x="18988" y="12309"/>
                    </a:lnTo>
                    <a:lnTo>
                      <a:pt x="18825" y="11530"/>
                    </a:lnTo>
                    <a:lnTo>
                      <a:pt x="18788" y="11150"/>
                    </a:lnTo>
                    <a:lnTo>
                      <a:pt x="18499" y="6969"/>
                    </a:lnTo>
                    <a:lnTo>
                      <a:pt x="18191" y="2806"/>
                    </a:lnTo>
                    <a:lnTo>
                      <a:pt x="18155" y="2444"/>
                    </a:lnTo>
                    <a:lnTo>
                      <a:pt x="18046" y="1702"/>
                    </a:lnTo>
                    <a:lnTo>
                      <a:pt x="17829" y="1014"/>
                    </a:lnTo>
                    <a:lnTo>
                      <a:pt x="17431" y="435"/>
                    </a:lnTo>
                    <a:lnTo>
                      <a:pt x="17159" y="236"/>
                    </a:lnTo>
                    <a:lnTo>
                      <a:pt x="16924" y="109"/>
                    </a:lnTo>
                    <a:lnTo>
                      <a:pt x="1647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2"/>
          <p:cNvSpPr txBox="1">
            <a:spLocks noGrp="1"/>
          </p:cNvSpPr>
          <p:nvPr>
            <p:ph type="subTitle" idx="1"/>
          </p:nvPr>
        </p:nvSpPr>
        <p:spPr>
          <a:xfrm>
            <a:off x="4596625" y="2327875"/>
            <a:ext cx="36723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22"/>
          <p:cNvSpPr txBox="1">
            <a:spLocks noGrp="1"/>
          </p:cNvSpPr>
          <p:nvPr>
            <p:ph type="title"/>
          </p:nvPr>
        </p:nvSpPr>
        <p:spPr>
          <a:xfrm>
            <a:off x="4596625" y="1735775"/>
            <a:ext cx="36723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77" name="Google Shape;677;p22"/>
          <p:cNvGrpSpPr/>
          <p:nvPr/>
        </p:nvGrpSpPr>
        <p:grpSpPr>
          <a:xfrm>
            <a:off x="144949" y="318039"/>
            <a:ext cx="8527102" cy="5059454"/>
            <a:chOff x="144949" y="318039"/>
            <a:chExt cx="8527102" cy="5059454"/>
          </a:xfrm>
        </p:grpSpPr>
        <p:grpSp>
          <p:nvGrpSpPr>
            <p:cNvPr id="678" name="Google Shape;678;p22"/>
            <p:cNvGrpSpPr/>
            <p:nvPr/>
          </p:nvGrpSpPr>
          <p:grpSpPr>
            <a:xfrm flipH="1">
              <a:off x="1597675" y="670416"/>
              <a:ext cx="830714" cy="355988"/>
              <a:chOff x="1925508" y="3606994"/>
              <a:chExt cx="1061479" cy="454879"/>
            </a:xfrm>
          </p:grpSpPr>
          <p:sp>
            <p:nvSpPr>
              <p:cNvPr id="679" name="Google Shape;679;p22"/>
              <p:cNvSpPr/>
              <p:nvPr/>
            </p:nvSpPr>
            <p:spPr>
              <a:xfrm>
                <a:off x="1930114" y="3611600"/>
                <a:ext cx="1052267" cy="445666"/>
              </a:xfrm>
              <a:custGeom>
                <a:avLst/>
                <a:gdLst/>
                <a:ahLst/>
                <a:cxnLst/>
                <a:rect l="l" t="t" r="r" b="b"/>
                <a:pathLst>
                  <a:path w="33124" h="14029" extrusionOk="0">
                    <a:moveTo>
                      <a:pt x="16924" y="1"/>
                    </a:moveTo>
                    <a:lnTo>
                      <a:pt x="15802" y="91"/>
                    </a:lnTo>
                    <a:lnTo>
                      <a:pt x="14770" y="344"/>
                    </a:lnTo>
                    <a:lnTo>
                      <a:pt x="13883" y="743"/>
                    </a:lnTo>
                    <a:lnTo>
                      <a:pt x="13177" y="1340"/>
                    </a:lnTo>
                    <a:lnTo>
                      <a:pt x="12688" y="2136"/>
                    </a:lnTo>
                    <a:lnTo>
                      <a:pt x="12435" y="3150"/>
                    </a:lnTo>
                    <a:lnTo>
                      <a:pt x="12417" y="3747"/>
                    </a:lnTo>
                    <a:lnTo>
                      <a:pt x="12290" y="3494"/>
                    </a:lnTo>
                    <a:lnTo>
                      <a:pt x="11928" y="3059"/>
                    </a:lnTo>
                    <a:lnTo>
                      <a:pt x="11494" y="2697"/>
                    </a:lnTo>
                    <a:lnTo>
                      <a:pt x="11005" y="2408"/>
                    </a:lnTo>
                    <a:lnTo>
                      <a:pt x="10191" y="2118"/>
                    </a:lnTo>
                    <a:lnTo>
                      <a:pt x="9014" y="2010"/>
                    </a:lnTo>
                    <a:lnTo>
                      <a:pt x="8163" y="2154"/>
                    </a:lnTo>
                    <a:lnTo>
                      <a:pt x="7638" y="2317"/>
                    </a:lnTo>
                    <a:lnTo>
                      <a:pt x="7186" y="2589"/>
                    </a:lnTo>
                    <a:lnTo>
                      <a:pt x="6788" y="2915"/>
                    </a:lnTo>
                    <a:lnTo>
                      <a:pt x="6498" y="3331"/>
                    </a:lnTo>
                    <a:lnTo>
                      <a:pt x="6317" y="3802"/>
                    </a:lnTo>
                    <a:lnTo>
                      <a:pt x="6245" y="4381"/>
                    </a:lnTo>
                    <a:lnTo>
                      <a:pt x="6335" y="5014"/>
                    </a:lnTo>
                    <a:lnTo>
                      <a:pt x="6444" y="5376"/>
                    </a:lnTo>
                    <a:lnTo>
                      <a:pt x="5991" y="5286"/>
                    </a:lnTo>
                    <a:lnTo>
                      <a:pt x="4869" y="5213"/>
                    </a:lnTo>
                    <a:lnTo>
                      <a:pt x="3656" y="5232"/>
                    </a:lnTo>
                    <a:lnTo>
                      <a:pt x="2426" y="5394"/>
                    </a:lnTo>
                    <a:lnTo>
                      <a:pt x="1321" y="5738"/>
                    </a:lnTo>
                    <a:lnTo>
                      <a:pt x="670" y="6118"/>
                    </a:lnTo>
                    <a:lnTo>
                      <a:pt x="344" y="6444"/>
                    </a:lnTo>
                    <a:lnTo>
                      <a:pt x="109" y="6824"/>
                    </a:lnTo>
                    <a:lnTo>
                      <a:pt x="0" y="7259"/>
                    </a:lnTo>
                    <a:lnTo>
                      <a:pt x="18" y="7766"/>
                    </a:lnTo>
                    <a:lnTo>
                      <a:pt x="199" y="8345"/>
                    </a:lnTo>
                    <a:lnTo>
                      <a:pt x="362" y="8671"/>
                    </a:lnTo>
                    <a:lnTo>
                      <a:pt x="489" y="8906"/>
                    </a:lnTo>
                    <a:lnTo>
                      <a:pt x="869" y="9304"/>
                    </a:lnTo>
                    <a:lnTo>
                      <a:pt x="1358" y="9648"/>
                    </a:lnTo>
                    <a:lnTo>
                      <a:pt x="1937" y="9938"/>
                    </a:lnTo>
                    <a:lnTo>
                      <a:pt x="2950" y="10263"/>
                    </a:lnTo>
                    <a:lnTo>
                      <a:pt x="4471" y="10499"/>
                    </a:lnTo>
                    <a:lnTo>
                      <a:pt x="6100" y="10517"/>
                    </a:lnTo>
                    <a:lnTo>
                      <a:pt x="7675" y="10354"/>
                    </a:lnTo>
                    <a:lnTo>
                      <a:pt x="9068" y="10028"/>
                    </a:lnTo>
                    <a:lnTo>
                      <a:pt x="10173" y="9539"/>
                    </a:lnTo>
                    <a:lnTo>
                      <a:pt x="10553" y="9250"/>
                    </a:lnTo>
                    <a:lnTo>
                      <a:pt x="10625" y="9648"/>
                    </a:lnTo>
                    <a:lnTo>
                      <a:pt x="11005" y="10426"/>
                    </a:lnTo>
                    <a:lnTo>
                      <a:pt x="11602" y="11150"/>
                    </a:lnTo>
                    <a:lnTo>
                      <a:pt x="12363" y="11838"/>
                    </a:lnTo>
                    <a:lnTo>
                      <a:pt x="13250" y="12435"/>
                    </a:lnTo>
                    <a:lnTo>
                      <a:pt x="14191" y="12960"/>
                    </a:lnTo>
                    <a:lnTo>
                      <a:pt x="15132" y="13395"/>
                    </a:lnTo>
                    <a:lnTo>
                      <a:pt x="16019" y="13702"/>
                    </a:lnTo>
                    <a:lnTo>
                      <a:pt x="16417" y="13811"/>
                    </a:lnTo>
                    <a:lnTo>
                      <a:pt x="17105" y="13938"/>
                    </a:lnTo>
                    <a:lnTo>
                      <a:pt x="18354" y="14028"/>
                    </a:lnTo>
                    <a:lnTo>
                      <a:pt x="19476" y="13883"/>
                    </a:lnTo>
                    <a:lnTo>
                      <a:pt x="20490" y="13521"/>
                    </a:lnTo>
                    <a:lnTo>
                      <a:pt x="21395" y="12960"/>
                    </a:lnTo>
                    <a:lnTo>
                      <a:pt x="22191" y="12236"/>
                    </a:lnTo>
                    <a:lnTo>
                      <a:pt x="22879" y="11331"/>
                    </a:lnTo>
                    <a:lnTo>
                      <a:pt x="23476" y="10263"/>
                    </a:lnTo>
                    <a:lnTo>
                      <a:pt x="23748" y="9684"/>
                    </a:lnTo>
                    <a:lnTo>
                      <a:pt x="24019" y="10010"/>
                    </a:lnTo>
                    <a:lnTo>
                      <a:pt x="24779" y="10571"/>
                    </a:lnTo>
                    <a:lnTo>
                      <a:pt x="25775" y="11006"/>
                    </a:lnTo>
                    <a:lnTo>
                      <a:pt x="26897" y="11313"/>
                    </a:lnTo>
                    <a:lnTo>
                      <a:pt x="28092" y="11494"/>
                    </a:lnTo>
                    <a:lnTo>
                      <a:pt x="29250" y="11530"/>
                    </a:lnTo>
                    <a:lnTo>
                      <a:pt x="30336" y="11404"/>
                    </a:lnTo>
                    <a:lnTo>
                      <a:pt x="31259" y="11132"/>
                    </a:lnTo>
                    <a:lnTo>
                      <a:pt x="31621" y="10933"/>
                    </a:lnTo>
                    <a:lnTo>
                      <a:pt x="31983" y="10698"/>
                    </a:lnTo>
                    <a:lnTo>
                      <a:pt x="32508" y="10245"/>
                    </a:lnTo>
                    <a:lnTo>
                      <a:pt x="32870" y="9811"/>
                    </a:lnTo>
                    <a:lnTo>
                      <a:pt x="33069" y="9395"/>
                    </a:lnTo>
                    <a:lnTo>
                      <a:pt x="33124" y="8996"/>
                    </a:lnTo>
                    <a:lnTo>
                      <a:pt x="33051" y="8652"/>
                    </a:lnTo>
                    <a:lnTo>
                      <a:pt x="32852" y="8345"/>
                    </a:lnTo>
                    <a:lnTo>
                      <a:pt x="32545" y="8091"/>
                    </a:lnTo>
                    <a:lnTo>
                      <a:pt x="31965" y="7820"/>
                    </a:lnTo>
                    <a:lnTo>
                      <a:pt x="30934" y="7711"/>
                    </a:lnTo>
                    <a:lnTo>
                      <a:pt x="30065" y="7856"/>
                    </a:lnTo>
                    <a:lnTo>
                      <a:pt x="29467" y="8055"/>
                    </a:lnTo>
                    <a:lnTo>
                      <a:pt x="28888" y="8363"/>
                    </a:lnTo>
                    <a:lnTo>
                      <a:pt x="28309" y="8779"/>
                    </a:lnTo>
                    <a:lnTo>
                      <a:pt x="28038" y="9033"/>
                    </a:lnTo>
                    <a:lnTo>
                      <a:pt x="28038" y="8399"/>
                    </a:lnTo>
                    <a:lnTo>
                      <a:pt x="27838" y="7168"/>
                    </a:lnTo>
                    <a:lnTo>
                      <a:pt x="27458" y="5974"/>
                    </a:lnTo>
                    <a:lnTo>
                      <a:pt x="26952" y="4815"/>
                    </a:lnTo>
                    <a:lnTo>
                      <a:pt x="26662" y="4272"/>
                    </a:lnTo>
                    <a:lnTo>
                      <a:pt x="26463" y="3928"/>
                    </a:lnTo>
                    <a:lnTo>
                      <a:pt x="25865" y="3240"/>
                    </a:lnTo>
                    <a:lnTo>
                      <a:pt x="25087" y="2589"/>
                    </a:lnTo>
                    <a:lnTo>
                      <a:pt x="24128" y="1973"/>
                    </a:lnTo>
                    <a:lnTo>
                      <a:pt x="23060" y="1430"/>
                    </a:lnTo>
                    <a:lnTo>
                      <a:pt x="21883" y="942"/>
                    </a:lnTo>
                    <a:lnTo>
                      <a:pt x="20653" y="544"/>
                    </a:lnTo>
                    <a:lnTo>
                      <a:pt x="19386" y="254"/>
                    </a:lnTo>
                    <a:lnTo>
                      <a:pt x="18137" y="55"/>
                    </a:lnTo>
                    <a:lnTo>
                      <a:pt x="169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1925508" y="3606994"/>
                <a:ext cx="1061479" cy="454879"/>
              </a:xfrm>
              <a:custGeom>
                <a:avLst/>
                <a:gdLst/>
                <a:ahLst/>
                <a:cxnLst/>
                <a:rect l="l" t="t" r="r" b="b"/>
                <a:pathLst>
                  <a:path w="33414" h="14319" extrusionOk="0">
                    <a:moveTo>
                      <a:pt x="17594" y="1"/>
                    </a:moveTo>
                    <a:lnTo>
                      <a:pt x="15983" y="73"/>
                    </a:lnTo>
                    <a:lnTo>
                      <a:pt x="15277" y="236"/>
                    </a:lnTo>
                    <a:lnTo>
                      <a:pt x="14643" y="417"/>
                    </a:lnTo>
                    <a:lnTo>
                      <a:pt x="13865" y="833"/>
                    </a:lnTo>
                    <a:lnTo>
                      <a:pt x="13431" y="1177"/>
                    </a:lnTo>
                    <a:lnTo>
                      <a:pt x="13087" y="1557"/>
                    </a:lnTo>
                    <a:lnTo>
                      <a:pt x="12797" y="2010"/>
                    </a:lnTo>
                    <a:lnTo>
                      <a:pt x="12598" y="2517"/>
                    </a:lnTo>
                    <a:lnTo>
                      <a:pt x="12453" y="3078"/>
                    </a:lnTo>
                    <a:lnTo>
                      <a:pt x="12435" y="3385"/>
                    </a:lnTo>
                    <a:lnTo>
                      <a:pt x="12236" y="3150"/>
                    </a:lnTo>
                    <a:lnTo>
                      <a:pt x="11766" y="2734"/>
                    </a:lnTo>
                    <a:lnTo>
                      <a:pt x="11223" y="2426"/>
                    </a:lnTo>
                    <a:lnTo>
                      <a:pt x="10607" y="2191"/>
                    </a:lnTo>
                    <a:lnTo>
                      <a:pt x="9974" y="2064"/>
                    </a:lnTo>
                    <a:lnTo>
                      <a:pt x="9340" y="2010"/>
                    </a:lnTo>
                    <a:lnTo>
                      <a:pt x="8688" y="2064"/>
                    </a:lnTo>
                    <a:lnTo>
                      <a:pt x="8091" y="2191"/>
                    </a:lnTo>
                    <a:lnTo>
                      <a:pt x="7802" y="2299"/>
                    </a:lnTo>
                    <a:lnTo>
                      <a:pt x="7349" y="2517"/>
                    </a:lnTo>
                    <a:lnTo>
                      <a:pt x="6824" y="2951"/>
                    </a:lnTo>
                    <a:lnTo>
                      <a:pt x="6571" y="3313"/>
                    </a:lnTo>
                    <a:lnTo>
                      <a:pt x="6390" y="3693"/>
                    </a:lnTo>
                    <a:lnTo>
                      <a:pt x="6281" y="4109"/>
                    </a:lnTo>
                    <a:lnTo>
                      <a:pt x="6263" y="4815"/>
                    </a:lnTo>
                    <a:lnTo>
                      <a:pt x="6372" y="5322"/>
                    </a:lnTo>
                    <a:lnTo>
                      <a:pt x="5666" y="5232"/>
                    </a:lnTo>
                    <a:lnTo>
                      <a:pt x="3982" y="5214"/>
                    </a:lnTo>
                    <a:lnTo>
                      <a:pt x="2661" y="5377"/>
                    </a:lnTo>
                    <a:lnTo>
                      <a:pt x="1847" y="5576"/>
                    </a:lnTo>
                    <a:lnTo>
                      <a:pt x="1123" y="5883"/>
                    </a:lnTo>
                    <a:lnTo>
                      <a:pt x="543" y="6300"/>
                    </a:lnTo>
                    <a:lnTo>
                      <a:pt x="326" y="6553"/>
                    </a:lnTo>
                    <a:lnTo>
                      <a:pt x="163" y="6788"/>
                    </a:lnTo>
                    <a:lnTo>
                      <a:pt x="0" y="7313"/>
                    </a:lnTo>
                    <a:lnTo>
                      <a:pt x="18" y="7892"/>
                    </a:lnTo>
                    <a:lnTo>
                      <a:pt x="199" y="8544"/>
                    </a:lnTo>
                    <a:lnTo>
                      <a:pt x="362" y="8888"/>
                    </a:lnTo>
                    <a:lnTo>
                      <a:pt x="634" y="8743"/>
                    </a:lnTo>
                    <a:lnTo>
                      <a:pt x="489" y="8435"/>
                    </a:lnTo>
                    <a:lnTo>
                      <a:pt x="326" y="7892"/>
                    </a:lnTo>
                    <a:lnTo>
                      <a:pt x="308" y="7386"/>
                    </a:lnTo>
                    <a:lnTo>
                      <a:pt x="435" y="6933"/>
                    </a:lnTo>
                    <a:lnTo>
                      <a:pt x="561" y="6734"/>
                    </a:lnTo>
                    <a:lnTo>
                      <a:pt x="779" y="6499"/>
                    </a:lnTo>
                    <a:lnTo>
                      <a:pt x="1358" y="6101"/>
                    </a:lnTo>
                    <a:lnTo>
                      <a:pt x="2100" y="5811"/>
                    </a:lnTo>
                    <a:lnTo>
                      <a:pt x="2933" y="5630"/>
                    </a:lnTo>
                    <a:lnTo>
                      <a:pt x="4254" y="5503"/>
                    </a:lnTo>
                    <a:lnTo>
                      <a:pt x="5919" y="5558"/>
                    </a:lnTo>
                    <a:lnTo>
                      <a:pt x="6553" y="5666"/>
                    </a:lnTo>
                    <a:lnTo>
                      <a:pt x="6625" y="5666"/>
                    </a:lnTo>
                    <a:lnTo>
                      <a:pt x="6697" y="5612"/>
                    </a:lnTo>
                    <a:lnTo>
                      <a:pt x="6734" y="5539"/>
                    </a:lnTo>
                    <a:lnTo>
                      <a:pt x="6734" y="5467"/>
                    </a:lnTo>
                    <a:lnTo>
                      <a:pt x="6589" y="4978"/>
                    </a:lnTo>
                    <a:lnTo>
                      <a:pt x="6571" y="4091"/>
                    </a:lnTo>
                    <a:lnTo>
                      <a:pt x="6788" y="3530"/>
                    </a:lnTo>
                    <a:lnTo>
                      <a:pt x="7023" y="3204"/>
                    </a:lnTo>
                    <a:lnTo>
                      <a:pt x="7494" y="2788"/>
                    </a:lnTo>
                    <a:lnTo>
                      <a:pt x="7928" y="2589"/>
                    </a:lnTo>
                    <a:lnTo>
                      <a:pt x="8218" y="2480"/>
                    </a:lnTo>
                    <a:lnTo>
                      <a:pt x="8833" y="2336"/>
                    </a:lnTo>
                    <a:lnTo>
                      <a:pt x="9485" y="2318"/>
                    </a:lnTo>
                    <a:lnTo>
                      <a:pt x="10136" y="2390"/>
                    </a:lnTo>
                    <a:lnTo>
                      <a:pt x="10770" y="2553"/>
                    </a:lnTo>
                    <a:lnTo>
                      <a:pt x="11349" y="2824"/>
                    </a:lnTo>
                    <a:lnTo>
                      <a:pt x="11874" y="3204"/>
                    </a:lnTo>
                    <a:lnTo>
                      <a:pt x="12272" y="3675"/>
                    </a:lnTo>
                    <a:lnTo>
                      <a:pt x="12435" y="3947"/>
                    </a:lnTo>
                    <a:lnTo>
                      <a:pt x="12490" y="4037"/>
                    </a:lnTo>
                    <a:lnTo>
                      <a:pt x="12598" y="4037"/>
                    </a:lnTo>
                    <a:lnTo>
                      <a:pt x="12689" y="3983"/>
                    </a:lnTo>
                    <a:lnTo>
                      <a:pt x="12707" y="3892"/>
                    </a:lnTo>
                    <a:lnTo>
                      <a:pt x="12707" y="3566"/>
                    </a:lnTo>
                    <a:lnTo>
                      <a:pt x="12797" y="2951"/>
                    </a:lnTo>
                    <a:lnTo>
                      <a:pt x="12942" y="2408"/>
                    </a:lnTo>
                    <a:lnTo>
                      <a:pt x="13195" y="1919"/>
                    </a:lnTo>
                    <a:lnTo>
                      <a:pt x="13521" y="1503"/>
                    </a:lnTo>
                    <a:lnTo>
                      <a:pt x="13938" y="1141"/>
                    </a:lnTo>
                    <a:lnTo>
                      <a:pt x="14444" y="851"/>
                    </a:lnTo>
                    <a:lnTo>
                      <a:pt x="15024" y="616"/>
                    </a:lnTo>
                    <a:lnTo>
                      <a:pt x="15349" y="526"/>
                    </a:lnTo>
                    <a:lnTo>
                      <a:pt x="16073" y="363"/>
                    </a:lnTo>
                    <a:lnTo>
                      <a:pt x="17684" y="308"/>
                    </a:lnTo>
                    <a:lnTo>
                      <a:pt x="19386" y="526"/>
                    </a:lnTo>
                    <a:lnTo>
                      <a:pt x="21123" y="942"/>
                    </a:lnTo>
                    <a:lnTo>
                      <a:pt x="22771" y="1557"/>
                    </a:lnTo>
                    <a:lnTo>
                      <a:pt x="24273" y="2299"/>
                    </a:lnTo>
                    <a:lnTo>
                      <a:pt x="25504" y="3150"/>
                    </a:lnTo>
                    <a:lnTo>
                      <a:pt x="26210" y="3802"/>
                    </a:lnTo>
                    <a:lnTo>
                      <a:pt x="26554" y="4254"/>
                    </a:lnTo>
                    <a:lnTo>
                      <a:pt x="26680" y="4490"/>
                    </a:lnTo>
                    <a:lnTo>
                      <a:pt x="27024" y="5159"/>
                    </a:lnTo>
                    <a:lnTo>
                      <a:pt x="27549" y="6408"/>
                    </a:lnTo>
                    <a:lnTo>
                      <a:pt x="27875" y="7567"/>
                    </a:lnTo>
                    <a:lnTo>
                      <a:pt x="28020" y="8653"/>
                    </a:lnTo>
                    <a:lnTo>
                      <a:pt x="28038" y="9178"/>
                    </a:lnTo>
                    <a:lnTo>
                      <a:pt x="28038" y="9268"/>
                    </a:lnTo>
                    <a:lnTo>
                      <a:pt x="28128" y="9304"/>
                    </a:lnTo>
                    <a:lnTo>
                      <a:pt x="28201" y="9340"/>
                    </a:lnTo>
                    <a:lnTo>
                      <a:pt x="28291" y="9286"/>
                    </a:lnTo>
                    <a:lnTo>
                      <a:pt x="28526" y="9051"/>
                    </a:lnTo>
                    <a:lnTo>
                      <a:pt x="29051" y="8671"/>
                    </a:lnTo>
                    <a:lnTo>
                      <a:pt x="29848" y="8273"/>
                    </a:lnTo>
                    <a:lnTo>
                      <a:pt x="30879" y="8037"/>
                    </a:lnTo>
                    <a:lnTo>
                      <a:pt x="31821" y="8055"/>
                    </a:lnTo>
                    <a:lnTo>
                      <a:pt x="32219" y="8182"/>
                    </a:lnTo>
                    <a:lnTo>
                      <a:pt x="32581" y="8345"/>
                    </a:lnTo>
                    <a:lnTo>
                      <a:pt x="32943" y="8671"/>
                    </a:lnTo>
                    <a:lnTo>
                      <a:pt x="33088" y="8942"/>
                    </a:lnTo>
                    <a:lnTo>
                      <a:pt x="33106" y="9087"/>
                    </a:lnTo>
                    <a:lnTo>
                      <a:pt x="33106" y="9304"/>
                    </a:lnTo>
                    <a:lnTo>
                      <a:pt x="32961" y="9757"/>
                    </a:lnTo>
                    <a:lnTo>
                      <a:pt x="32599" y="10227"/>
                    </a:lnTo>
                    <a:lnTo>
                      <a:pt x="32038" y="10716"/>
                    </a:lnTo>
                    <a:lnTo>
                      <a:pt x="31694" y="10951"/>
                    </a:lnTo>
                    <a:lnTo>
                      <a:pt x="31350" y="11132"/>
                    </a:lnTo>
                    <a:lnTo>
                      <a:pt x="30463" y="11404"/>
                    </a:lnTo>
                    <a:lnTo>
                      <a:pt x="29413" y="11513"/>
                    </a:lnTo>
                    <a:lnTo>
                      <a:pt x="28273" y="11476"/>
                    </a:lnTo>
                    <a:lnTo>
                      <a:pt x="27115" y="11332"/>
                    </a:lnTo>
                    <a:lnTo>
                      <a:pt x="26010" y="11024"/>
                    </a:lnTo>
                    <a:lnTo>
                      <a:pt x="25033" y="10608"/>
                    </a:lnTo>
                    <a:lnTo>
                      <a:pt x="24273" y="10064"/>
                    </a:lnTo>
                    <a:lnTo>
                      <a:pt x="24019" y="9739"/>
                    </a:lnTo>
                    <a:lnTo>
                      <a:pt x="23947" y="9684"/>
                    </a:lnTo>
                    <a:lnTo>
                      <a:pt x="23875" y="9666"/>
                    </a:lnTo>
                    <a:lnTo>
                      <a:pt x="23802" y="9702"/>
                    </a:lnTo>
                    <a:lnTo>
                      <a:pt x="23748" y="9757"/>
                    </a:lnTo>
                    <a:lnTo>
                      <a:pt x="23458" y="10390"/>
                    </a:lnTo>
                    <a:lnTo>
                      <a:pt x="22825" y="11494"/>
                    </a:lnTo>
                    <a:lnTo>
                      <a:pt x="22101" y="12381"/>
                    </a:lnTo>
                    <a:lnTo>
                      <a:pt x="21304" y="13087"/>
                    </a:lnTo>
                    <a:lnTo>
                      <a:pt x="20399" y="13594"/>
                    </a:lnTo>
                    <a:lnTo>
                      <a:pt x="19422" y="13902"/>
                    </a:lnTo>
                    <a:lnTo>
                      <a:pt x="18354" y="14010"/>
                    </a:lnTo>
                    <a:lnTo>
                      <a:pt x="17214" y="13938"/>
                    </a:lnTo>
                    <a:lnTo>
                      <a:pt x="16598" y="13811"/>
                    </a:lnTo>
                    <a:lnTo>
                      <a:pt x="16182" y="13703"/>
                    </a:lnTo>
                    <a:lnTo>
                      <a:pt x="15277" y="13377"/>
                    </a:lnTo>
                    <a:lnTo>
                      <a:pt x="14336" y="12942"/>
                    </a:lnTo>
                    <a:lnTo>
                      <a:pt x="13413" y="12418"/>
                    </a:lnTo>
                    <a:lnTo>
                      <a:pt x="12562" y="11820"/>
                    </a:lnTo>
                    <a:lnTo>
                      <a:pt x="11838" y="11169"/>
                    </a:lnTo>
                    <a:lnTo>
                      <a:pt x="11259" y="10463"/>
                    </a:lnTo>
                    <a:lnTo>
                      <a:pt x="10915" y="9739"/>
                    </a:lnTo>
                    <a:lnTo>
                      <a:pt x="10861" y="9377"/>
                    </a:lnTo>
                    <a:lnTo>
                      <a:pt x="10824" y="9304"/>
                    </a:lnTo>
                    <a:lnTo>
                      <a:pt x="10752" y="9250"/>
                    </a:lnTo>
                    <a:lnTo>
                      <a:pt x="10680" y="9250"/>
                    </a:lnTo>
                    <a:lnTo>
                      <a:pt x="10607" y="9286"/>
                    </a:lnTo>
                    <a:lnTo>
                      <a:pt x="10281" y="9540"/>
                    </a:lnTo>
                    <a:lnTo>
                      <a:pt x="9322" y="9974"/>
                    </a:lnTo>
                    <a:lnTo>
                      <a:pt x="8091" y="10300"/>
                    </a:lnTo>
                    <a:lnTo>
                      <a:pt x="6679" y="10481"/>
                    </a:lnTo>
                    <a:lnTo>
                      <a:pt x="5919" y="10517"/>
                    </a:lnTo>
                    <a:lnTo>
                      <a:pt x="5919" y="10807"/>
                    </a:lnTo>
                    <a:lnTo>
                      <a:pt x="6661" y="10789"/>
                    </a:lnTo>
                    <a:lnTo>
                      <a:pt x="8037" y="10608"/>
                    </a:lnTo>
                    <a:lnTo>
                      <a:pt x="9250" y="10318"/>
                    </a:lnTo>
                    <a:lnTo>
                      <a:pt x="10227" y="9920"/>
                    </a:lnTo>
                    <a:lnTo>
                      <a:pt x="10607" y="9666"/>
                    </a:lnTo>
                    <a:lnTo>
                      <a:pt x="10716" y="10064"/>
                    </a:lnTo>
                    <a:lnTo>
                      <a:pt x="11150" y="10843"/>
                    </a:lnTo>
                    <a:lnTo>
                      <a:pt x="11802" y="11567"/>
                    </a:lnTo>
                    <a:lnTo>
                      <a:pt x="12598" y="12218"/>
                    </a:lnTo>
                    <a:lnTo>
                      <a:pt x="13467" y="12798"/>
                    </a:lnTo>
                    <a:lnTo>
                      <a:pt x="14408" y="13304"/>
                    </a:lnTo>
                    <a:lnTo>
                      <a:pt x="15766" y="13884"/>
                    </a:lnTo>
                    <a:lnTo>
                      <a:pt x="16526" y="14101"/>
                    </a:lnTo>
                    <a:lnTo>
                      <a:pt x="16997" y="14191"/>
                    </a:lnTo>
                    <a:lnTo>
                      <a:pt x="17883" y="14300"/>
                    </a:lnTo>
                    <a:lnTo>
                      <a:pt x="18318" y="14318"/>
                    </a:lnTo>
                    <a:lnTo>
                      <a:pt x="18770" y="14300"/>
                    </a:lnTo>
                    <a:lnTo>
                      <a:pt x="19639" y="14173"/>
                    </a:lnTo>
                    <a:lnTo>
                      <a:pt x="20454" y="13902"/>
                    </a:lnTo>
                    <a:lnTo>
                      <a:pt x="21214" y="13522"/>
                    </a:lnTo>
                    <a:lnTo>
                      <a:pt x="21920" y="12979"/>
                    </a:lnTo>
                    <a:lnTo>
                      <a:pt x="22571" y="12327"/>
                    </a:lnTo>
                    <a:lnTo>
                      <a:pt x="23151" y="11549"/>
                    </a:lnTo>
                    <a:lnTo>
                      <a:pt x="23694" y="10626"/>
                    </a:lnTo>
                    <a:lnTo>
                      <a:pt x="23929" y="10119"/>
                    </a:lnTo>
                    <a:lnTo>
                      <a:pt x="24237" y="10427"/>
                    </a:lnTo>
                    <a:lnTo>
                      <a:pt x="25069" y="10970"/>
                    </a:lnTo>
                    <a:lnTo>
                      <a:pt x="26101" y="11368"/>
                    </a:lnTo>
                    <a:lnTo>
                      <a:pt x="27223" y="11657"/>
                    </a:lnTo>
                    <a:lnTo>
                      <a:pt x="28400" y="11802"/>
                    </a:lnTo>
                    <a:lnTo>
                      <a:pt x="29558" y="11802"/>
                    </a:lnTo>
                    <a:lnTo>
                      <a:pt x="30608" y="11675"/>
                    </a:lnTo>
                    <a:lnTo>
                      <a:pt x="31495" y="11404"/>
                    </a:lnTo>
                    <a:lnTo>
                      <a:pt x="31857" y="11205"/>
                    </a:lnTo>
                    <a:lnTo>
                      <a:pt x="32237" y="10933"/>
                    </a:lnTo>
                    <a:lnTo>
                      <a:pt x="32852" y="10408"/>
                    </a:lnTo>
                    <a:lnTo>
                      <a:pt x="33251" y="9865"/>
                    </a:lnTo>
                    <a:lnTo>
                      <a:pt x="33414" y="9322"/>
                    </a:lnTo>
                    <a:lnTo>
                      <a:pt x="33414" y="9051"/>
                    </a:lnTo>
                    <a:lnTo>
                      <a:pt x="33377" y="8870"/>
                    </a:lnTo>
                    <a:lnTo>
                      <a:pt x="33214" y="8526"/>
                    </a:lnTo>
                    <a:lnTo>
                      <a:pt x="32925" y="8218"/>
                    </a:lnTo>
                    <a:lnTo>
                      <a:pt x="32545" y="7983"/>
                    </a:lnTo>
                    <a:lnTo>
                      <a:pt x="32309" y="7892"/>
                    </a:lnTo>
                    <a:lnTo>
                      <a:pt x="31911" y="7766"/>
                    </a:lnTo>
                    <a:lnTo>
                      <a:pt x="30952" y="7711"/>
                    </a:lnTo>
                    <a:lnTo>
                      <a:pt x="29920" y="7929"/>
                    </a:lnTo>
                    <a:lnTo>
                      <a:pt x="28852" y="8435"/>
                    </a:lnTo>
                    <a:lnTo>
                      <a:pt x="28327" y="8834"/>
                    </a:lnTo>
                    <a:lnTo>
                      <a:pt x="28309" y="8327"/>
                    </a:lnTo>
                    <a:lnTo>
                      <a:pt x="28128" y="7277"/>
                    </a:lnTo>
                    <a:lnTo>
                      <a:pt x="27784" y="6173"/>
                    </a:lnTo>
                    <a:lnTo>
                      <a:pt x="27278" y="4978"/>
                    </a:lnTo>
                    <a:lnTo>
                      <a:pt x="26952" y="4345"/>
                    </a:lnTo>
                    <a:lnTo>
                      <a:pt x="26807" y="4091"/>
                    </a:lnTo>
                    <a:lnTo>
                      <a:pt x="26409" y="3585"/>
                    </a:lnTo>
                    <a:lnTo>
                      <a:pt x="25667" y="2861"/>
                    </a:lnTo>
                    <a:lnTo>
                      <a:pt x="24345" y="1974"/>
                    </a:lnTo>
                    <a:lnTo>
                      <a:pt x="22789" y="1213"/>
                    </a:lnTo>
                    <a:lnTo>
                      <a:pt x="21087" y="616"/>
                    </a:lnTo>
                    <a:lnTo>
                      <a:pt x="19313" y="200"/>
                    </a:lnTo>
                    <a:lnTo>
                      <a:pt x="175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1925508" y="3606994"/>
                <a:ext cx="1061479" cy="454879"/>
              </a:xfrm>
              <a:custGeom>
                <a:avLst/>
                <a:gdLst/>
                <a:ahLst/>
                <a:cxnLst/>
                <a:rect l="l" t="t" r="r" b="b"/>
                <a:pathLst>
                  <a:path w="33414" h="14319" extrusionOk="0">
                    <a:moveTo>
                      <a:pt x="16924" y="1"/>
                    </a:moveTo>
                    <a:lnTo>
                      <a:pt x="15911" y="91"/>
                    </a:lnTo>
                    <a:lnTo>
                      <a:pt x="14969" y="308"/>
                    </a:lnTo>
                    <a:lnTo>
                      <a:pt x="14119" y="670"/>
                    </a:lnTo>
                    <a:lnTo>
                      <a:pt x="13757" y="924"/>
                    </a:lnTo>
                    <a:lnTo>
                      <a:pt x="13467" y="1141"/>
                    </a:lnTo>
                    <a:lnTo>
                      <a:pt x="12996" y="1666"/>
                    </a:lnTo>
                    <a:lnTo>
                      <a:pt x="12671" y="2281"/>
                    </a:lnTo>
                    <a:lnTo>
                      <a:pt x="12471" y="2987"/>
                    </a:lnTo>
                    <a:lnTo>
                      <a:pt x="12435" y="3385"/>
                    </a:lnTo>
                    <a:lnTo>
                      <a:pt x="12236" y="3150"/>
                    </a:lnTo>
                    <a:lnTo>
                      <a:pt x="11766" y="2734"/>
                    </a:lnTo>
                    <a:lnTo>
                      <a:pt x="11223" y="2426"/>
                    </a:lnTo>
                    <a:lnTo>
                      <a:pt x="10607" y="2191"/>
                    </a:lnTo>
                    <a:lnTo>
                      <a:pt x="9974" y="2064"/>
                    </a:lnTo>
                    <a:lnTo>
                      <a:pt x="9340" y="2010"/>
                    </a:lnTo>
                    <a:lnTo>
                      <a:pt x="8688" y="2064"/>
                    </a:lnTo>
                    <a:lnTo>
                      <a:pt x="8091" y="2191"/>
                    </a:lnTo>
                    <a:lnTo>
                      <a:pt x="7802" y="2299"/>
                    </a:lnTo>
                    <a:lnTo>
                      <a:pt x="7349" y="2517"/>
                    </a:lnTo>
                    <a:lnTo>
                      <a:pt x="6824" y="2951"/>
                    </a:lnTo>
                    <a:lnTo>
                      <a:pt x="6571" y="3313"/>
                    </a:lnTo>
                    <a:lnTo>
                      <a:pt x="6390" y="3693"/>
                    </a:lnTo>
                    <a:lnTo>
                      <a:pt x="6281" y="4109"/>
                    </a:lnTo>
                    <a:lnTo>
                      <a:pt x="6263" y="4815"/>
                    </a:lnTo>
                    <a:lnTo>
                      <a:pt x="6372" y="5322"/>
                    </a:lnTo>
                    <a:lnTo>
                      <a:pt x="5666" y="5232"/>
                    </a:lnTo>
                    <a:lnTo>
                      <a:pt x="3982" y="5214"/>
                    </a:lnTo>
                    <a:lnTo>
                      <a:pt x="2661" y="5377"/>
                    </a:lnTo>
                    <a:lnTo>
                      <a:pt x="1847" y="5576"/>
                    </a:lnTo>
                    <a:lnTo>
                      <a:pt x="1123" y="5883"/>
                    </a:lnTo>
                    <a:lnTo>
                      <a:pt x="543" y="6300"/>
                    </a:lnTo>
                    <a:lnTo>
                      <a:pt x="326" y="6553"/>
                    </a:lnTo>
                    <a:lnTo>
                      <a:pt x="163" y="6788"/>
                    </a:lnTo>
                    <a:lnTo>
                      <a:pt x="0" y="7313"/>
                    </a:lnTo>
                    <a:lnTo>
                      <a:pt x="18" y="7892"/>
                    </a:lnTo>
                    <a:lnTo>
                      <a:pt x="199" y="8544"/>
                    </a:lnTo>
                    <a:lnTo>
                      <a:pt x="362" y="8888"/>
                    </a:lnTo>
                    <a:lnTo>
                      <a:pt x="525" y="9159"/>
                    </a:lnTo>
                    <a:lnTo>
                      <a:pt x="978" y="9630"/>
                    </a:lnTo>
                    <a:lnTo>
                      <a:pt x="1575" y="10010"/>
                    </a:lnTo>
                    <a:lnTo>
                      <a:pt x="2263" y="10300"/>
                    </a:lnTo>
                    <a:lnTo>
                      <a:pt x="3421" y="10626"/>
                    </a:lnTo>
                    <a:lnTo>
                      <a:pt x="5105" y="10825"/>
                    </a:lnTo>
                    <a:lnTo>
                      <a:pt x="5919" y="10807"/>
                    </a:lnTo>
                    <a:lnTo>
                      <a:pt x="6661" y="10789"/>
                    </a:lnTo>
                    <a:lnTo>
                      <a:pt x="8037" y="10608"/>
                    </a:lnTo>
                    <a:lnTo>
                      <a:pt x="9250" y="10318"/>
                    </a:lnTo>
                    <a:lnTo>
                      <a:pt x="10227" y="9920"/>
                    </a:lnTo>
                    <a:lnTo>
                      <a:pt x="10607" y="9666"/>
                    </a:lnTo>
                    <a:lnTo>
                      <a:pt x="10716" y="10064"/>
                    </a:lnTo>
                    <a:lnTo>
                      <a:pt x="11150" y="10843"/>
                    </a:lnTo>
                    <a:lnTo>
                      <a:pt x="11802" y="11567"/>
                    </a:lnTo>
                    <a:lnTo>
                      <a:pt x="12598" y="12218"/>
                    </a:lnTo>
                    <a:lnTo>
                      <a:pt x="13467" y="12798"/>
                    </a:lnTo>
                    <a:lnTo>
                      <a:pt x="14408" y="13304"/>
                    </a:lnTo>
                    <a:lnTo>
                      <a:pt x="15766" y="13884"/>
                    </a:lnTo>
                    <a:lnTo>
                      <a:pt x="16526" y="14101"/>
                    </a:lnTo>
                    <a:lnTo>
                      <a:pt x="16997" y="14191"/>
                    </a:lnTo>
                    <a:lnTo>
                      <a:pt x="17883" y="14300"/>
                    </a:lnTo>
                    <a:lnTo>
                      <a:pt x="18318" y="14318"/>
                    </a:lnTo>
                    <a:lnTo>
                      <a:pt x="18770" y="14300"/>
                    </a:lnTo>
                    <a:lnTo>
                      <a:pt x="19639" y="14173"/>
                    </a:lnTo>
                    <a:lnTo>
                      <a:pt x="20454" y="13902"/>
                    </a:lnTo>
                    <a:lnTo>
                      <a:pt x="21214" y="13522"/>
                    </a:lnTo>
                    <a:lnTo>
                      <a:pt x="21920" y="12979"/>
                    </a:lnTo>
                    <a:lnTo>
                      <a:pt x="22571" y="12327"/>
                    </a:lnTo>
                    <a:lnTo>
                      <a:pt x="23151" y="11549"/>
                    </a:lnTo>
                    <a:lnTo>
                      <a:pt x="23694" y="10626"/>
                    </a:lnTo>
                    <a:lnTo>
                      <a:pt x="23929" y="10119"/>
                    </a:lnTo>
                    <a:lnTo>
                      <a:pt x="24237" y="10427"/>
                    </a:lnTo>
                    <a:lnTo>
                      <a:pt x="25069" y="10970"/>
                    </a:lnTo>
                    <a:lnTo>
                      <a:pt x="26101" y="11368"/>
                    </a:lnTo>
                    <a:lnTo>
                      <a:pt x="27223" y="11657"/>
                    </a:lnTo>
                    <a:lnTo>
                      <a:pt x="28400" y="11802"/>
                    </a:lnTo>
                    <a:lnTo>
                      <a:pt x="29558" y="11802"/>
                    </a:lnTo>
                    <a:lnTo>
                      <a:pt x="30608" y="11675"/>
                    </a:lnTo>
                    <a:lnTo>
                      <a:pt x="31495" y="11404"/>
                    </a:lnTo>
                    <a:lnTo>
                      <a:pt x="31857" y="11205"/>
                    </a:lnTo>
                    <a:lnTo>
                      <a:pt x="32237" y="10933"/>
                    </a:lnTo>
                    <a:lnTo>
                      <a:pt x="32852" y="10408"/>
                    </a:lnTo>
                    <a:lnTo>
                      <a:pt x="33251" y="9865"/>
                    </a:lnTo>
                    <a:lnTo>
                      <a:pt x="33414" y="9322"/>
                    </a:lnTo>
                    <a:lnTo>
                      <a:pt x="33414" y="9051"/>
                    </a:lnTo>
                    <a:lnTo>
                      <a:pt x="33377" y="8870"/>
                    </a:lnTo>
                    <a:lnTo>
                      <a:pt x="33214" y="8526"/>
                    </a:lnTo>
                    <a:lnTo>
                      <a:pt x="32925" y="8218"/>
                    </a:lnTo>
                    <a:lnTo>
                      <a:pt x="32545" y="7983"/>
                    </a:lnTo>
                    <a:lnTo>
                      <a:pt x="32309" y="7892"/>
                    </a:lnTo>
                    <a:lnTo>
                      <a:pt x="31911" y="7766"/>
                    </a:lnTo>
                    <a:lnTo>
                      <a:pt x="30952" y="7711"/>
                    </a:lnTo>
                    <a:lnTo>
                      <a:pt x="29920" y="7929"/>
                    </a:lnTo>
                    <a:lnTo>
                      <a:pt x="28852" y="8435"/>
                    </a:lnTo>
                    <a:lnTo>
                      <a:pt x="28327" y="8834"/>
                    </a:lnTo>
                    <a:lnTo>
                      <a:pt x="28309" y="8327"/>
                    </a:lnTo>
                    <a:lnTo>
                      <a:pt x="28128" y="7277"/>
                    </a:lnTo>
                    <a:lnTo>
                      <a:pt x="27784" y="6173"/>
                    </a:lnTo>
                    <a:lnTo>
                      <a:pt x="27278" y="4978"/>
                    </a:lnTo>
                    <a:lnTo>
                      <a:pt x="26952" y="4345"/>
                    </a:lnTo>
                    <a:lnTo>
                      <a:pt x="26680" y="4490"/>
                    </a:lnTo>
                    <a:lnTo>
                      <a:pt x="27024" y="5159"/>
                    </a:lnTo>
                    <a:lnTo>
                      <a:pt x="27549" y="6408"/>
                    </a:lnTo>
                    <a:lnTo>
                      <a:pt x="27875" y="7567"/>
                    </a:lnTo>
                    <a:lnTo>
                      <a:pt x="28020" y="8653"/>
                    </a:lnTo>
                    <a:lnTo>
                      <a:pt x="28038" y="9178"/>
                    </a:lnTo>
                    <a:lnTo>
                      <a:pt x="28038" y="9268"/>
                    </a:lnTo>
                    <a:lnTo>
                      <a:pt x="28128" y="9304"/>
                    </a:lnTo>
                    <a:lnTo>
                      <a:pt x="28201" y="9340"/>
                    </a:lnTo>
                    <a:lnTo>
                      <a:pt x="28291" y="9286"/>
                    </a:lnTo>
                    <a:lnTo>
                      <a:pt x="28526" y="9051"/>
                    </a:lnTo>
                    <a:lnTo>
                      <a:pt x="29051" y="8671"/>
                    </a:lnTo>
                    <a:lnTo>
                      <a:pt x="29848" y="8273"/>
                    </a:lnTo>
                    <a:lnTo>
                      <a:pt x="30879" y="8037"/>
                    </a:lnTo>
                    <a:lnTo>
                      <a:pt x="31821" y="8055"/>
                    </a:lnTo>
                    <a:lnTo>
                      <a:pt x="32219" y="8182"/>
                    </a:lnTo>
                    <a:lnTo>
                      <a:pt x="32581" y="8345"/>
                    </a:lnTo>
                    <a:lnTo>
                      <a:pt x="32943" y="8671"/>
                    </a:lnTo>
                    <a:lnTo>
                      <a:pt x="33088" y="8942"/>
                    </a:lnTo>
                    <a:lnTo>
                      <a:pt x="33106" y="9087"/>
                    </a:lnTo>
                    <a:lnTo>
                      <a:pt x="33106" y="9304"/>
                    </a:lnTo>
                    <a:lnTo>
                      <a:pt x="32961" y="9757"/>
                    </a:lnTo>
                    <a:lnTo>
                      <a:pt x="32599" y="10227"/>
                    </a:lnTo>
                    <a:lnTo>
                      <a:pt x="32038" y="10716"/>
                    </a:lnTo>
                    <a:lnTo>
                      <a:pt x="31694" y="10951"/>
                    </a:lnTo>
                    <a:lnTo>
                      <a:pt x="31350" y="11132"/>
                    </a:lnTo>
                    <a:lnTo>
                      <a:pt x="30463" y="11404"/>
                    </a:lnTo>
                    <a:lnTo>
                      <a:pt x="29413" y="11513"/>
                    </a:lnTo>
                    <a:lnTo>
                      <a:pt x="28273" y="11476"/>
                    </a:lnTo>
                    <a:lnTo>
                      <a:pt x="27115" y="11332"/>
                    </a:lnTo>
                    <a:lnTo>
                      <a:pt x="26010" y="11024"/>
                    </a:lnTo>
                    <a:lnTo>
                      <a:pt x="25033" y="10608"/>
                    </a:lnTo>
                    <a:lnTo>
                      <a:pt x="24273" y="10064"/>
                    </a:lnTo>
                    <a:lnTo>
                      <a:pt x="24019" y="9739"/>
                    </a:lnTo>
                    <a:lnTo>
                      <a:pt x="23947" y="9684"/>
                    </a:lnTo>
                    <a:lnTo>
                      <a:pt x="23875" y="9666"/>
                    </a:lnTo>
                    <a:lnTo>
                      <a:pt x="23802" y="9702"/>
                    </a:lnTo>
                    <a:lnTo>
                      <a:pt x="23748" y="9757"/>
                    </a:lnTo>
                    <a:lnTo>
                      <a:pt x="23458" y="10390"/>
                    </a:lnTo>
                    <a:lnTo>
                      <a:pt x="22825" y="11494"/>
                    </a:lnTo>
                    <a:lnTo>
                      <a:pt x="22101" y="12381"/>
                    </a:lnTo>
                    <a:lnTo>
                      <a:pt x="21304" y="13087"/>
                    </a:lnTo>
                    <a:lnTo>
                      <a:pt x="20399" y="13594"/>
                    </a:lnTo>
                    <a:lnTo>
                      <a:pt x="19422" y="13902"/>
                    </a:lnTo>
                    <a:lnTo>
                      <a:pt x="18354" y="14010"/>
                    </a:lnTo>
                    <a:lnTo>
                      <a:pt x="17214" y="13938"/>
                    </a:lnTo>
                    <a:lnTo>
                      <a:pt x="16598" y="13811"/>
                    </a:lnTo>
                    <a:lnTo>
                      <a:pt x="16182" y="13703"/>
                    </a:lnTo>
                    <a:lnTo>
                      <a:pt x="15277" y="13377"/>
                    </a:lnTo>
                    <a:lnTo>
                      <a:pt x="14336" y="12942"/>
                    </a:lnTo>
                    <a:lnTo>
                      <a:pt x="13413" y="12418"/>
                    </a:lnTo>
                    <a:lnTo>
                      <a:pt x="12562" y="11820"/>
                    </a:lnTo>
                    <a:lnTo>
                      <a:pt x="11838" y="11169"/>
                    </a:lnTo>
                    <a:lnTo>
                      <a:pt x="11259" y="10463"/>
                    </a:lnTo>
                    <a:lnTo>
                      <a:pt x="10915" y="9739"/>
                    </a:lnTo>
                    <a:lnTo>
                      <a:pt x="10861" y="9377"/>
                    </a:lnTo>
                    <a:lnTo>
                      <a:pt x="10824" y="9304"/>
                    </a:lnTo>
                    <a:lnTo>
                      <a:pt x="10752" y="9250"/>
                    </a:lnTo>
                    <a:lnTo>
                      <a:pt x="10680" y="9250"/>
                    </a:lnTo>
                    <a:lnTo>
                      <a:pt x="10607" y="9286"/>
                    </a:lnTo>
                    <a:lnTo>
                      <a:pt x="10281" y="9540"/>
                    </a:lnTo>
                    <a:lnTo>
                      <a:pt x="9322" y="9974"/>
                    </a:lnTo>
                    <a:lnTo>
                      <a:pt x="8091" y="10300"/>
                    </a:lnTo>
                    <a:lnTo>
                      <a:pt x="6679" y="10481"/>
                    </a:lnTo>
                    <a:lnTo>
                      <a:pt x="5919" y="10517"/>
                    </a:lnTo>
                    <a:lnTo>
                      <a:pt x="5123" y="10517"/>
                    </a:lnTo>
                    <a:lnTo>
                      <a:pt x="3512" y="10354"/>
                    </a:lnTo>
                    <a:lnTo>
                      <a:pt x="2408" y="10046"/>
                    </a:lnTo>
                    <a:lnTo>
                      <a:pt x="1756" y="9775"/>
                    </a:lnTo>
                    <a:lnTo>
                      <a:pt x="1213" y="9413"/>
                    </a:lnTo>
                    <a:lnTo>
                      <a:pt x="779" y="8997"/>
                    </a:lnTo>
                    <a:lnTo>
                      <a:pt x="634" y="8743"/>
                    </a:lnTo>
                    <a:lnTo>
                      <a:pt x="489" y="8435"/>
                    </a:lnTo>
                    <a:lnTo>
                      <a:pt x="326" y="7892"/>
                    </a:lnTo>
                    <a:lnTo>
                      <a:pt x="308" y="7386"/>
                    </a:lnTo>
                    <a:lnTo>
                      <a:pt x="435" y="6933"/>
                    </a:lnTo>
                    <a:lnTo>
                      <a:pt x="561" y="6734"/>
                    </a:lnTo>
                    <a:lnTo>
                      <a:pt x="779" y="6499"/>
                    </a:lnTo>
                    <a:lnTo>
                      <a:pt x="1358" y="6101"/>
                    </a:lnTo>
                    <a:lnTo>
                      <a:pt x="2100" y="5811"/>
                    </a:lnTo>
                    <a:lnTo>
                      <a:pt x="2933" y="5630"/>
                    </a:lnTo>
                    <a:lnTo>
                      <a:pt x="4254" y="5503"/>
                    </a:lnTo>
                    <a:lnTo>
                      <a:pt x="5919" y="5558"/>
                    </a:lnTo>
                    <a:lnTo>
                      <a:pt x="6553" y="5666"/>
                    </a:lnTo>
                    <a:lnTo>
                      <a:pt x="6625" y="5666"/>
                    </a:lnTo>
                    <a:lnTo>
                      <a:pt x="6697" y="5612"/>
                    </a:lnTo>
                    <a:lnTo>
                      <a:pt x="6734" y="5539"/>
                    </a:lnTo>
                    <a:lnTo>
                      <a:pt x="6734" y="5467"/>
                    </a:lnTo>
                    <a:lnTo>
                      <a:pt x="6589" y="4978"/>
                    </a:lnTo>
                    <a:lnTo>
                      <a:pt x="6571" y="4091"/>
                    </a:lnTo>
                    <a:lnTo>
                      <a:pt x="6788" y="3530"/>
                    </a:lnTo>
                    <a:lnTo>
                      <a:pt x="7023" y="3204"/>
                    </a:lnTo>
                    <a:lnTo>
                      <a:pt x="7494" y="2788"/>
                    </a:lnTo>
                    <a:lnTo>
                      <a:pt x="7928" y="2589"/>
                    </a:lnTo>
                    <a:lnTo>
                      <a:pt x="8218" y="2480"/>
                    </a:lnTo>
                    <a:lnTo>
                      <a:pt x="8833" y="2336"/>
                    </a:lnTo>
                    <a:lnTo>
                      <a:pt x="9485" y="2318"/>
                    </a:lnTo>
                    <a:lnTo>
                      <a:pt x="10136" y="2390"/>
                    </a:lnTo>
                    <a:lnTo>
                      <a:pt x="10770" y="2553"/>
                    </a:lnTo>
                    <a:lnTo>
                      <a:pt x="11349" y="2824"/>
                    </a:lnTo>
                    <a:lnTo>
                      <a:pt x="11874" y="3204"/>
                    </a:lnTo>
                    <a:lnTo>
                      <a:pt x="12272" y="3675"/>
                    </a:lnTo>
                    <a:lnTo>
                      <a:pt x="12435" y="3947"/>
                    </a:lnTo>
                    <a:lnTo>
                      <a:pt x="12490" y="4037"/>
                    </a:lnTo>
                    <a:lnTo>
                      <a:pt x="12598" y="4037"/>
                    </a:lnTo>
                    <a:lnTo>
                      <a:pt x="12689" y="3983"/>
                    </a:lnTo>
                    <a:lnTo>
                      <a:pt x="12707" y="3892"/>
                    </a:lnTo>
                    <a:lnTo>
                      <a:pt x="12725" y="3440"/>
                    </a:lnTo>
                    <a:lnTo>
                      <a:pt x="12870" y="2643"/>
                    </a:lnTo>
                    <a:lnTo>
                      <a:pt x="13159" y="1974"/>
                    </a:lnTo>
                    <a:lnTo>
                      <a:pt x="13630" y="1394"/>
                    </a:lnTo>
                    <a:lnTo>
                      <a:pt x="13938" y="1159"/>
                    </a:lnTo>
                    <a:lnTo>
                      <a:pt x="14281" y="924"/>
                    </a:lnTo>
                    <a:lnTo>
                      <a:pt x="15096" y="580"/>
                    </a:lnTo>
                    <a:lnTo>
                      <a:pt x="16001" y="381"/>
                    </a:lnTo>
                    <a:lnTo>
                      <a:pt x="16978" y="308"/>
                    </a:lnTo>
                    <a:lnTo>
                      <a:pt x="18010" y="327"/>
                    </a:lnTo>
                    <a:lnTo>
                      <a:pt x="19042" y="453"/>
                    </a:lnTo>
                    <a:lnTo>
                      <a:pt x="20598" y="779"/>
                    </a:lnTo>
                    <a:lnTo>
                      <a:pt x="21558" y="1087"/>
                    </a:lnTo>
                    <a:lnTo>
                      <a:pt x="21648" y="797"/>
                    </a:lnTo>
                    <a:lnTo>
                      <a:pt x="20671" y="489"/>
                    </a:lnTo>
                    <a:lnTo>
                      <a:pt x="19078" y="164"/>
                    </a:lnTo>
                    <a:lnTo>
                      <a:pt x="17992" y="37"/>
                    </a:lnTo>
                    <a:lnTo>
                      <a:pt x="16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2"/>
            <p:cNvGrpSpPr/>
            <p:nvPr/>
          </p:nvGrpSpPr>
          <p:grpSpPr>
            <a:xfrm>
              <a:off x="381575" y="318039"/>
              <a:ext cx="1124148" cy="632259"/>
              <a:chOff x="389676" y="3721420"/>
              <a:chExt cx="1478364" cy="831483"/>
            </a:xfrm>
          </p:grpSpPr>
          <p:sp>
            <p:nvSpPr>
              <p:cNvPr id="683" name="Google Shape;683;p22"/>
              <p:cNvSpPr/>
              <p:nvPr/>
            </p:nvSpPr>
            <p:spPr>
              <a:xfrm>
                <a:off x="395426" y="3726027"/>
                <a:ext cx="1467436" cy="821698"/>
              </a:xfrm>
              <a:custGeom>
                <a:avLst/>
                <a:gdLst/>
                <a:ahLst/>
                <a:cxnLst/>
                <a:rect l="l" t="t" r="r" b="b"/>
                <a:pathLst>
                  <a:path w="46193" h="25866" extrusionOk="0">
                    <a:moveTo>
                      <a:pt x="22354" y="0"/>
                    </a:moveTo>
                    <a:lnTo>
                      <a:pt x="20218" y="218"/>
                    </a:lnTo>
                    <a:lnTo>
                      <a:pt x="19169" y="417"/>
                    </a:lnTo>
                    <a:lnTo>
                      <a:pt x="18589" y="543"/>
                    </a:lnTo>
                    <a:lnTo>
                      <a:pt x="17467" y="869"/>
                    </a:lnTo>
                    <a:lnTo>
                      <a:pt x="16417" y="1268"/>
                    </a:lnTo>
                    <a:lnTo>
                      <a:pt x="15440" y="1756"/>
                    </a:lnTo>
                    <a:lnTo>
                      <a:pt x="14535" y="2299"/>
                    </a:lnTo>
                    <a:lnTo>
                      <a:pt x="13720" y="2915"/>
                    </a:lnTo>
                    <a:lnTo>
                      <a:pt x="12996" y="3602"/>
                    </a:lnTo>
                    <a:lnTo>
                      <a:pt x="12363" y="4345"/>
                    </a:lnTo>
                    <a:lnTo>
                      <a:pt x="11838" y="5159"/>
                    </a:lnTo>
                    <a:lnTo>
                      <a:pt x="11422" y="6010"/>
                    </a:lnTo>
                    <a:lnTo>
                      <a:pt x="11132" y="6933"/>
                    </a:lnTo>
                    <a:lnTo>
                      <a:pt x="10951" y="7910"/>
                    </a:lnTo>
                    <a:lnTo>
                      <a:pt x="10897" y="8924"/>
                    </a:lnTo>
                    <a:lnTo>
                      <a:pt x="10987" y="9992"/>
                    </a:lnTo>
                    <a:lnTo>
                      <a:pt x="11204" y="11096"/>
                    </a:lnTo>
                    <a:lnTo>
                      <a:pt x="11585" y="12254"/>
                    </a:lnTo>
                    <a:lnTo>
                      <a:pt x="11838" y="12852"/>
                    </a:lnTo>
                    <a:lnTo>
                      <a:pt x="11458" y="12580"/>
                    </a:lnTo>
                    <a:lnTo>
                      <a:pt x="10607" y="12146"/>
                    </a:lnTo>
                    <a:lnTo>
                      <a:pt x="9666" y="11838"/>
                    </a:lnTo>
                    <a:lnTo>
                      <a:pt x="8670" y="11621"/>
                    </a:lnTo>
                    <a:lnTo>
                      <a:pt x="7639" y="11512"/>
                    </a:lnTo>
                    <a:lnTo>
                      <a:pt x="6589" y="11530"/>
                    </a:lnTo>
                    <a:lnTo>
                      <a:pt x="5539" y="11639"/>
                    </a:lnTo>
                    <a:lnTo>
                      <a:pt x="4507" y="11874"/>
                    </a:lnTo>
                    <a:lnTo>
                      <a:pt x="3548" y="12200"/>
                    </a:lnTo>
                    <a:lnTo>
                      <a:pt x="2643" y="12616"/>
                    </a:lnTo>
                    <a:lnTo>
                      <a:pt x="1828" y="13159"/>
                    </a:lnTo>
                    <a:lnTo>
                      <a:pt x="1141" y="13793"/>
                    </a:lnTo>
                    <a:lnTo>
                      <a:pt x="598" y="14535"/>
                    </a:lnTo>
                    <a:lnTo>
                      <a:pt x="199" y="15368"/>
                    </a:lnTo>
                    <a:lnTo>
                      <a:pt x="0" y="16291"/>
                    </a:lnTo>
                    <a:lnTo>
                      <a:pt x="0" y="17323"/>
                    </a:lnTo>
                    <a:lnTo>
                      <a:pt x="91" y="17884"/>
                    </a:lnTo>
                    <a:lnTo>
                      <a:pt x="199" y="18372"/>
                    </a:lnTo>
                    <a:lnTo>
                      <a:pt x="543" y="19241"/>
                    </a:lnTo>
                    <a:lnTo>
                      <a:pt x="1014" y="19983"/>
                    </a:lnTo>
                    <a:lnTo>
                      <a:pt x="1593" y="20617"/>
                    </a:lnTo>
                    <a:lnTo>
                      <a:pt x="2263" y="21142"/>
                    </a:lnTo>
                    <a:lnTo>
                      <a:pt x="3023" y="21558"/>
                    </a:lnTo>
                    <a:lnTo>
                      <a:pt x="3838" y="21848"/>
                    </a:lnTo>
                    <a:lnTo>
                      <a:pt x="4688" y="22047"/>
                    </a:lnTo>
                    <a:lnTo>
                      <a:pt x="5575" y="22155"/>
                    </a:lnTo>
                    <a:lnTo>
                      <a:pt x="6498" y="22155"/>
                    </a:lnTo>
                    <a:lnTo>
                      <a:pt x="7403" y="22065"/>
                    </a:lnTo>
                    <a:lnTo>
                      <a:pt x="8290" y="21902"/>
                    </a:lnTo>
                    <a:lnTo>
                      <a:pt x="9141" y="21648"/>
                    </a:lnTo>
                    <a:lnTo>
                      <a:pt x="9955" y="21305"/>
                    </a:lnTo>
                    <a:lnTo>
                      <a:pt x="10698" y="20888"/>
                    </a:lnTo>
                    <a:lnTo>
                      <a:pt x="11367" y="20400"/>
                    </a:lnTo>
                    <a:lnTo>
                      <a:pt x="11657" y="20128"/>
                    </a:lnTo>
                    <a:lnTo>
                      <a:pt x="12001" y="20653"/>
                    </a:lnTo>
                    <a:lnTo>
                      <a:pt x="12906" y="21648"/>
                    </a:lnTo>
                    <a:lnTo>
                      <a:pt x="14010" y="22590"/>
                    </a:lnTo>
                    <a:lnTo>
                      <a:pt x="15277" y="23440"/>
                    </a:lnTo>
                    <a:lnTo>
                      <a:pt x="16689" y="24183"/>
                    </a:lnTo>
                    <a:lnTo>
                      <a:pt x="18173" y="24816"/>
                    </a:lnTo>
                    <a:lnTo>
                      <a:pt x="19712" y="25323"/>
                    </a:lnTo>
                    <a:lnTo>
                      <a:pt x="21250" y="25685"/>
                    </a:lnTo>
                    <a:lnTo>
                      <a:pt x="22771" y="25866"/>
                    </a:lnTo>
                    <a:lnTo>
                      <a:pt x="24237" y="25866"/>
                    </a:lnTo>
                    <a:lnTo>
                      <a:pt x="25594" y="25667"/>
                    </a:lnTo>
                    <a:lnTo>
                      <a:pt x="26807" y="25250"/>
                    </a:lnTo>
                    <a:lnTo>
                      <a:pt x="27857" y="24581"/>
                    </a:lnTo>
                    <a:lnTo>
                      <a:pt x="28472" y="23929"/>
                    </a:lnTo>
                    <a:lnTo>
                      <a:pt x="28834" y="23404"/>
                    </a:lnTo>
                    <a:lnTo>
                      <a:pt x="29106" y="22807"/>
                    </a:lnTo>
                    <a:lnTo>
                      <a:pt x="29323" y="22155"/>
                    </a:lnTo>
                    <a:lnTo>
                      <a:pt x="29468" y="21413"/>
                    </a:lnTo>
                    <a:lnTo>
                      <a:pt x="29522" y="20599"/>
                    </a:lnTo>
                    <a:lnTo>
                      <a:pt x="29522" y="20164"/>
                    </a:lnTo>
                    <a:lnTo>
                      <a:pt x="29884" y="20562"/>
                    </a:lnTo>
                    <a:lnTo>
                      <a:pt x="30771" y="21268"/>
                    </a:lnTo>
                    <a:lnTo>
                      <a:pt x="31803" y="21866"/>
                    </a:lnTo>
                    <a:lnTo>
                      <a:pt x="32943" y="22372"/>
                    </a:lnTo>
                    <a:lnTo>
                      <a:pt x="34156" y="22753"/>
                    </a:lnTo>
                    <a:lnTo>
                      <a:pt x="35459" y="23042"/>
                    </a:lnTo>
                    <a:lnTo>
                      <a:pt x="36780" y="23205"/>
                    </a:lnTo>
                    <a:lnTo>
                      <a:pt x="38120" y="23241"/>
                    </a:lnTo>
                    <a:lnTo>
                      <a:pt x="39423" y="23151"/>
                    </a:lnTo>
                    <a:lnTo>
                      <a:pt x="40708" y="22916"/>
                    </a:lnTo>
                    <a:lnTo>
                      <a:pt x="41903" y="22554"/>
                    </a:lnTo>
                    <a:lnTo>
                      <a:pt x="43025" y="22029"/>
                    </a:lnTo>
                    <a:lnTo>
                      <a:pt x="44002" y="21377"/>
                    </a:lnTo>
                    <a:lnTo>
                      <a:pt x="44835" y="20562"/>
                    </a:lnTo>
                    <a:lnTo>
                      <a:pt x="45505" y="19585"/>
                    </a:lnTo>
                    <a:lnTo>
                      <a:pt x="45975" y="18445"/>
                    </a:lnTo>
                    <a:lnTo>
                      <a:pt x="46102" y="17811"/>
                    </a:lnTo>
                    <a:lnTo>
                      <a:pt x="46174" y="17413"/>
                    </a:lnTo>
                    <a:lnTo>
                      <a:pt x="46192" y="16725"/>
                    </a:lnTo>
                    <a:lnTo>
                      <a:pt x="46138" y="16146"/>
                    </a:lnTo>
                    <a:lnTo>
                      <a:pt x="45975" y="15639"/>
                    </a:lnTo>
                    <a:lnTo>
                      <a:pt x="45740" y="15241"/>
                    </a:lnTo>
                    <a:lnTo>
                      <a:pt x="45450" y="14933"/>
                    </a:lnTo>
                    <a:lnTo>
                      <a:pt x="45088" y="14716"/>
                    </a:lnTo>
                    <a:lnTo>
                      <a:pt x="44672" y="14571"/>
                    </a:lnTo>
                    <a:lnTo>
                      <a:pt x="43984" y="14499"/>
                    </a:lnTo>
                    <a:lnTo>
                      <a:pt x="42989" y="14698"/>
                    </a:lnTo>
                    <a:lnTo>
                      <a:pt x="41975" y="15187"/>
                    </a:lnTo>
                    <a:lnTo>
                      <a:pt x="41016" y="15947"/>
                    </a:lnTo>
                    <a:lnTo>
                      <a:pt x="40599" y="16417"/>
                    </a:lnTo>
                    <a:lnTo>
                      <a:pt x="40599" y="16417"/>
                    </a:lnTo>
                    <a:lnTo>
                      <a:pt x="41106" y="15838"/>
                    </a:lnTo>
                    <a:lnTo>
                      <a:pt x="42174" y="14951"/>
                    </a:lnTo>
                    <a:lnTo>
                      <a:pt x="42898" y="14282"/>
                    </a:lnTo>
                    <a:lnTo>
                      <a:pt x="43314" y="13775"/>
                    </a:lnTo>
                    <a:lnTo>
                      <a:pt x="43658" y="13178"/>
                    </a:lnTo>
                    <a:lnTo>
                      <a:pt x="43894" y="12417"/>
                    </a:lnTo>
                    <a:lnTo>
                      <a:pt x="43966" y="11983"/>
                    </a:lnTo>
                    <a:lnTo>
                      <a:pt x="44038" y="11331"/>
                    </a:lnTo>
                    <a:lnTo>
                      <a:pt x="43912" y="10010"/>
                    </a:lnTo>
                    <a:lnTo>
                      <a:pt x="43495" y="8761"/>
                    </a:lnTo>
                    <a:lnTo>
                      <a:pt x="42862" y="7603"/>
                    </a:lnTo>
                    <a:lnTo>
                      <a:pt x="42464" y="7096"/>
                    </a:lnTo>
                    <a:lnTo>
                      <a:pt x="42192" y="6788"/>
                    </a:lnTo>
                    <a:lnTo>
                      <a:pt x="41613" y="6281"/>
                    </a:lnTo>
                    <a:lnTo>
                      <a:pt x="40979" y="5847"/>
                    </a:lnTo>
                    <a:lnTo>
                      <a:pt x="40292" y="5521"/>
                    </a:lnTo>
                    <a:lnTo>
                      <a:pt x="39586" y="5286"/>
                    </a:lnTo>
                    <a:lnTo>
                      <a:pt x="38862" y="5159"/>
                    </a:lnTo>
                    <a:lnTo>
                      <a:pt x="38138" y="5105"/>
                    </a:lnTo>
                    <a:lnTo>
                      <a:pt x="37414" y="5159"/>
                    </a:lnTo>
                    <a:lnTo>
                      <a:pt x="36708" y="5304"/>
                    </a:lnTo>
                    <a:lnTo>
                      <a:pt x="36020" y="5539"/>
                    </a:lnTo>
                    <a:lnTo>
                      <a:pt x="35386" y="5865"/>
                    </a:lnTo>
                    <a:lnTo>
                      <a:pt x="34807" y="6299"/>
                    </a:lnTo>
                    <a:lnTo>
                      <a:pt x="34282" y="6806"/>
                    </a:lnTo>
                    <a:lnTo>
                      <a:pt x="33848" y="7422"/>
                    </a:lnTo>
                    <a:lnTo>
                      <a:pt x="33504" y="8075"/>
                    </a:lnTo>
                    <a:lnTo>
                      <a:pt x="33558" y="7530"/>
                    </a:lnTo>
                    <a:lnTo>
                      <a:pt x="33522" y="6824"/>
                    </a:lnTo>
                    <a:lnTo>
                      <a:pt x="33395" y="6136"/>
                    </a:lnTo>
                    <a:lnTo>
                      <a:pt x="33196" y="5467"/>
                    </a:lnTo>
                    <a:lnTo>
                      <a:pt x="32744" y="4507"/>
                    </a:lnTo>
                    <a:lnTo>
                      <a:pt x="31893" y="3313"/>
                    </a:lnTo>
                    <a:lnTo>
                      <a:pt x="30825" y="2281"/>
                    </a:lnTo>
                    <a:lnTo>
                      <a:pt x="29631" y="1449"/>
                    </a:lnTo>
                    <a:lnTo>
                      <a:pt x="28327" y="815"/>
                    </a:lnTo>
                    <a:lnTo>
                      <a:pt x="27676" y="598"/>
                    </a:lnTo>
                    <a:lnTo>
                      <a:pt x="26644" y="344"/>
                    </a:lnTo>
                    <a:lnTo>
                      <a:pt x="24508" y="37"/>
                    </a:lnTo>
                    <a:lnTo>
                      <a:pt x="22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389676" y="3734636"/>
                <a:ext cx="1478364" cy="818267"/>
              </a:xfrm>
              <a:custGeom>
                <a:avLst/>
                <a:gdLst/>
                <a:ahLst/>
                <a:cxnLst/>
                <a:rect l="l" t="t" r="r" b="b"/>
                <a:pathLst>
                  <a:path w="46537" h="25758" extrusionOk="0">
                    <a:moveTo>
                      <a:pt x="19331" y="1"/>
                    </a:moveTo>
                    <a:lnTo>
                      <a:pt x="18680" y="146"/>
                    </a:lnTo>
                    <a:lnTo>
                      <a:pt x="17431" y="526"/>
                    </a:lnTo>
                    <a:lnTo>
                      <a:pt x="16254" y="997"/>
                    </a:lnTo>
                    <a:lnTo>
                      <a:pt x="15186" y="1558"/>
                    </a:lnTo>
                    <a:lnTo>
                      <a:pt x="14227" y="2209"/>
                    </a:lnTo>
                    <a:lnTo>
                      <a:pt x="13358" y="2933"/>
                    </a:lnTo>
                    <a:lnTo>
                      <a:pt x="12616" y="3730"/>
                    </a:lnTo>
                    <a:lnTo>
                      <a:pt x="12019" y="4598"/>
                    </a:lnTo>
                    <a:lnTo>
                      <a:pt x="11766" y="5069"/>
                    </a:lnTo>
                    <a:lnTo>
                      <a:pt x="11566" y="5449"/>
                    </a:lnTo>
                    <a:lnTo>
                      <a:pt x="11259" y="6264"/>
                    </a:lnTo>
                    <a:lnTo>
                      <a:pt x="11060" y="7114"/>
                    </a:lnTo>
                    <a:lnTo>
                      <a:pt x="10951" y="7983"/>
                    </a:lnTo>
                    <a:lnTo>
                      <a:pt x="10933" y="8888"/>
                    </a:lnTo>
                    <a:lnTo>
                      <a:pt x="11023" y="9793"/>
                    </a:lnTo>
                    <a:lnTo>
                      <a:pt x="11223" y="10734"/>
                    </a:lnTo>
                    <a:lnTo>
                      <a:pt x="11494" y="11694"/>
                    </a:lnTo>
                    <a:lnTo>
                      <a:pt x="11675" y="12164"/>
                    </a:lnTo>
                    <a:lnTo>
                      <a:pt x="11204" y="11893"/>
                    </a:lnTo>
                    <a:lnTo>
                      <a:pt x="10118" y="11477"/>
                    </a:lnTo>
                    <a:lnTo>
                      <a:pt x="8960" y="11205"/>
                    </a:lnTo>
                    <a:lnTo>
                      <a:pt x="7729" y="11096"/>
                    </a:lnTo>
                    <a:lnTo>
                      <a:pt x="6480" y="11133"/>
                    </a:lnTo>
                    <a:lnTo>
                      <a:pt x="5231" y="11314"/>
                    </a:lnTo>
                    <a:lnTo>
                      <a:pt x="4037" y="11640"/>
                    </a:lnTo>
                    <a:lnTo>
                      <a:pt x="2933" y="12128"/>
                    </a:lnTo>
                    <a:lnTo>
                      <a:pt x="2426" y="12436"/>
                    </a:lnTo>
                    <a:lnTo>
                      <a:pt x="2064" y="12653"/>
                    </a:lnTo>
                    <a:lnTo>
                      <a:pt x="1448" y="13178"/>
                    </a:lnTo>
                    <a:lnTo>
                      <a:pt x="942" y="13739"/>
                    </a:lnTo>
                    <a:lnTo>
                      <a:pt x="543" y="14355"/>
                    </a:lnTo>
                    <a:lnTo>
                      <a:pt x="254" y="15024"/>
                    </a:lnTo>
                    <a:lnTo>
                      <a:pt x="73" y="15730"/>
                    </a:lnTo>
                    <a:lnTo>
                      <a:pt x="0" y="16472"/>
                    </a:lnTo>
                    <a:lnTo>
                      <a:pt x="55" y="17233"/>
                    </a:lnTo>
                    <a:lnTo>
                      <a:pt x="127" y="17631"/>
                    </a:lnTo>
                    <a:lnTo>
                      <a:pt x="199" y="18011"/>
                    </a:lnTo>
                    <a:lnTo>
                      <a:pt x="435" y="18699"/>
                    </a:lnTo>
                    <a:lnTo>
                      <a:pt x="761" y="19332"/>
                    </a:lnTo>
                    <a:lnTo>
                      <a:pt x="1159" y="19911"/>
                    </a:lnTo>
                    <a:lnTo>
                      <a:pt x="1647" y="20436"/>
                    </a:lnTo>
                    <a:lnTo>
                      <a:pt x="2209" y="20889"/>
                    </a:lnTo>
                    <a:lnTo>
                      <a:pt x="2824" y="21269"/>
                    </a:lnTo>
                    <a:lnTo>
                      <a:pt x="3530" y="21577"/>
                    </a:lnTo>
                    <a:lnTo>
                      <a:pt x="3910" y="21703"/>
                    </a:lnTo>
                    <a:lnTo>
                      <a:pt x="4417" y="21848"/>
                    </a:lnTo>
                    <a:lnTo>
                      <a:pt x="5467" y="22011"/>
                    </a:lnTo>
                    <a:lnTo>
                      <a:pt x="6535" y="22047"/>
                    </a:lnTo>
                    <a:lnTo>
                      <a:pt x="7602" y="21957"/>
                    </a:lnTo>
                    <a:lnTo>
                      <a:pt x="8670" y="21739"/>
                    </a:lnTo>
                    <a:lnTo>
                      <a:pt x="9666" y="21414"/>
                    </a:lnTo>
                    <a:lnTo>
                      <a:pt x="10607" y="20961"/>
                    </a:lnTo>
                    <a:lnTo>
                      <a:pt x="11440" y="20418"/>
                    </a:lnTo>
                    <a:lnTo>
                      <a:pt x="11802" y="20092"/>
                    </a:lnTo>
                    <a:lnTo>
                      <a:pt x="12236" y="20690"/>
                    </a:lnTo>
                    <a:lnTo>
                      <a:pt x="13322" y="21812"/>
                    </a:lnTo>
                    <a:lnTo>
                      <a:pt x="14643" y="22826"/>
                    </a:lnTo>
                    <a:lnTo>
                      <a:pt x="16146" y="23731"/>
                    </a:lnTo>
                    <a:lnTo>
                      <a:pt x="17793" y="24491"/>
                    </a:lnTo>
                    <a:lnTo>
                      <a:pt x="19494" y="25088"/>
                    </a:lnTo>
                    <a:lnTo>
                      <a:pt x="21214" y="25504"/>
                    </a:lnTo>
                    <a:lnTo>
                      <a:pt x="22915" y="25740"/>
                    </a:lnTo>
                    <a:lnTo>
                      <a:pt x="23730" y="25758"/>
                    </a:lnTo>
                    <a:lnTo>
                      <a:pt x="24400" y="25740"/>
                    </a:lnTo>
                    <a:lnTo>
                      <a:pt x="25648" y="25577"/>
                    </a:lnTo>
                    <a:lnTo>
                      <a:pt x="26228" y="25414"/>
                    </a:lnTo>
                    <a:lnTo>
                      <a:pt x="26861" y="25197"/>
                    </a:lnTo>
                    <a:lnTo>
                      <a:pt x="27802" y="24672"/>
                    </a:lnTo>
                    <a:lnTo>
                      <a:pt x="28382" y="24183"/>
                    </a:lnTo>
                    <a:lnTo>
                      <a:pt x="28907" y="23586"/>
                    </a:lnTo>
                    <a:lnTo>
                      <a:pt x="29341" y="22844"/>
                    </a:lnTo>
                    <a:lnTo>
                      <a:pt x="29649" y="21957"/>
                    </a:lnTo>
                    <a:lnTo>
                      <a:pt x="29830" y="20889"/>
                    </a:lnTo>
                    <a:lnTo>
                      <a:pt x="29848" y="20273"/>
                    </a:lnTo>
                    <a:lnTo>
                      <a:pt x="30336" y="20726"/>
                    </a:lnTo>
                    <a:lnTo>
                      <a:pt x="31495" y="21504"/>
                    </a:lnTo>
                    <a:lnTo>
                      <a:pt x="32816" y="22156"/>
                    </a:lnTo>
                    <a:lnTo>
                      <a:pt x="34282" y="22645"/>
                    </a:lnTo>
                    <a:lnTo>
                      <a:pt x="35839" y="22970"/>
                    </a:lnTo>
                    <a:lnTo>
                      <a:pt x="37432" y="23115"/>
                    </a:lnTo>
                    <a:lnTo>
                      <a:pt x="39043" y="23079"/>
                    </a:lnTo>
                    <a:lnTo>
                      <a:pt x="40617" y="22862"/>
                    </a:lnTo>
                    <a:lnTo>
                      <a:pt x="41360" y="22663"/>
                    </a:lnTo>
                    <a:lnTo>
                      <a:pt x="41884" y="22518"/>
                    </a:lnTo>
                    <a:lnTo>
                      <a:pt x="42844" y="22120"/>
                    </a:lnTo>
                    <a:lnTo>
                      <a:pt x="43713" y="21631"/>
                    </a:lnTo>
                    <a:lnTo>
                      <a:pt x="44455" y="21070"/>
                    </a:lnTo>
                    <a:lnTo>
                      <a:pt x="45106" y="20418"/>
                    </a:lnTo>
                    <a:lnTo>
                      <a:pt x="45631" y="19694"/>
                    </a:lnTo>
                    <a:lnTo>
                      <a:pt x="46048" y="18898"/>
                    </a:lnTo>
                    <a:lnTo>
                      <a:pt x="46337" y="18029"/>
                    </a:lnTo>
                    <a:lnTo>
                      <a:pt x="46428" y="17558"/>
                    </a:lnTo>
                    <a:lnTo>
                      <a:pt x="46500" y="17160"/>
                    </a:lnTo>
                    <a:lnTo>
                      <a:pt x="46536" y="16454"/>
                    </a:lnTo>
                    <a:lnTo>
                      <a:pt x="46464" y="15875"/>
                    </a:lnTo>
                    <a:lnTo>
                      <a:pt x="46337" y="15404"/>
                    </a:lnTo>
                    <a:lnTo>
                      <a:pt x="46048" y="14861"/>
                    </a:lnTo>
                    <a:lnTo>
                      <a:pt x="45559" y="14427"/>
                    </a:lnTo>
                    <a:lnTo>
                      <a:pt x="45324" y="14300"/>
                    </a:lnTo>
                    <a:lnTo>
                      <a:pt x="45070" y="14192"/>
                    </a:lnTo>
                    <a:lnTo>
                      <a:pt x="44491" y="14101"/>
                    </a:lnTo>
                    <a:lnTo>
                      <a:pt x="43876" y="14119"/>
                    </a:lnTo>
                    <a:lnTo>
                      <a:pt x="43224" y="14264"/>
                    </a:lnTo>
                    <a:lnTo>
                      <a:pt x="42898" y="14391"/>
                    </a:lnTo>
                    <a:lnTo>
                      <a:pt x="42898" y="14391"/>
                    </a:lnTo>
                    <a:lnTo>
                      <a:pt x="43152" y="14155"/>
                    </a:lnTo>
                    <a:lnTo>
                      <a:pt x="43604" y="13631"/>
                    </a:lnTo>
                    <a:lnTo>
                      <a:pt x="43966" y="12979"/>
                    </a:lnTo>
                    <a:lnTo>
                      <a:pt x="44219" y="12201"/>
                    </a:lnTo>
                    <a:lnTo>
                      <a:pt x="44310" y="11730"/>
                    </a:lnTo>
                    <a:lnTo>
                      <a:pt x="44364" y="11078"/>
                    </a:lnTo>
                    <a:lnTo>
                      <a:pt x="44238" y="9775"/>
                    </a:lnTo>
                    <a:lnTo>
                      <a:pt x="43839" y="8472"/>
                    </a:lnTo>
                    <a:lnTo>
                      <a:pt x="43188" y="7277"/>
                    </a:lnTo>
                    <a:lnTo>
                      <a:pt x="42753" y="6716"/>
                    </a:lnTo>
                    <a:lnTo>
                      <a:pt x="42482" y="6409"/>
                    </a:lnTo>
                    <a:lnTo>
                      <a:pt x="41866" y="5865"/>
                    </a:lnTo>
                    <a:lnTo>
                      <a:pt x="41179" y="5413"/>
                    </a:lnTo>
                    <a:lnTo>
                      <a:pt x="40436" y="5069"/>
                    </a:lnTo>
                    <a:lnTo>
                      <a:pt x="39676" y="4834"/>
                    </a:lnTo>
                    <a:lnTo>
                      <a:pt x="38862" y="4707"/>
                    </a:lnTo>
                    <a:lnTo>
                      <a:pt x="38047" y="4689"/>
                    </a:lnTo>
                    <a:lnTo>
                      <a:pt x="37233" y="4798"/>
                    </a:lnTo>
                    <a:lnTo>
                      <a:pt x="36834" y="4906"/>
                    </a:lnTo>
                    <a:lnTo>
                      <a:pt x="36346" y="5051"/>
                    </a:lnTo>
                    <a:lnTo>
                      <a:pt x="35495" y="5467"/>
                    </a:lnTo>
                    <a:lnTo>
                      <a:pt x="34753" y="6010"/>
                    </a:lnTo>
                    <a:lnTo>
                      <a:pt x="34138" y="6698"/>
                    </a:lnTo>
                    <a:lnTo>
                      <a:pt x="33884" y="7096"/>
                    </a:lnTo>
                    <a:lnTo>
                      <a:pt x="33848" y="6481"/>
                    </a:lnTo>
                    <a:lnTo>
                      <a:pt x="33558" y="5232"/>
                    </a:lnTo>
                    <a:lnTo>
                      <a:pt x="33287" y="4617"/>
                    </a:lnTo>
                    <a:lnTo>
                      <a:pt x="33088" y="4236"/>
                    </a:lnTo>
                    <a:lnTo>
                      <a:pt x="32617" y="3512"/>
                    </a:lnTo>
                    <a:lnTo>
                      <a:pt x="32056" y="2825"/>
                    </a:lnTo>
                    <a:lnTo>
                      <a:pt x="31422" y="2173"/>
                    </a:lnTo>
                    <a:lnTo>
                      <a:pt x="30717" y="1594"/>
                    </a:lnTo>
                    <a:lnTo>
                      <a:pt x="29956" y="1087"/>
                    </a:lnTo>
                    <a:lnTo>
                      <a:pt x="29160" y="653"/>
                    </a:lnTo>
                    <a:lnTo>
                      <a:pt x="28327" y="309"/>
                    </a:lnTo>
                    <a:lnTo>
                      <a:pt x="27893" y="182"/>
                    </a:lnTo>
                    <a:lnTo>
                      <a:pt x="27802" y="472"/>
                    </a:lnTo>
                    <a:lnTo>
                      <a:pt x="28219" y="598"/>
                    </a:lnTo>
                    <a:lnTo>
                      <a:pt x="29033" y="924"/>
                    </a:lnTo>
                    <a:lnTo>
                      <a:pt x="29812" y="1340"/>
                    </a:lnTo>
                    <a:lnTo>
                      <a:pt x="30536" y="1847"/>
                    </a:lnTo>
                    <a:lnTo>
                      <a:pt x="31223" y="2390"/>
                    </a:lnTo>
                    <a:lnTo>
                      <a:pt x="31839" y="3006"/>
                    </a:lnTo>
                    <a:lnTo>
                      <a:pt x="32364" y="3675"/>
                    </a:lnTo>
                    <a:lnTo>
                      <a:pt x="32834" y="4381"/>
                    </a:lnTo>
                    <a:lnTo>
                      <a:pt x="33015" y="4761"/>
                    </a:lnTo>
                    <a:lnTo>
                      <a:pt x="33178" y="5141"/>
                    </a:lnTo>
                    <a:lnTo>
                      <a:pt x="33432" y="5902"/>
                    </a:lnTo>
                    <a:lnTo>
                      <a:pt x="33558" y="6662"/>
                    </a:lnTo>
                    <a:lnTo>
                      <a:pt x="33576" y="7422"/>
                    </a:lnTo>
                    <a:lnTo>
                      <a:pt x="33522" y="7802"/>
                    </a:lnTo>
                    <a:lnTo>
                      <a:pt x="33323" y="8400"/>
                    </a:lnTo>
                    <a:lnTo>
                      <a:pt x="33178" y="9033"/>
                    </a:lnTo>
                    <a:lnTo>
                      <a:pt x="33196" y="9160"/>
                    </a:lnTo>
                    <a:lnTo>
                      <a:pt x="33287" y="9214"/>
                    </a:lnTo>
                    <a:lnTo>
                      <a:pt x="33414" y="9214"/>
                    </a:lnTo>
                    <a:lnTo>
                      <a:pt x="33468" y="9124"/>
                    </a:lnTo>
                    <a:lnTo>
                      <a:pt x="33703" y="8508"/>
                    </a:lnTo>
                    <a:lnTo>
                      <a:pt x="33830" y="7893"/>
                    </a:lnTo>
                    <a:lnTo>
                      <a:pt x="34047" y="7404"/>
                    </a:lnTo>
                    <a:lnTo>
                      <a:pt x="34644" y="6535"/>
                    </a:lnTo>
                    <a:lnTo>
                      <a:pt x="35441" y="5865"/>
                    </a:lnTo>
                    <a:lnTo>
                      <a:pt x="36382" y="5359"/>
                    </a:lnTo>
                    <a:lnTo>
                      <a:pt x="36907" y="5196"/>
                    </a:lnTo>
                    <a:lnTo>
                      <a:pt x="37287" y="5087"/>
                    </a:lnTo>
                    <a:lnTo>
                      <a:pt x="38065" y="4997"/>
                    </a:lnTo>
                    <a:lnTo>
                      <a:pt x="38844" y="5015"/>
                    </a:lnTo>
                    <a:lnTo>
                      <a:pt x="39604" y="5123"/>
                    </a:lnTo>
                    <a:lnTo>
                      <a:pt x="40328" y="5359"/>
                    </a:lnTo>
                    <a:lnTo>
                      <a:pt x="41034" y="5684"/>
                    </a:lnTo>
                    <a:lnTo>
                      <a:pt x="41667" y="6101"/>
                    </a:lnTo>
                    <a:lnTo>
                      <a:pt x="42265" y="6626"/>
                    </a:lnTo>
                    <a:lnTo>
                      <a:pt x="42518" y="6915"/>
                    </a:lnTo>
                    <a:lnTo>
                      <a:pt x="42934" y="7440"/>
                    </a:lnTo>
                    <a:lnTo>
                      <a:pt x="43568" y="8599"/>
                    </a:lnTo>
                    <a:lnTo>
                      <a:pt x="43948" y="9829"/>
                    </a:lnTo>
                    <a:lnTo>
                      <a:pt x="44057" y="11078"/>
                    </a:lnTo>
                    <a:lnTo>
                      <a:pt x="44002" y="11694"/>
                    </a:lnTo>
                    <a:lnTo>
                      <a:pt x="43912" y="12255"/>
                    </a:lnTo>
                    <a:lnTo>
                      <a:pt x="43550" y="13160"/>
                    </a:lnTo>
                    <a:lnTo>
                      <a:pt x="43025" y="13848"/>
                    </a:lnTo>
                    <a:lnTo>
                      <a:pt x="42409" y="14427"/>
                    </a:lnTo>
                    <a:lnTo>
                      <a:pt x="42065" y="14717"/>
                    </a:lnTo>
                    <a:lnTo>
                      <a:pt x="41703" y="15006"/>
                    </a:lnTo>
                    <a:lnTo>
                      <a:pt x="40998" y="15658"/>
                    </a:lnTo>
                    <a:lnTo>
                      <a:pt x="40672" y="16038"/>
                    </a:lnTo>
                    <a:lnTo>
                      <a:pt x="40654" y="16038"/>
                    </a:lnTo>
                    <a:lnTo>
                      <a:pt x="40654" y="16056"/>
                    </a:lnTo>
                    <a:lnTo>
                      <a:pt x="40636" y="16092"/>
                    </a:lnTo>
                    <a:lnTo>
                      <a:pt x="40636" y="16219"/>
                    </a:lnTo>
                    <a:lnTo>
                      <a:pt x="40672" y="16255"/>
                    </a:lnTo>
                    <a:lnTo>
                      <a:pt x="40726" y="16291"/>
                    </a:lnTo>
                    <a:lnTo>
                      <a:pt x="40853" y="16273"/>
                    </a:lnTo>
                    <a:lnTo>
                      <a:pt x="40889" y="16237"/>
                    </a:lnTo>
                    <a:lnTo>
                      <a:pt x="40907" y="16219"/>
                    </a:lnTo>
                    <a:lnTo>
                      <a:pt x="41142" y="15947"/>
                    </a:lnTo>
                    <a:lnTo>
                      <a:pt x="41649" y="15477"/>
                    </a:lnTo>
                    <a:lnTo>
                      <a:pt x="42482" y="14898"/>
                    </a:lnTo>
                    <a:lnTo>
                      <a:pt x="43351" y="14536"/>
                    </a:lnTo>
                    <a:lnTo>
                      <a:pt x="43930" y="14409"/>
                    </a:lnTo>
                    <a:lnTo>
                      <a:pt x="44473" y="14391"/>
                    </a:lnTo>
                    <a:lnTo>
                      <a:pt x="44962" y="14481"/>
                    </a:lnTo>
                    <a:lnTo>
                      <a:pt x="45197" y="14572"/>
                    </a:lnTo>
                    <a:lnTo>
                      <a:pt x="45505" y="14753"/>
                    </a:lnTo>
                    <a:lnTo>
                      <a:pt x="45957" y="15278"/>
                    </a:lnTo>
                    <a:lnTo>
                      <a:pt x="46192" y="16020"/>
                    </a:lnTo>
                    <a:lnTo>
                      <a:pt x="46210" y="16961"/>
                    </a:lnTo>
                    <a:lnTo>
                      <a:pt x="46138" y="17504"/>
                    </a:lnTo>
                    <a:lnTo>
                      <a:pt x="46048" y="17938"/>
                    </a:lnTo>
                    <a:lnTo>
                      <a:pt x="45776" y="18771"/>
                    </a:lnTo>
                    <a:lnTo>
                      <a:pt x="45378" y="19531"/>
                    </a:lnTo>
                    <a:lnTo>
                      <a:pt x="44871" y="20219"/>
                    </a:lnTo>
                    <a:lnTo>
                      <a:pt x="44256" y="20853"/>
                    </a:lnTo>
                    <a:lnTo>
                      <a:pt x="43532" y="21377"/>
                    </a:lnTo>
                    <a:lnTo>
                      <a:pt x="42699" y="21848"/>
                    </a:lnTo>
                    <a:lnTo>
                      <a:pt x="41776" y="22228"/>
                    </a:lnTo>
                    <a:lnTo>
                      <a:pt x="41287" y="22373"/>
                    </a:lnTo>
                    <a:lnTo>
                      <a:pt x="40527" y="22572"/>
                    </a:lnTo>
                    <a:lnTo>
                      <a:pt x="38952" y="22789"/>
                    </a:lnTo>
                    <a:lnTo>
                      <a:pt x="37323" y="22789"/>
                    </a:lnTo>
                    <a:lnTo>
                      <a:pt x="35712" y="22626"/>
                    </a:lnTo>
                    <a:lnTo>
                      <a:pt x="34138" y="22264"/>
                    </a:lnTo>
                    <a:lnTo>
                      <a:pt x="32671" y="21758"/>
                    </a:lnTo>
                    <a:lnTo>
                      <a:pt x="31368" y="21070"/>
                    </a:lnTo>
                    <a:lnTo>
                      <a:pt x="30264" y="20255"/>
                    </a:lnTo>
                    <a:lnTo>
                      <a:pt x="29812" y="19803"/>
                    </a:lnTo>
                    <a:lnTo>
                      <a:pt x="29739" y="19748"/>
                    </a:lnTo>
                    <a:lnTo>
                      <a:pt x="29649" y="19767"/>
                    </a:lnTo>
                    <a:lnTo>
                      <a:pt x="29558" y="19821"/>
                    </a:lnTo>
                    <a:lnTo>
                      <a:pt x="29540" y="19911"/>
                    </a:lnTo>
                    <a:lnTo>
                      <a:pt x="29558" y="20400"/>
                    </a:lnTo>
                    <a:lnTo>
                      <a:pt x="29468" y="21341"/>
                    </a:lnTo>
                    <a:lnTo>
                      <a:pt x="29269" y="22174"/>
                    </a:lnTo>
                    <a:lnTo>
                      <a:pt x="28943" y="22916"/>
                    </a:lnTo>
                    <a:lnTo>
                      <a:pt x="28526" y="23586"/>
                    </a:lnTo>
                    <a:lnTo>
                      <a:pt x="27983" y="24147"/>
                    </a:lnTo>
                    <a:lnTo>
                      <a:pt x="27332" y="24617"/>
                    </a:lnTo>
                    <a:lnTo>
                      <a:pt x="26572" y="24979"/>
                    </a:lnTo>
                    <a:lnTo>
                      <a:pt x="26137" y="25124"/>
                    </a:lnTo>
                    <a:lnTo>
                      <a:pt x="25739" y="25233"/>
                    </a:lnTo>
                    <a:lnTo>
                      <a:pt x="24852" y="25396"/>
                    </a:lnTo>
                    <a:lnTo>
                      <a:pt x="23458" y="25468"/>
                    </a:lnTo>
                    <a:lnTo>
                      <a:pt x="21449" y="25269"/>
                    </a:lnTo>
                    <a:lnTo>
                      <a:pt x="19368" y="24762"/>
                    </a:lnTo>
                    <a:lnTo>
                      <a:pt x="17359" y="24002"/>
                    </a:lnTo>
                    <a:lnTo>
                      <a:pt x="15458" y="23007"/>
                    </a:lnTo>
                    <a:lnTo>
                      <a:pt x="13793" y="21830"/>
                    </a:lnTo>
                    <a:lnTo>
                      <a:pt x="12761" y="20834"/>
                    </a:lnTo>
                    <a:lnTo>
                      <a:pt x="12200" y="20147"/>
                    </a:lnTo>
                    <a:lnTo>
                      <a:pt x="11965" y="19785"/>
                    </a:lnTo>
                    <a:lnTo>
                      <a:pt x="11910" y="19730"/>
                    </a:lnTo>
                    <a:lnTo>
                      <a:pt x="11856" y="19712"/>
                    </a:lnTo>
                    <a:lnTo>
                      <a:pt x="11784" y="19712"/>
                    </a:lnTo>
                    <a:lnTo>
                      <a:pt x="11729" y="19748"/>
                    </a:lnTo>
                    <a:lnTo>
                      <a:pt x="11385" y="20074"/>
                    </a:lnTo>
                    <a:lnTo>
                      <a:pt x="10571" y="20635"/>
                    </a:lnTo>
                    <a:lnTo>
                      <a:pt x="9666" y="21088"/>
                    </a:lnTo>
                    <a:lnTo>
                      <a:pt x="8688" y="21432"/>
                    </a:lnTo>
                    <a:lnTo>
                      <a:pt x="7657" y="21649"/>
                    </a:lnTo>
                    <a:lnTo>
                      <a:pt x="6589" y="21739"/>
                    </a:lnTo>
                    <a:lnTo>
                      <a:pt x="5521" y="21721"/>
                    </a:lnTo>
                    <a:lnTo>
                      <a:pt x="4489" y="21558"/>
                    </a:lnTo>
                    <a:lnTo>
                      <a:pt x="4000" y="21414"/>
                    </a:lnTo>
                    <a:lnTo>
                      <a:pt x="3638" y="21305"/>
                    </a:lnTo>
                    <a:lnTo>
                      <a:pt x="2987" y="20997"/>
                    </a:lnTo>
                    <a:lnTo>
                      <a:pt x="2390" y="20635"/>
                    </a:lnTo>
                    <a:lnTo>
                      <a:pt x="1865" y="20219"/>
                    </a:lnTo>
                    <a:lnTo>
                      <a:pt x="1412" y="19730"/>
                    </a:lnTo>
                    <a:lnTo>
                      <a:pt x="1014" y="19187"/>
                    </a:lnTo>
                    <a:lnTo>
                      <a:pt x="724" y="18590"/>
                    </a:lnTo>
                    <a:lnTo>
                      <a:pt x="489" y="17920"/>
                    </a:lnTo>
                    <a:lnTo>
                      <a:pt x="417" y="17576"/>
                    </a:lnTo>
                    <a:lnTo>
                      <a:pt x="344" y="17196"/>
                    </a:lnTo>
                    <a:lnTo>
                      <a:pt x="308" y="16472"/>
                    </a:lnTo>
                    <a:lnTo>
                      <a:pt x="362" y="15784"/>
                    </a:lnTo>
                    <a:lnTo>
                      <a:pt x="543" y="15115"/>
                    </a:lnTo>
                    <a:lnTo>
                      <a:pt x="815" y="14499"/>
                    </a:lnTo>
                    <a:lnTo>
                      <a:pt x="1195" y="13920"/>
                    </a:lnTo>
                    <a:lnTo>
                      <a:pt x="1666" y="13377"/>
                    </a:lnTo>
                    <a:lnTo>
                      <a:pt x="2245" y="12907"/>
                    </a:lnTo>
                    <a:lnTo>
                      <a:pt x="2571" y="12689"/>
                    </a:lnTo>
                    <a:lnTo>
                      <a:pt x="3095" y="12364"/>
                    </a:lnTo>
                    <a:lnTo>
                      <a:pt x="4236" y="11893"/>
                    </a:lnTo>
                    <a:lnTo>
                      <a:pt x="5467" y="11567"/>
                    </a:lnTo>
                    <a:lnTo>
                      <a:pt x="6734" y="11404"/>
                    </a:lnTo>
                    <a:lnTo>
                      <a:pt x="8019" y="11404"/>
                    </a:lnTo>
                    <a:lnTo>
                      <a:pt x="9268" y="11567"/>
                    </a:lnTo>
                    <a:lnTo>
                      <a:pt x="10426" y="11893"/>
                    </a:lnTo>
                    <a:lnTo>
                      <a:pt x="11476" y="12382"/>
                    </a:lnTo>
                    <a:lnTo>
                      <a:pt x="11928" y="12689"/>
                    </a:lnTo>
                    <a:lnTo>
                      <a:pt x="12019" y="12726"/>
                    </a:lnTo>
                    <a:lnTo>
                      <a:pt x="12109" y="12689"/>
                    </a:lnTo>
                    <a:lnTo>
                      <a:pt x="12164" y="12617"/>
                    </a:lnTo>
                    <a:lnTo>
                      <a:pt x="12146" y="12508"/>
                    </a:lnTo>
                    <a:lnTo>
                      <a:pt x="11947" y="12020"/>
                    </a:lnTo>
                    <a:lnTo>
                      <a:pt x="11603" y="11024"/>
                    </a:lnTo>
                    <a:lnTo>
                      <a:pt x="11385" y="10065"/>
                    </a:lnTo>
                    <a:lnTo>
                      <a:pt x="11259" y="9124"/>
                    </a:lnTo>
                    <a:lnTo>
                      <a:pt x="11241" y="8200"/>
                    </a:lnTo>
                    <a:lnTo>
                      <a:pt x="11331" y="7295"/>
                    </a:lnTo>
                    <a:lnTo>
                      <a:pt x="11530" y="6445"/>
                    </a:lnTo>
                    <a:lnTo>
                      <a:pt x="11838" y="5594"/>
                    </a:lnTo>
                    <a:lnTo>
                      <a:pt x="12037" y="5196"/>
                    </a:lnTo>
                    <a:lnTo>
                      <a:pt x="12272" y="4761"/>
                    </a:lnTo>
                    <a:lnTo>
                      <a:pt x="12870" y="3911"/>
                    </a:lnTo>
                    <a:lnTo>
                      <a:pt x="13594" y="3132"/>
                    </a:lnTo>
                    <a:lnTo>
                      <a:pt x="14426" y="2426"/>
                    </a:lnTo>
                    <a:lnTo>
                      <a:pt x="15367" y="1811"/>
                    </a:lnTo>
                    <a:lnTo>
                      <a:pt x="16399" y="1268"/>
                    </a:lnTo>
                    <a:lnTo>
                      <a:pt x="17540" y="797"/>
                    </a:lnTo>
                    <a:lnTo>
                      <a:pt x="18752" y="435"/>
                    </a:lnTo>
                    <a:lnTo>
                      <a:pt x="19386" y="291"/>
                    </a:lnTo>
                    <a:lnTo>
                      <a:pt x="19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389676" y="3721420"/>
                <a:ext cx="1478364" cy="831483"/>
              </a:xfrm>
              <a:custGeom>
                <a:avLst/>
                <a:gdLst/>
                <a:ahLst/>
                <a:cxnLst/>
                <a:rect l="l" t="t" r="r" b="b"/>
                <a:pathLst>
                  <a:path w="46537" h="26174" extrusionOk="0">
                    <a:moveTo>
                      <a:pt x="22644" y="1"/>
                    </a:moveTo>
                    <a:lnTo>
                      <a:pt x="20436" y="200"/>
                    </a:lnTo>
                    <a:lnTo>
                      <a:pt x="19331" y="417"/>
                    </a:lnTo>
                    <a:lnTo>
                      <a:pt x="18680" y="562"/>
                    </a:lnTo>
                    <a:lnTo>
                      <a:pt x="17431" y="942"/>
                    </a:lnTo>
                    <a:lnTo>
                      <a:pt x="16254" y="1413"/>
                    </a:lnTo>
                    <a:lnTo>
                      <a:pt x="15186" y="1974"/>
                    </a:lnTo>
                    <a:lnTo>
                      <a:pt x="14227" y="2625"/>
                    </a:lnTo>
                    <a:lnTo>
                      <a:pt x="13358" y="3349"/>
                    </a:lnTo>
                    <a:lnTo>
                      <a:pt x="12616" y="4146"/>
                    </a:lnTo>
                    <a:lnTo>
                      <a:pt x="12019" y="5014"/>
                    </a:lnTo>
                    <a:lnTo>
                      <a:pt x="11766" y="5485"/>
                    </a:lnTo>
                    <a:lnTo>
                      <a:pt x="11566" y="5865"/>
                    </a:lnTo>
                    <a:lnTo>
                      <a:pt x="11259" y="6680"/>
                    </a:lnTo>
                    <a:lnTo>
                      <a:pt x="11060" y="7530"/>
                    </a:lnTo>
                    <a:lnTo>
                      <a:pt x="10951" y="8399"/>
                    </a:lnTo>
                    <a:lnTo>
                      <a:pt x="10933" y="9304"/>
                    </a:lnTo>
                    <a:lnTo>
                      <a:pt x="11023" y="10209"/>
                    </a:lnTo>
                    <a:lnTo>
                      <a:pt x="11223" y="11150"/>
                    </a:lnTo>
                    <a:lnTo>
                      <a:pt x="11494" y="12110"/>
                    </a:lnTo>
                    <a:lnTo>
                      <a:pt x="11675" y="12580"/>
                    </a:lnTo>
                    <a:lnTo>
                      <a:pt x="11204" y="12309"/>
                    </a:lnTo>
                    <a:lnTo>
                      <a:pt x="10118" y="11893"/>
                    </a:lnTo>
                    <a:lnTo>
                      <a:pt x="8960" y="11621"/>
                    </a:lnTo>
                    <a:lnTo>
                      <a:pt x="7729" y="11512"/>
                    </a:lnTo>
                    <a:lnTo>
                      <a:pt x="6480" y="11549"/>
                    </a:lnTo>
                    <a:lnTo>
                      <a:pt x="5231" y="11730"/>
                    </a:lnTo>
                    <a:lnTo>
                      <a:pt x="4037" y="12056"/>
                    </a:lnTo>
                    <a:lnTo>
                      <a:pt x="2933" y="12544"/>
                    </a:lnTo>
                    <a:lnTo>
                      <a:pt x="2426" y="12852"/>
                    </a:lnTo>
                    <a:lnTo>
                      <a:pt x="2064" y="13069"/>
                    </a:lnTo>
                    <a:lnTo>
                      <a:pt x="1448" y="13594"/>
                    </a:lnTo>
                    <a:lnTo>
                      <a:pt x="942" y="14155"/>
                    </a:lnTo>
                    <a:lnTo>
                      <a:pt x="543" y="14771"/>
                    </a:lnTo>
                    <a:lnTo>
                      <a:pt x="254" y="15440"/>
                    </a:lnTo>
                    <a:lnTo>
                      <a:pt x="73" y="16146"/>
                    </a:lnTo>
                    <a:lnTo>
                      <a:pt x="0" y="16888"/>
                    </a:lnTo>
                    <a:lnTo>
                      <a:pt x="55" y="17649"/>
                    </a:lnTo>
                    <a:lnTo>
                      <a:pt x="127" y="18047"/>
                    </a:lnTo>
                    <a:lnTo>
                      <a:pt x="199" y="18427"/>
                    </a:lnTo>
                    <a:lnTo>
                      <a:pt x="435" y="19115"/>
                    </a:lnTo>
                    <a:lnTo>
                      <a:pt x="761" y="19748"/>
                    </a:lnTo>
                    <a:lnTo>
                      <a:pt x="1159" y="20327"/>
                    </a:lnTo>
                    <a:lnTo>
                      <a:pt x="1647" y="20852"/>
                    </a:lnTo>
                    <a:lnTo>
                      <a:pt x="2209" y="21305"/>
                    </a:lnTo>
                    <a:lnTo>
                      <a:pt x="2824" y="21685"/>
                    </a:lnTo>
                    <a:lnTo>
                      <a:pt x="3530" y="21993"/>
                    </a:lnTo>
                    <a:lnTo>
                      <a:pt x="3910" y="22119"/>
                    </a:lnTo>
                    <a:lnTo>
                      <a:pt x="4417" y="22264"/>
                    </a:lnTo>
                    <a:lnTo>
                      <a:pt x="5467" y="22427"/>
                    </a:lnTo>
                    <a:lnTo>
                      <a:pt x="6535" y="22463"/>
                    </a:lnTo>
                    <a:lnTo>
                      <a:pt x="7602" y="22373"/>
                    </a:lnTo>
                    <a:lnTo>
                      <a:pt x="8670" y="22155"/>
                    </a:lnTo>
                    <a:lnTo>
                      <a:pt x="9666" y="21830"/>
                    </a:lnTo>
                    <a:lnTo>
                      <a:pt x="10607" y="21377"/>
                    </a:lnTo>
                    <a:lnTo>
                      <a:pt x="11440" y="20834"/>
                    </a:lnTo>
                    <a:lnTo>
                      <a:pt x="11802" y="20508"/>
                    </a:lnTo>
                    <a:lnTo>
                      <a:pt x="12236" y="21106"/>
                    </a:lnTo>
                    <a:lnTo>
                      <a:pt x="13322" y="22228"/>
                    </a:lnTo>
                    <a:lnTo>
                      <a:pt x="14643" y="23242"/>
                    </a:lnTo>
                    <a:lnTo>
                      <a:pt x="16146" y="24147"/>
                    </a:lnTo>
                    <a:lnTo>
                      <a:pt x="17793" y="24907"/>
                    </a:lnTo>
                    <a:lnTo>
                      <a:pt x="19494" y="25504"/>
                    </a:lnTo>
                    <a:lnTo>
                      <a:pt x="21214" y="25920"/>
                    </a:lnTo>
                    <a:lnTo>
                      <a:pt x="22915" y="26156"/>
                    </a:lnTo>
                    <a:lnTo>
                      <a:pt x="23730" y="26174"/>
                    </a:lnTo>
                    <a:lnTo>
                      <a:pt x="24400" y="26156"/>
                    </a:lnTo>
                    <a:lnTo>
                      <a:pt x="25648" y="25993"/>
                    </a:lnTo>
                    <a:lnTo>
                      <a:pt x="26228" y="25830"/>
                    </a:lnTo>
                    <a:lnTo>
                      <a:pt x="26861" y="25613"/>
                    </a:lnTo>
                    <a:lnTo>
                      <a:pt x="27802" y="25088"/>
                    </a:lnTo>
                    <a:lnTo>
                      <a:pt x="28382" y="24599"/>
                    </a:lnTo>
                    <a:lnTo>
                      <a:pt x="28907" y="24002"/>
                    </a:lnTo>
                    <a:lnTo>
                      <a:pt x="29341" y="23260"/>
                    </a:lnTo>
                    <a:lnTo>
                      <a:pt x="29649" y="22373"/>
                    </a:lnTo>
                    <a:lnTo>
                      <a:pt x="29830" y="21305"/>
                    </a:lnTo>
                    <a:lnTo>
                      <a:pt x="29848" y="20689"/>
                    </a:lnTo>
                    <a:lnTo>
                      <a:pt x="30336" y="21142"/>
                    </a:lnTo>
                    <a:lnTo>
                      <a:pt x="31495" y="21920"/>
                    </a:lnTo>
                    <a:lnTo>
                      <a:pt x="32816" y="22572"/>
                    </a:lnTo>
                    <a:lnTo>
                      <a:pt x="34282" y="23061"/>
                    </a:lnTo>
                    <a:lnTo>
                      <a:pt x="35839" y="23386"/>
                    </a:lnTo>
                    <a:lnTo>
                      <a:pt x="37432" y="23531"/>
                    </a:lnTo>
                    <a:lnTo>
                      <a:pt x="39043" y="23495"/>
                    </a:lnTo>
                    <a:lnTo>
                      <a:pt x="40617" y="23278"/>
                    </a:lnTo>
                    <a:lnTo>
                      <a:pt x="41360" y="23079"/>
                    </a:lnTo>
                    <a:lnTo>
                      <a:pt x="41884" y="22934"/>
                    </a:lnTo>
                    <a:lnTo>
                      <a:pt x="42844" y="22536"/>
                    </a:lnTo>
                    <a:lnTo>
                      <a:pt x="43713" y="22047"/>
                    </a:lnTo>
                    <a:lnTo>
                      <a:pt x="44455" y="21486"/>
                    </a:lnTo>
                    <a:lnTo>
                      <a:pt x="45106" y="20834"/>
                    </a:lnTo>
                    <a:lnTo>
                      <a:pt x="45631" y="20110"/>
                    </a:lnTo>
                    <a:lnTo>
                      <a:pt x="46048" y="19314"/>
                    </a:lnTo>
                    <a:lnTo>
                      <a:pt x="46337" y="18445"/>
                    </a:lnTo>
                    <a:lnTo>
                      <a:pt x="46428" y="17974"/>
                    </a:lnTo>
                    <a:lnTo>
                      <a:pt x="46500" y="17576"/>
                    </a:lnTo>
                    <a:lnTo>
                      <a:pt x="46536" y="16870"/>
                    </a:lnTo>
                    <a:lnTo>
                      <a:pt x="46464" y="16291"/>
                    </a:lnTo>
                    <a:lnTo>
                      <a:pt x="46337" y="15820"/>
                    </a:lnTo>
                    <a:lnTo>
                      <a:pt x="46048" y="15277"/>
                    </a:lnTo>
                    <a:lnTo>
                      <a:pt x="45559" y="14843"/>
                    </a:lnTo>
                    <a:lnTo>
                      <a:pt x="45324" y="14716"/>
                    </a:lnTo>
                    <a:lnTo>
                      <a:pt x="45070" y="14608"/>
                    </a:lnTo>
                    <a:lnTo>
                      <a:pt x="44491" y="14517"/>
                    </a:lnTo>
                    <a:lnTo>
                      <a:pt x="43876" y="14535"/>
                    </a:lnTo>
                    <a:lnTo>
                      <a:pt x="43224" y="14680"/>
                    </a:lnTo>
                    <a:lnTo>
                      <a:pt x="42898" y="14807"/>
                    </a:lnTo>
                    <a:lnTo>
                      <a:pt x="42898" y="14807"/>
                    </a:lnTo>
                    <a:lnTo>
                      <a:pt x="43152" y="14571"/>
                    </a:lnTo>
                    <a:lnTo>
                      <a:pt x="43604" y="14047"/>
                    </a:lnTo>
                    <a:lnTo>
                      <a:pt x="43966" y="13395"/>
                    </a:lnTo>
                    <a:lnTo>
                      <a:pt x="44219" y="12617"/>
                    </a:lnTo>
                    <a:lnTo>
                      <a:pt x="44310" y="12146"/>
                    </a:lnTo>
                    <a:lnTo>
                      <a:pt x="44002" y="12110"/>
                    </a:lnTo>
                    <a:lnTo>
                      <a:pt x="43912" y="12671"/>
                    </a:lnTo>
                    <a:lnTo>
                      <a:pt x="43550" y="13576"/>
                    </a:lnTo>
                    <a:lnTo>
                      <a:pt x="43025" y="14264"/>
                    </a:lnTo>
                    <a:lnTo>
                      <a:pt x="42409" y="14843"/>
                    </a:lnTo>
                    <a:lnTo>
                      <a:pt x="42065" y="15133"/>
                    </a:lnTo>
                    <a:lnTo>
                      <a:pt x="41703" y="15422"/>
                    </a:lnTo>
                    <a:lnTo>
                      <a:pt x="40998" y="16074"/>
                    </a:lnTo>
                    <a:lnTo>
                      <a:pt x="40654" y="16472"/>
                    </a:lnTo>
                    <a:lnTo>
                      <a:pt x="40636" y="16508"/>
                    </a:lnTo>
                    <a:lnTo>
                      <a:pt x="40636" y="16635"/>
                    </a:lnTo>
                    <a:lnTo>
                      <a:pt x="40672" y="16671"/>
                    </a:lnTo>
                    <a:lnTo>
                      <a:pt x="40726" y="16707"/>
                    </a:lnTo>
                    <a:lnTo>
                      <a:pt x="40853" y="16689"/>
                    </a:lnTo>
                    <a:lnTo>
                      <a:pt x="40889" y="16653"/>
                    </a:lnTo>
                    <a:lnTo>
                      <a:pt x="41124" y="16381"/>
                    </a:lnTo>
                    <a:lnTo>
                      <a:pt x="41649" y="15893"/>
                    </a:lnTo>
                    <a:lnTo>
                      <a:pt x="42482" y="15314"/>
                    </a:lnTo>
                    <a:lnTo>
                      <a:pt x="43351" y="14952"/>
                    </a:lnTo>
                    <a:lnTo>
                      <a:pt x="43912" y="14825"/>
                    </a:lnTo>
                    <a:lnTo>
                      <a:pt x="44455" y="14807"/>
                    </a:lnTo>
                    <a:lnTo>
                      <a:pt x="44962" y="14897"/>
                    </a:lnTo>
                    <a:lnTo>
                      <a:pt x="45197" y="14988"/>
                    </a:lnTo>
                    <a:lnTo>
                      <a:pt x="45505" y="15169"/>
                    </a:lnTo>
                    <a:lnTo>
                      <a:pt x="45957" y="15694"/>
                    </a:lnTo>
                    <a:lnTo>
                      <a:pt x="46192" y="16436"/>
                    </a:lnTo>
                    <a:lnTo>
                      <a:pt x="46210" y="17377"/>
                    </a:lnTo>
                    <a:lnTo>
                      <a:pt x="46138" y="17920"/>
                    </a:lnTo>
                    <a:lnTo>
                      <a:pt x="46048" y="18354"/>
                    </a:lnTo>
                    <a:lnTo>
                      <a:pt x="45776" y="19187"/>
                    </a:lnTo>
                    <a:lnTo>
                      <a:pt x="45378" y="19947"/>
                    </a:lnTo>
                    <a:lnTo>
                      <a:pt x="44871" y="20635"/>
                    </a:lnTo>
                    <a:lnTo>
                      <a:pt x="44256" y="21269"/>
                    </a:lnTo>
                    <a:lnTo>
                      <a:pt x="43532" y="21793"/>
                    </a:lnTo>
                    <a:lnTo>
                      <a:pt x="42699" y="22264"/>
                    </a:lnTo>
                    <a:lnTo>
                      <a:pt x="41776" y="22644"/>
                    </a:lnTo>
                    <a:lnTo>
                      <a:pt x="41287" y="22789"/>
                    </a:lnTo>
                    <a:lnTo>
                      <a:pt x="40527" y="22988"/>
                    </a:lnTo>
                    <a:lnTo>
                      <a:pt x="38952" y="23205"/>
                    </a:lnTo>
                    <a:lnTo>
                      <a:pt x="37323" y="23205"/>
                    </a:lnTo>
                    <a:lnTo>
                      <a:pt x="35712" y="23042"/>
                    </a:lnTo>
                    <a:lnTo>
                      <a:pt x="34138" y="22680"/>
                    </a:lnTo>
                    <a:lnTo>
                      <a:pt x="32671" y="22174"/>
                    </a:lnTo>
                    <a:lnTo>
                      <a:pt x="31368" y="21486"/>
                    </a:lnTo>
                    <a:lnTo>
                      <a:pt x="30264" y="20671"/>
                    </a:lnTo>
                    <a:lnTo>
                      <a:pt x="29812" y="20219"/>
                    </a:lnTo>
                    <a:lnTo>
                      <a:pt x="29739" y="20164"/>
                    </a:lnTo>
                    <a:lnTo>
                      <a:pt x="29649" y="20183"/>
                    </a:lnTo>
                    <a:lnTo>
                      <a:pt x="29558" y="20237"/>
                    </a:lnTo>
                    <a:lnTo>
                      <a:pt x="29540" y="20327"/>
                    </a:lnTo>
                    <a:lnTo>
                      <a:pt x="29558" y="20816"/>
                    </a:lnTo>
                    <a:lnTo>
                      <a:pt x="29468" y="21757"/>
                    </a:lnTo>
                    <a:lnTo>
                      <a:pt x="29269" y="22590"/>
                    </a:lnTo>
                    <a:lnTo>
                      <a:pt x="28943" y="23332"/>
                    </a:lnTo>
                    <a:lnTo>
                      <a:pt x="28526" y="24002"/>
                    </a:lnTo>
                    <a:lnTo>
                      <a:pt x="27983" y="24563"/>
                    </a:lnTo>
                    <a:lnTo>
                      <a:pt x="27332" y="25033"/>
                    </a:lnTo>
                    <a:lnTo>
                      <a:pt x="26572" y="25395"/>
                    </a:lnTo>
                    <a:lnTo>
                      <a:pt x="26137" y="25540"/>
                    </a:lnTo>
                    <a:lnTo>
                      <a:pt x="25739" y="25649"/>
                    </a:lnTo>
                    <a:lnTo>
                      <a:pt x="24852" y="25812"/>
                    </a:lnTo>
                    <a:lnTo>
                      <a:pt x="23458" y="25884"/>
                    </a:lnTo>
                    <a:lnTo>
                      <a:pt x="21449" y="25685"/>
                    </a:lnTo>
                    <a:lnTo>
                      <a:pt x="19368" y="25178"/>
                    </a:lnTo>
                    <a:lnTo>
                      <a:pt x="17359" y="24418"/>
                    </a:lnTo>
                    <a:lnTo>
                      <a:pt x="15458" y="23423"/>
                    </a:lnTo>
                    <a:lnTo>
                      <a:pt x="13793" y="22246"/>
                    </a:lnTo>
                    <a:lnTo>
                      <a:pt x="12761" y="21250"/>
                    </a:lnTo>
                    <a:lnTo>
                      <a:pt x="12200" y="20563"/>
                    </a:lnTo>
                    <a:lnTo>
                      <a:pt x="11965" y="20201"/>
                    </a:lnTo>
                    <a:lnTo>
                      <a:pt x="11910" y="20146"/>
                    </a:lnTo>
                    <a:lnTo>
                      <a:pt x="11856" y="20128"/>
                    </a:lnTo>
                    <a:lnTo>
                      <a:pt x="11784" y="20128"/>
                    </a:lnTo>
                    <a:lnTo>
                      <a:pt x="11729" y="20164"/>
                    </a:lnTo>
                    <a:lnTo>
                      <a:pt x="11385" y="20490"/>
                    </a:lnTo>
                    <a:lnTo>
                      <a:pt x="10571" y="21051"/>
                    </a:lnTo>
                    <a:lnTo>
                      <a:pt x="9666" y="21504"/>
                    </a:lnTo>
                    <a:lnTo>
                      <a:pt x="8688" y="21848"/>
                    </a:lnTo>
                    <a:lnTo>
                      <a:pt x="7657" y="22065"/>
                    </a:lnTo>
                    <a:lnTo>
                      <a:pt x="6589" y="22155"/>
                    </a:lnTo>
                    <a:lnTo>
                      <a:pt x="5521" y="22137"/>
                    </a:lnTo>
                    <a:lnTo>
                      <a:pt x="4489" y="21974"/>
                    </a:lnTo>
                    <a:lnTo>
                      <a:pt x="4000" y="21830"/>
                    </a:lnTo>
                    <a:lnTo>
                      <a:pt x="3638" y="21721"/>
                    </a:lnTo>
                    <a:lnTo>
                      <a:pt x="2987" y="21413"/>
                    </a:lnTo>
                    <a:lnTo>
                      <a:pt x="2390" y="21051"/>
                    </a:lnTo>
                    <a:lnTo>
                      <a:pt x="1865" y="20635"/>
                    </a:lnTo>
                    <a:lnTo>
                      <a:pt x="1412" y="20146"/>
                    </a:lnTo>
                    <a:lnTo>
                      <a:pt x="1014" y="19603"/>
                    </a:lnTo>
                    <a:lnTo>
                      <a:pt x="724" y="19006"/>
                    </a:lnTo>
                    <a:lnTo>
                      <a:pt x="489" y="18336"/>
                    </a:lnTo>
                    <a:lnTo>
                      <a:pt x="417" y="17992"/>
                    </a:lnTo>
                    <a:lnTo>
                      <a:pt x="344" y="17612"/>
                    </a:lnTo>
                    <a:lnTo>
                      <a:pt x="308" y="16888"/>
                    </a:lnTo>
                    <a:lnTo>
                      <a:pt x="362" y="16200"/>
                    </a:lnTo>
                    <a:lnTo>
                      <a:pt x="543" y="15531"/>
                    </a:lnTo>
                    <a:lnTo>
                      <a:pt x="815" y="14915"/>
                    </a:lnTo>
                    <a:lnTo>
                      <a:pt x="1195" y="14336"/>
                    </a:lnTo>
                    <a:lnTo>
                      <a:pt x="1666" y="13793"/>
                    </a:lnTo>
                    <a:lnTo>
                      <a:pt x="2245" y="13323"/>
                    </a:lnTo>
                    <a:lnTo>
                      <a:pt x="2571" y="13105"/>
                    </a:lnTo>
                    <a:lnTo>
                      <a:pt x="3095" y="12780"/>
                    </a:lnTo>
                    <a:lnTo>
                      <a:pt x="4236" y="12309"/>
                    </a:lnTo>
                    <a:lnTo>
                      <a:pt x="5467" y="11983"/>
                    </a:lnTo>
                    <a:lnTo>
                      <a:pt x="6734" y="11820"/>
                    </a:lnTo>
                    <a:lnTo>
                      <a:pt x="8019" y="11820"/>
                    </a:lnTo>
                    <a:lnTo>
                      <a:pt x="9268" y="11983"/>
                    </a:lnTo>
                    <a:lnTo>
                      <a:pt x="10426" y="12309"/>
                    </a:lnTo>
                    <a:lnTo>
                      <a:pt x="11476" y="12798"/>
                    </a:lnTo>
                    <a:lnTo>
                      <a:pt x="11928" y="13105"/>
                    </a:lnTo>
                    <a:lnTo>
                      <a:pt x="12019" y="13142"/>
                    </a:lnTo>
                    <a:lnTo>
                      <a:pt x="12109" y="13105"/>
                    </a:lnTo>
                    <a:lnTo>
                      <a:pt x="12164" y="13033"/>
                    </a:lnTo>
                    <a:lnTo>
                      <a:pt x="12146" y="12924"/>
                    </a:lnTo>
                    <a:lnTo>
                      <a:pt x="11947" y="12436"/>
                    </a:lnTo>
                    <a:lnTo>
                      <a:pt x="11603" y="11440"/>
                    </a:lnTo>
                    <a:lnTo>
                      <a:pt x="11385" y="10481"/>
                    </a:lnTo>
                    <a:lnTo>
                      <a:pt x="11259" y="9540"/>
                    </a:lnTo>
                    <a:lnTo>
                      <a:pt x="11241" y="8616"/>
                    </a:lnTo>
                    <a:lnTo>
                      <a:pt x="11331" y="7711"/>
                    </a:lnTo>
                    <a:lnTo>
                      <a:pt x="11530" y="6861"/>
                    </a:lnTo>
                    <a:lnTo>
                      <a:pt x="11838" y="6010"/>
                    </a:lnTo>
                    <a:lnTo>
                      <a:pt x="12037" y="5612"/>
                    </a:lnTo>
                    <a:lnTo>
                      <a:pt x="12272" y="5177"/>
                    </a:lnTo>
                    <a:lnTo>
                      <a:pt x="12870" y="4327"/>
                    </a:lnTo>
                    <a:lnTo>
                      <a:pt x="13594" y="3548"/>
                    </a:lnTo>
                    <a:lnTo>
                      <a:pt x="14426" y="2842"/>
                    </a:lnTo>
                    <a:lnTo>
                      <a:pt x="15367" y="2227"/>
                    </a:lnTo>
                    <a:lnTo>
                      <a:pt x="16399" y="1684"/>
                    </a:lnTo>
                    <a:lnTo>
                      <a:pt x="17540" y="1213"/>
                    </a:lnTo>
                    <a:lnTo>
                      <a:pt x="18752" y="851"/>
                    </a:lnTo>
                    <a:lnTo>
                      <a:pt x="19386" y="707"/>
                    </a:lnTo>
                    <a:lnTo>
                      <a:pt x="20472" y="507"/>
                    </a:lnTo>
                    <a:lnTo>
                      <a:pt x="22662" y="308"/>
                    </a:lnTo>
                    <a:lnTo>
                      <a:pt x="24798" y="345"/>
                    </a:lnTo>
                    <a:lnTo>
                      <a:pt x="26843" y="634"/>
                    </a:lnTo>
                    <a:lnTo>
                      <a:pt x="27802" y="888"/>
                    </a:lnTo>
                    <a:lnTo>
                      <a:pt x="28219" y="1014"/>
                    </a:lnTo>
                    <a:lnTo>
                      <a:pt x="29033" y="1340"/>
                    </a:lnTo>
                    <a:lnTo>
                      <a:pt x="29812" y="1756"/>
                    </a:lnTo>
                    <a:lnTo>
                      <a:pt x="30536" y="2263"/>
                    </a:lnTo>
                    <a:lnTo>
                      <a:pt x="31223" y="2806"/>
                    </a:lnTo>
                    <a:lnTo>
                      <a:pt x="31839" y="3422"/>
                    </a:lnTo>
                    <a:lnTo>
                      <a:pt x="32364" y="4091"/>
                    </a:lnTo>
                    <a:lnTo>
                      <a:pt x="32834" y="4797"/>
                    </a:lnTo>
                    <a:lnTo>
                      <a:pt x="33015" y="5177"/>
                    </a:lnTo>
                    <a:lnTo>
                      <a:pt x="33178" y="5557"/>
                    </a:lnTo>
                    <a:lnTo>
                      <a:pt x="33432" y="6318"/>
                    </a:lnTo>
                    <a:lnTo>
                      <a:pt x="33558" y="7078"/>
                    </a:lnTo>
                    <a:lnTo>
                      <a:pt x="33576" y="7838"/>
                    </a:lnTo>
                    <a:lnTo>
                      <a:pt x="33522" y="8218"/>
                    </a:lnTo>
                    <a:lnTo>
                      <a:pt x="33323" y="8816"/>
                    </a:lnTo>
                    <a:lnTo>
                      <a:pt x="33178" y="9449"/>
                    </a:lnTo>
                    <a:lnTo>
                      <a:pt x="33196" y="9576"/>
                    </a:lnTo>
                    <a:lnTo>
                      <a:pt x="33287" y="9630"/>
                    </a:lnTo>
                    <a:lnTo>
                      <a:pt x="33414" y="9630"/>
                    </a:lnTo>
                    <a:lnTo>
                      <a:pt x="33468" y="9540"/>
                    </a:lnTo>
                    <a:lnTo>
                      <a:pt x="33703" y="8924"/>
                    </a:lnTo>
                    <a:lnTo>
                      <a:pt x="33830" y="8309"/>
                    </a:lnTo>
                    <a:lnTo>
                      <a:pt x="34047" y="7820"/>
                    </a:lnTo>
                    <a:lnTo>
                      <a:pt x="34644" y="6951"/>
                    </a:lnTo>
                    <a:lnTo>
                      <a:pt x="35441" y="6281"/>
                    </a:lnTo>
                    <a:lnTo>
                      <a:pt x="36382" y="5775"/>
                    </a:lnTo>
                    <a:lnTo>
                      <a:pt x="36907" y="5612"/>
                    </a:lnTo>
                    <a:lnTo>
                      <a:pt x="37287" y="5503"/>
                    </a:lnTo>
                    <a:lnTo>
                      <a:pt x="38065" y="5413"/>
                    </a:lnTo>
                    <a:lnTo>
                      <a:pt x="38844" y="5431"/>
                    </a:lnTo>
                    <a:lnTo>
                      <a:pt x="39604" y="5539"/>
                    </a:lnTo>
                    <a:lnTo>
                      <a:pt x="40328" y="5775"/>
                    </a:lnTo>
                    <a:lnTo>
                      <a:pt x="41034" y="6100"/>
                    </a:lnTo>
                    <a:lnTo>
                      <a:pt x="41667" y="6517"/>
                    </a:lnTo>
                    <a:lnTo>
                      <a:pt x="42265" y="7042"/>
                    </a:lnTo>
                    <a:lnTo>
                      <a:pt x="42518" y="7331"/>
                    </a:lnTo>
                    <a:lnTo>
                      <a:pt x="42753" y="7132"/>
                    </a:lnTo>
                    <a:lnTo>
                      <a:pt x="42482" y="6825"/>
                    </a:lnTo>
                    <a:lnTo>
                      <a:pt x="41866" y="6281"/>
                    </a:lnTo>
                    <a:lnTo>
                      <a:pt x="41179" y="5829"/>
                    </a:lnTo>
                    <a:lnTo>
                      <a:pt x="40436" y="5485"/>
                    </a:lnTo>
                    <a:lnTo>
                      <a:pt x="39676" y="5250"/>
                    </a:lnTo>
                    <a:lnTo>
                      <a:pt x="38862" y="5123"/>
                    </a:lnTo>
                    <a:lnTo>
                      <a:pt x="38047" y="5105"/>
                    </a:lnTo>
                    <a:lnTo>
                      <a:pt x="37233" y="5214"/>
                    </a:lnTo>
                    <a:lnTo>
                      <a:pt x="36834" y="5322"/>
                    </a:lnTo>
                    <a:lnTo>
                      <a:pt x="36346" y="5467"/>
                    </a:lnTo>
                    <a:lnTo>
                      <a:pt x="35495" y="5883"/>
                    </a:lnTo>
                    <a:lnTo>
                      <a:pt x="34753" y="6426"/>
                    </a:lnTo>
                    <a:lnTo>
                      <a:pt x="34138" y="7114"/>
                    </a:lnTo>
                    <a:lnTo>
                      <a:pt x="33884" y="7512"/>
                    </a:lnTo>
                    <a:lnTo>
                      <a:pt x="33848" y="6897"/>
                    </a:lnTo>
                    <a:lnTo>
                      <a:pt x="33558" y="5648"/>
                    </a:lnTo>
                    <a:lnTo>
                      <a:pt x="33287" y="5033"/>
                    </a:lnTo>
                    <a:lnTo>
                      <a:pt x="33088" y="4652"/>
                    </a:lnTo>
                    <a:lnTo>
                      <a:pt x="32617" y="3928"/>
                    </a:lnTo>
                    <a:lnTo>
                      <a:pt x="32056" y="3241"/>
                    </a:lnTo>
                    <a:lnTo>
                      <a:pt x="31422" y="2589"/>
                    </a:lnTo>
                    <a:lnTo>
                      <a:pt x="30717" y="2010"/>
                    </a:lnTo>
                    <a:lnTo>
                      <a:pt x="29956" y="1503"/>
                    </a:lnTo>
                    <a:lnTo>
                      <a:pt x="29160" y="1069"/>
                    </a:lnTo>
                    <a:lnTo>
                      <a:pt x="28327" y="725"/>
                    </a:lnTo>
                    <a:lnTo>
                      <a:pt x="27893" y="598"/>
                    </a:lnTo>
                    <a:lnTo>
                      <a:pt x="26916" y="345"/>
                    </a:lnTo>
                    <a:lnTo>
                      <a:pt x="24834" y="55"/>
                    </a:lnTo>
                    <a:lnTo>
                      <a:pt x="22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22"/>
            <p:cNvGrpSpPr/>
            <p:nvPr/>
          </p:nvGrpSpPr>
          <p:grpSpPr>
            <a:xfrm flipH="1">
              <a:off x="7841338" y="494228"/>
              <a:ext cx="830714" cy="355988"/>
              <a:chOff x="1925508" y="3606994"/>
              <a:chExt cx="1061479" cy="454879"/>
            </a:xfrm>
          </p:grpSpPr>
          <p:sp>
            <p:nvSpPr>
              <p:cNvPr id="687" name="Google Shape;687;p22"/>
              <p:cNvSpPr/>
              <p:nvPr/>
            </p:nvSpPr>
            <p:spPr>
              <a:xfrm>
                <a:off x="1930114" y="3611600"/>
                <a:ext cx="1052267" cy="445666"/>
              </a:xfrm>
              <a:custGeom>
                <a:avLst/>
                <a:gdLst/>
                <a:ahLst/>
                <a:cxnLst/>
                <a:rect l="l" t="t" r="r" b="b"/>
                <a:pathLst>
                  <a:path w="33124" h="14029" extrusionOk="0">
                    <a:moveTo>
                      <a:pt x="16924" y="1"/>
                    </a:moveTo>
                    <a:lnTo>
                      <a:pt x="15802" y="91"/>
                    </a:lnTo>
                    <a:lnTo>
                      <a:pt x="14770" y="344"/>
                    </a:lnTo>
                    <a:lnTo>
                      <a:pt x="13883" y="743"/>
                    </a:lnTo>
                    <a:lnTo>
                      <a:pt x="13177" y="1340"/>
                    </a:lnTo>
                    <a:lnTo>
                      <a:pt x="12688" y="2136"/>
                    </a:lnTo>
                    <a:lnTo>
                      <a:pt x="12435" y="3150"/>
                    </a:lnTo>
                    <a:lnTo>
                      <a:pt x="12417" y="3747"/>
                    </a:lnTo>
                    <a:lnTo>
                      <a:pt x="12290" y="3494"/>
                    </a:lnTo>
                    <a:lnTo>
                      <a:pt x="11928" y="3059"/>
                    </a:lnTo>
                    <a:lnTo>
                      <a:pt x="11494" y="2697"/>
                    </a:lnTo>
                    <a:lnTo>
                      <a:pt x="11005" y="2408"/>
                    </a:lnTo>
                    <a:lnTo>
                      <a:pt x="10191" y="2118"/>
                    </a:lnTo>
                    <a:lnTo>
                      <a:pt x="9014" y="2010"/>
                    </a:lnTo>
                    <a:lnTo>
                      <a:pt x="8163" y="2154"/>
                    </a:lnTo>
                    <a:lnTo>
                      <a:pt x="7638" y="2317"/>
                    </a:lnTo>
                    <a:lnTo>
                      <a:pt x="7186" y="2589"/>
                    </a:lnTo>
                    <a:lnTo>
                      <a:pt x="6788" y="2915"/>
                    </a:lnTo>
                    <a:lnTo>
                      <a:pt x="6498" y="3331"/>
                    </a:lnTo>
                    <a:lnTo>
                      <a:pt x="6317" y="3802"/>
                    </a:lnTo>
                    <a:lnTo>
                      <a:pt x="6245" y="4381"/>
                    </a:lnTo>
                    <a:lnTo>
                      <a:pt x="6335" y="5014"/>
                    </a:lnTo>
                    <a:lnTo>
                      <a:pt x="6444" y="5376"/>
                    </a:lnTo>
                    <a:lnTo>
                      <a:pt x="5991" y="5286"/>
                    </a:lnTo>
                    <a:lnTo>
                      <a:pt x="4869" y="5213"/>
                    </a:lnTo>
                    <a:lnTo>
                      <a:pt x="3656" y="5232"/>
                    </a:lnTo>
                    <a:lnTo>
                      <a:pt x="2426" y="5394"/>
                    </a:lnTo>
                    <a:lnTo>
                      <a:pt x="1321" y="5738"/>
                    </a:lnTo>
                    <a:lnTo>
                      <a:pt x="670" y="6118"/>
                    </a:lnTo>
                    <a:lnTo>
                      <a:pt x="344" y="6444"/>
                    </a:lnTo>
                    <a:lnTo>
                      <a:pt x="109" y="6824"/>
                    </a:lnTo>
                    <a:lnTo>
                      <a:pt x="0" y="7259"/>
                    </a:lnTo>
                    <a:lnTo>
                      <a:pt x="18" y="7766"/>
                    </a:lnTo>
                    <a:lnTo>
                      <a:pt x="199" y="8345"/>
                    </a:lnTo>
                    <a:lnTo>
                      <a:pt x="362" y="8671"/>
                    </a:lnTo>
                    <a:lnTo>
                      <a:pt x="489" y="8906"/>
                    </a:lnTo>
                    <a:lnTo>
                      <a:pt x="869" y="9304"/>
                    </a:lnTo>
                    <a:lnTo>
                      <a:pt x="1358" y="9648"/>
                    </a:lnTo>
                    <a:lnTo>
                      <a:pt x="1937" y="9938"/>
                    </a:lnTo>
                    <a:lnTo>
                      <a:pt x="2950" y="10263"/>
                    </a:lnTo>
                    <a:lnTo>
                      <a:pt x="4471" y="10499"/>
                    </a:lnTo>
                    <a:lnTo>
                      <a:pt x="6100" y="10517"/>
                    </a:lnTo>
                    <a:lnTo>
                      <a:pt x="7675" y="10354"/>
                    </a:lnTo>
                    <a:lnTo>
                      <a:pt x="9068" y="10028"/>
                    </a:lnTo>
                    <a:lnTo>
                      <a:pt x="10173" y="9539"/>
                    </a:lnTo>
                    <a:lnTo>
                      <a:pt x="10553" y="9250"/>
                    </a:lnTo>
                    <a:lnTo>
                      <a:pt x="10625" y="9648"/>
                    </a:lnTo>
                    <a:lnTo>
                      <a:pt x="11005" y="10426"/>
                    </a:lnTo>
                    <a:lnTo>
                      <a:pt x="11602" y="11150"/>
                    </a:lnTo>
                    <a:lnTo>
                      <a:pt x="12363" y="11838"/>
                    </a:lnTo>
                    <a:lnTo>
                      <a:pt x="13250" y="12435"/>
                    </a:lnTo>
                    <a:lnTo>
                      <a:pt x="14191" y="12960"/>
                    </a:lnTo>
                    <a:lnTo>
                      <a:pt x="15132" y="13395"/>
                    </a:lnTo>
                    <a:lnTo>
                      <a:pt x="16019" y="13702"/>
                    </a:lnTo>
                    <a:lnTo>
                      <a:pt x="16417" y="13811"/>
                    </a:lnTo>
                    <a:lnTo>
                      <a:pt x="17105" y="13938"/>
                    </a:lnTo>
                    <a:lnTo>
                      <a:pt x="18354" y="14028"/>
                    </a:lnTo>
                    <a:lnTo>
                      <a:pt x="19476" y="13883"/>
                    </a:lnTo>
                    <a:lnTo>
                      <a:pt x="20490" y="13521"/>
                    </a:lnTo>
                    <a:lnTo>
                      <a:pt x="21395" y="12960"/>
                    </a:lnTo>
                    <a:lnTo>
                      <a:pt x="22191" y="12236"/>
                    </a:lnTo>
                    <a:lnTo>
                      <a:pt x="22879" y="11331"/>
                    </a:lnTo>
                    <a:lnTo>
                      <a:pt x="23476" y="10263"/>
                    </a:lnTo>
                    <a:lnTo>
                      <a:pt x="23748" y="9684"/>
                    </a:lnTo>
                    <a:lnTo>
                      <a:pt x="24019" y="10010"/>
                    </a:lnTo>
                    <a:lnTo>
                      <a:pt x="24779" y="10571"/>
                    </a:lnTo>
                    <a:lnTo>
                      <a:pt x="25775" y="11006"/>
                    </a:lnTo>
                    <a:lnTo>
                      <a:pt x="26897" y="11313"/>
                    </a:lnTo>
                    <a:lnTo>
                      <a:pt x="28092" y="11494"/>
                    </a:lnTo>
                    <a:lnTo>
                      <a:pt x="29250" y="11530"/>
                    </a:lnTo>
                    <a:lnTo>
                      <a:pt x="30336" y="11404"/>
                    </a:lnTo>
                    <a:lnTo>
                      <a:pt x="31259" y="11132"/>
                    </a:lnTo>
                    <a:lnTo>
                      <a:pt x="31621" y="10933"/>
                    </a:lnTo>
                    <a:lnTo>
                      <a:pt x="31983" y="10698"/>
                    </a:lnTo>
                    <a:lnTo>
                      <a:pt x="32508" y="10245"/>
                    </a:lnTo>
                    <a:lnTo>
                      <a:pt x="32870" y="9811"/>
                    </a:lnTo>
                    <a:lnTo>
                      <a:pt x="33069" y="9395"/>
                    </a:lnTo>
                    <a:lnTo>
                      <a:pt x="33124" y="8996"/>
                    </a:lnTo>
                    <a:lnTo>
                      <a:pt x="33051" y="8652"/>
                    </a:lnTo>
                    <a:lnTo>
                      <a:pt x="32852" y="8345"/>
                    </a:lnTo>
                    <a:lnTo>
                      <a:pt x="32545" y="8091"/>
                    </a:lnTo>
                    <a:lnTo>
                      <a:pt x="31965" y="7820"/>
                    </a:lnTo>
                    <a:lnTo>
                      <a:pt x="30934" y="7711"/>
                    </a:lnTo>
                    <a:lnTo>
                      <a:pt x="30065" y="7856"/>
                    </a:lnTo>
                    <a:lnTo>
                      <a:pt x="29467" y="8055"/>
                    </a:lnTo>
                    <a:lnTo>
                      <a:pt x="28888" y="8363"/>
                    </a:lnTo>
                    <a:lnTo>
                      <a:pt x="28309" y="8779"/>
                    </a:lnTo>
                    <a:lnTo>
                      <a:pt x="28038" y="9033"/>
                    </a:lnTo>
                    <a:lnTo>
                      <a:pt x="28038" y="8399"/>
                    </a:lnTo>
                    <a:lnTo>
                      <a:pt x="27838" y="7168"/>
                    </a:lnTo>
                    <a:lnTo>
                      <a:pt x="27458" y="5974"/>
                    </a:lnTo>
                    <a:lnTo>
                      <a:pt x="26952" y="4815"/>
                    </a:lnTo>
                    <a:lnTo>
                      <a:pt x="26662" y="4272"/>
                    </a:lnTo>
                    <a:lnTo>
                      <a:pt x="26463" y="3928"/>
                    </a:lnTo>
                    <a:lnTo>
                      <a:pt x="25865" y="3240"/>
                    </a:lnTo>
                    <a:lnTo>
                      <a:pt x="25087" y="2589"/>
                    </a:lnTo>
                    <a:lnTo>
                      <a:pt x="24128" y="1973"/>
                    </a:lnTo>
                    <a:lnTo>
                      <a:pt x="23060" y="1430"/>
                    </a:lnTo>
                    <a:lnTo>
                      <a:pt x="21883" y="942"/>
                    </a:lnTo>
                    <a:lnTo>
                      <a:pt x="20653" y="544"/>
                    </a:lnTo>
                    <a:lnTo>
                      <a:pt x="19386" y="254"/>
                    </a:lnTo>
                    <a:lnTo>
                      <a:pt x="18137" y="55"/>
                    </a:lnTo>
                    <a:lnTo>
                      <a:pt x="169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1925508" y="3606994"/>
                <a:ext cx="1061479" cy="454879"/>
              </a:xfrm>
              <a:custGeom>
                <a:avLst/>
                <a:gdLst/>
                <a:ahLst/>
                <a:cxnLst/>
                <a:rect l="l" t="t" r="r" b="b"/>
                <a:pathLst>
                  <a:path w="33414" h="14319" extrusionOk="0">
                    <a:moveTo>
                      <a:pt x="17594" y="1"/>
                    </a:moveTo>
                    <a:lnTo>
                      <a:pt x="15983" y="73"/>
                    </a:lnTo>
                    <a:lnTo>
                      <a:pt x="15277" y="236"/>
                    </a:lnTo>
                    <a:lnTo>
                      <a:pt x="14643" y="417"/>
                    </a:lnTo>
                    <a:lnTo>
                      <a:pt x="13865" y="833"/>
                    </a:lnTo>
                    <a:lnTo>
                      <a:pt x="13431" y="1177"/>
                    </a:lnTo>
                    <a:lnTo>
                      <a:pt x="13087" y="1557"/>
                    </a:lnTo>
                    <a:lnTo>
                      <a:pt x="12797" y="2010"/>
                    </a:lnTo>
                    <a:lnTo>
                      <a:pt x="12598" y="2517"/>
                    </a:lnTo>
                    <a:lnTo>
                      <a:pt x="12453" y="3078"/>
                    </a:lnTo>
                    <a:lnTo>
                      <a:pt x="12435" y="3385"/>
                    </a:lnTo>
                    <a:lnTo>
                      <a:pt x="12236" y="3150"/>
                    </a:lnTo>
                    <a:lnTo>
                      <a:pt x="11766" y="2734"/>
                    </a:lnTo>
                    <a:lnTo>
                      <a:pt x="11223" y="2426"/>
                    </a:lnTo>
                    <a:lnTo>
                      <a:pt x="10607" y="2191"/>
                    </a:lnTo>
                    <a:lnTo>
                      <a:pt x="9974" y="2064"/>
                    </a:lnTo>
                    <a:lnTo>
                      <a:pt x="9340" y="2010"/>
                    </a:lnTo>
                    <a:lnTo>
                      <a:pt x="8688" y="2064"/>
                    </a:lnTo>
                    <a:lnTo>
                      <a:pt x="8091" y="2191"/>
                    </a:lnTo>
                    <a:lnTo>
                      <a:pt x="7802" y="2299"/>
                    </a:lnTo>
                    <a:lnTo>
                      <a:pt x="7349" y="2517"/>
                    </a:lnTo>
                    <a:lnTo>
                      <a:pt x="6824" y="2951"/>
                    </a:lnTo>
                    <a:lnTo>
                      <a:pt x="6571" y="3313"/>
                    </a:lnTo>
                    <a:lnTo>
                      <a:pt x="6390" y="3693"/>
                    </a:lnTo>
                    <a:lnTo>
                      <a:pt x="6281" y="4109"/>
                    </a:lnTo>
                    <a:lnTo>
                      <a:pt x="6263" y="4815"/>
                    </a:lnTo>
                    <a:lnTo>
                      <a:pt x="6372" y="5322"/>
                    </a:lnTo>
                    <a:lnTo>
                      <a:pt x="5666" y="5232"/>
                    </a:lnTo>
                    <a:lnTo>
                      <a:pt x="3982" y="5214"/>
                    </a:lnTo>
                    <a:lnTo>
                      <a:pt x="2661" y="5377"/>
                    </a:lnTo>
                    <a:lnTo>
                      <a:pt x="1847" y="5576"/>
                    </a:lnTo>
                    <a:lnTo>
                      <a:pt x="1123" y="5883"/>
                    </a:lnTo>
                    <a:lnTo>
                      <a:pt x="543" y="6300"/>
                    </a:lnTo>
                    <a:lnTo>
                      <a:pt x="326" y="6553"/>
                    </a:lnTo>
                    <a:lnTo>
                      <a:pt x="163" y="6788"/>
                    </a:lnTo>
                    <a:lnTo>
                      <a:pt x="0" y="7313"/>
                    </a:lnTo>
                    <a:lnTo>
                      <a:pt x="18" y="7892"/>
                    </a:lnTo>
                    <a:lnTo>
                      <a:pt x="199" y="8544"/>
                    </a:lnTo>
                    <a:lnTo>
                      <a:pt x="362" y="8888"/>
                    </a:lnTo>
                    <a:lnTo>
                      <a:pt x="634" y="8743"/>
                    </a:lnTo>
                    <a:lnTo>
                      <a:pt x="489" y="8435"/>
                    </a:lnTo>
                    <a:lnTo>
                      <a:pt x="326" y="7892"/>
                    </a:lnTo>
                    <a:lnTo>
                      <a:pt x="308" y="7386"/>
                    </a:lnTo>
                    <a:lnTo>
                      <a:pt x="435" y="6933"/>
                    </a:lnTo>
                    <a:lnTo>
                      <a:pt x="561" y="6734"/>
                    </a:lnTo>
                    <a:lnTo>
                      <a:pt x="779" y="6499"/>
                    </a:lnTo>
                    <a:lnTo>
                      <a:pt x="1358" y="6101"/>
                    </a:lnTo>
                    <a:lnTo>
                      <a:pt x="2100" y="5811"/>
                    </a:lnTo>
                    <a:lnTo>
                      <a:pt x="2933" y="5630"/>
                    </a:lnTo>
                    <a:lnTo>
                      <a:pt x="4254" y="5503"/>
                    </a:lnTo>
                    <a:lnTo>
                      <a:pt x="5919" y="5558"/>
                    </a:lnTo>
                    <a:lnTo>
                      <a:pt x="6553" y="5666"/>
                    </a:lnTo>
                    <a:lnTo>
                      <a:pt x="6625" y="5666"/>
                    </a:lnTo>
                    <a:lnTo>
                      <a:pt x="6697" y="5612"/>
                    </a:lnTo>
                    <a:lnTo>
                      <a:pt x="6734" y="5539"/>
                    </a:lnTo>
                    <a:lnTo>
                      <a:pt x="6734" y="5467"/>
                    </a:lnTo>
                    <a:lnTo>
                      <a:pt x="6589" y="4978"/>
                    </a:lnTo>
                    <a:lnTo>
                      <a:pt x="6571" y="4091"/>
                    </a:lnTo>
                    <a:lnTo>
                      <a:pt x="6788" y="3530"/>
                    </a:lnTo>
                    <a:lnTo>
                      <a:pt x="7023" y="3204"/>
                    </a:lnTo>
                    <a:lnTo>
                      <a:pt x="7494" y="2788"/>
                    </a:lnTo>
                    <a:lnTo>
                      <a:pt x="7928" y="2589"/>
                    </a:lnTo>
                    <a:lnTo>
                      <a:pt x="8218" y="2480"/>
                    </a:lnTo>
                    <a:lnTo>
                      <a:pt x="8833" y="2336"/>
                    </a:lnTo>
                    <a:lnTo>
                      <a:pt x="9485" y="2318"/>
                    </a:lnTo>
                    <a:lnTo>
                      <a:pt x="10136" y="2390"/>
                    </a:lnTo>
                    <a:lnTo>
                      <a:pt x="10770" y="2553"/>
                    </a:lnTo>
                    <a:lnTo>
                      <a:pt x="11349" y="2824"/>
                    </a:lnTo>
                    <a:lnTo>
                      <a:pt x="11874" y="3204"/>
                    </a:lnTo>
                    <a:lnTo>
                      <a:pt x="12272" y="3675"/>
                    </a:lnTo>
                    <a:lnTo>
                      <a:pt x="12435" y="3947"/>
                    </a:lnTo>
                    <a:lnTo>
                      <a:pt x="12490" y="4037"/>
                    </a:lnTo>
                    <a:lnTo>
                      <a:pt x="12598" y="4037"/>
                    </a:lnTo>
                    <a:lnTo>
                      <a:pt x="12689" y="3983"/>
                    </a:lnTo>
                    <a:lnTo>
                      <a:pt x="12707" y="3892"/>
                    </a:lnTo>
                    <a:lnTo>
                      <a:pt x="12707" y="3566"/>
                    </a:lnTo>
                    <a:lnTo>
                      <a:pt x="12797" y="2951"/>
                    </a:lnTo>
                    <a:lnTo>
                      <a:pt x="12942" y="2408"/>
                    </a:lnTo>
                    <a:lnTo>
                      <a:pt x="13195" y="1919"/>
                    </a:lnTo>
                    <a:lnTo>
                      <a:pt x="13521" y="1503"/>
                    </a:lnTo>
                    <a:lnTo>
                      <a:pt x="13938" y="1141"/>
                    </a:lnTo>
                    <a:lnTo>
                      <a:pt x="14444" y="851"/>
                    </a:lnTo>
                    <a:lnTo>
                      <a:pt x="15024" y="616"/>
                    </a:lnTo>
                    <a:lnTo>
                      <a:pt x="15349" y="526"/>
                    </a:lnTo>
                    <a:lnTo>
                      <a:pt x="16073" y="363"/>
                    </a:lnTo>
                    <a:lnTo>
                      <a:pt x="17684" y="308"/>
                    </a:lnTo>
                    <a:lnTo>
                      <a:pt x="19386" y="526"/>
                    </a:lnTo>
                    <a:lnTo>
                      <a:pt x="21123" y="942"/>
                    </a:lnTo>
                    <a:lnTo>
                      <a:pt x="22771" y="1557"/>
                    </a:lnTo>
                    <a:lnTo>
                      <a:pt x="24273" y="2299"/>
                    </a:lnTo>
                    <a:lnTo>
                      <a:pt x="25504" y="3150"/>
                    </a:lnTo>
                    <a:lnTo>
                      <a:pt x="26210" y="3802"/>
                    </a:lnTo>
                    <a:lnTo>
                      <a:pt x="26554" y="4254"/>
                    </a:lnTo>
                    <a:lnTo>
                      <a:pt x="26680" y="4490"/>
                    </a:lnTo>
                    <a:lnTo>
                      <a:pt x="27024" y="5159"/>
                    </a:lnTo>
                    <a:lnTo>
                      <a:pt x="27549" y="6408"/>
                    </a:lnTo>
                    <a:lnTo>
                      <a:pt x="27875" y="7567"/>
                    </a:lnTo>
                    <a:lnTo>
                      <a:pt x="28020" y="8653"/>
                    </a:lnTo>
                    <a:lnTo>
                      <a:pt x="28038" y="9178"/>
                    </a:lnTo>
                    <a:lnTo>
                      <a:pt x="28038" y="9268"/>
                    </a:lnTo>
                    <a:lnTo>
                      <a:pt x="28128" y="9304"/>
                    </a:lnTo>
                    <a:lnTo>
                      <a:pt x="28201" y="9340"/>
                    </a:lnTo>
                    <a:lnTo>
                      <a:pt x="28291" y="9286"/>
                    </a:lnTo>
                    <a:lnTo>
                      <a:pt x="28526" y="9051"/>
                    </a:lnTo>
                    <a:lnTo>
                      <a:pt x="29051" y="8671"/>
                    </a:lnTo>
                    <a:lnTo>
                      <a:pt x="29848" y="8273"/>
                    </a:lnTo>
                    <a:lnTo>
                      <a:pt x="30879" y="8037"/>
                    </a:lnTo>
                    <a:lnTo>
                      <a:pt x="31821" y="8055"/>
                    </a:lnTo>
                    <a:lnTo>
                      <a:pt x="32219" y="8182"/>
                    </a:lnTo>
                    <a:lnTo>
                      <a:pt x="32581" y="8345"/>
                    </a:lnTo>
                    <a:lnTo>
                      <a:pt x="32943" y="8671"/>
                    </a:lnTo>
                    <a:lnTo>
                      <a:pt x="33088" y="8942"/>
                    </a:lnTo>
                    <a:lnTo>
                      <a:pt x="33106" y="9087"/>
                    </a:lnTo>
                    <a:lnTo>
                      <a:pt x="33106" y="9304"/>
                    </a:lnTo>
                    <a:lnTo>
                      <a:pt x="32961" y="9757"/>
                    </a:lnTo>
                    <a:lnTo>
                      <a:pt x="32599" y="10227"/>
                    </a:lnTo>
                    <a:lnTo>
                      <a:pt x="32038" y="10716"/>
                    </a:lnTo>
                    <a:lnTo>
                      <a:pt x="31694" y="10951"/>
                    </a:lnTo>
                    <a:lnTo>
                      <a:pt x="31350" y="11132"/>
                    </a:lnTo>
                    <a:lnTo>
                      <a:pt x="30463" y="11404"/>
                    </a:lnTo>
                    <a:lnTo>
                      <a:pt x="29413" y="11513"/>
                    </a:lnTo>
                    <a:lnTo>
                      <a:pt x="28273" y="11476"/>
                    </a:lnTo>
                    <a:lnTo>
                      <a:pt x="27115" y="11332"/>
                    </a:lnTo>
                    <a:lnTo>
                      <a:pt x="26010" y="11024"/>
                    </a:lnTo>
                    <a:lnTo>
                      <a:pt x="25033" y="10608"/>
                    </a:lnTo>
                    <a:lnTo>
                      <a:pt x="24273" y="10064"/>
                    </a:lnTo>
                    <a:lnTo>
                      <a:pt x="24019" y="9739"/>
                    </a:lnTo>
                    <a:lnTo>
                      <a:pt x="23947" y="9684"/>
                    </a:lnTo>
                    <a:lnTo>
                      <a:pt x="23875" y="9666"/>
                    </a:lnTo>
                    <a:lnTo>
                      <a:pt x="23802" y="9702"/>
                    </a:lnTo>
                    <a:lnTo>
                      <a:pt x="23748" y="9757"/>
                    </a:lnTo>
                    <a:lnTo>
                      <a:pt x="23458" y="10390"/>
                    </a:lnTo>
                    <a:lnTo>
                      <a:pt x="22825" y="11494"/>
                    </a:lnTo>
                    <a:lnTo>
                      <a:pt x="22101" y="12381"/>
                    </a:lnTo>
                    <a:lnTo>
                      <a:pt x="21304" y="13087"/>
                    </a:lnTo>
                    <a:lnTo>
                      <a:pt x="20399" y="13594"/>
                    </a:lnTo>
                    <a:lnTo>
                      <a:pt x="19422" y="13902"/>
                    </a:lnTo>
                    <a:lnTo>
                      <a:pt x="18354" y="14010"/>
                    </a:lnTo>
                    <a:lnTo>
                      <a:pt x="17214" y="13938"/>
                    </a:lnTo>
                    <a:lnTo>
                      <a:pt x="16598" y="13811"/>
                    </a:lnTo>
                    <a:lnTo>
                      <a:pt x="16182" y="13703"/>
                    </a:lnTo>
                    <a:lnTo>
                      <a:pt x="15277" y="13377"/>
                    </a:lnTo>
                    <a:lnTo>
                      <a:pt x="14336" y="12942"/>
                    </a:lnTo>
                    <a:lnTo>
                      <a:pt x="13413" y="12418"/>
                    </a:lnTo>
                    <a:lnTo>
                      <a:pt x="12562" y="11820"/>
                    </a:lnTo>
                    <a:lnTo>
                      <a:pt x="11838" y="11169"/>
                    </a:lnTo>
                    <a:lnTo>
                      <a:pt x="11259" y="10463"/>
                    </a:lnTo>
                    <a:lnTo>
                      <a:pt x="10915" y="9739"/>
                    </a:lnTo>
                    <a:lnTo>
                      <a:pt x="10861" y="9377"/>
                    </a:lnTo>
                    <a:lnTo>
                      <a:pt x="10824" y="9304"/>
                    </a:lnTo>
                    <a:lnTo>
                      <a:pt x="10752" y="9250"/>
                    </a:lnTo>
                    <a:lnTo>
                      <a:pt x="10680" y="9250"/>
                    </a:lnTo>
                    <a:lnTo>
                      <a:pt x="10607" y="9286"/>
                    </a:lnTo>
                    <a:lnTo>
                      <a:pt x="10281" y="9540"/>
                    </a:lnTo>
                    <a:lnTo>
                      <a:pt x="9322" y="9974"/>
                    </a:lnTo>
                    <a:lnTo>
                      <a:pt x="8091" y="10300"/>
                    </a:lnTo>
                    <a:lnTo>
                      <a:pt x="6679" y="10481"/>
                    </a:lnTo>
                    <a:lnTo>
                      <a:pt x="5919" y="10517"/>
                    </a:lnTo>
                    <a:lnTo>
                      <a:pt x="5919" y="10807"/>
                    </a:lnTo>
                    <a:lnTo>
                      <a:pt x="6661" y="10789"/>
                    </a:lnTo>
                    <a:lnTo>
                      <a:pt x="8037" y="10608"/>
                    </a:lnTo>
                    <a:lnTo>
                      <a:pt x="9250" y="10318"/>
                    </a:lnTo>
                    <a:lnTo>
                      <a:pt x="10227" y="9920"/>
                    </a:lnTo>
                    <a:lnTo>
                      <a:pt x="10607" y="9666"/>
                    </a:lnTo>
                    <a:lnTo>
                      <a:pt x="10716" y="10064"/>
                    </a:lnTo>
                    <a:lnTo>
                      <a:pt x="11150" y="10843"/>
                    </a:lnTo>
                    <a:lnTo>
                      <a:pt x="11802" y="11567"/>
                    </a:lnTo>
                    <a:lnTo>
                      <a:pt x="12598" y="12218"/>
                    </a:lnTo>
                    <a:lnTo>
                      <a:pt x="13467" y="12798"/>
                    </a:lnTo>
                    <a:lnTo>
                      <a:pt x="14408" y="13304"/>
                    </a:lnTo>
                    <a:lnTo>
                      <a:pt x="15766" y="13884"/>
                    </a:lnTo>
                    <a:lnTo>
                      <a:pt x="16526" y="14101"/>
                    </a:lnTo>
                    <a:lnTo>
                      <a:pt x="16997" y="14191"/>
                    </a:lnTo>
                    <a:lnTo>
                      <a:pt x="17883" y="14300"/>
                    </a:lnTo>
                    <a:lnTo>
                      <a:pt x="18318" y="14318"/>
                    </a:lnTo>
                    <a:lnTo>
                      <a:pt x="18770" y="14300"/>
                    </a:lnTo>
                    <a:lnTo>
                      <a:pt x="19639" y="14173"/>
                    </a:lnTo>
                    <a:lnTo>
                      <a:pt x="20454" y="13902"/>
                    </a:lnTo>
                    <a:lnTo>
                      <a:pt x="21214" y="13522"/>
                    </a:lnTo>
                    <a:lnTo>
                      <a:pt x="21920" y="12979"/>
                    </a:lnTo>
                    <a:lnTo>
                      <a:pt x="22571" y="12327"/>
                    </a:lnTo>
                    <a:lnTo>
                      <a:pt x="23151" y="11549"/>
                    </a:lnTo>
                    <a:lnTo>
                      <a:pt x="23694" y="10626"/>
                    </a:lnTo>
                    <a:lnTo>
                      <a:pt x="23929" y="10119"/>
                    </a:lnTo>
                    <a:lnTo>
                      <a:pt x="24237" y="10427"/>
                    </a:lnTo>
                    <a:lnTo>
                      <a:pt x="25069" y="10970"/>
                    </a:lnTo>
                    <a:lnTo>
                      <a:pt x="26101" y="11368"/>
                    </a:lnTo>
                    <a:lnTo>
                      <a:pt x="27223" y="11657"/>
                    </a:lnTo>
                    <a:lnTo>
                      <a:pt x="28400" y="11802"/>
                    </a:lnTo>
                    <a:lnTo>
                      <a:pt x="29558" y="11802"/>
                    </a:lnTo>
                    <a:lnTo>
                      <a:pt x="30608" y="11675"/>
                    </a:lnTo>
                    <a:lnTo>
                      <a:pt x="31495" y="11404"/>
                    </a:lnTo>
                    <a:lnTo>
                      <a:pt x="31857" y="11205"/>
                    </a:lnTo>
                    <a:lnTo>
                      <a:pt x="32237" y="10933"/>
                    </a:lnTo>
                    <a:lnTo>
                      <a:pt x="32852" y="10408"/>
                    </a:lnTo>
                    <a:lnTo>
                      <a:pt x="33251" y="9865"/>
                    </a:lnTo>
                    <a:lnTo>
                      <a:pt x="33414" y="9322"/>
                    </a:lnTo>
                    <a:lnTo>
                      <a:pt x="33414" y="9051"/>
                    </a:lnTo>
                    <a:lnTo>
                      <a:pt x="33377" y="8870"/>
                    </a:lnTo>
                    <a:lnTo>
                      <a:pt x="33214" y="8526"/>
                    </a:lnTo>
                    <a:lnTo>
                      <a:pt x="32925" y="8218"/>
                    </a:lnTo>
                    <a:lnTo>
                      <a:pt x="32545" y="7983"/>
                    </a:lnTo>
                    <a:lnTo>
                      <a:pt x="32309" y="7892"/>
                    </a:lnTo>
                    <a:lnTo>
                      <a:pt x="31911" y="7766"/>
                    </a:lnTo>
                    <a:lnTo>
                      <a:pt x="30952" y="7711"/>
                    </a:lnTo>
                    <a:lnTo>
                      <a:pt x="29920" y="7929"/>
                    </a:lnTo>
                    <a:lnTo>
                      <a:pt x="28852" y="8435"/>
                    </a:lnTo>
                    <a:lnTo>
                      <a:pt x="28327" y="8834"/>
                    </a:lnTo>
                    <a:lnTo>
                      <a:pt x="28309" y="8327"/>
                    </a:lnTo>
                    <a:lnTo>
                      <a:pt x="28128" y="7277"/>
                    </a:lnTo>
                    <a:lnTo>
                      <a:pt x="27784" y="6173"/>
                    </a:lnTo>
                    <a:lnTo>
                      <a:pt x="27278" y="4978"/>
                    </a:lnTo>
                    <a:lnTo>
                      <a:pt x="26952" y="4345"/>
                    </a:lnTo>
                    <a:lnTo>
                      <a:pt x="26807" y="4091"/>
                    </a:lnTo>
                    <a:lnTo>
                      <a:pt x="26409" y="3585"/>
                    </a:lnTo>
                    <a:lnTo>
                      <a:pt x="25667" y="2861"/>
                    </a:lnTo>
                    <a:lnTo>
                      <a:pt x="24345" y="1974"/>
                    </a:lnTo>
                    <a:lnTo>
                      <a:pt x="22789" y="1213"/>
                    </a:lnTo>
                    <a:lnTo>
                      <a:pt x="21087" y="616"/>
                    </a:lnTo>
                    <a:lnTo>
                      <a:pt x="19313" y="200"/>
                    </a:lnTo>
                    <a:lnTo>
                      <a:pt x="175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1925508" y="3606994"/>
                <a:ext cx="1061479" cy="454879"/>
              </a:xfrm>
              <a:custGeom>
                <a:avLst/>
                <a:gdLst/>
                <a:ahLst/>
                <a:cxnLst/>
                <a:rect l="l" t="t" r="r" b="b"/>
                <a:pathLst>
                  <a:path w="33414" h="14319" extrusionOk="0">
                    <a:moveTo>
                      <a:pt x="16924" y="1"/>
                    </a:moveTo>
                    <a:lnTo>
                      <a:pt x="15911" y="91"/>
                    </a:lnTo>
                    <a:lnTo>
                      <a:pt x="14969" y="308"/>
                    </a:lnTo>
                    <a:lnTo>
                      <a:pt x="14119" y="670"/>
                    </a:lnTo>
                    <a:lnTo>
                      <a:pt x="13757" y="924"/>
                    </a:lnTo>
                    <a:lnTo>
                      <a:pt x="13467" y="1141"/>
                    </a:lnTo>
                    <a:lnTo>
                      <a:pt x="12996" y="1666"/>
                    </a:lnTo>
                    <a:lnTo>
                      <a:pt x="12671" y="2281"/>
                    </a:lnTo>
                    <a:lnTo>
                      <a:pt x="12471" y="2987"/>
                    </a:lnTo>
                    <a:lnTo>
                      <a:pt x="12435" y="3385"/>
                    </a:lnTo>
                    <a:lnTo>
                      <a:pt x="12236" y="3150"/>
                    </a:lnTo>
                    <a:lnTo>
                      <a:pt x="11766" y="2734"/>
                    </a:lnTo>
                    <a:lnTo>
                      <a:pt x="11223" y="2426"/>
                    </a:lnTo>
                    <a:lnTo>
                      <a:pt x="10607" y="2191"/>
                    </a:lnTo>
                    <a:lnTo>
                      <a:pt x="9974" y="2064"/>
                    </a:lnTo>
                    <a:lnTo>
                      <a:pt x="9340" y="2010"/>
                    </a:lnTo>
                    <a:lnTo>
                      <a:pt x="8688" y="2064"/>
                    </a:lnTo>
                    <a:lnTo>
                      <a:pt x="8091" y="2191"/>
                    </a:lnTo>
                    <a:lnTo>
                      <a:pt x="7802" y="2299"/>
                    </a:lnTo>
                    <a:lnTo>
                      <a:pt x="7349" y="2517"/>
                    </a:lnTo>
                    <a:lnTo>
                      <a:pt x="6824" y="2951"/>
                    </a:lnTo>
                    <a:lnTo>
                      <a:pt x="6571" y="3313"/>
                    </a:lnTo>
                    <a:lnTo>
                      <a:pt x="6390" y="3693"/>
                    </a:lnTo>
                    <a:lnTo>
                      <a:pt x="6281" y="4109"/>
                    </a:lnTo>
                    <a:lnTo>
                      <a:pt x="6263" y="4815"/>
                    </a:lnTo>
                    <a:lnTo>
                      <a:pt x="6372" y="5322"/>
                    </a:lnTo>
                    <a:lnTo>
                      <a:pt x="5666" y="5232"/>
                    </a:lnTo>
                    <a:lnTo>
                      <a:pt x="3982" y="5214"/>
                    </a:lnTo>
                    <a:lnTo>
                      <a:pt x="2661" y="5377"/>
                    </a:lnTo>
                    <a:lnTo>
                      <a:pt x="1847" y="5576"/>
                    </a:lnTo>
                    <a:lnTo>
                      <a:pt x="1123" y="5883"/>
                    </a:lnTo>
                    <a:lnTo>
                      <a:pt x="543" y="6300"/>
                    </a:lnTo>
                    <a:lnTo>
                      <a:pt x="326" y="6553"/>
                    </a:lnTo>
                    <a:lnTo>
                      <a:pt x="163" y="6788"/>
                    </a:lnTo>
                    <a:lnTo>
                      <a:pt x="0" y="7313"/>
                    </a:lnTo>
                    <a:lnTo>
                      <a:pt x="18" y="7892"/>
                    </a:lnTo>
                    <a:lnTo>
                      <a:pt x="199" y="8544"/>
                    </a:lnTo>
                    <a:lnTo>
                      <a:pt x="362" y="8888"/>
                    </a:lnTo>
                    <a:lnTo>
                      <a:pt x="525" y="9159"/>
                    </a:lnTo>
                    <a:lnTo>
                      <a:pt x="978" y="9630"/>
                    </a:lnTo>
                    <a:lnTo>
                      <a:pt x="1575" y="10010"/>
                    </a:lnTo>
                    <a:lnTo>
                      <a:pt x="2263" y="10300"/>
                    </a:lnTo>
                    <a:lnTo>
                      <a:pt x="3421" y="10626"/>
                    </a:lnTo>
                    <a:lnTo>
                      <a:pt x="5105" y="10825"/>
                    </a:lnTo>
                    <a:lnTo>
                      <a:pt x="5919" y="10807"/>
                    </a:lnTo>
                    <a:lnTo>
                      <a:pt x="6661" y="10789"/>
                    </a:lnTo>
                    <a:lnTo>
                      <a:pt x="8037" y="10608"/>
                    </a:lnTo>
                    <a:lnTo>
                      <a:pt x="9250" y="10318"/>
                    </a:lnTo>
                    <a:lnTo>
                      <a:pt x="10227" y="9920"/>
                    </a:lnTo>
                    <a:lnTo>
                      <a:pt x="10607" y="9666"/>
                    </a:lnTo>
                    <a:lnTo>
                      <a:pt x="10716" y="10064"/>
                    </a:lnTo>
                    <a:lnTo>
                      <a:pt x="11150" y="10843"/>
                    </a:lnTo>
                    <a:lnTo>
                      <a:pt x="11802" y="11567"/>
                    </a:lnTo>
                    <a:lnTo>
                      <a:pt x="12598" y="12218"/>
                    </a:lnTo>
                    <a:lnTo>
                      <a:pt x="13467" y="12798"/>
                    </a:lnTo>
                    <a:lnTo>
                      <a:pt x="14408" y="13304"/>
                    </a:lnTo>
                    <a:lnTo>
                      <a:pt x="15766" y="13884"/>
                    </a:lnTo>
                    <a:lnTo>
                      <a:pt x="16526" y="14101"/>
                    </a:lnTo>
                    <a:lnTo>
                      <a:pt x="16997" y="14191"/>
                    </a:lnTo>
                    <a:lnTo>
                      <a:pt x="17883" y="14300"/>
                    </a:lnTo>
                    <a:lnTo>
                      <a:pt x="18318" y="14318"/>
                    </a:lnTo>
                    <a:lnTo>
                      <a:pt x="18770" y="14300"/>
                    </a:lnTo>
                    <a:lnTo>
                      <a:pt x="19639" y="14173"/>
                    </a:lnTo>
                    <a:lnTo>
                      <a:pt x="20454" y="13902"/>
                    </a:lnTo>
                    <a:lnTo>
                      <a:pt x="21214" y="13522"/>
                    </a:lnTo>
                    <a:lnTo>
                      <a:pt x="21920" y="12979"/>
                    </a:lnTo>
                    <a:lnTo>
                      <a:pt x="22571" y="12327"/>
                    </a:lnTo>
                    <a:lnTo>
                      <a:pt x="23151" y="11549"/>
                    </a:lnTo>
                    <a:lnTo>
                      <a:pt x="23694" y="10626"/>
                    </a:lnTo>
                    <a:lnTo>
                      <a:pt x="23929" y="10119"/>
                    </a:lnTo>
                    <a:lnTo>
                      <a:pt x="24237" y="10427"/>
                    </a:lnTo>
                    <a:lnTo>
                      <a:pt x="25069" y="10970"/>
                    </a:lnTo>
                    <a:lnTo>
                      <a:pt x="26101" y="11368"/>
                    </a:lnTo>
                    <a:lnTo>
                      <a:pt x="27223" y="11657"/>
                    </a:lnTo>
                    <a:lnTo>
                      <a:pt x="28400" y="11802"/>
                    </a:lnTo>
                    <a:lnTo>
                      <a:pt x="29558" y="11802"/>
                    </a:lnTo>
                    <a:lnTo>
                      <a:pt x="30608" y="11675"/>
                    </a:lnTo>
                    <a:lnTo>
                      <a:pt x="31495" y="11404"/>
                    </a:lnTo>
                    <a:lnTo>
                      <a:pt x="31857" y="11205"/>
                    </a:lnTo>
                    <a:lnTo>
                      <a:pt x="32237" y="10933"/>
                    </a:lnTo>
                    <a:lnTo>
                      <a:pt x="32852" y="10408"/>
                    </a:lnTo>
                    <a:lnTo>
                      <a:pt x="33251" y="9865"/>
                    </a:lnTo>
                    <a:lnTo>
                      <a:pt x="33414" y="9322"/>
                    </a:lnTo>
                    <a:lnTo>
                      <a:pt x="33414" y="9051"/>
                    </a:lnTo>
                    <a:lnTo>
                      <a:pt x="33377" y="8870"/>
                    </a:lnTo>
                    <a:lnTo>
                      <a:pt x="33214" y="8526"/>
                    </a:lnTo>
                    <a:lnTo>
                      <a:pt x="32925" y="8218"/>
                    </a:lnTo>
                    <a:lnTo>
                      <a:pt x="32545" y="7983"/>
                    </a:lnTo>
                    <a:lnTo>
                      <a:pt x="32309" y="7892"/>
                    </a:lnTo>
                    <a:lnTo>
                      <a:pt x="31911" y="7766"/>
                    </a:lnTo>
                    <a:lnTo>
                      <a:pt x="30952" y="7711"/>
                    </a:lnTo>
                    <a:lnTo>
                      <a:pt x="29920" y="7929"/>
                    </a:lnTo>
                    <a:lnTo>
                      <a:pt x="28852" y="8435"/>
                    </a:lnTo>
                    <a:lnTo>
                      <a:pt x="28327" y="8834"/>
                    </a:lnTo>
                    <a:lnTo>
                      <a:pt x="28309" y="8327"/>
                    </a:lnTo>
                    <a:lnTo>
                      <a:pt x="28128" y="7277"/>
                    </a:lnTo>
                    <a:lnTo>
                      <a:pt x="27784" y="6173"/>
                    </a:lnTo>
                    <a:lnTo>
                      <a:pt x="27278" y="4978"/>
                    </a:lnTo>
                    <a:lnTo>
                      <a:pt x="26952" y="4345"/>
                    </a:lnTo>
                    <a:lnTo>
                      <a:pt x="26680" y="4490"/>
                    </a:lnTo>
                    <a:lnTo>
                      <a:pt x="27024" y="5159"/>
                    </a:lnTo>
                    <a:lnTo>
                      <a:pt x="27549" y="6408"/>
                    </a:lnTo>
                    <a:lnTo>
                      <a:pt x="27875" y="7567"/>
                    </a:lnTo>
                    <a:lnTo>
                      <a:pt x="28020" y="8653"/>
                    </a:lnTo>
                    <a:lnTo>
                      <a:pt x="28038" y="9178"/>
                    </a:lnTo>
                    <a:lnTo>
                      <a:pt x="28038" y="9268"/>
                    </a:lnTo>
                    <a:lnTo>
                      <a:pt x="28128" y="9304"/>
                    </a:lnTo>
                    <a:lnTo>
                      <a:pt x="28201" y="9340"/>
                    </a:lnTo>
                    <a:lnTo>
                      <a:pt x="28291" y="9286"/>
                    </a:lnTo>
                    <a:lnTo>
                      <a:pt x="28526" y="9051"/>
                    </a:lnTo>
                    <a:lnTo>
                      <a:pt x="29051" y="8671"/>
                    </a:lnTo>
                    <a:lnTo>
                      <a:pt x="29848" y="8273"/>
                    </a:lnTo>
                    <a:lnTo>
                      <a:pt x="30879" y="8037"/>
                    </a:lnTo>
                    <a:lnTo>
                      <a:pt x="31821" y="8055"/>
                    </a:lnTo>
                    <a:lnTo>
                      <a:pt x="32219" y="8182"/>
                    </a:lnTo>
                    <a:lnTo>
                      <a:pt x="32581" y="8345"/>
                    </a:lnTo>
                    <a:lnTo>
                      <a:pt x="32943" y="8671"/>
                    </a:lnTo>
                    <a:lnTo>
                      <a:pt x="33088" y="8942"/>
                    </a:lnTo>
                    <a:lnTo>
                      <a:pt x="33106" y="9087"/>
                    </a:lnTo>
                    <a:lnTo>
                      <a:pt x="33106" y="9304"/>
                    </a:lnTo>
                    <a:lnTo>
                      <a:pt x="32961" y="9757"/>
                    </a:lnTo>
                    <a:lnTo>
                      <a:pt x="32599" y="10227"/>
                    </a:lnTo>
                    <a:lnTo>
                      <a:pt x="32038" y="10716"/>
                    </a:lnTo>
                    <a:lnTo>
                      <a:pt x="31694" y="10951"/>
                    </a:lnTo>
                    <a:lnTo>
                      <a:pt x="31350" y="11132"/>
                    </a:lnTo>
                    <a:lnTo>
                      <a:pt x="30463" y="11404"/>
                    </a:lnTo>
                    <a:lnTo>
                      <a:pt x="29413" y="11513"/>
                    </a:lnTo>
                    <a:lnTo>
                      <a:pt x="28273" y="11476"/>
                    </a:lnTo>
                    <a:lnTo>
                      <a:pt x="27115" y="11332"/>
                    </a:lnTo>
                    <a:lnTo>
                      <a:pt x="26010" y="11024"/>
                    </a:lnTo>
                    <a:lnTo>
                      <a:pt x="25033" y="10608"/>
                    </a:lnTo>
                    <a:lnTo>
                      <a:pt x="24273" y="10064"/>
                    </a:lnTo>
                    <a:lnTo>
                      <a:pt x="24019" y="9739"/>
                    </a:lnTo>
                    <a:lnTo>
                      <a:pt x="23947" y="9684"/>
                    </a:lnTo>
                    <a:lnTo>
                      <a:pt x="23875" y="9666"/>
                    </a:lnTo>
                    <a:lnTo>
                      <a:pt x="23802" y="9702"/>
                    </a:lnTo>
                    <a:lnTo>
                      <a:pt x="23748" y="9757"/>
                    </a:lnTo>
                    <a:lnTo>
                      <a:pt x="23458" y="10390"/>
                    </a:lnTo>
                    <a:lnTo>
                      <a:pt x="22825" y="11494"/>
                    </a:lnTo>
                    <a:lnTo>
                      <a:pt x="22101" y="12381"/>
                    </a:lnTo>
                    <a:lnTo>
                      <a:pt x="21304" y="13087"/>
                    </a:lnTo>
                    <a:lnTo>
                      <a:pt x="20399" y="13594"/>
                    </a:lnTo>
                    <a:lnTo>
                      <a:pt x="19422" y="13902"/>
                    </a:lnTo>
                    <a:lnTo>
                      <a:pt x="18354" y="14010"/>
                    </a:lnTo>
                    <a:lnTo>
                      <a:pt x="17214" y="13938"/>
                    </a:lnTo>
                    <a:lnTo>
                      <a:pt x="16598" y="13811"/>
                    </a:lnTo>
                    <a:lnTo>
                      <a:pt x="16182" y="13703"/>
                    </a:lnTo>
                    <a:lnTo>
                      <a:pt x="15277" y="13377"/>
                    </a:lnTo>
                    <a:lnTo>
                      <a:pt x="14336" y="12942"/>
                    </a:lnTo>
                    <a:lnTo>
                      <a:pt x="13413" y="12418"/>
                    </a:lnTo>
                    <a:lnTo>
                      <a:pt x="12562" y="11820"/>
                    </a:lnTo>
                    <a:lnTo>
                      <a:pt x="11838" y="11169"/>
                    </a:lnTo>
                    <a:lnTo>
                      <a:pt x="11259" y="10463"/>
                    </a:lnTo>
                    <a:lnTo>
                      <a:pt x="10915" y="9739"/>
                    </a:lnTo>
                    <a:lnTo>
                      <a:pt x="10861" y="9377"/>
                    </a:lnTo>
                    <a:lnTo>
                      <a:pt x="10824" y="9304"/>
                    </a:lnTo>
                    <a:lnTo>
                      <a:pt x="10752" y="9250"/>
                    </a:lnTo>
                    <a:lnTo>
                      <a:pt x="10680" y="9250"/>
                    </a:lnTo>
                    <a:lnTo>
                      <a:pt x="10607" y="9286"/>
                    </a:lnTo>
                    <a:lnTo>
                      <a:pt x="10281" y="9540"/>
                    </a:lnTo>
                    <a:lnTo>
                      <a:pt x="9322" y="9974"/>
                    </a:lnTo>
                    <a:lnTo>
                      <a:pt x="8091" y="10300"/>
                    </a:lnTo>
                    <a:lnTo>
                      <a:pt x="6679" y="10481"/>
                    </a:lnTo>
                    <a:lnTo>
                      <a:pt x="5919" y="10517"/>
                    </a:lnTo>
                    <a:lnTo>
                      <a:pt x="5123" y="10517"/>
                    </a:lnTo>
                    <a:lnTo>
                      <a:pt x="3512" y="10354"/>
                    </a:lnTo>
                    <a:lnTo>
                      <a:pt x="2408" y="10046"/>
                    </a:lnTo>
                    <a:lnTo>
                      <a:pt x="1756" y="9775"/>
                    </a:lnTo>
                    <a:lnTo>
                      <a:pt x="1213" y="9413"/>
                    </a:lnTo>
                    <a:lnTo>
                      <a:pt x="779" y="8997"/>
                    </a:lnTo>
                    <a:lnTo>
                      <a:pt x="634" y="8743"/>
                    </a:lnTo>
                    <a:lnTo>
                      <a:pt x="489" y="8435"/>
                    </a:lnTo>
                    <a:lnTo>
                      <a:pt x="326" y="7892"/>
                    </a:lnTo>
                    <a:lnTo>
                      <a:pt x="308" y="7386"/>
                    </a:lnTo>
                    <a:lnTo>
                      <a:pt x="435" y="6933"/>
                    </a:lnTo>
                    <a:lnTo>
                      <a:pt x="561" y="6734"/>
                    </a:lnTo>
                    <a:lnTo>
                      <a:pt x="779" y="6499"/>
                    </a:lnTo>
                    <a:lnTo>
                      <a:pt x="1358" y="6101"/>
                    </a:lnTo>
                    <a:lnTo>
                      <a:pt x="2100" y="5811"/>
                    </a:lnTo>
                    <a:lnTo>
                      <a:pt x="2933" y="5630"/>
                    </a:lnTo>
                    <a:lnTo>
                      <a:pt x="4254" y="5503"/>
                    </a:lnTo>
                    <a:lnTo>
                      <a:pt x="5919" y="5558"/>
                    </a:lnTo>
                    <a:lnTo>
                      <a:pt x="6553" y="5666"/>
                    </a:lnTo>
                    <a:lnTo>
                      <a:pt x="6625" y="5666"/>
                    </a:lnTo>
                    <a:lnTo>
                      <a:pt x="6697" y="5612"/>
                    </a:lnTo>
                    <a:lnTo>
                      <a:pt x="6734" y="5539"/>
                    </a:lnTo>
                    <a:lnTo>
                      <a:pt x="6734" y="5467"/>
                    </a:lnTo>
                    <a:lnTo>
                      <a:pt x="6589" y="4978"/>
                    </a:lnTo>
                    <a:lnTo>
                      <a:pt x="6571" y="4091"/>
                    </a:lnTo>
                    <a:lnTo>
                      <a:pt x="6788" y="3530"/>
                    </a:lnTo>
                    <a:lnTo>
                      <a:pt x="7023" y="3204"/>
                    </a:lnTo>
                    <a:lnTo>
                      <a:pt x="7494" y="2788"/>
                    </a:lnTo>
                    <a:lnTo>
                      <a:pt x="7928" y="2589"/>
                    </a:lnTo>
                    <a:lnTo>
                      <a:pt x="8218" y="2480"/>
                    </a:lnTo>
                    <a:lnTo>
                      <a:pt x="8833" y="2336"/>
                    </a:lnTo>
                    <a:lnTo>
                      <a:pt x="9485" y="2318"/>
                    </a:lnTo>
                    <a:lnTo>
                      <a:pt x="10136" y="2390"/>
                    </a:lnTo>
                    <a:lnTo>
                      <a:pt x="10770" y="2553"/>
                    </a:lnTo>
                    <a:lnTo>
                      <a:pt x="11349" y="2824"/>
                    </a:lnTo>
                    <a:lnTo>
                      <a:pt x="11874" y="3204"/>
                    </a:lnTo>
                    <a:lnTo>
                      <a:pt x="12272" y="3675"/>
                    </a:lnTo>
                    <a:lnTo>
                      <a:pt x="12435" y="3947"/>
                    </a:lnTo>
                    <a:lnTo>
                      <a:pt x="12490" y="4037"/>
                    </a:lnTo>
                    <a:lnTo>
                      <a:pt x="12598" y="4037"/>
                    </a:lnTo>
                    <a:lnTo>
                      <a:pt x="12689" y="3983"/>
                    </a:lnTo>
                    <a:lnTo>
                      <a:pt x="12707" y="3892"/>
                    </a:lnTo>
                    <a:lnTo>
                      <a:pt x="12725" y="3440"/>
                    </a:lnTo>
                    <a:lnTo>
                      <a:pt x="12870" y="2643"/>
                    </a:lnTo>
                    <a:lnTo>
                      <a:pt x="13159" y="1974"/>
                    </a:lnTo>
                    <a:lnTo>
                      <a:pt x="13630" y="1394"/>
                    </a:lnTo>
                    <a:lnTo>
                      <a:pt x="13938" y="1159"/>
                    </a:lnTo>
                    <a:lnTo>
                      <a:pt x="14281" y="924"/>
                    </a:lnTo>
                    <a:lnTo>
                      <a:pt x="15096" y="580"/>
                    </a:lnTo>
                    <a:lnTo>
                      <a:pt x="16001" y="381"/>
                    </a:lnTo>
                    <a:lnTo>
                      <a:pt x="16978" y="308"/>
                    </a:lnTo>
                    <a:lnTo>
                      <a:pt x="18010" y="327"/>
                    </a:lnTo>
                    <a:lnTo>
                      <a:pt x="19042" y="453"/>
                    </a:lnTo>
                    <a:lnTo>
                      <a:pt x="20598" y="779"/>
                    </a:lnTo>
                    <a:lnTo>
                      <a:pt x="21558" y="1087"/>
                    </a:lnTo>
                    <a:lnTo>
                      <a:pt x="21648" y="797"/>
                    </a:lnTo>
                    <a:lnTo>
                      <a:pt x="20671" y="489"/>
                    </a:lnTo>
                    <a:lnTo>
                      <a:pt x="19078" y="164"/>
                    </a:lnTo>
                    <a:lnTo>
                      <a:pt x="17992" y="37"/>
                    </a:lnTo>
                    <a:lnTo>
                      <a:pt x="16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22"/>
            <p:cNvGrpSpPr/>
            <p:nvPr/>
          </p:nvGrpSpPr>
          <p:grpSpPr>
            <a:xfrm rot="1118670">
              <a:off x="337805" y="3937062"/>
              <a:ext cx="830768" cy="1342872"/>
              <a:chOff x="5217955" y="2289659"/>
              <a:chExt cx="980409" cy="1584754"/>
            </a:xfrm>
          </p:grpSpPr>
          <p:sp>
            <p:nvSpPr>
              <p:cNvPr id="691" name="Google Shape;691;p22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2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2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2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2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2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2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2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2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22"/>
            <p:cNvGrpSpPr/>
            <p:nvPr/>
          </p:nvGrpSpPr>
          <p:grpSpPr>
            <a:xfrm flipH="1">
              <a:off x="1944802" y="3971012"/>
              <a:ext cx="731688" cy="1342774"/>
              <a:chOff x="4699890" y="2448370"/>
              <a:chExt cx="872304" cy="1600828"/>
            </a:xfrm>
          </p:grpSpPr>
          <p:sp>
            <p:nvSpPr>
              <p:cNvPr id="706" name="Google Shape;706;p22"/>
              <p:cNvSpPr/>
              <p:nvPr/>
            </p:nvSpPr>
            <p:spPr>
              <a:xfrm>
                <a:off x="4886779" y="2742759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1"/>
                    </a:moveTo>
                    <a:lnTo>
                      <a:pt x="0" y="272"/>
                    </a:lnTo>
                    <a:lnTo>
                      <a:pt x="109" y="761"/>
                    </a:lnTo>
                    <a:lnTo>
                      <a:pt x="489" y="1684"/>
                    </a:lnTo>
                    <a:lnTo>
                      <a:pt x="1285" y="2897"/>
                    </a:lnTo>
                    <a:lnTo>
                      <a:pt x="1882" y="3639"/>
                    </a:lnTo>
                    <a:lnTo>
                      <a:pt x="2244" y="4073"/>
                    </a:lnTo>
                    <a:lnTo>
                      <a:pt x="2570" y="4490"/>
                    </a:lnTo>
                    <a:lnTo>
                      <a:pt x="2987" y="5105"/>
                    </a:lnTo>
                    <a:lnTo>
                      <a:pt x="3765" y="6336"/>
                    </a:lnTo>
                    <a:lnTo>
                      <a:pt x="4489" y="7712"/>
                    </a:lnTo>
                    <a:lnTo>
                      <a:pt x="5213" y="9250"/>
                    </a:lnTo>
                    <a:lnTo>
                      <a:pt x="5575" y="10137"/>
                    </a:lnTo>
                    <a:lnTo>
                      <a:pt x="6064" y="11332"/>
                    </a:lnTo>
                    <a:lnTo>
                      <a:pt x="6987" y="13848"/>
                    </a:lnTo>
                    <a:lnTo>
                      <a:pt x="7874" y="16545"/>
                    </a:lnTo>
                    <a:lnTo>
                      <a:pt x="8743" y="19441"/>
                    </a:lnTo>
                    <a:lnTo>
                      <a:pt x="9141" y="20961"/>
                    </a:lnTo>
                    <a:lnTo>
                      <a:pt x="9521" y="22319"/>
                    </a:lnTo>
                    <a:lnTo>
                      <a:pt x="10353" y="25106"/>
                    </a:lnTo>
                    <a:lnTo>
                      <a:pt x="11331" y="27930"/>
                    </a:lnTo>
                    <a:lnTo>
                      <a:pt x="12471" y="30717"/>
                    </a:lnTo>
                    <a:lnTo>
                      <a:pt x="13811" y="33396"/>
                    </a:lnTo>
                    <a:lnTo>
                      <a:pt x="14969" y="35297"/>
                    </a:lnTo>
                    <a:lnTo>
                      <a:pt x="15820" y="36491"/>
                    </a:lnTo>
                    <a:lnTo>
                      <a:pt x="16743" y="37632"/>
                    </a:lnTo>
                    <a:lnTo>
                      <a:pt x="17720" y="38681"/>
                    </a:lnTo>
                    <a:lnTo>
                      <a:pt x="18770" y="39659"/>
                    </a:lnTo>
                    <a:lnTo>
                      <a:pt x="19892" y="40528"/>
                    </a:lnTo>
                    <a:lnTo>
                      <a:pt x="20490" y="40926"/>
                    </a:lnTo>
                    <a:lnTo>
                      <a:pt x="21377" y="39532"/>
                    </a:lnTo>
                    <a:lnTo>
                      <a:pt x="20834" y="39170"/>
                    </a:lnTo>
                    <a:lnTo>
                      <a:pt x="19784" y="38356"/>
                    </a:lnTo>
                    <a:lnTo>
                      <a:pt x="18806" y="37451"/>
                    </a:lnTo>
                    <a:lnTo>
                      <a:pt x="17901" y="36455"/>
                    </a:lnTo>
                    <a:lnTo>
                      <a:pt x="16634" y="34826"/>
                    </a:lnTo>
                    <a:lnTo>
                      <a:pt x="15168" y="32437"/>
                    </a:lnTo>
                    <a:lnTo>
                      <a:pt x="13901" y="29885"/>
                    </a:lnTo>
                    <a:lnTo>
                      <a:pt x="12815" y="27206"/>
                    </a:lnTo>
                    <a:lnTo>
                      <a:pt x="11892" y="24509"/>
                    </a:lnTo>
                    <a:lnTo>
                      <a:pt x="11096" y="21830"/>
                    </a:lnTo>
                    <a:lnTo>
                      <a:pt x="10734" y="20545"/>
                    </a:lnTo>
                    <a:lnTo>
                      <a:pt x="10317" y="18988"/>
                    </a:lnTo>
                    <a:lnTo>
                      <a:pt x="9448" y="16038"/>
                    </a:lnTo>
                    <a:lnTo>
                      <a:pt x="8543" y="13305"/>
                    </a:lnTo>
                    <a:lnTo>
                      <a:pt x="7602" y="10716"/>
                    </a:lnTo>
                    <a:lnTo>
                      <a:pt x="7113" y="9504"/>
                    </a:lnTo>
                    <a:lnTo>
                      <a:pt x="6715" y="8580"/>
                    </a:lnTo>
                    <a:lnTo>
                      <a:pt x="5955" y="6933"/>
                    </a:lnTo>
                    <a:lnTo>
                      <a:pt x="5177" y="5503"/>
                    </a:lnTo>
                    <a:lnTo>
                      <a:pt x="4344" y="4164"/>
                    </a:lnTo>
                    <a:lnTo>
                      <a:pt x="3892" y="3530"/>
                    </a:lnTo>
                    <a:lnTo>
                      <a:pt x="3548" y="3060"/>
                    </a:lnTo>
                    <a:lnTo>
                      <a:pt x="3168" y="2589"/>
                    </a:lnTo>
                    <a:lnTo>
                      <a:pt x="2643" y="1956"/>
                    </a:lnTo>
                    <a:lnTo>
                      <a:pt x="1991" y="996"/>
                    </a:lnTo>
                    <a:lnTo>
                      <a:pt x="1701" y="32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2"/>
              <p:cNvSpPr/>
              <p:nvPr/>
            </p:nvSpPr>
            <p:spPr>
              <a:xfrm>
                <a:off x="4882172" y="2741615"/>
                <a:ext cx="690022" cy="1307582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61" extrusionOk="0">
                    <a:moveTo>
                      <a:pt x="1919" y="1"/>
                    </a:moveTo>
                    <a:lnTo>
                      <a:pt x="1611" y="55"/>
                    </a:lnTo>
                    <a:lnTo>
                      <a:pt x="1702" y="399"/>
                    </a:lnTo>
                    <a:lnTo>
                      <a:pt x="2009" y="1087"/>
                    </a:lnTo>
                    <a:lnTo>
                      <a:pt x="2661" y="2082"/>
                    </a:lnTo>
                    <a:lnTo>
                      <a:pt x="3186" y="2716"/>
                    </a:lnTo>
                    <a:lnTo>
                      <a:pt x="3566" y="3186"/>
                    </a:lnTo>
                    <a:lnTo>
                      <a:pt x="3910" y="3657"/>
                    </a:lnTo>
                    <a:lnTo>
                      <a:pt x="4362" y="4290"/>
                    </a:lnTo>
                    <a:lnTo>
                      <a:pt x="5195" y="5612"/>
                    </a:lnTo>
                    <a:lnTo>
                      <a:pt x="5973" y="7042"/>
                    </a:lnTo>
                    <a:lnTo>
                      <a:pt x="6734" y="8671"/>
                    </a:lnTo>
                    <a:lnTo>
                      <a:pt x="7114" y="9594"/>
                    </a:lnTo>
                    <a:lnTo>
                      <a:pt x="7602" y="10825"/>
                    </a:lnTo>
                    <a:lnTo>
                      <a:pt x="8544" y="13395"/>
                    </a:lnTo>
                    <a:lnTo>
                      <a:pt x="9449" y="16128"/>
                    </a:lnTo>
                    <a:lnTo>
                      <a:pt x="10317" y="19060"/>
                    </a:lnTo>
                    <a:lnTo>
                      <a:pt x="10734" y="20617"/>
                    </a:lnTo>
                    <a:lnTo>
                      <a:pt x="11096" y="21902"/>
                    </a:lnTo>
                    <a:lnTo>
                      <a:pt x="11874" y="24563"/>
                    </a:lnTo>
                    <a:lnTo>
                      <a:pt x="12797" y="27260"/>
                    </a:lnTo>
                    <a:lnTo>
                      <a:pt x="13883" y="29921"/>
                    </a:lnTo>
                    <a:lnTo>
                      <a:pt x="15150" y="32491"/>
                    </a:lnTo>
                    <a:lnTo>
                      <a:pt x="16598" y="34880"/>
                    </a:lnTo>
                    <a:lnTo>
                      <a:pt x="17847" y="36509"/>
                    </a:lnTo>
                    <a:lnTo>
                      <a:pt x="18752" y="37505"/>
                    </a:lnTo>
                    <a:lnTo>
                      <a:pt x="19730" y="38410"/>
                    </a:lnTo>
                    <a:lnTo>
                      <a:pt x="20761" y="39242"/>
                    </a:lnTo>
                    <a:lnTo>
                      <a:pt x="21304" y="39622"/>
                    </a:lnTo>
                    <a:lnTo>
                      <a:pt x="20580" y="40745"/>
                    </a:lnTo>
                    <a:lnTo>
                      <a:pt x="20001" y="40346"/>
                    </a:lnTo>
                    <a:lnTo>
                      <a:pt x="18897" y="39478"/>
                    </a:lnTo>
                    <a:lnTo>
                      <a:pt x="17865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6" y="35152"/>
                    </a:lnTo>
                    <a:lnTo>
                      <a:pt x="14046" y="33269"/>
                    </a:lnTo>
                    <a:lnTo>
                      <a:pt x="12725" y="30608"/>
                    </a:lnTo>
                    <a:lnTo>
                      <a:pt x="11584" y="27839"/>
                    </a:lnTo>
                    <a:lnTo>
                      <a:pt x="10625" y="25052"/>
                    </a:lnTo>
                    <a:lnTo>
                      <a:pt x="9811" y="22300"/>
                    </a:lnTo>
                    <a:lnTo>
                      <a:pt x="9449" y="20961"/>
                    </a:lnTo>
                    <a:lnTo>
                      <a:pt x="9032" y="19422"/>
                    </a:lnTo>
                    <a:lnTo>
                      <a:pt x="8163" y="16526"/>
                    </a:lnTo>
                    <a:lnTo>
                      <a:pt x="7277" y="13829"/>
                    </a:lnTo>
                    <a:lnTo>
                      <a:pt x="6353" y="11313"/>
                    </a:lnTo>
                    <a:lnTo>
                      <a:pt x="5865" y="10101"/>
                    </a:lnTo>
                    <a:lnTo>
                      <a:pt x="5503" y="9232"/>
                    </a:lnTo>
                    <a:lnTo>
                      <a:pt x="4779" y="7675"/>
                    </a:lnTo>
                    <a:lnTo>
                      <a:pt x="4037" y="6300"/>
                    </a:lnTo>
                    <a:lnTo>
                      <a:pt x="3258" y="5051"/>
                    </a:lnTo>
                    <a:lnTo>
                      <a:pt x="2824" y="4453"/>
                    </a:lnTo>
                    <a:lnTo>
                      <a:pt x="2516" y="4037"/>
                    </a:lnTo>
                    <a:lnTo>
                      <a:pt x="2172" y="3621"/>
                    </a:lnTo>
                    <a:lnTo>
                      <a:pt x="2136" y="3566"/>
                    </a:lnTo>
                    <a:lnTo>
                      <a:pt x="1557" y="2861"/>
                    </a:lnTo>
                    <a:lnTo>
                      <a:pt x="779" y="1648"/>
                    </a:lnTo>
                    <a:lnTo>
                      <a:pt x="398" y="761"/>
                    </a:lnTo>
                    <a:lnTo>
                      <a:pt x="290" y="290"/>
                    </a:lnTo>
                    <a:lnTo>
                      <a:pt x="0" y="345"/>
                    </a:lnTo>
                    <a:lnTo>
                      <a:pt x="109" y="851"/>
                    </a:lnTo>
                    <a:lnTo>
                      <a:pt x="489" y="1775"/>
                    </a:lnTo>
                    <a:lnTo>
                      <a:pt x="1303" y="3023"/>
                    </a:lnTo>
                    <a:lnTo>
                      <a:pt x="1901" y="3766"/>
                    </a:lnTo>
                    <a:lnTo>
                      <a:pt x="1955" y="3802"/>
                    </a:lnTo>
                    <a:lnTo>
                      <a:pt x="2281" y="4218"/>
                    </a:lnTo>
                    <a:lnTo>
                      <a:pt x="2589" y="4616"/>
                    </a:lnTo>
                    <a:lnTo>
                      <a:pt x="3005" y="5214"/>
                    </a:lnTo>
                    <a:lnTo>
                      <a:pt x="3783" y="6463"/>
                    </a:lnTo>
                    <a:lnTo>
                      <a:pt x="4507" y="7802"/>
                    </a:lnTo>
                    <a:lnTo>
                      <a:pt x="5213" y="9340"/>
                    </a:lnTo>
                    <a:lnTo>
                      <a:pt x="5593" y="10227"/>
                    </a:lnTo>
                    <a:lnTo>
                      <a:pt x="6064" y="11422"/>
                    </a:lnTo>
                    <a:lnTo>
                      <a:pt x="6987" y="13938"/>
                    </a:lnTo>
                    <a:lnTo>
                      <a:pt x="7874" y="16635"/>
                    </a:lnTo>
                    <a:lnTo>
                      <a:pt x="8725" y="19513"/>
                    </a:lnTo>
                    <a:lnTo>
                      <a:pt x="9141" y="21033"/>
                    </a:lnTo>
                    <a:lnTo>
                      <a:pt x="9521" y="22391"/>
                    </a:lnTo>
                    <a:lnTo>
                      <a:pt x="10354" y="25196"/>
                    </a:lnTo>
                    <a:lnTo>
                      <a:pt x="11331" y="28020"/>
                    </a:lnTo>
                    <a:lnTo>
                      <a:pt x="12489" y="30826"/>
                    </a:lnTo>
                    <a:lnTo>
                      <a:pt x="13829" y="33523"/>
                    </a:lnTo>
                    <a:lnTo>
                      <a:pt x="15005" y="35441"/>
                    </a:lnTo>
                    <a:lnTo>
                      <a:pt x="15856" y="36636"/>
                    </a:lnTo>
                    <a:lnTo>
                      <a:pt x="16779" y="37776"/>
                    </a:lnTo>
                    <a:lnTo>
                      <a:pt x="17757" y="38826"/>
                    </a:lnTo>
                    <a:lnTo>
                      <a:pt x="18825" y="39803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61"/>
                    </a:lnTo>
                    <a:lnTo>
                      <a:pt x="21721" y="39532"/>
                    </a:lnTo>
                    <a:lnTo>
                      <a:pt x="21594" y="39441"/>
                    </a:lnTo>
                    <a:lnTo>
                      <a:pt x="21051" y="39079"/>
                    </a:lnTo>
                    <a:lnTo>
                      <a:pt x="20019" y="38265"/>
                    </a:lnTo>
                    <a:lnTo>
                      <a:pt x="19042" y="37360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40" y="32382"/>
                    </a:lnTo>
                    <a:lnTo>
                      <a:pt x="14173" y="29830"/>
                    </a:lnTo>
                    <a:lnTo>
                      <a:pt x="13105" y="27187"/>
                    </a:lnTo>
                    <a:lnTo>
                      <a:pt x="12182" y="24490"/>
                    </a:lnTo>
                    <a:lnTo>
                      <a:pt x="11385" y="21830"/>
                    </a:lnTo>
                    <a:lnTo>
                      <a:pt x="11041" y="20526"/>
                    </a:lnTo>
                    <a:lnTo>
                      <a:pt x="10607" y="18970"/>
                    </a:lnTo>
                    <a:lnTo>
                      <a:pt x="9738" y="16038"/>
                    </a:lnTo>
                    <a:lnTo>
                      <a:pt x="8833" y="13286"/>
                    </a:lnTo>
                    <a:lnTo>
                      <a:pt x="7892" y="10716"/>
                    </a:lnTo>
                    <a:lnTo>
                      <a:pt x="7385" y="9485"/>
                    </a:lnTo>
                    <a:lnTo>
                      <a:pt x="7005" y="8544"/>
                    </a:lnTo>
                    <a:lnTo>
                      <a:pt x="6245" y="6915"/>
                    </a:lnTo>
                    <a:lnTo>
                      <a:pt x="5467" y="5449"/>
                    </a:lnTo>
                    <a:lnTo>
                      <a:pt x="4616" y="4128"/>
                    </a:lnTo>
                    <a:lnTo>
                      <a:pt x="4163" y="3476"/>
                    </a:lnTo>
                    <a:lnTo>
                      <a:pt x="3801" y="3005"/>
                    </a:lnTo>
                    <a:lnTo>
                      <a:pt x="3421" y="2535"/>
                    </a:lnTo>
                    <a:lnTo>
                      <a:pt x="2914" y="1919"/>
                    </a:lnTo>
                    <a:lnTo>
                      <a:pt x="2281" y="960"/>
                    </a:lnTo>
                    <a:lnTo>
                      <a:pt x="1991" y="327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5154706" y="2922754"/>
                <a:ext cx="136314" cy="174817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5503" extrusionOk="0">
                    <a:moveTo>
                      <a:pt x="4291" y="0"/>
                    </a:moveTo>
                    <a:lnTo>
                      <a:pt x="3784" y="55"/>
                    </a:lnTo>
                    <a:lnTo>
                      <a:pt x="2879" y="254"/>
                    </a:lnTo>
                    <a:lnTo>
                      <a:pt x="2137" y="525"/>
                    </a:lnTo>
                    <a:lnTo>
                      <a:pt x="1521" y="869"/>
                    </a:lnTo>
                    <a:lnTo>
                      <a:pt x="1033" y="1285"/>
                    </a:lnTo>
                    <a:lnTo>
                      <a:pt x="652" y="1738"/>
                    </a:lnTo>
                    <a:lnTo>
                      <a:pt x="272" y="2444"/>
                    </a:lnTo>
                    <a:lnTo>
                      <a:pt x="19" y="3439"/>
                    </a:lnTo>
                    <a:lnTo>
                      <a:pt x="1" y="4344"/>
                    </a:lnTo>
                    <a:lnTo>
                      <a:pt x="146" y="5358"/>
                    </a:lnTo>
                    <a:lnTo>
                      <a:pt x="200" y="5503"/>
                    </a:lnTo>
                    <a:lnTo>
                      <a:pt x="327" y="5503"/>
                    </a:lnTo>
                    <a:lnTo>
                      <a:pt x="1141" y="5358"/>
                    </a:lnTo>
                    <a:lnTo>
                      <a:pt x="1865" y="5068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02" y="2896"/>
                    </a:lnTo>
                    <a:lnTo>
                      <a:pt x="4037" y="2227"/>
                    </a:lnTo>
                    <a:lnTo>
                      <a:pt x="4200" y="1430"/>
                    </a:lnTo>
                    <a:lnTo>
                      <a:pt x="4291" y="507"/>
                    </a:lnTo>
                    <a:lnTo>
                      <a:pt x="4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2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082" y="634"/>
                    </a:lnTo>
                    <a:lnTo>
                      <a:pt x="1539" y="960"/>
                    </a:lnTo>
                    <a:lnTo>
                      <a:pt x="1069" y="1358"/>
                    </a:lnTo>
                    <a:lnTo>
                      <a:pt x="689" y="1829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942" y="1991"/>
                    </a:lnTo>
                    <a:lnTo>
                      <a:pt x="1286" y="1575"/>
                    </a:lnTo>
                    <a:lnTo>
                      <a:pt x="1720" y="1195"/>
                    </a:lnTo>
                    <a:lnTo>
                      <a:pt x="2227" y="887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2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3838" y="3005"/>
                    </a:lnTo>
                    <a:lnTo>
                      <a:pt x="3549" y="3584"/>
                    </a:lnTo>
                    <a:lnTo>
                      <a:pt x="3187" y="4109"/>
                    </a:lnTo>
                    <a:lnTo>
                      <a:pt x="2752" y="4544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969" y="4779"/>
                    </a:lnTo>
                    <a:lnTo>
                      <a:pt x="3422" y="4308"/>
                    </a:lnTo>
                    <a:lnTo>
                      <a:pt x="3802" y="3747"/>
                    </a:lnTo>
                    <a:lnTo>
                      <a:pt x="4110" y="3132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4703925" y="2452976"/>
                <a:ext cx="418060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069" extrusionOk="0">
                    <a:moveTo>
                      <a:pt x="6661" y="0"/>
                    </a:moveTo>
                    <a:lnTo>
                      <a:pt x="6064" y="181"/>
                    </a:lnTo>
                    <a:lnTo>
                      <a:pt x="5611" y="525"/>
                    </a:lnTo>
                    <a:lnTo>
                      <a:pt x="5304" y="996"/>
                    </a:lnTo>
                    <a:lnTo>
                      <a:pt x="5123" y="1575"/>
                    </a:lnTo>
                    <a:lnTo>
                      <a:pt x="5050" y="2245"/>
                    </a:lnTo>
                    <a:lnTo>
                      <a:pt x="5104" y="2951"/>
                    </a:lnTo>
                    <a:lnTo>
                      <a:pt x="5285" y="3675"/>
                    </a:lnTo>
                    <a:lnTo>
                      <a:pt x="5412" y="4019"/>
                    </a:lnTo>
                    <a:lnTo>
                      <a:pt x="5412" y="4019"/>
                    </a:lnTo>
                    <a:lnTo>
                      <a:pt x="5177" y="3729"/>
                    </a:lnTo>
                    <a:lnTo>
                      <a:pt x="4598" y="3204"/>
                    </a:lnTo>
                    <a:lnTo>
                      <a:pt x="3910" y="2788"/>
                    </a:lnTo>
                    <a:lnTo>
                      <a:pt x="3186" y="2498"/>
                    </a:lnTo>
                    <a:lnTo>
                      <a:pt x="2444" y="2317"/>
                    </a:lnTo>
                    <a:lnTo>
                      <a:pt x="1738" y="2299"/>
                    </a:lnTo>
                    <a:lnTo>
                      <a:pt x="1086" y="2444"/>
                    </a:lnTo>
                    <a:lnTo>
                      <a:pt x="561" y="2770"/>
                    </a:lnTo>
                    <a:lnTo>
                      <a:pt x="362" y="3005"/>
                    </a:lnTo>
                    <a:lnTo>
                      <a:pt x="127" y="3349"/>
                    </a:lnTo>
                    <a:lnTo>
                      <a:pt x="0" y="4001"/>
                    </a:lnTo>
                    <a:lnTo>
                      <a:pt x="199" y="4616"/>
                    </a:lnTo>
                    <a:lnTo>
                      <a:pt x="634" y="5195"/>
                    </a:lnTo>
                    <a:lnTo>
                      <a:pt x="941" y="5467"/>
                    </a:lnTo>
                    <a:lnTo>
                      <a:pt x="1285" y="5738"/>
                    </a:lnTo>
                    <a:lnTo>
                      <a:pt x="2027" y="6154"/>
                    </a:lnTo>
                    <a:lnTo>
                      <a:pt x="2860" y="6390"/>
                    </a:lnTo>
                    <a:lnTo>
                      <a:pt x="3729" y="6444"/>
                    </a:lnTo>
                    <a:lnTo>
                      <a:pt x="4163" y="6390"/>
                    </a:lnTo>
                    <a:lnTo>
                      <a:pt x="3548" y="6571"/>
                    </a:lnTo>
                    <a:lnTo>
                      <a:pt x="2950" y="6752"/>
                    </a:lnTo>
                    <a:lnTo>
                      <a:pt x="2607" y="6897"/>
                    </a:lnTo>
                    <a:lnTo>
                      <a:pt x="1937" y="7295"/>
                    </a:lnTo>
                    <a:lnTo>
                      <a:pt x="1303" y="7838"/>
                    </a:lnTo>
                    <a:lnTo>
                      <a:pt x="778" y="8453"/>
                    </a:lnTo>
                    <a:lnTo>
                      <a:pt x="435" y="9105"/>
                    </a:lnTo>
                    <a:lnTo>
                      <a:pt x="308" y="9793"/>
                    </a:lnTo>
                    <a:lnTo>
                      <a:pt x="471" y="10444"/>
                    </a:lnTo>
                    <a:lnTo>
                      <a:pt x="978" y="11042"/>
                    </a:lnTo>
                    <a:lnTo>
                      <a:pt x="1412" y="11313"/>
                    </a:lnTo>
                    <a:lnTo>
                      <a:pt x="1774" y="11476"/>
                    </a:lnTo>
                    <a:lnTo>
                      <a:pt x="2444" y="11566"/>
                    </a:lnTo>
                    <a:lnTo>
                      <a:pt x="3041" y="11404"/>
                    </a:lnTo>
                    <a:lnTo>
                      <a:pt x="3602" y="11078"/>
                    </a:lnTo>
                    <a:lnTo>
                      <a:pt x="4380" y="10354"/>
                    </a:lnTo>
                    <a:lnTo>
                      <a:pt x="5231" y="9268"/>
                    </a:lnTo>
                    <a:lnTo>
                      <a:pt x="5611" y="8833"/>
                    </a:lnTo>
                    <a:lnTo>
                      <a:pt x="5485" y="9014"/>
                    </a:lnTo>
                    <a:lnTo>
                      <a:pt x="5304" y="9358"/>
                    </a:lnTo>
                    <a:lnTo>
                      <a:pt x="5159" y="9919"/>
                    </a:lnTo>
                    <a:lnTo>
                      <a:pt x="5249" y="10698"/>
                    </a:lnTo>
                    <a:lnTo>
                      <a:pt x="5575" y="11458"/>
                    </a:lnTo>
                    <a:lnTo>
                      <a:pt x="6100" y="12128"/>
                    </a:lnTo>
                    <a:lnTo>
                      <a:pt x="6770" y="12652"/>
                    </a:lnTo>
                    <a:lnTo>
                      <a:pt x="7530" y="12978"/>
                    </a:lnTo>
                    <a:lnTo>
                      <a:pt x="8326" y="13069"/>
                    </a:lnTo>
                    <a:lnTo>
                      <a:pt x="8724" y="12978"/>
                    </a:lnTo>
                    <a:lnTo>
                      <a:pt x="9141" y="12833"/>
                    </a:lnTo>
                    <a:lnTo>
                      <a:pt x="9738" y="12417"/>
                    </a:lnTo>
                    <a:lnTo>
                      <a:pt x="10064" y="11874"/>
                    </a:lnTo>
                    <a:lnTo>
                      <a:pt x="10154" y="11277"/>
                    </a:lnTo>
                    <a:lnTo>
                      <a:pt x="10028" y="10607"/>
                    </a:lnTo>
                    <a:lnTo>
                      <a:pt x="9720" y="9956"/>
                    </a:lnTo>
                    <a:lnTo>
                      <a:pt x="9231" y="9322"/>
                    </a:lnTo>
                    <a:lnTo>
                      <a:pt x="8598" y="8743"/>
                    </a:lnTo>
                    <a:lnTo>
                      <a:pt x="8236" y="8507"/>
                    </a:lnTo>
                    <a:lnTo>
                      <a:pt x="9014" y="8797"/>
                    </a:lnTo>
                    <a:lnTo>
                      <a:pt x="10173" y="9051"/>
                    </a:lnTo>
                    <a:lnTo>
                      <a:pt x="10915" y="9105"/>
                    </a:lnTo>
                    <a:lnTo>
                      <a:pt x="11584" y="9014"/>
                    </a:lnTo>
                    <a:lnTo>
                      <a:pt x="12182" y="8797"/>
                    </a:lnTo>
                    <a:lnTo>
                      <a:pt x="12652" y="8417"/>
                    </a:lnTo>
                    <a:lnTo>
                      <a:pt x="12996" y="7856"/>
                    </a:lnTo>
                    <a:lnTo>
                      <a:pt x="13123" y="7494"/>
                    </a:lnTo>
                    <a:lnTo>
                      <a:pt x="13159" y="7096"/>
                    </a:lnTo>
                    <a:lnTo>
                      <a:pt x="12978" y="6335"/>
                    </a:lnTo>
                    <a:lnTo>
                      <a:pt x="12526" y="5666"/>
                    </a:lnTo>
                    <a:lnTo>
                      <a:pt x="11874" y="5123"/>
                    </a:lnTo>
                    <a:lnTo>
                      <a:pt x="11114" y="4725"/>
                    </a:lnTo>
                    <a:lnTo>
                      <a:pt x="10299" y="4489"/>
                    </a:lnTo>
                    <a:lnTo>
                      <a:pt x="9503" y="4471"/>
                    </a:lnTo>
                    <a:lnTo>
                      <a:pt x="8815" y="4706"/>
                    </a:lnTo>
                    <a:lnTo>
                      <a:pt x="8543" y="4942"/>
                    </a:lnTo>
                    <a:lnTo>
                      <a:pt x="8543" y="4942"/>
                    </a:lnTo>
                    <a:lnTo>
                      <a:pt x="8815" y="4670"/>
                    </a:lnTo>
                    <a:lnTo>
                      <a:pt x="9177" y="3982"/>
                    </a:lnTo>
                    <a:lnTo>
                      <a:pt x="9322" y="3204"/>
                    </a:lnTo>
                    <a:lnTo>
                      <a:pt x="9286" y="2390"/>
                    </a:lnTo>
                    <a:lnTo>
                      <a:pt x="9068" y="1611"/>
                    </a:lnTo>
                    <a:lnTo>
                      <a:pt x="8670" y="905"/>
                    </a:lnTo>
                    <a:lnTo>
                      <a:pt x="8127" y="362"/>
                    </a:lnTo>
                    <a:lnTo>
                      <a:pt x="7421" y="37"/>
                    </a:lnTo>
                    <a:lnTo>
                      <a:pt x="70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4711390" y="2448370"/>
                <a:ext cx="415169" cy="424382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13359" extrusionOk="0">
                    <a:moveTo>
                      <a:pt x="6517" y="1"/>
                    </a:moveTo>
                    <a:lnTo>
                      <a:pt x="6046" y="73"/>
                    </a:lnTo>
                    <a:lnTo>
                      <a:pt x="5612" y="272"/>
                    </a:lnTo>
                    <a:lnTo>
                      <a:pt x="5268" y="562"/>
                    </a:lnTo>
                    <a:lnTo>
                      <a:pt x="5123" y="761"/>
                    </a:lnTo>
                    <a:lnTo>
                      <a:pt x="4960" y="1014"/>
                    </a:lnTo>
                    <a:lnTo>
                      <a:pt x="4743" y="1630"/>
                    </a:lnTo>
                    <a:lnTo>
                      <a:pt x="4670" y="2354"/>
                    </a:lnTo>
                    <a:lnTo>
                      <a:pt x="4725" y="3150"/>
                    </a:lnTo>
                    <a:lnTo>
                      <a:pt x="4815" y="3548"/>
                    </a:lnTo>
                    <a:lnTo>
                      <a:pt x="4507" y="3277"/>
                    </a:lnTo>
                    <a:lnTo>
                      <a:pt x="3765" y="2824"/>
                    </a:lnTo>
                    <a:lnTo>
                      <a:pt x="2969" y="2480"/>
                    </a:lnTo>
                    <a:lnTo>
                      <a:pt x="2154" y="2317"/>
                    </a:lnTo>
                    <a:lnTo>
                      <a:pt x="1756" y="2299"/>
                    </a:lnTo>
                    <a:lnTo>
                      <a:pt x="1448" y="2299"/>
                    </a:lnTo>
                    <a:lnTo>
                      <a:pt x="942" y="2408"/>
                    </a:lnTo>
                    <a:lnTo>
                      <a:pt x="507" y="2607"/>
                    </a:lnTo>
                    <a:lnTo>
                      <a:pt x="145" y="2878"/>
                    </a:lnTo>
                    <a:lnTo>
                      <a:pt x="0" y="3059"/>
                    </a:lnTo>
                    <a:lnTo>
                      <a:pt x="236" y="3240"/>
                    </a:lnTo>
                    <a:lnTo>
                      <a:pt x="399" y="3059"/>
                    </a:lnTo>
                    <a:lnTo>
                      <a:pt x="761" y="2806"/>
                    </a:lnTo>
                    <a:lnTo>
                      <a:pt x="1358" y="2607"/>
                    </a:lnTo>
                    <a:lnTo>
                      <a:pt x="1738" y="2589"/>
                    </a:lnTo>
                    <a:lnTo>
                      <a:pt x="1756" y="2589"/>
                    </a:lnTo>
                    <a:lnTo>
                      <a:pt x="2209" y="2625"/>
                    </a:lnTo>
                    <a:lnTo>
                      <a:pt x="3132" y="2860"/>
                    </a:lnTo>
                    <a:lnTo>
                      <a:pt x="4019" y="3295"/>
                    </a:lnTo>
                    <a:lnTo>
                      <a:pt x="4761" y="3892"/>
                    </a:lnTo>
                    <a:lnTo>
                      <a:pt x="5050" y="4254"/>
                    </a:lnTo>
                    <a:lnTo>
                      <a:pt x="5141" y="4327"/>
                    </a:lnTo>
                    <a:lnTo>
                      <a:pt x="5250" y="4290"/>
                    </a:lnTo>
                    <a:lnTo>
                      <a:pt x="5322" y="4218"/>
                    </a:lnTo>
                    <a:lnTo>
                      <a:pt x="5322" y="4109"/>
                    </a:lnTo>
                    <a:lnTo>
                      <a:pt x="5159" y="3657"/>
                    </a:lnTo>
                    <a:lnTo>
                      <a:pt x="4996" y="2752"/>
                    </a:lnTo>
                    <a:lnTo>
                      <a:pt x="4996" y="1919"/>
                    </a:lnTo>
                    <a:lnTo>
                      <a:pt x="5195" y="1213"/>
                    </a:lnTo>
                    <a:lnTo>
                      <a:pt x="5376" y="924"/>
                    </a:lnTo>
                    <a:lnTo>
                      <a:pt x="5485" y="761"/>
                    </a:lnTo>
                    <a:lnTo>
                      <a:pt x="5793" y="525"/>
                    </a:lnTo>
                    <a:lnTo>
                      <a:pt x="6136" y="363"/>
                    </a:lnTo>
                    <a:lnTo>
                      <a:pt x="6553" y="290"/>
                    </a:lnTo>
                    <a:lnTo>
                      <a:pt x="6770" y="290"/>
                    </a:lnTo>
                    <a:lnTo>
                      <a:pt x="7096" y="326"/>
                    </a:lnTo>
                    <a:lnTo>
                      <a:pt x="7693" y="562"/>
                    </a:lnTo>
                    <a:lnTo>
                      <a:pt x="8200" y="996"/>
                    </a:lnTo>
                    <a:lnTo>
                      <a:pt x="8598" y="1593"/>
                    </a:lnTo>
                    <a:lnTo>
                      <a:pt x="8743" y="1955"/>
                    </a:lnTo>
                    <a:lnTo>
                      <a:pt x="8870" y="2372"/>
                    </a:lnTo>
                    <a:lnTo>
                      <a:pt x="8960" y="3222"/>
                    </a:lnTo>
                    <a:lnTo>
                      <a:pt x="8815" y="3983"/>
                    </a:lnTo>
                    <a:lnTo>
                      <a:pt x="8508" y="4652"/>
                    </a:lnTo>
                    <a:lnTo>
                      <a:pt x="8272" y="4906"/>
                    </a:lnTo>
                    <a:lnTo>
                      <a:pt x="8236" y="4942"/>
                    </a:lnTo>
                    <a:lnTo>
                      <a:pt x="8200" y="4978"/>
                    </a:lnTo>
                    <a:lnTo>
                      <a:pt x="8164" y="5014"/>
                    </a:lnTo>
                    <a:lnTo>
                      <a:pt x="8164" y="5141"/>
                    </a:lnTo>
                    <a:lnTo>
                      <a:pt x="8200" y="5177"/>
                    </a:lnTo>
                    <a:lnTo>
                      <a:pt x="8236" y="5213"/>
                    </a:lnTo>
                    <a:lnTo>
                      <a:pt x="8345" y="5232"/>
                    </a:lnTo>
                    <a:lnTo>
                      <a:pt x="8399" y="5195"/>
                    </a:lnTo>
                    <a:lnTo>
                      <a:pt x="8435" y="5159"/>
                    </a:lnTo>
                    <a:lnTo>
                      <a:pt x="8471" y="5141"/>
                    </a:lnTo>
                    <a:lnTo>
                      <a:pt x="8743" y="4942"/>
                    </a:lnTo>
                    <a:lnTo>
                      <a:pt x="9413" y="4761"/>
                    </a:lnTo>
                    <a:lnTo>
                      <a:pt x="10155" y="4797"/>
                    </a:lnTo>
                    <a:lnTo>
                      <a:pt x="10879" y="5032"/>
                    </a:lnTo>
                    <a:lnTo>
                      <a:pt x="11223" y="5195"/>
                    </a:lnTo>
                    <a:lnTo>
                      <a:pt x="11530" y="5376"/>
                    </a:lnTo>
                    <a:lnTo>
                      <a:pt x="12128" y="5865"/>
                    </a:lnTo>
                    <a:lnTo>
                      <a:pt x="12562" y="6480"/>
                    </a:lnTo>
                    <a:lnTo>
                      <a:pt x="12743" y="7023"/>
                    </a:lnTo>
                    <a:lnTo>
                      <a:pt x="12761" y="7404"/>
                    </a:lnTo>
                    <a:lnTo>
                      <a:pt x="12725" y="7603"/>
                    </a:lnTo>
                    <a:lnTo>
                      <a:pt x="12598" y="8019"/>
                    </a:lnTo>
                    <a:lnTo>
                      <a:pt x="12254" y="8490"/>
                    </a:lnTo>
                    <a:lnTo>
                      <a:pt x="11965" y="8743"/>
                    </a:lnTo>
                    <a:lnTo>
                      <a:pt x="11784" y="8833"/>
                    </a:lnTo>
                    <a:lnTo>
                      <a:pt x="11458" y="8978"/>
                    </a:lnTo>
                    <a:lnTo>
                      <a:pt x="10643" y="9087"/>
                    </a:lnTo>
                    <a:lnTo>
                      <a:pt x="9702" y="9014"/>
                    </a:lnTo>
                    <a:lnTo>
                      <a:pt x="8634" y="8725"/>
                    </a:lnTo>
                    <a:lnTo>
                      <a:pt x="8055" y="8508"/>
                    </a:lnTo>
                    <a:lnTo>
                      <a:pt x="7946" y="8490"/>
                    </a:lnTo>
                    <a:lnTo>
                      <a:pt x="7874" y="8580"/>
                    </a:lnTo>
                    <a:lnTo>
                      <a:pt x="7838" y="8689"/>
                    </a:lnTo>
                    <a:lnTo>
                      <a:pt x="7928" y="8779"/>
                    </a:lnTo>
                    <a:lnTo>
                      <a:pt x="8254" y="8996"/>
                    </a:lnTo>
                    <a:lnTo>
                      <a:pt x="8833" y="9503"/>
                    </a:lnTo>
                    <a:lnTo>
                      <a:pt x="9286" y="10082"/>
                    </a:lnTo>
                    <a:lnTo>
                      <a:pt x="9612" y="10698"/>
                    </a:lnTo>
                    <a:lnTo>
                      <a:pt x="9702" y="10987"/>
                    </a:lnTo>
                    <a:lnTo>
                      <a:pt x="9775" y="11349"/>
                    </a:lnTo>
                    <a:lnTo>
                      <a:pt x="9702" y="11965"/>
                    </a:lnTo>
                    <a:lnTo>
                      <a:pt x="9376" y="12472"/>
                    </a:lnTo>
                    <a:lnTo>
                      <a:pt x="8815" y="12834"/>
                    </a:lnTo>
                    <a:lnTo>
                      <a:pt x="8453" y="12978"/>
                    </a:lnTo>
                    <a:lnTo>
                      <a:pt x="8236" y="13033"/>
                    </a:lnTo>
                    <a:lnTo>
                      <a:pt x="7820" y="13051"/>
                    </a:lnTo>
                    <a:lnTo>
                      <a:pt x="7204" y="12942"/>
                    </a:lnTo>
                    <a:lnTo>
                      <a:pt x="6426" y="12544"/>
                    </a:lnTo>
                    <a:lnTo>
                      <a:pt x="5793" y="11965"/>
                    </a:lnTo>
                    <a:lnTo>
                      <a:pt x="5539" y="11621"/>
                    </a:lnTo>
                    <a:lnTo>
                      <a:pt x="5340" y="11277"/>
                    </a:lnTo>
                    <a:lnTo>
                      <a:pt x="5105" y="10589"/>
                    </a:lnTo>
                    <a:lnTo>
                      <a:pt x="5087" y="9938"/>
                    </a:lnTo>
                    <a:lnTo>
                      <a:pt x="5304" y="9340"/>
                    </a:lnTo>
                    <a:lnTo>
                      <a:pt x="5503" y="9087"/>
                    </a:lnTo>
                    <a:lnTo>
                      <a:pt x="5539" y="8978"/>
                    </a:lnTo>
                    <a:lnTo>
                      <a:pt x="5485" y="8870"/>
                    </a:lnTo>
                    <a:lnTo>
                      <a:pt x="5376" y="8815"/>
                    </a:lnTo>
                    <a:lnTo>
                      <a:pt x="5268" y="8888"/>
                    </a:lnTo>
                    <a:lnTo>
                      <a:pt x="4960" y="9232"/>
                    </a:lnTo>
                    <a:lnTo>
                      <a:pt x="4616" y="9648"/>
                    </a:lnTo>
                    <a:lnTo>
                      <a:pt x="4290" y="10064"/>
                    </a:lnTo>
                    <a:lnTo>
                      <a:pt x="3548" y="10879"/>
                    </a:lnTo>
                    <a:lnTo>
                      <a:pt x="2933" y="11313"/>
                    </a:lnTo>
                    <a:lnTo>
                      <a:pt x="2480" y="11512"/>
                    </a:lnTo>
                    <a:lnTo>
                      <a:pt x="2010" y="11549"/>
                    </a:lnTo>
                    <a:lnTo>
                      <a:pt x="1503" y="11458"/>
                    </a:lnTo>
                    <a:lnTo>
                      <a:pt x="1249" y="11313"/>
                    </a:lnTo>
                    <a:lnTo>
                      <a:pt x="1105" y="11585"/>
                    </a:lnTo>
                    <a:lnTo>
                      <a:pt x="1394" y="11730"/>
                    </a:lnTo>
                    <a:lnTo>
                      <a:pt x="1973" y="11856"/>
                    </a:lnTo>
                    <a:lnTo>
                      <a:pt x="2498" y="11820"/>
                    </a:lnTo>
                    <a:lnTo>
                      <a:pt x="3005" y="11621"/>
                    </a:lnTo>
                    <a:lnTo>
                      <a:pt x="3675" y="11168"/>
                    </a:lnTo>
                    <a:lnTo>
                      <a:pt x="4471" y="10318"/>
                    </a:lnTo>
                    <a:lnTo>
                      <a:pt x="4815" y="9901"/>
                    </a:lnTo>
                    <a:lnTo>
                      <a:pt x="4779" y="10119"/>
                    </a:lnTo>
                    <a:lnTo>
                      <a:pt x="4815" y="10589"/>
                    </a:lnTo>
                    <a:lnTo>
                      <a:pt x="4924" y="11060"/>
                    </a:lnTo>
                    <a:lnTo>
                      <a:pt x="5141" y="11549"/>
                    </a:lnTo>
                    <a:lnTo>
                      <a:pt x="5286" y="11784"/>
                    </a:lnTo>
                    <a:lnTo>
                      <a:pt x="5521" y="12092"/>
                    </a:lnTo>
                    <a:lnTo>
                      <a:pt x="6082" y="12653"/>
                    </a:lnTo>
                    <a:lnTo>
                      <a:pt x="6770" y="13087"/>
                    </a:lnTo>
                    <a:lnTo>
                      <a:pt x="7512" y="13322"/>
                    </a:lnTo>
                    <a:lnTo>
                      <a:pt x="7910" y="13359"/>
                    </a:lnTo>
                    <a:lnTo>
                      <a:pt x="8218" y="13340"/>
                    </a:lnTo>
                    <a:lnTo>
                      <a:pt x="8526" y="13268"/>
                    </a:lnTo>
                    <a:lnTo>
                      <a:pt x="8960" y="13105"/>
                    </a:lnTo>
                    <a:lnTo>
                      <a:pt x="9612" y="12653"/>
                    </a:lnTo>
                    <a:lnTo>
                      <a:pt x="9992" y="12055"/>
                    </a:lnTo>
                    <a:lnTo>
                      <a:pt x="10064" y="11331"/>
                    </a:lnTo>
                    <a:lnTo>
                      <a:pt x="9992" y="10915"/>
                    </a:lnTo>
                    <a:lnTo>
                      <a:pt x="9847" y="10444"/>
                    </a:lnTo>
                    <a:lnTo>
                      <a:pt x="9250" y="9521"/>
                    </a:lnTo>
                    <a:lnTo>
                      <a:pt x="8833" y="9105"/>
                    </a:lnTo>
                    <a:lnTo>
                      <a:pt x="9304" y="9232"/>
                    </a:lnTo>
                    <a:lnTo>
                      <a:pt x="10173" y="9377"/>
                    </a:lnTo>
                    <a:lnTo>
                      <a:pt x="10951" y="9377"/>
                    </a:lnTo>
                    <a:lnTo>
                      <a:pt x="11639" y="9232"/>
                    </a:lnTo>
                    <a:lnTo>
                      <a:pt x="11929" y="9105"/>
                    </a:lnTo>
                    <a:lnTo>
                      <a:pt x="12128" y="8996"/>
                    </a:lnTo>
                    <a:lnTo>
                      <a:pt x="12472" y="8707"/>
                    </a:lnTo>
                    <a:lnTo>
                      <a:pt x="12761" y="8345"/>
                    </a:lnTo>
                    <a:lnTo>
                      <a:pt x="12960" y="7910"/>
                    </a:lnTo>
                    <a:lnTo>
                      <a:pt x="13033" y="7657"/>
                    </a:lnTo>
                    <a:lnTo>
                      <a:pt x="13069" y="7277"/>
                    </a:lnTo>
                    <a:lnTo>
                      <a:pt x="12906" y="6517"/>
                    </a:lnTo>
                    <a:lnTo>
                      <a:pt x="12472" y="5811"/>
                    </a:lnTo>
                    <a:lnTo>
                      <a:pt x="11802" y="5195"/>
                    </a:lnTo>
                    <a:lnTo>
                      <a:pt x="11367" y="4924"/>
                    </a:lnTo>
                    <a:lnTo>
                      <a:pt x="11078" y="4779"/>
                    </a:lnTo>
                    <a:lnTo>
                      <a:pt x="10462" y="4562"/>
                    </a:lnTo>
                    <a:lnTo>
                      <a:pt x="9811" y="4453"/>
                    </a:lnTo>
                    <a:lnTo>
                      <a:pt x="9195" y="4489"/>
                    </a:lnTo>
                    <a:lnTo>
                      <a:pt x="8906" y="4562"/>
                    </a:lnTo>
                    <a:lnTo>
                      <a:pt x="8906" y="4562"/>
                    </a:lnTo>
                    <a:lnTo>
                      <a:pt x="9033" y="4272"/>
                    </a:lnTo>
                    <a:lnTo>
                      <a:pt x="9214" y="3639"/>
                    </a:lnTo>
                    <a:lnTo>
                      <a:pt x="9250" y="2933"/>
                    </a:lnTo>
                    <a:lnTo>
                      <a:pt x="9141" y="2227"/>
                    </a:lnTo>
                    <a:lnTo>
                      <a:pt x="9033" y="1865"/>
                    </a:lnTo>
                    <a:lnTo>
                      <a:pt x="8870" y="1449"/>
                    </a:lnTo>
                    <a:lnTo>
                      <a:pt x="8417" y="779"/>
                    </a:lnTo>
                    <a:lnTo>
                      <a:pt x="7838" y="290"/>
                    </a:lnTo>
                    <a:lnTo>
                      <a:pt x="7150" y="37"/>
                    </a:lnTo>
                    <a:lnTo>
                      <a:pt x="67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4699890" y="2448370"/>
                <a:ext cx="426669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1585" extrusionOk="0">
                    <a:moveTo>
                      <a:pt x="6879" y="1"/>
                    </a:moveTo>
                    <a:lnTo>
                      <a:pt x="6408" y="73"/>
                    </a:lnTo>
                    <a:lnTo>
                      <a:pt x="5974" y="272"/>
                    </a:lnTo>
                    <a:lnTo>
                      <a:pt x="5630" y="562"/>
                    </a:lnTo>
                    <a:lnTo>
                      <a:pt x="5485" y="743"/>
                    </a:lnTo>
                    <a:lnTo>
                      <a:pt x="5322" y="1014"/>
                    </a:lnTo>
                    <a:lnTo>
                      <a:pt x="5105" y="1630"/>
                    </a:lnTo>
                    <a:lnTo>
                      <a:pt x="5032" y="2354"/>
                    </a:lnTo>
                    <a:lnTo>
                      <a:pt x="5087" y="3150"/>
                    </a:lnTo>
                    <a:lnTo>
                      <a:pt x="5177" y="3548"/>
                    </a:lnTo>
                    <a:lnTo>
                      <a:pt x="4869" y="3277"/>
                    </a:lnTo>
                    <a:lnTo>
                      <a:pt x="4127" y="2824"/>
                    </a:lnTo>
                    <a:lnTo>
                      <a:pt x="3331" y="2480"/>
                    </a:lnTo>
                    <a:lnTo>
                      <a:pt x="2516" y="2317"/>
                    </a:lnTo>
                    <a:lnTo>
                      <a:pt x="2118" y="2299"/>
                    </a:lnTo>
                    <a:lnTo>
                      <a:pt x="1810" y="2299"/>
                    </a:lnTo>
                    <a:lnTo>
                      <a:pt x="1304" y="2408"/>
                    </a:lnTo>
                    <a:lnTo>
                      <a:pt x="869" y="2607"/>
                    </a:lnTo>
                    <a:lnTo>
                      <a:pt x="507" y="2878"/>
                    </a:lnTo>
                    <a:lnTo>
                      <a:pt x="362" y="3059"/>
                    </a:lnTo>
                    <a:lnTo>
                      <a:pt x="218" y="3277"/>
                    </a:lnTo>
                    <a:lnTo>
                      <a:pt x="37" y="3693"/>
                    </a:lnTo>
                    <a:lnTo>
                      <a:pt x="0" y="4073"/>
                    </a:lnTo>
                    <a:lnTo>
                      <a:pt x="37" y="4435"/>
                    </a:lnTo>
                    <a:lnTo>
                      <a:pt x="254" y="4942"/>
                    </a:lnTo>
                    <a:lnTo>
                      <a:pt x="724" y="5503"/>
                    </a:lnTo>
                    <a:lnTo>
                      <a:pt x="978" y="5738"/>
                    </a:lnTo>
                    <a:lnTo>
                      <a:pt x="1213" y="5919"/>
                    </a:lnTo>
                    <a:lnTo>
                      <a:pt x="1720" y="6245"/>
                    </a:lnTo>
                    <a:lnTo>
                      <a:pt x="2281" y="6499"/>
                    </a:lnTo>
                    <a:lnTo>
                      <a:pt x="2878" y="6661"/>
                    </a:lnTo>
                    <a:lnTo>
                      <a:pt x="3186" y="6698"/>
                    </a:lnTo>
                    <a:lnTo>
                      <a:pt x="3114" y="6734"/>
                    </a:lnTo>
                    <a:lnTo>
                      <a:pt x="3023" y="6752"/>
                    </a:lnTo>
                    <a:lnTo>
                      <a:pt x="2553" y="6951"/>
                    </a:lnTo>
                    <a:lnTo>
                      <a:pt x="1629" y="7585"/>
                    </a:lnTo>
                    <a:lnTo>
                      <a:pt x="869" y="8399"/>
                    </a:lnTo>
                    <a:lnTo>
                      <a:pt x="471" y="9069"/>
                    </a:lnTo>
                    <a:lnTo>
                      <a:pt x="326" y="9539"/>
                    </a:lnTo>
                    <a:lnTo>
                      <a:pt x="308" y="9775"/>
                    </a:lnTo>
                    <a:lnTo>
                      <a:pt x="290" y="9974"/>
                    </a:lnTo>
                    <a:lnTo>
                      <a:pt x="381" y="10426"/>
                    </a:lnTo>
                    <a:lnTo>
                      <a:pt x="616" y="10897"/>
                    </a:lnTo>
                    <a:lnTo>
                      <a:pt x="1105" y="11368"/>
                    </a:lnTo>
                    <a:lnTo>
                      <a:pt x="1467" y="11585"/>
                    </a:lnTo>
                    <a:lnTo>
                      <a:pt x="1611" y="11313"/>
                    </a:lnTo>
                    <a:lnTo>
                      <a:pt x="1358" y="11168"/>
                    </a:lnTo>
                    <a:lnTo>
                      <a:pt x="960" y="10843"/>
                    </a:lnTo>
                    <a:lnTo>
                      <a:pt x="706" y="10444"/>
                    </a:lnTo>
                    <a:lnTo>
                      <a:pt x="598" y="10028"/>
                    </a:lnTo>
                    <a:lnTo>
                      <a:pt x="598" y="9793"/>
                    </a:lnTo>
                    <a:lnTo>
                      <a:pt x="634" y="9594"/>
                    </a:lnTo>
                    <a:lnTo>
                      <a:pt x="761" y="9159"/>
                    </a:lnTo>
                    <a:lnTo>
                      <a:pt x="1123" y="8544"/>
                    </a:lnTo>
                    <a:lnTo>
                      <a:pt x="1847" y="7802"/>
                    </a:lnTo>
                    <a:lnTo>
                      <a:pt x="2697" y="7223"/>
                    </a:lnTo>
                    <a:lnTo>
                      <a:pt x="3132" y="7042"/>
                    </a:lnTo>
                    <a:lnTo>
                      <a:pt x="3403" y="6951"/>
                    </a:lnTo>
                    <a:lnTo>
                      <a:pt x="3693" y="6879"/>
                    </a:lnTo>
                    <a:lnTo>
                      <a:pt x="4019" y="6788"/>
                    </a:lnTo>
                    <a:lnTo>
                      <a:pt x="4345" y="6680"/>
                    </a:lnTo>
                    <a:lnTo>
                      <a:pt x="4435" y="6607"/>
                    </a:lnTo>
                    <a:lnTo>
                      <a:pt x="4435" y="6499"/>
                    </a:lnTo>
                    <a:lnTo>
                      <a:pt x="4381" y="6408"/>
                    </a:lnTo>
                    <a:lnTo>
                      <a:pt x="4254" y="6390"/>
                    </a:lnTo>
                    <a:lnTo>
                      <a:pt x="3838" y="6444"/>
                    </a:lnTo>
                    <a:lnTo>
                      <a:pt x="3005" y="6390"/>
                    </a:lnTo>
                    <a:lnTo>
                      <a:pt x="2209" y="6155"/>
                    </a:lnTo>
                    <a:lnTo>
                      <a:pt x="1485" y="5756"/>
                    </a:lnTo>
                    <a:lnTo>
                      <a:pt x="1177" y="5503"/>
                    </a:lnTo>
                    <a:lnTo>
                      <a:pt x="833" y="5195"/>
                    </a:lnTo>
                    <a:lnTo>
                      <a:pt x="417" y="4616"/>
                    </a:lnTo>
                    <a:lnTo>
                      <a:pt x="290" y="4073"/>
                    </a:lnTo>
                    <a:lnTo>
                      <a:pt x="417" y="3530"/>
                    </a:lnTo>
                    <a:lnTo>
                      <a:pt x="598" y="3240"/>
                    </a:lnTo>
                    <a:lnTo>
                      <a:pt x="761" y="3059"/>
                    </a:lnTo>
                    <a:lnTo>
                      <a:pt x="1123" y="2806"/>
                    </a:lnTo>
                    <a:lnTo>
                      <a:pt x="1720" y="2607"/>
                    </a:lnTo>
                    <a:lnTo>
                      <a:pt x="2100" y="2589"/>
                    </a:lnTo>
                    <a:lnTo>
                      <a:pt x="2118" y="2589"/>
                    </a:lnTo>
                    <a:lnTo>
                      <a:pt x="2571" y="2625"/>
                    </a:lnTo>
                    <a:lnTo>
                      <a:pt x="3494" y="2860"/>
                    </a:lnTo>
                    <a:lnTo>
                      <a:pt x="4381" y="3295"/>
                    </a:lnTo>
                    <a:lnTo>
                      <a:pt x="5123" y="3892"/>
                    </a:lnTo>
                    <a:lnTo>
                      <a:pt x="5412" y="4254"/>
                    </a:lnTo>
                    <a:lnTo>
                      <a:pt x="5503" y="4327"/>
                    </a:lnTo>
                    <a:lnTo>
                      <a:pt x="5612" y="4290"/>
                    </a:lnTo>
                    <a:lnTo>
                      <a:pt x="5684" y="4218"/>
                    </a:lnTo>
                    <a:lnTo>
                      <a:pt x="5684" y="4109"/>
                    </a:lnTo>
                    <a:lnTo>
                      <a:pt x="5521" y="3657"/>
                    </a:lnTo>
                    <a:lnTo>
                      <a:pt x="5358" y="2752"/>
                    </a:lnTo>
                    <a:lnTo>
                      <a:pt x="5358" y="1919"/>
                    </a:lnTo>
                    <a:lnTo>
                      <a:pt x="5557" y="1213"/>
                    </a:lnTo>
                    <a:lnTo>
                      <a:pt x="5738" y="924"/>
                    </a:lnTo>
                    <a:lnTo>
                      <a:pt x="5847" y="761"/>
                    </a:lnTo>
                    <a:lnTo>
                      <a:pt x="6155" y="525"/>
                    </a:lnTo>
                    <a:lnTo>
                      <a:pt x="6498" y="363"/>
                    </a:lnTo>
                    <a:lnTo>
                      <a:pt x="6915" y="290"/>
                    </a:lnTo>
                    <a:lnTo>
                      <a:pt x="7132" y="290"/>
                    </a:lnTo>
                    <a:lnTo>
                      <a:pt x="7458" y="326"/>
                    </a:lnTo>
                    <a:lnTo>
                      <a:pt x="8055" y="562"/>
                    </a:lnTo>
                    <a:lnTo>
                      <a:pt x="8562" y="996"/>
                    </a:lnTo>
                    <a:lnTo>
                      <a:pt x="8960" y="1593"/>
                    </a:lnTo>
                    <a:lnTo>
                      <a:pt x="9105" y="1955"/>
                    </a:lnTo>
                    <a:lnTo>
                      <a:pt x="9232" y="2372"/>
                    </a:lnTo>
                    <a:lnTo>
                      <a:pt x="9322" y="3222"/>
                    </a:lnTo>
                    <a:lnTo>
                      <a:pt x="9177" y="3983"/>
                    </a:lnTo>
                    <a:lnTo>
                      <a:pt x="8870" y="4652"/>
                    </a:lnTo>
                    <a:lnTo>
                      <a:pt x="8634" y="4906"/>
                    </a:lnTo>
                    <a:lnTo>
                      <a:pt x="8598" y="4942"/>
                    </a:lnTo>
                    <a:lnTo>
                      <a:pt x="8562" y="4978"/>
                    </a:lnTo>
                    <a:lnTo>
                      <a:pt x="8526" y="5014"/>
                    </a:lnTo>
                    <a:lnTo>
                      <a:pt x="8526" y="5141"/>
                    </a:lnTo>
                    <a:lnTo>
                      <a:pt x="8562" y="5177"/>
                    </a:lnTo>
                    <a:lnTo>
                      <a:pt x="8598" y="5213"/>
                    </a:lnTo>
                    <a:lnTo>
                      <a:pt x="8707" y="5232"/>
                    </a:lnTo>
                    <a:lnTo>
                      <a:pt x="8761" y="5195"/>
                    </a:lnTo>
                    <a:lnTo>
                      <a:pt x="8797" y="5159"/>
                    </a:lnTo>
                    <a:lnTo>
                      <a:pt x="8833" y="5141"/>
                    </a:lnTo>
                    <a:lnTo>
                      <a:pt x="9105" y="4942"/>
                    </a:lnTo>
                    <a:lnTo>
                      <a:pt x="9775" y="4761"/>
                    </a:lnTo>
                    <a:lnTo>
                      <a:pt x="10517" y="4797"/>
                    </a:lnTo>
                    <a:lnTo>
                      <a:pt x="11241" y="5032"/>
                    </a:lnTo>
                    <a:lnTo>
                      <a:pt x="11585" y="5195"/>
                    </a:lnTo>
                    <a:lnTo>
                      <a:pt x="11892" y="5376"/>
                    </a:lnTo>
                    <a:lnTo>
                      <a:pt x="12490" y="5865"/>
                    </a:lnTo>
                    <a:lnTo>
                      <a:pt x="12924" y="6480"/>
                    </a:lnTo>
                    <a:lnTo>
                      <a:pt x="13105" y="7023"/>
                    </a:lnTo>
                    <a:lnTo>
                      <a:pt x="13123" y="7404"/>
                    </a:lnTo>
                    <a:lnTo>
                      <a:pt x="13087" y="7603"/>
                    </a:lnTo>
                    <a:lnTo>
                      <a:pt x="12960" y="8019"/>
                    </a:lnTo>
                    <a:lnTo>
                      <a:pt x="12616" y="8490"/>
                    </a:lnTo>
                    <a:lnTo>
                      <a:pt x="12327" y="8743"/>
                    </a:lnTo>
                    <a:lnTo>
                      <a:pt x="12146" y="8833"/>
                    </a:lnTo>
                    <a:lnTo>
                      <a:pt x="11820" y="8978"/>
                    </a:lnTo>
                    <a:lnTo>
                      <a:pt x="11005" y="9087"/>
                    </a:lnTo>
                    <a:lnTo>
                      <a:pt x="10064" y="9014"/>
                    </a:lnTo>
                    <a:lnTo>
                      <a:pt x="8996" y="8725"/>
                    </a:lnTo>
                    <a:lnTo>
                      <a:pt x="8417" y="8508"/>
                    </a:lnTo>
                    <a:lnTo>
                      <a:pt x="8308" y="8490"/>
                    </a:lnTo>
                    <a:lnTo>
                      <a:pt x="8236" y="8580"/>
                    </a:lnTo>
                    <a:lnTo>
                      <a:pt x="8200" y="8689"/>
                    </a:lnTo>
                    <a:lnTo>
                      <a:pt x="8290" y="8779"/>
                    </a:lnTo>
                    <a:lnTo>
                      <a:pt x="8616" y="8996"/>
                    </a:lnTo>
                    <a:lnTo>
                      <a:pt x="9195" y="9503"/>
                    </a:lnTo>
                    <a:lnTo>
                      <a:pt x="9648" y="10082"/>
                    </a:lnTo>
                    <a:lnTo>
                      <a:pt x="9974" y="10698"/>
                    </a:lnTo>
                    <a:lnTo>
                      <a:pt x="10064" y="10987"/>
                    </a:lnTo>
                    <a:lnTo>
                      <a:pt x="10354" y="10915"/>
                    </a:lnTo>
                    <a:lnTo>
                      <a:pt x="10209" y="10444"/>
                    </a:lnTo>
                    <a:lnTo>
                      <a:pt x="9612" y="9521"/>
                    </a:lnTo>
                    <a:lnTo>
                      <a:pt x="9195" y="9105"/>
                    </a:lnTo>
                    <a:lnTo>
                      <a:pt x="9666" y="9232"/>
                    </a:lnTo>
                    <a:lnTo>
                      <a:pt x="10535" y="9377"/>
                    </a:lnTo>
                    <a:lnTo>
                      <a:pt x="11313" y="9377"/>
                    </a:lnTo>
                    <a:lnTo>
                      <a:pt x="12001" y="9232"/>
                    </a:lnTo>
                    <a:lnTo>
                      <a:pt x="12291" y="9105"/>
                    </a:lnTo>
                    <a:lnTo>
                      <a:pt x="12490" y="8996"/>
                    </a:lnTo>
                    <a:lnTo>
                      <a:pt x="12834" y="8707"/>
                    </a:lnTo>
                    <a:lnTo>
                      <a:pt x="13123" y="8345"/>
                    </a:lnTo>
                    <a:lnTo>
                      <a:pt x="13322" y="7910"/>
                    </a:lnTo>
                    <a:lnTo>
                      <a:pt x="13395" y="7657"/>
                    </a:lnTo>
                    <a:lnTo>
                      <a:pt x="13431" y="7277"/>
                    </a:lnTo>
                    <a:lnTo>
                      <a:pt x="13268" y="6517"/>
                    </a:lnTo>
                    <a:lnTo>
                      <a:pt x="12834" y="5811"/>
                    </a:lnTo>
                    <a:lnTo>
                      <a:pt x="12164" y="5195"/>
                    </a:lnTo>
                    <a:lnTo>
                      <a:pt x="11729" y="4924"/>
                    </a:lnTo>
                    <a:lnTo>
                      <a:pt x="11440" y="4779"/>
                    </a:lnTo>
                    <a:lnTo>
                      <a:pt x="10824" y="4562"/>
                    </a:lnTo>
                    <a:lnTo>
                      <a:pt x="10173" y="4453"/>
                    </a:lnTo>
                    <a:lnTo>
                      <a:pt x="9557" y="4489"/>
                    </a:lnTo>
                    <a:lnTo>
                      <a:pt x="9268" y="4562"/>
                    </a:lnTo>
                    <a:lnTo>
                      <a:pt x="9268" y="4562"/>
                    </a:lnTo>
                    <a:lnTo>
                      <a:pt x="9395" y="4272"/>
                    </a:lnTo>
                    <a:lnTo>
                      <a:pt x="9576" y="3639"/>
                    </a:lnTo>
                    <a:lnTo>
                      <a:pt x="9612" y="2933"/>
                    </a:lnTo>
                    <a:lnTo>
                      <a:pt x="9503" y="2227"/>
                    </a:lnTo>
                    <a:lnTo>
                      <a:pt x="9395" y="1865"/>
                    </a:lnTo>
                    <a:lnTo>
                      <a:pt x="9232" y="1449"/>
                    </a:lnTo>
                    <a:lnTo>
                      <a:pt x="8779" y="779"/>
                    </a:lnTo>
                    <a:lnTo>
                      <a:pt x="8200" y="290"/>
                    </a:lnTo>
                    <a:lnTo>
                      <a:pt x="7530" y="37"/>
                    </a:lnTo>
                    <a:lnTo>
                      <a:pt x="7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4852851" y="2595580"/>
                <a:ext cx="112139" cy="112139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530" extrusionOk="0">
                    <a:moveTo>
                      <a:pt x="1484" y="0"/>
                    </a:moveTo>
                    <a:lnTo>
                      <a:pt x="1140" y="109"/>
                    </a:lnTo>
                    <a:lnTo>
                      <a:pt x="815" y="254"/>
                    </a:lnTo>
                    <a:lnTo>
                      <a:pt x="308" y="742"/>
                    </a:lnTo>
                    <a:lnTo>
                      <a:pt x="36" y="1358"/>
                    </a:lnTo>
                    <a:lnTo>
                      <a:pt x="0" y="2046"/>
                    </a:lnTo>
                    <a:lnTo>
                      <a:pt x="109" y="2389"/>
                    </a:lnTo>
                    <a:lnTo>
                      <a:pt x="254" y="2733"/>
                    </a:lnTo>
                    <a:lnTo>
                      <a:pt x="742" y="3222"/>
                    </a:lnTo>
                    <a:lnTo>
                      <a:pt x="1358" y="3512"/>
                    </a:lnTo>
                    <a:lnTo>
                      <a:pt x="2045" y="3530"/>
                    </a:lnTo>
                    <a:lnTo>
                      <a:pt x="2389" y="3439"/>
                    </a:lnTo>
                    <a:lnTo>
                      <a:pt x="2733" y="3276"/>
                    </a:lnTo>
                    <a:lnTo>
                      <a:pt x="3222" y="2806"/>
                    </a:lnTo>
                    <a:lnTo>
                      <a:pt x="3512" y="2172"/>
                    </a:lnTo>
                    <a:lnTo>
                      <a:pt x="3530" y="1484"/>
                    </a:lnTo>
                    <a:lnTo>
                      <a:pt x="3439" y="1141"/>
                    </a:lnTo>
                    <a:lnTo>
                      <a:pt x="3276" y="815"/>
                    </a:lnTo>
                    <a:lnTo>
                      <a:pt x="2806" y="308"/>
                    </a:lnTo>
                    <a:lnTo>
                      <a:pt x="2190" y="36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2"/>
              <p:cNvSpPr/>
              <p:nvPr/>
            </p:nvSpPr>
            <p:spPr>
              <a:xfrm>
                <a:off x="4848245" y="2590974"/>
                <a:ext cx="121924" cy="11788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711" extrusionOk="0">
                    <a:moveTo>
                      <a:pt x="1593" y="0"/>
                    </a:moveTo>
                    <a:lnTo>
                      <a:pt x="1231" y="109"/>
                    </a:lnTo>
                    <a:lnTo>
                      <a:pt x="869" y="272"/>
                    </a:lnTo>
                    <a:lnTo>
                      <a:pt x="326" y="797"/>
                    </a:lnTo>
                    <a:lnTo>
                      <a:pt x="37" y="1467"/>
                    </a:lnTo>
                    <a:lnTo>
                      <a:pt x="0" y="2227"/>
                    </a:lnTo>
                    <a:lnTo>
                      <a:pt x="109" y="2589"/>
                    </a:lnTo>
                    <a:lnTo>
                      <a:pt x="399" y="2498"/>
                    </a:lnTo>
                    <a:lnTo>
                      <a:pt x="290" y="2172"/>
                    </a:lnTo>
                    <a:lnTo>
                      <a:pt x="326" y="1539"/>
                    </a:lnTo>
                    <a:lnTo>
                      <a:pt x="580" y="978"/>
                    </a:lnTo>
                    <a:lnTo>
                      <a:pt x="1032" y="525"/>
                    </a:lnTo>
                    <a:lnTo>
                      <a:pt x="1340" y="399"/>
                    </a:lnTo>
                    <a:lnTo>
                      <a:pt x="1647" y="308"/>
                    </a:lnTo>
                    <a:lnTo>
                      <a:pt x="2281" y="326"/>
                    </a:lnTo>
                    <a:lnTo>
                      <a:pt x="2589" y="435"/>
                    </a:lnTo>
                    <a:lnTo>
                      <a:pt x="2878" y="580"/>
                    </a:lnTo>
                    <a:lnTo>
                      <a:pt x="3295" y="1050"/>
                    </a:lnTo>
                    <a:lnTo>
                      <a:pt x="3439" y="1340"/>
                    </a:lnTo>
                    <a:lnTo>
                      <a:pt x="3530" y="1648"/>
                    </a:lnTo>
                    <a:lnTo>
                      <a:pt x="3512" y="2281"/>
                    </a:lnTo>
                    <a:lnTo>
                      <a:pt x="3403" y="2589"/>
                    </a:lnTo>
                    <a:lnTo>
                      <a:pt x="3240" y="2878"/>
                    </a:lnTo>
                    <a:lnTo>
                      <a:pt x="2788" y="3295"/>
                    </a:lnTo>
                    <a:lnTo>
                      <a:pt x="2498" y="3439"/>
                    </a:lnTo>
                    <a:lnTo>
                      <a:pt x="2589" y="3711"/>
                    </a:lnTo>
                    <a:lnTo>
                      <a:pt x="2951" y="3566"/>
                    </a:lnTo>
                    <a:lnTo>
                      <a:pt x="3494" y="3041"/>
                    </a:lnTo>
                    <a:lnTo>
                      <a:pt x="3675" y="2715"/>
                    </a:lnTo>
                    <a:lnTo>
                      <a:pt x="3801" y="2353"/>
                    </a:lnTo>
                    <a:lnTo>
                      <a:pt x="3838" y="1593"/>
                    </a:lnTo>
                    <a:lnTo>
                      <a:pt x="3711" y="1231"/>
                    </a:lnTo>
                    <a:lnTo>
                      <a:pt x="3566" y="887"/>
                    </a:lnTo>
                    <a:lnTo>
                      <a:pt x="3041" y="344"/>
                    </a:lnTo>
                    <a:lnTo>
                      <a:pt x="2715" y="163"/>
                    </a:lnTo>
                    <a:lnTo>
                      <a:pt x="2353" y="19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2"/>
              <p:cNvSpPr/>
              <p:nvPr/>
            </p:nvSpPr>
            <p:spPr>
              <a:xfrm>
                <a:off x="4848245" y="2594437"/>
                <a:ext cx="82246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729" extrusionOk="0">
                    <a:moveTo>
                      <a:pt x="1231" y="0"/>
                    </a:moveTo>
                    <a:lnTo>
                      <a:pt x="869" y="163"/>
                    </a:lnTo>
                    <a:lnTo>
                      <a:pt x="326" y="688"/>
                    </a:lnTo>
                    <a:lnTo>
                      <a:pt x="37" y="1358"/>
                    </a:lnTo>
                    <a:lnTo>
                      <a:pt x="0" y="2118"/>
                    </a:lnTo>
                    <a:lnTo>
                      <a:pt x="109" y="2480"/>
                    </a:lnTo>
                    <a:lnTo>
                      <a:pt x="236" y="2769"/>
                    </a:lnTo>
                    <a:lnTo>
                      <a:pt x="598" y="3222"/>
                    </a:lnTo>
                    <a:lnTo>
                      <a:pt x="1068" y="3548"/>
                    </a:lnTo>
                    <a:lnTo>
                      <a:pt x="1629" y="3711"/>
                    </a:lnTo>
                    <a:lnTo>
                      <a:pt x="1919" y="3729"/>
                    </a:lnTo>
                    <a:lnTo>
                      <a:pt x="2263" y="3711"/>
                    </a:lnTo>
                    <a:lnTo>
                      <a:pt x="2589" y="3602"/>
                    </a:lnTo>
                    <a:lnTo>
                      <a:pt x="2498" y="3330"/>
                    </a:lnTo>
                    <a:lnTo>
                      <a:pt x="2172" y="3421"/>
                    </a:lnTo>
                    <a:lnTo>
                      <a:pt x="1539" y="3403"/>
                    </a:lnTo>
                    <a:lnTo>
                      <a:pt x="978" y="3149"/>
                    </a:lnTo>
                    <a:lnTo>
                      <a:pt x="525" y="2679"/>
                    </a:lnTo>
                    <a:lnTo>
                      <a:pt x="399" y="2389"/>
                    </a:lnTo>
                    <a:lnTo>
                      <a:pt x="290" y="2063"/>
                    </a:lnTo>
                    <a:lnTo>
                      <a:pt x="326" y="1430"/>
                    </a:lnTo>
                    <a:lnTo>
                      <a:pt x="580" y="869"/>
                    </a:lnTo>
                    <a:lnTo>
                      <a:pt x="1032" y="416"/>
                    </a:lnTo>
                    <a:lnTo>
                      <a:pt x="1340" y="290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22"/>
            <p:cNvSpPr/>
            <p:nvPr/>
          </p:nvSpPr>
          <p:spPr>
            <a:xfrm>
              <a:off x="2454693" y="4493986"/>
              <a:ext cx="725093" cy="770521"/>
            </a:xfrm>
            <a:custGeom>
              <a:avLst/>
              <a:gdLst/>
              <a:ahLst/>
              <a:cxnLst/>
              <a:rect l="l" t="t" r="r" b="b"/>
              <a:pathLst>
                <a:path w="22825" h="24255" extrusionOk="0">
                  <a:moveTo>
                    <a:pt x="17431" y="1"/>
                  </a:moveTo>
                  <a:lnTo>
                    <a:pt x="16942" y="91"/>
                  </a:lnTo>
                  <a:lnTo>
                    <a:pt x="16472" y="344"/>
                  </a:lnTo>
                  <a:lnTo>
                    <a:pt x="16055" y="706"/>
                  </a:lnTo>
                  <a:lnTo>
                    <a:pt x="15494" y="1394"/>
                  </a:lnTo>
                  <a:lnTo>
                    <a:pt x="14969" y="2372"/>
                  </a:lnTo>
                  <a:lnTo>
                    <a:pt x="14806" y="2806"/>
                  </a:lnTo>
                  <a:lnTo>
                    <a:pt x="14607" y="3458"/>
                  </a:lnTo>
                  <a:lnTo>
                    <a:pt x="14481" y="4797"/>
                  </a:lnTo>
                  <a:lnTo>
                    <a:pt x="14462" y="6155"/>
                  </a:lnTo>
                  <a:lnTo>
                    <a:pt x="14354" y="7494"/>
                  </a:lnTo>
                  <a:lnTo>
                    <a:pt x="14209" y="8146"/>
                  </a:lnTo>
                  <a:lnTo>
                    <a:pt x="13956" y="8960"/>
                  </a:lnTo>
                  <a:lnTo>
                    <a:pt x="13250" y="10517"/>
                  </a:lnTo>
                  <a:lnTo>
                    <a:pt x="12852" y="11241"/>
                  </a:lnTo>
                  <a:lnTo>
                    <a:pt x="12200" y="8073"/>
                  </a:lnTo>
                  <a:lnTo>
                    <a:pt x="11422" y="4489"/>
                  </a:lnTo>
                  <a:lnTo>
                    <a:pt x="11313" y="4091"/>
                  </a:lnTo>
                  <a:lnTo>
                    <a:pt x="11114" y="3729"/>
                  </a:lnTo>
                  <a:lnTo>
                    <a:pt x="10933" y="3530"/>
                  </a:lnTo>
                  <a:lnTo>
                    <a:pt x="10553" y="3349"/>
                  </a:lnTo>
                  <a:lnTo>
                    <a:pt x="10191" y="3440"/>
                  </a:lnTo>
                  <a:lnTo>
                    <a:pt x="9829" y="3711"/>
                  </a:lnTo>
                  <a:lnTo>
                    <a:pt x="9358" y="4345"/>
                  </a:lnTo>
                  <a:lnTo>
                    <a:pt x="8978" y="5286"/>
                  </a:lnTo>
                  <a:lnTo>
                    <a:pt x="8924" y="5630"/>
                  </a:lnTo>
                  <a:lnTo>
                    <a:pt x="8942" y="6082"/>
                  </a:lnTo>
                  <a:lnTo>
                    <a:pt x="9141" y="6933"/>
                  </a:lnTo>
                  <a:lnTo>
                    <a:pt x="9684" y="8164"/>
                  </a:lnTo>
                  <a:lnTo>
                    <a:pt x="10118" y="8960"/>
                  </a:lnTo>
                  <a:lnTo>
                    <a:pt x="10553" y="9757"/>
                  </a:lnTo>
                  <a:lnTo>
                    <a:pt x="11005" y="11024"/>
                  </a:lnTo>
                  <a:lnTo>
                    <a:pt x="11114" y="11892"/>
                  </a:lnTo>
                  <a:lnTo>
                    <a:pt x="11078" y="12327"/>
                  </a:lnTo>
                  <a:lnTo>
                    <a:pt x="11023" y="12580"/>
                  </a:lnTo>
                  <a:lnTo>
                    <a:pt x="10842" y="13033"/>
                  </a:lnTo>
                  <a:lnTo>
                    <a:pt x="10571" y="13431"/>
                  </a:lnTo>
                  <a:lnTo>
                    <a:pt x="10209" y="13721"/>
                  </a:lnTo>
                  <a:lnTo>
                    <a:pt x="9974" y="13811"/>
                  </a:lnTo>
                  <a:lnTo>
                    <a:pt x="9738" y="13865"/>
                  </a:lnTo>
                  <a:lnTo>
                    <a:pt x="9304" y="13829"/>
                  </a:lnTo>
                  <a:lnTo>
                    <a:pt x="8906" y="13630"/>
                  </a:lnTo>
                  <a:lnTo>
                    <a:pt x="8562" y="13322"/>
                  </a:lnTo>
                  <a:lnTo>
                    <a:pt x="8127" y="12689"/>
                  </a:lnTo>
                  <a:lnTo>
                    <a:pt x="7765" y="11675"/>
                  </a:lnTo>
                  <a:lnTo>
                    <a:pt x="7675" y="11168"/>
                  </a:lnTo>
                  <a:lnTo>
                    <a:pt x="7602" y="10662"/>
                  </a:lnTo>
                  <a:lnTo>
                    <a:pt x="7331" y="9612"/>
                  </a:lnTo>
                  <a:lnTo>
                    <a:pt x="7005" y="8924"/>
                  </a:lnTo>
                  <a:lnTo>
                    <a:pt x="6716" y="8544"/>
                  </a:lnTo>
                  <a:lnTo>
                    <a:pt x="6372" y="8272"/>
                  </a:lnTo>
                  <a:lnTo>
                    <a:pt x="5955" y="8109"/>
                  </a:lnTo>
                  <a:lnTo>
                    <a:pt x="5702" y="8091"/>
                  </a:lnTo>
                  <a:lnTo>
                    <a:pt x="5467" y="8091"/>
                  </a:lnTo>
                  <a:lnTo>
                    <a:pt x="5032" y="8254"/>
                  </a:lnTo>
                  <a:lnTo>
                    <a:pt x="4688" y="8544"/>
                  </a:lnTo>
                  <a:lnTo>
                    <a:pt x="4435" y="8942"/>
                  </a:lnTo>
                  <a:lnTo>
                    <a:pt x="4254" y="9413"/>
                  </a:lnTo>
                  <a:lnTo>
                    <a:pt x="4182" y="9938"/>
                  </a:lnTo>
                  <a:lnTo>
                    <a:pt x="4218" y="10444"/>
                  </a:lnTo>
                  <a:lnTo>
                    <a:pt x="4363" y="10951"/>
                  </a:lnTo>
                  <a:lnTo>
                    <a:pt x="4471" y="11168"/>
                  </a:lnTo>
                  <a:lnTo>
                    <a:pt x="4725" y="11603"/>
                  </a:lnTo>
                  <a:lnTo>
                    <a:pt x="5412" y="12327"/>
                  </a:lnTo>
                  <a:lnTo>
                    <a:pt x="6607" y="13286"/>
                  </a:lnTo>
                  <a:lnTo>
                    <a:pt x="7385" y="13938"/>
                  </a:lnTo>
                  <a:lnTo>
                    <a:pt x="7729" y="14318"/>
                  </a:lnTo>
                  <a:lnTo>
                    <a:pt x="8290" y="15205"/>
                  </a:lnTo>
                  <a:lnTo>
                    <a:pt x="8526" y="15929"/>
                  </a:lnTo>
                  <a:lnTo>
                    <a:pt x="8562" y="16418"/>
                  </a:lnTo>
                  <a:lnTo>
                    <a:pt x="8507" y="16888"/>
                  </a:lnTo>
                  <a:lnTo>
                    <a:pt x="8326" y="17323"/>
                  </a:lnTo>
                  <a:lnTo>
                    <a:pt x="8182" y="17522"/>
                  </a:lnTo>
                  <a:lnTo>
                    <a:pt x="8019" y="17685"/>
                  </a:lnTo>
                  <a:lnTo>
                    <a:pt x="7657" y="17938"/>
                  </a:lnTo>
                  <a:lnTo>
                    <a:pt x="7240" y="18101"/>
                  </a:lnTo>
                  <a:lnTo>
                    <a:pt x="6806" y="18155"/>
                  </a:lnTo>
                  <a:lnTo>
                    <a:pt x="6100" y="18083"/>
                  </a:lnTo>
                  <a:lnTo>
                    <a:pt x="5231" y="17721"/>
                  </a:lnTo>
                  <a:lnTo>
                    <a:pt x="4869" y="17431"/>
                  </a:lnTo>
                  <a:lnTo>
                    <a:pt x="4544" y="17105"/>
                  </a:lnTo>
                  <a:lnTo>
                    <a:pt x="4019" y="16345"/>
                  </a:lnTo>
                  <a:lnTo>
                    <a:pt x="3421" y="15096"/>
                  </a:lnTo>
                  <a:lnTo>
                    <a:pt x="3095" y="14209"/>
                  </a:lnTo>
                  <a:lnTo>
                    <a:pt x="2860" y="13648"/>
                  </a:lnTo>
                  <a:lnTo>
                    <a:pt x="2335" y="12924"/>
                  </a:lnTo>
                  <a:lnTo>
                    <a:pt x="1883" y="12598"/>
                  </a:lnTo>
                  <a:lnTo>
                    <a:pt x="1611" y="12526"/>
                  </a:lnTo>
                  <a:lnTo>
                    <a:pt x="1430" y="12508"/>
                  </a:lnTo>
                  <a:lnTo>
                    <a:pt x="1086" y="12562"/>
                  </a:lnTo>
                  <a:lnTo>
                    <a:pt x="634" y="12834"/>
                  </a:lnTo>
                  <a:lnTo>
                    <a:pt x="181" y="13413"/>
                  </a:lnTo>
                  <a:lnTo>
                    <a:pt x="0" y="14155"/>
                  </a:lnTo>
                  <a:lnTo>
                    <a:pt x="37" y="14517"/>
                  </a:lnTo>
                  <a:lnTo>
                    <a:pt x="109" y="14879"/>
                  </a:lnTo>
                  <a:lnTo>
                    <a:pt x="417" y="15531"/>
                  </a:lnTo>
                  <a:lnTo>
                    <a:pt x="1104" y="16418"/>
                  </a:lnTo>
                  <a:lnTo>
                    <a:pt x="1647" y="16942"/>
                  </a:lnTo>
                  <a:lnTo>
                    <a:pt x="2426" y="17721"/>
                  </a:lnTo>
                  <a:lnTo>
                    <a:pt x="4182" y="19694"/>
                  </a:lnTo>
                  <a:lnTo>
                    <a:pt x="5593" y="21232"/>
                  </a:lnTo>
                  <a:lnTo>
                    <a:pt x="6571" y="22173"/>
                  </a:lnTo>
                  <a:lnTo>
                    <a:pt x="7566" y="22970"/>
                  </a:lnTo>
                  <a:lnTo>
                    <a:pt x="8580" y="23585"/>
                  </a:lnTo>
                  <a:lnTo>
                    <a:pt x="9087" y="23802"/>
                  </a:lnTo>
                  <a:lnTo>
                    <a:pt x="9557" y="23947"/>
                  </a:lnTo>
                  <a:lnTo>
                    <a:pt x="10625" y="24146"/>
                  </a:lnTo>
                  <a:lnTo>
                    <a:pt x="12399" y="24255"/>
                  </a:lnTo>
                  <a:lnTo>
                    <a:pt x="16182" y="24020"/>
                  </a:lnTo>
                  <a:lnTo>
                    <a:pt x="18336" y="23947"/>
                  </a:lnTo>
                  <a:lnTo>
                    <a:pt x="18752" y="23947"/>
                  </a:lnTo>
                  <a:lnTo>
                    <a:pt x="19603" y="23839"/>
                  </a:lnTo>
                  <a:lnTo>
                    <a:pt x="20381" y="23585"/>
                  </a:lnTo>
                  <a:lnTo>
                    <a:pt x="20816" y="23241"/>
                  </a:lnTo>
                  <a:lnTo>
                    <a:pt x="21033" y="22934"/>
                  </a:lnTo>
                  <a:lnTo>
                    <a:pt x="21105" y="22753"/>
                  </a:lnTo>
                  <a:lnTo>
                    <a:pt x="21160" y="22499"/>
                  </a:lnTo>
                  <a:lnTo>
                    <a:pt x="21142" y="22047"/>
                  </a:lnTo>
                  <a:lnTo>
                    <a:pt x="20942" y="21649"/>
                  </a:lnTo>
                  <a:lnTo>
                    <a:pt x="20617" y="21287"/>
                  </a:lnTo>
                  <a:lnTo>
                    <a:pt x="20200" y="20997"/>
                  </a:lnTo>
                  <a:lnTo>
                    <a:pt x="19712" y="20780"/>
                  </a:lnTo>
                  <a:lnTo>
                    <a:pt x="19169" y="20635"/>
                  </a:lnTo>
                  <a:lnTo>
                    <a:pt x="18644" y="20599"/>
                  </a:lnTo>
                  <a:lnTo>
                    <a:pt x="18372" y="20617"/>
                  </a:lnTo>
                  <a:lnTo>
                    <a:pt x="17359" y="20816"/>
                  </a:lnTo>
                  <a:lnTo>
                    <a:pt x="15820" y="21178"/>
                  </a:lnTo>
                  <a:lnTo>
                    <a:pt x="15060" y="21214"/>
                  </a:lnTo>
                  <a:lnTo>
                    <a:pt x="14571" y="21160"/>
                  </a:lnTo>
                  <a:lnTo>
                    <a:pt x="14318" y="21087"/>
                  </a:lnTo>
                  <a:lnTo>
                    <a:pt x="14499" y="20762"/>
                  </a:lnTo>
                  <a:lnTo>
                    <a:pt x="15024" y="20291"/>
                  </a:lnTo>
                  <a:lnTo>
                    <a:pt x="15711" y="19983"/>
                  </a:lnTo>
                  <a:lnTo>
                    <a:pt x="16472" y="19839"/>
                  </a:lnTo>
                  <a:lnTo>
                    <a:pt x="16834" y="19839"/>
                  </a:lnTo>
                  <a:lnTo>
                    <a:pt x="17594" y="19875"/>
                  </a:lnTo>
                  <a:lnTo>
                    <a:pt x="18716" y="19965"/>
                  </a:lnTo>
                  <a:lnTo>
                    <a:pt x="19440" y="19947"/>
                  </a:lnTo>
                  <a:lnTo>
                    <a:pt x="19820" y="19893"/>
                  </a:lnTo>
                  <a:lnTo>
                    <a:pt x="20182" y="19802"/>
                  </a:lnTo>
                  <a:lnTo>
                    <a:pt x="20852" y="19440"/>
                  </a:lnTo>
                  <a:lnTo>
                    <a:pt x="21377" y="18915"/>
                  </a:lnTo>
                  <a:lnTo>
                    <a:pt x="21576" y="18409"/>
                  </a:lnTo>
                  <a:lnTo>
                    <a:pt x="21612" y="18065"/>
                  </a:lnTo>
                  <a:lnTo>
                    <a:pt x="21594" y="17884"/>
                  </a:lnTo>
                  <a:lnTo>
                    <a:pt x="21540" y="17666"/>
                  </a:lnTo>
                  <a:lnTo>
                    <a:pt x="21341" y="17286"/>
                  </a:lnTo>
                  <a:lnTo>
                    <a:pt x="21033" y="16997"/>
                  </a:lnTo>
                  <a:lnTo>
                    <a:pt x="20653" y="16798"/>
                  </a:lnTo>
                  <a:lnTo>
                    <a:pt x="19983" y="16599"/>
                  </a:lnTo>
                  <a:lnTo>
                    <a:pt x="19024" y="16617"/>
                  </a:lnTo>
                  <a:lnTo>
                    <a:pt x="18571" y="16725"/>
                  </a:lnTo>
                  <a:lnTo>
                    <a:pt x="17702" y="17051"/>
                  </a:lnTo>
                  <a:lnTo>
                    <a:pt x="16399" y="17558"/>
                  </a:lnTo>
                  <a:lnTo>
                    <a:pt x="15530" y="17721"/>
                  </a:lnTo>
                  <a:lnTo>
                    <a:pt x="15078" y="17703"/>
                  </a:lnTo>
                  <a:lnTo>
                    <a:pt x="15060" y="17485"/>
                  </a:lnTo>
                  <a:lnTo>
                    <a:pt x="15114" y="17069"/>
                  </a:lnTo>
                  <a:lnTo>
                    <a:pt x="15368" y="16508"/>
                  </a:lnTo>
                  <a:lnTo>
                    <a:pt x="15947" y="15875"/>
                  </a:lnTo>
                  <a:lnTo>
                    <a:pt x="16725" y="15422"/>
                  </a:lnTo>
                  <a:lnTo>
                    <a:pt x="17123" y="15277"/>
                  </a:lnTo>
                  <a:lnTo>
                    <a:pt x="17974" y="15078"/>
                  </a:lnTo>
                  <a:lnTo>
                    <a:pt x="19693" y="14915"/>
                  </a:lnTo>
                  <a:lnTo>
                    <a:pt x="20544" y="14734"/>
                  </a:lnTo>
                  <a:lnTo>
                    <a:pt x="20961" y="14626"/>
                  </a:lnTo>
                  <a:lnTo>
                    <a:pt x="21757" y="14209"/>
                  </a:lnTo>
                  <a:lnTo>
                    <a:pt x="22390" y="13630"/>
                  </a:lnTo>
                  <a:lnTo>
                    <a:pt x="22698" y="13087"/>
                  </a:lnTo>
                  <a:lnTo>
                    <a:pt x="22807" y="12689"/>
                  </a:lnTo>
                  <a:lnTo>
                    <a:pt x="22825" y="12472"/>
                  </a:lnTo>
                  <a:lnTo>
                    <a:pt x="22807" y="12218"/>
                  </a:lnTo>
                  <a:lnTo>
                    <a:pt x="22662" y="11748"/>
                  </a:lnTo>
                  <a:lnTo>
                    <a:pt x="22409" y="11331"/>
                  </a:lnTo>
                  <a:lnTo>
                    <a:pt x="22047" y="10987"/>
                  </a:lnTo>
                  <a:lnTo>
                    <a:pt x="21594" y="10716"/>
                  </a:lnTo>
                  <a:lnTo>
                    <a:pt x="21105" y="10517"/>
                  </a:lnTo>
                  <a:lnTo>
                    <a:pt x="20580" y="10426"/>
                  </a:lnTo>
                  <a:lnTo>
                    <a:pt x="20056" y="10426"/>
                  </a:lnTo>
                  <a:lnTo>
                    <a:pt x="19802" y="10463"/>
                  </a:lnTo>
                  <a:lnTo>
                    <a:pt x="19295" y="10589"/>
                  </a:lnTo>
                  <a:lnTo>
                    <a:pt x="18390" y="11042"/>
                  </a:lnTo>
                  <a:lnTo>
                    <a:pt x="17159" y="12019"/>
                  </a:lnTo>
                  <a:lnTo>
                    <a:pt x="16417" y="12779"/>
                  </a:lnTo>
                  <a:lnTo>
                    <a:pt x="16997" y="11494"/>
                  </a:lnTo>
                  <a:lnTo>
                    <a:pt x="17558" y="9920"/>
                  </a:lnTo>
                  <a:lnTo>
                    <a:pt x="17829" y="9141"/>
                  </a:lnTo>
                  <a:lnTo>
                    <a:pt x="18318" y="7566"/>
                  </a:lnTo>
                  <a:lnTo>
                    <a:pt x="18499" y="6752"/>
                  </a:lnTo>
                  <a:lnTo>
                    <a:pt x="18662" y="6064"/>
                  </a:lnTo>
                  <a:lnTo>
                    <a:pt x="18933" y="4562"/>
                  </a:lnTo>
                  <a:lnTo>
                    <a:pt x="19060" y="3023"/>
                  </a:lnTo>
                  <a:lnTo>
                    <a:pt x="18951" y="1901"/>
                  </a:lnTo>
                  <a:lnTo>
                    <a:pt x="18770" y="1195"/>
                  </a:lnTo>
                  <a:lnTo>
                    <a:pt x="18626" y="851"/>
                  </a:lnTo>
                  <a:lnTo>
                    <a:pt x="18463" y="562"/>
                  </a:lnTo>
                  <a:lnTo>
                    <a:pt x="18119" y="218"/>
                  </a:lnTo>
                  <a:lnTo>
                    <a:pt x="17829" y="73"/>
                  </a:lnTo>
                  <a:lnTo>
                    <a:pt x="17666" y="19"/>
                  </a:lnTo>
                  <a:lnTo>
                    <a:pt x="1743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1154150" y="4608502"/>
              <a:ext cx="723696" cy="640993"/>
            </a:xfrm>
            <a:custGeom>
              <a:avLst/>
              <a:gdLst/>
              <a:ahLst/>
              <a:cxnLst/>
              <a:rect l="l" t="t" r="r" b="b"/>
              <a:pathLst>
                <a:path w="26138" h="23151" extrusionOk="0">
                  <a:moveTo>
                    <a:pt x="16472" y="1"/>
                  </a:moveTo>
                  <a:lnTo>
                    <a:pt x="15983" y="55"/>
                  </a:lnTo>
                  <a:lnTo>
                    <a:pt x="15530" y="254"/>
                  </a:lnTo>
                  <a:lnTo>
                    <a:pt x="15114" y="544"/>
                  </a:lnTo>
                  <a:lnTo>
                    <a:pt x="14752" y="924"/>
                  </a:lnTo>
                  <a:lnTo>
                    <a:pt x="14462" y="1376"/>
                  </a:lnTo>
                  <a:lnTo>
                    <a:pt x="14281" y="1865"/>
                  </a:lnTo>
                  <a:lnTo>
                    <a:pt x="14245" y="2118"/>
                  </a:lnTo>
                  <a:lnTo>
                    <a:pt x="14209" y="2625"/>
                  </a:lnTo>
                  <a:lnTo>
                    <a:pt x="14390" y="3621"/>
                  </a:lnTo>
                  <a:lnTo>
                    <a:pt x="14987" y="5069"/>
                  </a:lnTo>
                  <a:lnTo>
                    <a:pt x="15512" y="5974"/>
                  </a:lnTo>
                  <a:lnTo>
                    <a:pt x="15766" y="6426"/>
                  </a:lnTo>
                  <a:lnTo>
                    <a:pt x="16236" y="7385"/>
                  </a:lnTo>
                  <a:lnTo>
                    <a:pt x="16562" y="8363"/>
                  </a:lnTo>
                  <a:lnTo>
                    <a:pt x="16634" y="9377"/>
                  </a:lnTo>
                  <a:lnTo>
                    <a:pt x="16544" y="9883"/>
                  </a:lnTo>
                  <a:lnTo>
                    <a:pt x="16490" y="10064"/>
                  </a:lnTo>
                  <a:lnTo>
                    <a:pt x="16327" y="10444"/>
                  </a:lnTo>
                  <a:lnTo>
                    <a:pt x="16073" y="10734"/>
                  </a:lnTo>
                  <a:lnTo>
                    <a:pt x="15748" y="10915"/>
                  </a:lnTo>
                  <a:lnTo>
                    <a:pt x="15567" y="10951"/>
                  </a:lnTo>
                  <a:lnTo>
                    <a:pt x="15349" y="10933"/>
                  </a:lnTo>
                  <a:lnTo>
                    <a:pt x="14987" y="10770"/>
                  </a:lnTo>
                  <a:lnTo>
                    <a:pt x="14535" y="10318"/>
                  </a:lnTo>
                  <a:lnTo>
                    <a:pt x="14318" y="9938"/>
                  </a:lnTo>
                  <a:lnTo>
                    <a:pt x="12544" y="6879"/>
                  </a:lnTo>
                  <a:lnTo>
                    <a:pt x="10770" y="3802"/>
                  </a:lnTo>
                  <a:lnTo>
                    <a:pt x="10498" y="3349"/>
                  </a:lnTo>
                  <a:lnTo>
                    <a:pt x="9829" y="2444"/>
                  </a:lnTo>
                  <a:lnTo>
                    <a:pt x="9250" y="1901"/>
                  </a:lnTo>
                  <a:lnTo>
                    <a:pt x="8815" y="1630"/>
                  </a:lnTo>
                  <a:lnTo>
                    <a:pt x="8363" y="1467"/>
                  </a:lnTo>
                  <a:lnTo>
                    <a:pt x="7874" y="1430"/>
                  </a:lnTo>
                  <a:lnTo>
                    <a:pt x="7602" y="1467"/>
                  </a:lnTo>
                  <a:lnTo>
                    <a:pt x="7313" y="1539"/>
                  </a:lnTo>
                  <a:lnTo>
                    <a:pt x="6806" y="1847"/>
                  </a:lnTo>
                  <a:lnTo>
                    <a:pt x="6444" y="2281"/>
                  </a:lnTo>
                  <a:lnTo>
                    <a:pt x="6209" y="2842"/>
                  </a:lnTo>
                  <a:lnTo>
                    <a:pt x="6064" y="3476"/>
                  </a:lnTo>
                  <a:lnTo>
                    <a:pt x="6046" y="4146"/>
                  </a:lnTo>
                  <a:lnTo>
                    <a:pt x="6118" y="4815"/>
                  </a:lnTo>
                  <a:lnTo>
                    <a:pt x="6281" y="5485"/>
                  </a:lnTo>
                  <a:lnTo>
                    <a:pt x="6390" y="5793"/>
                  </a:lnTo>
                  <a:lnTo>
                    <a:pt x="6752" y="6643"/>
                  </a:lnTo>
                  <a:lnTo>
                    <a:pt x="7747" y="8218"/>
                  </a:lnTo>
                  <a:lnTo>
                    <a:pt x="8978" y="9594"/>
                  </a:lnTo>
                  <a:lnTo>
                    <a:pt x="10444" y="10734"/>
                  </a:lnTo>
                  <a:lnTo>
                    <a:pt x="11241" y="11205"/>
                  </a:lnTo>
                  <a:lnTo>
                    <a:pt x="11910" y="11549"/>
                  </a:lnTo>
                  <a:lnTo>
                    <a:pt x="12815" y="12182"/>
                  </a:lnTo>
                  <a:lnTo>
                    <a:pt x="13214" y="12743"/>
                  </a:lnTo>
                  <a:lnTo>
                    <a:pt x="13322" y="13087"/>
                  </a:lnTo>
                  <a:lnTo>
                    <a:pt x="13340" y="13268"/>
                  </a:lnTo>
                  <a:lnTo>
                    <a:pt x="13304" y="13648"/>
                  </a:lnTo>
                  <a:lnTo>
                    <a:pt x="13105" y="14155"/>
                  </a:lnTo>
                  <a:lnTo>
                    <a:pt x="12580" y="14698"/>
                  </a:lnTo>
                  <a:lnTo>
                    <a:pt x="11874" y="15042"/>
                  </a:lnTo>
                  <a:lnTo>
                    <a:pt x="11494" y="15114"/>
                  </a:lnTo>
                  <a:lnTo>
                    <a:pt x="11114" y="15114"/>
                  </a:lnTo>
                  <a:lnTo>
                    <a:pt x="10372" y="14988"/>
                  </a:lnTo>
                  <a:lnTo>
                    <a:pt x="9666" y="14698"/>
                  </a:lnTo>
                  <a:lnTo>
                    <a:pt x="8978" y="14318"/>
                  </a:lnTo>
                  <a:lnTo>
                    <a:pt x="8670" y="14101"/>
                  </a:lnTo>
                  <a:lnTo>
                    <a:pt x="7874" y="13521"/>
                  </a:lnTo>
                  <a:lnTo>
                    <a:pt x="6281" y="12327"/>
                  </a:lnTo>
                  <a:lnTo>
                    <a:pt x="5430" y="11838"/>
                  </a:lnTo>
                  <a:lnTo>
                    <a:pt x="4996" y="11621"/>
                  </a:lnTo>
                  <a:lnTo>
                    <a:pt x="4037" y="11295"/>
                  </a:lnTo>
                  <a:lnTo>
                    <a:pt x="3077" y="11168"/>
                  </a:lnTo>
                  <a:lnTo>
                    <a:pt x="2100" y="11259"/>
                  </a:lnTo>
                  <a:lnTo>
                    <a:pt x="1647" y="11422"/>
                  </a:lnTo>
                  <a:lnTo>
                    <a:pt x="1412" y="11530"/>
                  </a:lnTo>
                  <a:lnTo>
                    <a:pt x="1014" y="11802"/>
                  </a:lnTo>
                  <a:lnTo>
                    <a:pt x="652" y="12146"/>
                  </a:lnTo>
                  <a:lnTo>
                    <a:pt x="362" y="12544"/>
                  </a:lnTo>
                  <a:lnTo>
                    <a:pt x="145" y="12997"/>
                  </a:lnTo>
                  <a:lnTo>
                    <a:pt x="18" y="13467"/>
                  </a:lnTo>
                  <a:lnTo>
                    <a:pt x="0" y="13938"/>
                  </a:lnTo>
                  <a:lnTo>
                    <a:pt x="91" y="14408"/>
                  </a:lnTo>
                  <a:lnTo>
                    <a:pt x="181" y="14626"/>
                  </a:lnTo>
                  <a:lnTo>
                    <a:pt x="290" y="14825"/>
                  </a:lnTo>
                  <a:lnTo>
                    <a:pt x="579" y="15169"/>
                  </a:lnTo>
                  <a:lnTo>
                    <a:pt x="1104" y="15585"/>
                  </a:lnTo>
                  <a:lnTo>
                    <a:pt x="1955" y="15965"/>
                  </a:lnTo>
                  <a:lnTo>
                    <a:pt x="2896" y="16218"/>
                  </a:lnTo>
                  <a:lnTo>
                    <a:pt x="3349" y="16309"/>
                  </a:lnTo>
                  <a:lnTo>
                    <a:pt x="4471" y="16544"/>
                  </a:lnTo>
                  <a:lnTo>
                    <a:pt x="6679" y="17069"/>
                  </a:lnTo>
                  <a:lnTo>
                    <a:pt x="9883" y="18028"/>
                  </a:lnTo>
                  <a:lnTo>
                    <a:pt x="14082" y="19567"/>
                  </a:lnTo>
                  <a:lnTo>
                    <a:pt x="18191" y="21323"/>
                  </a:lnTo>
                  <a:lnTo>
                    <a:pt x="20255" y="22264"/>
                  </a:lnTo>
                  <a:lnTo>
                    <a:pt x="20924" y="22572"/>
                  </a:lnTo>
                  <a:lnTo>
                    <a:pt x="22010" y="22970"/>
                  </a:lnTo>
                  <a:lnTo>
                    <a:pt x="22861" y="23151"/>
                  </a:lnTo>
                  <a:lnTo>
                    <a:pt x="23513" y="23060"/>
                  </a:lnTo>
                  <a:lnTo>
                    <a:pt x="24001" y="22716"/>
                  </a:lnTo>
                  <a:lnTo>
                    <a:pt x="24418" y="22101"/>
                  </a:lnTo>
                  <a:lnTo>
                    <a:pt x="24924" y="20671"/>
                  </a:lnTo>
                  <a:lnTo>
                    <a:pt x="25286" y="19259"/>
                  </a:lnTo>
                  <a:lnTo>
                    <a:pt x="25522" y="18264"/>
                  </a:lnTo>
                  <a:lnTo>
                    <a:pt x="25884" y="16218"/>
                  </a:lnTo>
                  <a:lnTo>
                    <a:pt x="26083" y="14137"/>
                  </a:lnTo>
                  <a:lnTo>
                    <a:pt x="26137" y="12073"/>
                  </a:lnTo>
                  <a:lnTo>
                    <a:pt x="26083" y="11024"/>
                  </a:lnTo>
                  <a:lnTo>
                    <a:pt x="26047" y="10372"/>
                  </a:lnTo>
                  <a:lnTo>
                    <a:pt x="25866" y="9377"/>
                  </a:lnTo>
                  <a:lnTo>
                    <a:pt x="25612" y="8761"/>
                  </a:lnTo>
                  <a:lnTo>
                    <a:pt x="25449" y="8490"/>
                  </a:lnTo>
                  <a:lnTo>
                    <a:pt x="25250" y="8218"/>
                  </a:lnTo>
                  <a:lnTo>
                    <a:pt x="24725" y="7784"/>
                  </a:lnTo>
                  <a:lnTo>
                    <a:pt x="24110" y="7548"/>
                  </a:lnTo>
                  <a:lnTo>
                    <a:pt x="23458" y="7530"/>
                  </a:lnTo>
                  <a:lnTo>
                    <a:pt x="23151" y="7639"/>
                  </a:lnTo>
                  <a:lnTo>
                    <a:pt x="22952" y="7747"/>
                  </a:lnTo>
                  <a:lnTo>
                    <a:pt x="22626" y="8037"/>
                  </a:lnTo>
                  <a:lnTo>
                    <a:pt x="22300" y="8580"/>
                  </a:lnTo>
                  <a:lnTo>
                    <a:pt x="22083" y="9503"/>
                  </a:lnTo>
                  <a:lnTo>
                    <a:pt x="22028" y="10499"/>
                  </a:lnTo>
                  <a:lnTo>
                    <a:pt x="22028" y="10969"/>
                  </a:lnTo>
                  <a:lnTo>
                    <a:pt x="22010" y="11440"/>
                  </a:lnTo>
                  <a:lnTo>
                    <a:pt x="21757" y="12417"/>
                  </a:lnTo>
                  <a:lnTo>
                    <a:pt x="21413" y="13033"/>
                  </a:lnTo>
                  <a:lnTo>
                    <a:pt x="21105" y="13340"/>
                  </a:lnTo>
                  <a:lnTo>
                    <a:pt x="20761" y="13558"/>
                  </a:lnTo>
                  <a:lnTo>
                    <a:pt x="20345" y="13612"/>
                  </a:lnTo>
                  <a:lnTo>
                    <a:pt x="20128" y="13594"/>
                  </a:lnTo>
                  <a:lnTo>
                    <a:pt x="19947" y="13540"/>
                  </a:lnTo>
                  <a:lnTo>
                    <a:pt x="19639" y="13377"/>
                  </a:lnTo>
                  <a:lnTo>
                    <a:pt x="19277" y="12997"/>
                  </a:lnTo>
                  <a:lnTo>
                    <a:pt x="18988" y="12309"/>
                  </a:lnTo>
                  <a:lnTo>
                    <a:pt x="18825" y="11530"/>
                  </a:lnTo>
                  <a:lnTo>
                    <a:pt x="18788" y="11150"/>
                  </a:lnTo>
                  <a:lnTo>
                    <a:pt x="18499" y="6969"/>
                  </a:lnTo>
                  <a:lnTo>
                    <a:pt x="18191" y="2806"/>
                  </a:lnTo>
                  <a:lnTo>
                    <a:pt x="18155" y="2444"/>
                  </a:lnTo>
                  <a:lnTo>
                    <a:pt x="18046" y="1702"/>
                  </a:lnTo>
                  <a:lnTo>
                    <a:pt x="17829" y="1014"/>
                  </a:lnTo>
                  <a:lnTo>
                    <a:pt x="17431" y="435"/>
                  </a:lnTo>
                  <a:lnTo>
                    <a:pt x="17159" y="236"/>
                  </a:lnTo>
                  <a:lnTo>
                    <a:pt x="16924" y="109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4"/>
          <p:cNvSpPr txBox="1">
            <a:spLocks noGrp="1"/>
          </p:cNvSpPr>
          <p:nvPr>
            <p:ph type="title"/>
          </p:nvPr>
        </p:nvSpPr>
        <p:spPr>
          <a:xfrm>
            <a:off x="720000" y="2224950"/>
            <a:ext cx="2336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0" name="Google Shape;1060;p34"/>
          <p:cNvSpPr txBox="1">
            <a:spLocks noGrp="1"/>
          </p:cNvSpPr>
          <p:nvPr>
            <p:ph type="subTitle" idx="1"/>
          </p:nvPr>
        </p:nvSpPr>
        <p:spPr>
          <a:xfrm>
            <a:off x="720000" y="2768450"/>
            <a:ext cx="23364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34"/>
          <p:cNvSpPr txBox="1">
            <a:spLocks noGrp="1"/>
          </p:cNvSpPr>
          <p:nvPr>
            <p:ph type="title" idx="2"/>
          </p:nvPr>
        </p:nvSpPr>
        <p:spPr>
          <a:xfrm>
            <a:off x="3403800" y="2220875"/>
            <a:ext cx="23364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2" name="Google Shape;1062;p34"/>
          <p:cNvSpPr txBox="1">
            <a:spLocks noGrp="1"/>
          </p:cNvSpPr>
          <p:nvPr>
            <p:ph type="subTitle" idx="3"/>
          </p:nvPr>
        </p:nvSpPr>
        <p:spPr>
          <a:xfrm>
            <a:off x="3403800" y="2768456"/>
            <a:ext cx="23364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34"/>
          <p:cNvSpPr txBox="1">
            <a:spLocks noGrp="1"/>
          </p:cNvSpPr>
          <p:nvPr>
            <p:ph type="title" idx="4"/>
          </p:nvPr>
        </p:nvSpPr>
        <p:spPr>
          <a:xfrm>
            <a:off x="6087600" y="2220875"/>
            <a:ext cx="23364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 b="0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4" name="Google Shape;1064;p34"/>
          <p:cNvSpPr txBox="1">
            <a:spLocks noGrp="1"/>
          </p:cNvSpPr>
          <p:nvPr>
            <p:ph type="subTitle" idx="5"/>
          </p:nvPr>
        </p:nvSpPr>
        <p:spPr>
          <a:xfrm>
            <a:off x="6087600" y="2768455"/>
            <a:ext cx="23364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34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40749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66" name="Google Shape;1066;p34"/>
          <p:cNvGrpSpPr/>
          <p:nvPr/>
        </p:nvGrpSpPr>
        <p:grpSpPr>
          <a:xfrm>
            <a:off x="-192996" y="343415"/>
            <a:ext cx="10389548" cy="6020497"/>
            <a:chOff x="-192996" y="343415"/>
            <a:chExt cx="10389548" cy="6020497"/>
          </a:xfrm>
        </p:grpSpPr>
        <p:grpSp>
          <p:nvGrpSpPr>
            <p:cNvPr id="1067" name="Google Shape;1067;p34"/>
            <p:cNvGrpSpPr/>
            <p:nvPr/>
          </p:nvGrpSpPr>
          <p:grpSpPr>
            <a:xfrm>
              <a:off x="-192996" y="3276684"/>
              <a:ext cx="10389548" cy="3087228"/>
              <a:chOff x="-192996" y="3276684"/>
              <a:chExt cx="10389548" cy="3087228"/>
            </a:xfrm>
          </p:grpSpPr>
          <p:grpSp>
            <p:nvGrpSpPr>
              <p:cNvPr id="1068" name="Google Shape;1068;p34"/>
              <p:cNvGrpSpPr/>
              <p:nvPr/>
            </p:nvGrpSpPr>
            <p:grpSpPr>
              <a:xfrm rot="-1627504">
                <a:off x="7295728" y="3738491"/>
                <a:ext cx="2547697" cy="2163614"/>
                <a:chOff x="6371433" y="1551954"/>
                <a:chExt cx="2410423" cy="2047034"/>
              </a:xfrm>
            </p:grpSpPr>
            <p:sp>
              <p:nvSpPr>
                <p:cNvPr id="1069" name="Google Shape;1069;p34"/>
                <p:cNvSpPr/>
                <p:nvPr/>
              </p:nvSpPr>
              <p:spPr>
                <a:xfrm>
                  <a:off x="6610039" y="1557704"/>
                  <a:ext cx="624486" cy="61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58" h="19223" extrusionOk="0">
                      <a:moveTo>
                        <a:pt x="2607" y="0"/>
                      </a:moveTo>
                      <a:lnTo>
                        <a:pt x="2462" y="163"/>
                      </a:lnTo>
                      <a:lnTo>
                        <a:pt x="2281" y="543"/>
                      </a:lnTo>
                      <a:lnTo>
                        <a:pt x="2173" y="1177"/>
                      </a:lnTo>
                      <a:lnTo>
                        <a:pt x="2100" y="1575"/>
                      </a:lnTo>
                      <a:lnTo>
                        <a:pt x="2028" y="1231"/>
                      </a:lnTo>
                      <a:lnTo>
                        <a:pt x="1738" y="398"/>
                      </a:lnTo>
                      <a:lnTo>
                        <a:pt x="1539" y="109"/>
                      </a:lnTo>
                      <a:lnTo>
                        <a:pt x="1413" y="18"/>
                      </a:lnTo>
                      <a:lnTo>
                        <a:pt x="1340" y="18"/>
                      </a:lnTo>
                      <a:lnTo>
                        <a:pt x="1268" y="54"/>
                      </a:lnTo>
                      <a:lnTo>
                        <a:pt x="1177" y="199"/>
                      </a:lnTo>
                      <a:lnTo>
                        <a:pt x="1123" y="561"/>
                      </a:lnTo>
                      <a:lnTo>
                        <a:pt x="1195" y="1539"/>
                      </a:lnTo>
                      <a:lnTo>
                        <a:pt x="1232" y="1901"/>
                      </a:lnTo>
                      <a:lnTo>
                        <a:pt x="1141" y="1720"/>
                      </a:lnTo>
                      <a:lnTo>
                        <a:pt x="797" y="1303"/>
                      </a:lnTo>
                      <a:lnTo>
                        <a:pt x="489" y="1068"/>
                      </a:lnTo>
                      <a:lnTo>
                        <a:pt x="308" y="1032"/>
                      </a:lnTo>
                      <a:lnTo>
                        <a:pt x="146" y="1086"/>
                      </a:lnTo>
                      <a:lnTo>
                        <a:pt x="37" y="1303"/>
                      </a:lnTo>
                      <a:lnTo>
                        <a:pt x="19" y="1484"/>
                      </a:lnTo>
                      <a:lnTo>
                        <a:pt x="1" y="1810"/>
                      </a:lnTo>
                      <a:lnTo>
                        <a:pt x="164" y="2498"/>
                      </a:lnTo>
                      <a:lnTo>
                        <a:pt x="453" y="3204"/>
                      </a:lnTo>
                      <a:lnTo>
                        <a:pt x="851" y="3819"/>
                      </a:lnTo>
                      <a:lnTo>
                        <a:pt x="1051" y="4073"/>
                      </a:lnTo>
                      <a:lnTo>
                        <a:pt x="1195" y="4923"/>
                      </a:lnTo>
                      <a:lnTo>
                        <a:pt x="1648" y="6788"/>
                      </a:lnTo>
                      <a:lnTo>
                        <a:pt x="2318" y="8815"/>
                      </a:lnTo>
                      <a:lnTo>
                        <a:pt x="3186" y="10915"/>
                      </a:lnTo>
                      <a:lnTo>
                        <a:pt x="4236" y="12996"/>
                      </a:lnTo>
                      <a:lnTo>
                        <a:pt x="5467" y="15023"/>
                      </a:lnTo>
                      <a:lnTo>
                        <a:pt x="6861" y="16888"/>
                      </a:lnTo>
                      <a:lnTo>
                        <a:pt x="8417" y="18535"/>
                      </a:lnTo>
                      <a:lnTo>
                        <a:pt x="9268" y="19223"/>
                      </a:lnTo>
                      <a:lnTo>
                        <a:pt x="19658" y="16381"/>
                      </a:lnTo>
                      <a:lnTo>
                        <a:pt x="18952" y="16146"/>
                      </a:lnTo>
                      <a:lnTo>
                        <a:pt x="17558" y="15621"/>
                      </a:lnTo>
                      <a:lnTo>
                        <a:pt x="15513" y="14679"/>
                      </a:lnTo>
                      <a:lnTo>
                        <a:pt x="12888" y="13195"/>
                      </a:lnTo>
                      <a:lnTo>
                        <a:pt x="10372" y="11512"/>
                      </a:lnTo>
                      <a:lnTo>
                        <a:pt x="9196" y="10625"/>
                      </a:lnTo>
                      <a:lnTo>
                        <a:pt x="8200" y="9847"/>
                      </a:lnTo>
                      <a:lnTo>
                        <a:pt x="6318" y="8181"/>
                      </a:lnTo>
                      <a:lnTo>
                        <a:pt x="4598" y="6353"/>
                      </a:lnTo>
                      <a:lnTo>
                        <a:pt x="3458" y="4869"/>
                      </a:lnTo>
                      <a:lnTo>
                        <a:pt x="2770" y="3801"/>
                      </a:lnTo>
                      <a:lnTo>
                        <a:pt x="2462" y="3258"/>
                      </a:lnTo>
                      <a:lnTo>
                        <a:pt x="2661" y="2371"/>
                      </a:lnTo>
                      <a:lnTo>
                        <a:pt x="2770" y="1466"/>
                      </a:lnTo>
                      <a:lnTo>
                        <a:pt x="2788" y="1122"/>
                      </a:lnTo>
                      <a:lnTo>
                        <a:pt x="2788" y="525"/>
                      </a:lnTo>
                      <a:lnTo>
                        <a:pt x="2698" y="145"/>
                      </a:lnTo>
                      <a:lnTo>
                        <a:pt x="260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4"/>
                <p:cNvSpPr/>
                <p:nvPr/>
              </p:nvSpPr>
              <p:spPr>
                <a:xfrm>
                  <a:off x="6604860" y="1551954"/>
                  <a:ext cx="635414" cy="622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2" h="19585" extrusionOk="0">
                      <a:moveTo>
                        <a:pt x="2698" y="0"/>
                      </a:moveTo>
                      <a:lnTo>
                        <a:pt x="2625" y="73"/>
                      </a:lnTo>
                      <a:lnTo>
                        <a:pt x="2481" y="272"/>
                      </a:lnTo>
                      <a:lnTo>
                        <a:pt x="2318" y="652"/>
                      </a:lnTo>
                      <a:lnTo>
                        <a:pt x="2247" y="926"/>
                      </a:lnTo>
                      <a:lnTo>
                        <a:pt x="2064" y="398"/>
                      </a:lnTo>
                      <a:lnTo>
                        <a:pt x="1811" y="109"/>
                      </a:lnTo>
                      <a:lnTo>
                        <a:pt x="1594" y="18"/>
                      </a:lnTo>
                      <a:lnTo>
                        <a:pt x="1467" y="18"/>
                      </a:lnTo>
                      <a:lnTo>
                        <a:pt x="1358" y="54"/>
                      </a:lnTo>
                      <a:lnTo>
                        <a:pt x="1195" y="217"/>
                      </a:lnTo>
                      <a:lnTo>
                        <a:pt x="1069" y="616"/>
                      </a:lnTo>
                      <a:lnTo>
                        <a:pt x="1127" y="1479"/>
                      </a:lnTo>
                      <a:lnTo>
                        <a:pt x="1127" y="1479"/>
                      </a:lnTo>
                      <a:lnTo>
                        <a:pt x="870" y="1231"/>
                      </a:lnTo>
                      <a:lnTo>
                        <a:pt x="490" y="1086"/>
                      </a:lnTo>
                      <a:lnTo>
                        <a:pt x="272" y="1122"/>
                      </a:lnTo>
                      <a:lnTo>
                        <a:pt x="91" y="1321"/>
                      </a:lnTo>
                      <a:lnTo>
                        <a:pt x="1" y="1665"/>
                      </a:lnTo>
                      <a:lnTo>
                        <a:pt x="1" y="1937"/>
                      </a:lnTo>
                      <a:lnTo>
                        <a:pt x="19" y="2263"/>
                      </a:lnTo>
                      <a:lnTo>
                        <a:pt x="218" y="2950"/>
                      </a:lnTo>
                      <a:lnTo>
                        <a:pt x="363" y="3258"/>
                      </a:lnTo>
                      <a:lnTo>
                        <a:pt x="544" y="3566"/>
                      </a:lnTo>
                      <a:lnTo>
                        <a:pt x="978" y="4217"/>
                      </a:lnTo>
                      <a:lnTo>
                        <a:pt x="1069" y="4543"/>
                      </a:lnTo>
                      <a:lnTo>
                        <a:pt x="1322" y="5865"/>
                      </a:lnTo>
                      <a:lnTo>
                        <a:pt x="1702" y="7186"/>
                      </a:lnTo>
                      <a:lnTo>
                        <a:pt x="1956" y="8055"/>
                      </a:lnTo>
                      <a:lnTo>
                        <a:pt x="2589" y="9774"/>
                      </a:lnTo>
                      <a:lnTo>
                        <a:pt x="3295" y="11476"/>
                      </a:lnTo>
                      <a:lnTo>
                        <a:pt x="4128" y="13141"/>
                      </a:lnTo>
                      <a:lnTo>
                        <a:pt x="5069" y="14734"/>
                      </a:lnTo>
                      <a:lnTo>
                        <a:pt x="6137" y="16254"/>
                      </a:lnTo>
                      <a:lnTo>
                        <a:pt x="7313" y="17666"/>
                      </a:lnTo>
                      <a:lnTo>
                        <a:pt x="8617" y="18969"/>
                      </a:lnTo>
                      <a:lnTo>
                        <a:pt x="9323" y="19548"/>
                      </a:lnTo>
                      <a:lnTo>
                        <a:pt x="9395" y="19585"/>
                      </a:lnTo>
                      <a:lnTo>
                        <a:pt x="9522" y="19567"/>
                      </a:lnTo>
                      <a:lnTo>
                        <a:pt x="9612" y="19458"/>
                      </a:lnTo>
                      <a:lnTo>
                        <a:pt x="9594" y="19313"/>
                      </a:lnTo>
                      <a:lnTo>
                        <a:pt x="9540" y="19259"/>
                      </a:lnTo>
                      <a:lnTo>
                        <a:pt x="8997" y="18806"/>
                      </a:lnTo>
                      <a:lnTo>
                        <a:pt x="7965" y="17811"/>
                      </a:lnTo>
                      <a:lnTo>
                        <a:pt x="7006" y="16743"/>
                      </a:lnTo>
                      <a:lnTo>
                        <a:pt x="6119" y="15603"/>
                      </a:lnTo>
                      <a:lnTo>
                        <a:pt x="4924" y="13811"/>
                      </a:lnTo>
                      <a:lnTo>
                        <a:pt x="3603" y="11240"/>
                      </a:lnTo>
                      <a:lnTo>
                        <a:pt x="3060" y="9937"/>
                      </a:lnTo>
                      <a:lnTo>
                        <a:pt x="2589" y="8743"/>
                      </a:lnTo>
                      <a:lnTo>
                        <a:pt x="1811" y="6281"/>
                      </a:lnTo>
                      <a:lnTo>
                        <a:pt x="1539" y="5032"/>
                      </a:lnTo>
                      <a:lnTo>
                        <a:pt x="1485" y="4598"/>
                      </a:lnTo>
                      <a:lnTo>
                        <a:pt x="1376" y="4181"/>
                      </a:lnTo>
                      <a:lnTo>
                        <a:pt x="1232" y="3910"/>
                      </a:lnTo>
                      <a:lnTo>
                        <a:pt x="852" y="3403"/>
                      </a:lnTo>
                      <a:lnTo>
                        <a:pt x="707" y="3131"/>
                      </a:lnTo>
                      <a:lnTo>
                        <a:pt x="526" y="2697"/>
                      </a:lnTo>
                      <a:lnTo>
                        <a:pt x="399" y="2226"/>
                      </a:lnTo>
                      <a:lnTo>
                        <a:pt x="327" y="2082"/>
                      </a:lnTo>
                      <a:lnTo>
                        <a:pt x="290" y="1846"/>
                      </a:lnTo>
                      <a:lnTo>
                        <a:pt x="381" y="1665"/>
                      </a:lnTo>
                      <a:lnTo>
                        <a:pt x="562" y="1539"/>
                      </a:lnTo>
                      <a:lnTo>
                        <a:pt x="707" y="1521"/>
                      </a:lnTo>
                      <a:lnTo>
                        <a:pt x="1014" y="1810"/>
                      </a:lnTo>
                      <a:lnTo>
                        <a:pt x="1232" y="2154"/>
                      </a:lnTo>
                      <a:lnTo>
                        <a:pt x="1322" y="2263"/>
                      </a:lnTo>
                      <a:lnTo>
                        <a:pt x="1503" y="2226"/>
                      </a:lnTo>
                      <a:lnTo>
                        <a:pt x="1576" y="2136"/>
                      </a:lnTo>
                      <a:lnTo>
                        <a:pt x="1576" y="2064"/>
                      </a:lnTo>
                      <a:lnTo>
                        <a:pt x="1570" y="2011"/>
                      </a:lnTo>
                      <a:lnTo>
                        <a:pt x="1576" y="2009"/>
                      </a:lnTo>
                      <a:lnTo>
                        <a:pt x="1569" y="2000"/>
                      </a:lnTo>
                      <a:lnTo>
                        <a:pt x="1539" y="1702"/>
                      </a:lnTo>
                      <a:lnTo>
                        <a:pt x="1449" y="959"/>
                      </a:lnTo>
                      <a:lnTo>
                        <a:pt x="1485" y="616"/>
                      </a:lnTo>
                      <a:lnTo>
                        <a:pt x="1521" y="543"/>
                      </a:lnTo>
                      <a:lnTo>
                        <a:pt x="1648" y="652"/>
                      </a:lnTo>
                      <a:lnTo>
                        <a:pt x="1865" y="1050"/>
                      </a:lnTo>
                      <a:lnTo>
                        <a:pt x="1919" y="1140"/>
                      </a:lnTo>
                      <a:lnTo>
                        <a:pt x="2010" y="1466"/>
                      </a:lnTo>
                      <a:lnTo>
                        <a:pt x="2082" y="1792"/>
                      </a:lnTo>
                      <a:lnTo>
                        <a:pt x="2119" y="1846"/>
                      </a:lnTo>
                      <a:lnTo>
                        <a:pt x="2209" y="1937"/>
                      </a:lnTo>
                      <a:lnTo>
                        <a:pt x="2336" y="1937"/>
                      </a:lnTo>
                      <a:lnTo>
                        <a:pt x="2426" y="1864"/>
                      </a:lnTo>
                      <a:lnTo>
                        <a:pt x="2444" y="1792"/>
                      </a:lnTo>
                      <a:lnTo>
                        <a:pt x="2517" y="1394"/>
                      </a:lnTo>
                      <a:lnTo>
                        <a:pt x="2698" y="652"/>
                      </a:lnTo>
                      <a:lnTo>
                        <a:pt x="2743" y="577"/>
                      </a:lnTo>
                      <a:lnTo>
                        <a:pt x="2743" y="577"/>
                      </a:lnTo>
                      <a:lnTo>
                        <a:pt x="2752" y="597"/>
                      </a:lnTo>
                      <a:lnTo>
                        <a:pt x="2824" y="1394"/>
                      </a:lnTo>
                      <a:lnTo>
                        <a:pt x="2625" y="2679"/>
                      </a:lnTo>
                      <a:lnTo>
                        <a:pt x="2444" y="3421"/>
                      </a:lnTo>
                      <a:lnTo>
                        <a:pt x="2444" y="3584"/>
                      </a:lnTo>
                      <a:lnTo>
                        <a:pt x="2680" y="4091"/>
                      </a:lnTo>
                      <a:lnTo>
                        <a:pt x="3277" y="4923"/>
                      </a:lnTo>
                      <a:lnTo>
                        <a:pt x="3549" y="5249"/>
                      </a:lnTo>
                      <a:lnTo>
                        <a:pt x="4037" y="5901"/>
                      </a:lnTo>
                      <a:lnTo>
                        <a:pt x="5069" y="7150"/>
                      </a:lnTo>
                      <a:lnTo>
                        <a:pt x="6191" y="8326"/>
                      </a:lnTo>
                      <a:lnTo>
                        <a:pt x="7368" y="9412"/>
                      </a:lnTo>
                      <a:lnTo>
                        <a:pt x="7983" y="9937"/>
                      </a:lnTo>
                      <a:lnTo>
                        <a:pt x="9304" y="11005"/>
                      </a:lnTo>
                      <a:lnTo>
                        <a:pt x="12092" y="13014"/>
                      </a:lnTo>
                      <a:lnTo>
                        <a:pt x="14282" y="14336"/>
                      </a:lnTo>
                      <a:lnTo>
                        <a:pt x="15802" y="15132"/>
                      </a:lnTo>
                      <a:lnTo>
                        <a:pt x="17359" y="15838"/>
                      </a:lnTo>
                      <a:lnTo>
                        <a:pt x="18934" y="16453"/>
                      </a:lnTo>
                      <a:lnTo>
                        <a:pt x="19748" y="16725"/>
                      </a:lnTo>
                      <a:lnTo>
                        <a:pt x="19839" y="16743"/>
                      </a:lnTo>
                      <a:lnTo>
                        <a:pt x="19947" y="16671"/>
                      </a:lnTo>
                      <a:lnTo>
                        <a:pt x="20002" y="16544"/>
                      </a:lnTo>
                      <a:lnTo>
                        <a:pt x="19966" y="16417"/>
                      </a:lnTo>
                      <a:lnTo>
                        <a:pt x="19893" y="16381"/>
                      </a:lnTo>
                      <a:lnTo>
                        <a:pt x="19060" y="16109"/>
                      </a:lnTo>
                      <a:lnTo>
                        <a:pt x="17450" y="15494"/>
                      </a:lnTo>
                      <a:lnTo>
                        <a:pt x="15857" y="14770"/>
                      </a:lnTo>
                      <a:lnTo>
                        <a:pt x="14300" y="13937"/>
                      </a:lnTo>
                      <a:lnTo>
                        <a:pt x="12056" y="12580"/>
                      </a:lnTo>
                      <a:lnTo>
                        <a:pt x="9232" y="10516"/>
                      </a:lnTo>
                      <a:lnTo>
                        <a:pt x="7911" y="9394"/>
                      </a:lnTo>
                      <a:lnTo>
                        <a:pt x="7277" y="8833"/>
                      </a:lnTo>
                      <a:lnTo>
                        <a:pt x="6046" y="7657"/>
                      </a:lnTo>
                      <a:lnTo>
                        <a:pt x="4906" y="6408"/>
                      </a:lnTo>
                      <a:lnTo>
                        <a:pt x="3856" y="5086"/>
                      </a:lnTo>
                      <a:lnTo>
                        <a:pt x="3386" y="4362"/>
                      </a:lnTo>
                      <a:lnTo>
                        <a:pt x="3168" y="3982"/>
                      </a:lnTo>
                      <a:lnTo>
                        <a:pt x="2987" y="3294"/>
                      </a:lnTo>
                      <a:lnTo>
                        <a:pt x="3042" y="2263"/>
                      </a:lnTo>
                      <a:lnTo>
                        <a:pt x="3132" y="1448"/>
                      </a:lnTo>
                      <a:lnTo>
                        <a:pt x="3150" y="1104"/>
                      </a:lnTo>
                      <a:lnTo>
                        <a:pt x="3078" y="435"/>
                      </a:lnTo>
                      <a:lnTo>
                        <a:pt x="2933" y="109"/>
                      </a:lnTo>
                      <a:lnTo>
                        <a:pt x="2879" y="36"/>
                      </a:lnTo>
                      <a:lnTo>
                        <a:pt x="26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34"/>
                <p:cNvSpPr/>
                <p:nvPr/>
              </p:nvSpPr>
              <p:spPr>
                <a:xfrm>
                  <a:off x="7995800" y="2133268"/>
                  <a:ext cx="782021" cy="409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17" h="12888" extrusionOk="0">
                      <a:moveTo>
                        <a:pt x="23097" y="1"/>
                      </a:moveTo>
                      <a:lnTo>
                        <a:pt x="22934" y="73"/>
                      </a:lnTo>
                      <a:lnTo>
                        <a:pt x="22662" y="344"/>
                      </a:lnTo>
                      <a:lnTo>
                        <a:pt x="22354" y="851"/>
                      </a:lnTo>
                      <a:lnTo>
                        <a:pt x="22192" y="1177"/>
                      </a:lnTo>
                      <a:lnTo>
                        <a:pt x="21811" y="1992"/>
                      </a:lnTo>
                      <a:lnTo>
                        <a:pt x="21522" y="2860"/>
                      </a:lnTo>
                      <a:lnTo>
                        <a:pt x="20961" y="3150"/>
                      </a:lnTo>
                      <a:lnTo>
                        <a:pt x="19820" y="3693"/>
                      </a:lnTo>
                      <a:lnTo>
                        <a:pt x="18065" y="4381"/>
                      </a:lnTo>
                      <a:lnTo>
                        <a:pt x="15657" y="5032"/>
                      </a:lnTo>
                      <a:lnTo>
                        <a:pt x="13178" y="5467"/>
                      </a:lnTo>
                      <a:lnTo>
                        <a:pt x="11929" y="5612"/>
                      </a:lnTo>
                      <a:lnTo>
                        <a:pt x="10463" y="5738"/>
                      </a:lnTo>
                      <a:lnTo>
                        <a:pt x="7440" y="5865"/>
                      </a:lnTo>
                      <a:lnTo>
                        <a:pt x="4417" y="5756"/>
                      </a:lnTo>
                      <a:lnTo>
                        <a:pt x="2191" y="5485"/>
                      </a:lnTo>
                      <a:lnTo>
                        <a:pt x="725" y="5213"/>
                      </a:lnTo>
                      <a:lnTo>
                        <a:pt x="1" y="5032"/>
                      </a:lnTo>
                      <a:lnTo>
                        <a:pt x="7367" y="12888"/>
                      </a:lnTo>
                      <a:lnTo>
                        <a:pt x="8453" y="12743"/>
                      </a:lnTo>
                      <a:lnTo>
                        <a:pt x="10644" y="12164"/>
                      </a:lnTo>
                      <a:lnTo>
                        <a:pt x="12798" y="11295"/>
                      </a:lnTo>
                      <a:lnTo>
                        <a:pt x="14915" y="10227"/>
                      </a:lnTo>
                      <a:lnTo>
                        <a:pt x="16906" y="8996"/>
                      </a:lnTo>
                      <a:lnTo>
                        <a:pt x="18734" y="7657"/>
                      </a:lnTo>
                      <a:lnTo>
                        <a:pt x="20363" y="6281"/>
                      </a:lnTo>
                      <a:lnTo>
                        <a:pt x="21739" y="4924"/>
                      </a:lnTo>
                      <a:lnTo>
                        <a:pt x="22300" y="4272"/>
                      </a:lnTo>
                      <a:lnTo>
                        <a:pt x="22608" y="4182"/>
                      </a:lnTo>
                      <a:lnTo>
                        <a:pt x="23259" y="3856"/>
                      </a:lnTo>
                      <a:lnTo>
                        <a:pt x="23875" y="3403"/>
                      </a:lnTo>
                      <a:lnTo>
                        <a:pt x="24364" y="2897"/>
                      </a:lnTo>
                      <a:lnTo>
                        <a:pt x="24527" y="2625"/>
                      </a:lnTo>
                      <a:lnTo>
                        <a:pt x="24599" y="2444"/>
                      </a:lnTo>
                      <a:lnTo>
                        <a:pt x="24617" y="2209"/>
                      </a:lnTo>
                      <a:lnTo>
                        <a:pt x="24527" y="2082"/>
                      </a:lnTo>
                      <a:lnTo>
                        <a:pt x="24327" y="2028"/>
                      </a:lnTo>
                      <a:lnTo>
                        <a:pt x="23965" y="2064"/>
                      </a:lnTo>
                      <a:lnTo>
                        <a:pt x="23459" y="2227"/>
                      </a:lnTo>
                      <a:lnTo>
                        <a:pt x="23278" y="2335"/>
                      </a:lnTo>
                      <a:lnTo>
                        <a:pt x="23513" y="2046"/>
                      </a:lnTo>
                      <a:lnTo>
                        <a:pt x="24056" y="1249"/>
                      </a:lnTo>
                      <a:lnTo>
                        <a:pt x="24219" y="906"/>
                      </a:lnTo>
                      <a:lnTo>
                        <a:pt x="24219" y="743"/>
                      </a:lnTo>
                      <a:lnTo>
                        <a:pt x="24183" y="688"/>
                      </a:lnTo>
                      <a:lnTo>
                        <a:pt x="24110" y="634"/>
                      </a:lnTo>
                      <a:lnTo>
                        <a:pt x="23947" y="634"/>
                      </a:lnTo>
                      <a:lnTo>
                        <a:pt x="23640" y="779"/>
                      </a:lnTo>
                      <a:lnTo>
                        <a:pt x="22934" y="1358"/>
                      </a:lnTo>
                      <a:lnTo>
                        <a:pt x="22698" y="1611"/>
                      </a:lnTo>
                      <a:lnTo>
                        <a:pt x="22843" y="1231"/>
                      </a:lnTo>
                      <a:lnTo>
                        <a:pt x="23078" y="616"/>
                      </a:lnTo>
                      <a:lnTo>
                        <a:pt x="23133" y="218"/>
                      </a:lnTo>
                      <a:lnTo>
                        <a:pt x="2309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34"/>
                <p:cNvSpPr/>
                <p:nvPr/>
              </p:nvSpPr>
              <p:spPr>
                <a:xfrm>
                  <a:off x="7990622" y="2127518"/>
                  <a:ext cx="791233" cy="42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7" h="13250" extrusionOk="0">
                      <a:moveTo>
                        <a:pt x="23241" y="1"/>
                      </a:moveTo>
                      <a:lnTo>
                        <a:pt x="23151" y="37"/>
                      </a:lnTo>
                      <a:lnTo>
                        <a:pt x="22952" y="163"/>
                      </a:lnTo>
                      <a:lnTo>
                        <a:pt x="22608" y="507"/>
                      </a:lnTo>
                      <a:lnTo>
                        <a:pt x="22228" y="1159"/>
                      </a:lnTo>
                      <a:lnTo>
                        <a:pt x="22029" y="1593"/>
                      </a:lnTo>
                      <a:lnTo>
                        <a:pt x="21902" y="1955"/>
                      </a:lnTo>
                      <a:lnTo>
                        <a:pt x="21667" y="2607"/>
                      </a:lnTo>
                      <a:lnTo>
                        <a:pt x="21431" y="2951"/>
                      </a:lnTo>
                      <a:lnTo>
                        <a:pt x="21269" y="3060"/>
                      </a:lnTo>
                      <a:lnTo>
                        <a:pt x="20581" y="3403"/>
                      </a:lnTo>
                      <a:lnTo>
                        <a:pt x="19875" y="3729"/>
                      </a:lnTo>
                      <a:lnTo>
                        <a:pt x="19115" y="4037"/>
                      </a:lnTo>
                      <a:lnTo>
                        <a:pt x="17576" y="4562"/>
                      </a:lnTo>
                      <a:lnTo>
                        <a:pt x="16001" y="4978"/>
                      </a:lnTo>
                      <a:lnTo>
                        <a:pt x="14409" y="5286"/>
                      </a:lnTo>
                      <a:lnTo>
                        <a:pt x="13594" y="5413"/>
                      </a:lnTo>
                      <a:lnTo>
                        <a:pt x="11929" y="5630"/>
                      </a:lnTo>
                      <a:lnTo>
                        <a:pt x="8562" y="5865"/>
                      </a:lnTo>
                      <a:lnTo>
                        <a:pt x="6028" y="5847"/>
                      </a:lnTo>
                      <a:lnTo>
                        <a:pt x="4345" y="5738"/>
                      </a:lnTo>
                      <a:lnTo>
                        <a:pt x="2661" y="5521"/>
                      </a:lnTo>
                      <a:lnTo>
                        <a:pt x="1014" y="5232"/>
                      </a:lnTo>
                      <a:lnTo>
                        <a:pt x="182" y="5032"/>
                      </a:lnTo>
                      <a:lnTo>
                        <a:pt x="109" y="5014"/>
                      </a:lnTo>
                      <a:lnTo>
                        <a:pt x="1" y="5105"/>
                      </a:lnTo>
                      <a:lnTo>
                        <a:pt x="1" y="5232"/>
                      </a:lnTo>
                      <a:lnTo>
                        <a:pt x="73" y="5358"/>
                      </a:lnTo>
                      <a:lnTo>
                        <a:pt x="145" y="5394"/>
                      </a:lnTo>
                      <a:lnTo>
                        <a:pt x="978" y="5594"/>
                      </a:lnTo>
                      <a:lnTo>
                        <a:pt x="2698" y="5901"/>
                      </a:lnTo>
                      <a:lnTo>
                        <a:pt x="4435" y="6118"/>
                      </a:lnTo>
                      <a:lnTo>
                        <a:pt x="6191" y="6227"/>
                      </a:lnTo>
                      <a:lnTo>
                        <a:pt x="8834" y="6245"/>
                      </a:lnTo>
                      <a:lnTo>
                        <a:pt x="12327" y="5974"/>
                      </a:lnTo>
                      <a:lnTo>
                        <a:pt x="14028" y="5720"/>
                      </a:lnTo>
                      <a:lnTo>
                        <a:pt x="15567" y="5449"/>
                      </a:lnTo>
                      <a:lnTo>
                        <a:pt x="17829" y="4870"/>
                      </a:lnTo>
                      <a:lnTo>
                        <a:pt x="19296" y="4363"/>
                      </a:lnTo>
                      <a:lnTo>
                        <a:pt x="20020" y="4073"/>
                      </a:lnTo>
                      <a:lnTo>
                        <a:pt x="20581" y="3838"/>
                      </a:lnTo>
                      <a:lnTo>
                        <a:pt x="21431" y="3440"/>
                      </a:lnTo>
                      <a:lnTo>
                        <a:pt x="21848" y="3041"/>
                      </a:lnTo>
                      <a:lnTo>
                        <a:pt x="21974" y="2770"/>
                      </a:lnTo>
                      <a:lnTo>
                        <a:pt x="22192" y="2118"/>
                      </a:lnTo>
                      <a:lnTo>
                        <a:pt x="22662" y="1068"/>
                      </a:lnTo>
                      <a:lnTo>
                        <a:pt x="23079" y="548"/>
                      </a:lnTo>
                      <a:lnTo>
                        <a:pt x="23079" y="616"/>
                      </a:lnTo>
                      <a:lnTo>
                        <a:pt x="22843" y="1358"/>
                      </a:lnTo>
                      <a:lnTo>
                        <a:pt x="22723" y="1659"/>
                      </a:lnTo>
                      <a:lnTo>
                        <a:pt x="22717" y="1666"/>
                      </a:lnTo>
                      <a:lnTo>
                        <a:pt x="22719" y="1668"/>
                      </a:lnTo>
                      <a:lnTo>
                        <a:pt x="22719" y="1668"/>
                      </a:lnTo>
                      <a:lnTo>
                        <a:pt x="22698" y="1720"/>
                      </a:lnTo>
                      <a:lnTo>
                        <a:pt x="22680" y="1792"/>
                      </a:lnTo>
                      <a:lnTo>
                        <a:pt x="22717" y="1901"/>
                      </a:lnTo>
                      <a:lnTo>
                        <a:pt x="22879" y="1973"/>
                      </a:lnTo>
                      <a:lnTo>
                        <a:pt x="23006" y="1901"/>
                      </a:lnTo>
                      <a:lnTo>
                        <a:pt x="23241" y="1666"/>
                      </a:lnTo>
                      <a:lnTo>
                        <a:pt x="23495" y="1430"/>
                      </a:lnTo>
                      <a:lnTo>
                        <a:pt x="23585" y="1394"/>
                      </a:lnTo>
                      <a:lnTo>
                        <a:pt x="23984" y="1195"/>
                      </a:lnTo>
                      <a:lnTo>
                        <a:pt x="24147" y="1159"/>
                      </a:lnTo>
                      <a:lnTo>
                        <a:pt x="24128" y="1213"/>
                      </a:lnTo>
                      <a:lnTo>
                        <a:pt x="23748" y="1829"/>
                      </a:lnTo>
                      <a:lnTo>
                        <a:pt x="23296" y="2408"/>
                      </a:lnTo>
                      <a:lnTo>
                        <a:pt x="23241" y="2516"/>
                      </a:lnTo>
                      <a:lnTo>
                        <a:pt x="23332" y="2679"/>
                      </a:lnTo>
                      <a:lnTo>
                        <a:pt x="23441" y="2716"/>
                      </a:lnTo>
                      <a:lnTo>
                        <a:pt x="23513" y="2679"/>
                      </a:lnTo>
                      <a:lnTo>
                        <a:pt x="23658" y="2589"/>
                      </a:lnTo>
                      <a:lnTo>
                        <a:pt x="23839" y="2535"/>
                      </a:lnTo>
                      <a:lnTo>
                        <a:pt x="23966" y="2444"/>
                      </a:lnTo>
                      <a:lnTo>
                        <a:pt x="24183" y="2408"/>
                      </a:lnTo>
                      <a:lnTo>
                        <a:pt x="24328" y="2498"/>
                      </a:lnTo>
                      <a:lnTo>
                        <a:pt x="24400" y="2752"/>
                      </a:lnTo>
                      <a:lnTo>
                        <a:pt x="24400" y="2933"/>
                      </a:lnTo>
                      <a:lnTo>
                        <a:pt x="24092" y="3277"/>
                      </a:lnTo>
                      <a:lnTo>
                        <a:pt x="23368" y="3856"/>
                      </a:lnTo>
                      <a:lnTo>
                        <a:pt x="22952" y="4073"/>
                      </a:lnTo>
                      <a:lnTo>
                        <a:pt x="22536" y="4272"/>
                      </a:lnTo>
                      <a:lnTo>
                        <a:pt x="21956" y="4761"/>
                      </a:lnTo>
                      <a:lnTo>
                        <a:pt x="21631" y="5105"/>
                      </a:lnTo>
                      <a:lnTo>
                        <a:pt x="20744" y="6010"/>
                      </a:lnTo>
                      <a:lnTo>
                        <a:pt x="18807" y="7675"/>
                      </a:lnTo>
                      <a:lnTo>
                        <a:pt x="17775" y="8435"/>
                      </a:lnTo>
                      <a:lnTo>
                        <a:pt x="16635" y="9250"/>
                      </a:lnTo>
                      <a:lnTo>
                        <a:pt x="14191" y="10698"/>
                      </a:lnTo>
                      <a:lnTo>
                        <a:pt x="12255" y="11585"/>
                      </a:lnTo>
                      <a:lnTo>
                        <a:pt x="10933" y="12092"/>
                      </a:lnTo>
                      <a:lnTo>
                        <a:pt x="9594" y="12490"/>
                      </a:lnTo>
                      <a:lnTo>
                        <a:pt x="8200" y="12797"/>
                      </a:lnTo>
                      <a:lnTo>
                        <a:pt x="7494" y="12888"/>
                      </a:lnTo>
                      <a:lnTo>
                        <a:pt x="7422" y="12906"/>
                      </a:lnTo>
                      <a:lnTo>
                        <a:pt x="7349" y="13033"/>
                      </a:lnTo>
                      <a:lnTo>
                        <a:pt x="7367" y="13159"/>
                      </a:lnTo>
                      <a:lnTo>
                        <a:pt x="7476" y="13250"/>
                      </a:lnTo>
                      <a:lnTo>
                        <a:pt x="7549" y="13250"/>
                      </a:lnTo>
                      <a:lnTo>
                        <a:pt x="8417" y="13141"/>
                      </a:lnTo>
                      <a:lnTo>
                        <a:pt x="10119" y="12743"/>
                      </a:lnTo>
                      <a:lnTo>
                        <a:pt x="11784" y="12200"/>
                      </a:lnTo>
                      <a:lnTo>
                        <a:pt x="13413" y="11512"/>
                      </a:lnTo>
                      <a:lnTo>
                        <a:pt x="14988" y="10698"/>
                      </a:lnTo>
                      <a:lnTo>
                        <a:pt x="16526" y="9793"/>
                      </a:lnTo>
                      <a:lnTo>
                        <a:pt x="17974" y="8779"/>
                      </a:lnTo>
                      <a:lnTo>
                        <a:pt x="19350" y="7711"/>
                      </a:lnTo>
                      <a:lnTo>
                        <a:pt x="20020" y="7150"/>
                      </a:lnTo>
                      <a:lnTo>
                        <a:pt x="20563" y="6680"/>
                      </a:lnTo>
                      <a:lnTo>
                        <a:pt x="21612" y="5666"/>
                      </a:lnTo>
                      <a:lnTo>
                        <a:pt x="22101" y="5141"/>
                      </a:lnTo>
                      <a:lnTo>
                        <a:pt x="22373" y="4888"/>
                      </a:lnTo>
                      <a:lnTo>
                        <a:pt x="22988" y="4471"/>
                      </a:lnTo>
                      <a:lnTo>
                        <a:pt x="23640" y="4109"/>
                      </a:lnTo>
                      <a:lnTo>
                        <a:pt x="24237" y="3675"/>
                      </a:lnTo>
                      <a:lnTo>
                        <a:pt x="24490" y="3403"/>
                      </a:lnTo>
                      <a:lnTo>
                        <a:pt x="24671" y="3168"/>
                      </a:lnTo>
                      <a:lnTo>
                        <a:pt x="24871" y="2788"/>
                      </a:lnTo>
                      <a:lnTo>
                        <a:pt x="24907" y="2480"/>
                      </a:lnTo>
                      <a:lnTo>
                        <a:pt x="24816" y="2263"/>
                      </a:lnTo>
                      <a:lnTo>
                        <a:pt x="24617" y="2118"/>
                      </a:lnTo>
                      <a:lnTo>
                        <a:pt x="24328" y="2064"/>
                      </a:lnTo>
                      <a:lnTo>
                        <a:pt x="23999" y="2119"/>
                      </a:lnTo>
                      <a:lnTo>
                        <a:pt x="23999" y="2119"/>
                      </a:lnTo>
                      <a:lnTo>
                        <a:pt x="24472" y="1430"/>
                      </a:lnTo>
                      <a:lnTo>
                        <a:pt x="24599" y="1032"/>
                      </a:lnTo>
                      <a:lnTo>
                        <a:pt x="24545" y="797"/>
                      </a:lnTo>
                      <a:lnTo>
                        <a:pt x="24454" y="725"/>
                      </a:lnTo>
                      <a:lnTo>
                        <a:pt x="24346" y="652"/>
                      </a:lnTo>
                      <a:lnTo>
                        <a:pt x="24128" y="616"/>
                      </a:lnTo>
                      <a:lnTo>
                        <a:pt x="23748" y="743"/>
                      </a:lnTo>
                      <a:lnTo>
                        <a:pt x="23311" y="1103"/>
                      </a:lnTo>
                      <a:lnTo>
                        <a:pt x="23404" y="815"/>
                      </a:lnTo>
                      <a:lnTo>
                        <a:pt x="23459" y="399"/>
                      </a:lnTo>
                      <a:lnTo>
                        <a:pt x="23441" y="163"/>
                      </a:lnTo>
                      <a:lnTo>
                        <a:pt x="23422" y="55"/>
                      </a:lnTo>
                      <a:lnTo>
                        <a:pt x="232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34"/>
                <p:cNvSpPr/>
                <p:nvPr/>
              </p:nvSpPr>
              <p:spPr>
                <a:xfrm>
                  <a:off x="6856713" y="1650275"/>
                  <a:ext cx="1415115" cy="150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6" h="47369" extrusionOk="0">
                      <a:moveTo>
                        <a:pt x="14409" y="0"/>
                      </a:moveTo>
                      <a:lnTo>
                        <a:pt x="13992" y="18"/>
                      </a:lnTo>
                      <a:lnTo>
                        <a:pt x="13504" y="73"/>
                      </a:lnTo>
                      <a:lnTo>
                        <a:pt x="12544" y="326"/>
                      </a:lnTo>
                      <a:lnTo>
                        <a:pt x="11603" y="742"/>
                      </a:lnTo>
                      <a:lnTo>
                        <a:pt x="10698" y="1303"/>
                      </a:lnTo>
                      <a:lnTo>
                        <a:pt x="9793" y="1973"/>
                      </a:lnTo>
                      <a:lnTo>
                        <a:pt x="8924" y="2788"/>
                      </a:lnTo>
                      <a:lnTo>
                        <a:pt x="7657" y="4163"/>
                      </a:lnTo>
                      <a:lnTo>
                        <a:pt x="6083" y="6317"/>
                      </a:lnTo>
                      <a:lnTo>
                        <a:pt x="4671" y="8688"/>
                      </a:lnTo>
                      <a:lnTo>
                        <a:pt x="3440" y="11204"/>
                      </a:lnTo>
                      <a:lnTo>
                        <a:pt x="2408" y="13757"/>
                      </a:lnTo>
                      <a:lnTo>
                        <a:pt x="1974" y="15005"/>
                      </a:lnTo>
                      <a:lnTo>
                        <a:pt x="1521" y="16417"/>
                      </a:lnTo>
                      <a:lnTo>
                        <a:pt x="815" y="19331"/>
                      </a:lnTo>
                      <a:lnTo>
                        <a:pt x="308" y="22264"/>
                      </a:lnTo>
                      <a:lnTo>
                        <a:pt x="37" y="25178"/>
                      </a:lnTo>
                      <a:lnTo>
                        <a:pt x="1" y="28056"/>
                      </a:lnTo>
                      <a:lnTo>
                        <a:pt x="164" y="30825"/>
                      </a:lnTo>
                      <a:lnTo>
                        <a:pt x="562" y="33450"/>
                      </a:lnTo>
                      <a:lnTo>
                        <a:pt x="1159" y="35893"/>
                      </a:lnTo>
                      <a:lnTo>
                        <a:pt x="1557" y="37015"/>
                      </a:lnTo>
                      <a:lnTo>
                        <a:pt x="2155" y="37794"/>
                      </a:lnTo>
                      <a:lnTo>
                        <a:pt x="3476" y="39296"/>
                      </a:lnTo>
                      <a:lnTo>
                        <a:pt x="4978" y="40690"/>
                      </a:lnTo>
                      <a:lnTo>
                        <a:pt x="6644" y="41993"/>
                      </a:lnTo>
                      <a:lnTo>
                        <a:pt x="8436" y="43170"/>
                      </a:lnTo>
                      <a:lnTo>
                        <a:pt x="10354" y="44219"/>
                      </a:lnTo>
                      <a:lnTo>
                        <a:pt x="12363" y="45143"/>
                      </a:lnTo>
                      <a:lnTo>
                        <a:pt x="14481" y="45921"/>
                      </a:lnTo>
                      <a:lnTo>
                        <a:pt x="15567" y="46247"/>
                      </a:lnTo>
                      <a:lnTo>
                        <a:pt x="16671" y="46536"/>
                      </a:lnTo>
                      <a:lnTo>
                        <a:pt x="18879" y="46989"/>
                      </a:lnTo>
                      <a:lnTo>
                        <a:pt x="21070" y="47260"/>
                      </a:lnTo>
                      <a:lnTo>
                        <a:pt x="23260" y="47369"/>
                      </a:lnTo>
                      <a:lnTo>
                        <a:pt x="25396" y="47296"/>
                      </a:lnTo>
                      <a:lnTo>
                        <a:pt x="27495" y="47061"/>
                      </a:lnTo>
                      <a:lnTo>
                        <a:pt x="29504" y="46645"/>
                      </a:lnTo>
                      <a:lnTo>
                        <a:pt x="31423" y="46066"/>
                      </a:lnTo>
                      <a:lnTo>
                        <a:pt x="32346" y="45704"/>
                      </a:lnTo>
                      <a:lnTo>
                        <a:pt x="33269" y="44962"/>
                      </a:lnTo>
                      <a:lnTo>
                        <a:pt x="35061" y="43188"/>
                      </a:lnTo>
                      <a:lnTo>
                        <a:pt x="36763" y="41160"/>
                      </a:lnTo>
                      <a:lnTo>
                        <a:pt x="38355" y="38898"/>
                      </a:lnTo>
                      <a:lnTo>
                        <a:pt x="39822" y="36418"/>
                      </a:lnTo>
                      <a:lnTo>
                        <a:pt x="41125" y="33794"/>
                      </a:lnTo>
                      <a:lnTo>
                        <a:pt x="42229" y="31024"/>
                      </a:lnTo>
                      <a:lnTo>
                        <a:pt x="43152" y="28182"/>
                      </a:lnTo>
                      <a:lnTo>
                        <a:pt x="43514" y="26734"/>
                      </a:lnTo>
                      <a:lnTo>
                        <a:pt x="43786" y="25449"/>
                      </a:lnTo>
                      <a:lnTo>
                        <a:pt x="44238" y="22734"/>
                      </a:lnTo>
                      <a:lnTo>
                        <a:pt x="44491" y="19947"/>
                      </a:lnTo>
                      <a:lnTo>
                        <a:pt x="44546" y="17177"/>
                      </a:lnTo>
                      <a:lnTo>
                        <a:pt x="44329" y="14535"/>
                      </a:lnTo>
                      <a:lnTo>
                        <a:pt x="43985" y="12689"/>
                      </a:lnTo>
                      <a:lnTo>
                        <a:pt x="43659" y="11548"/>
                      </a:lnTo>
                      <a:lnTo>
                        <a:pt x="43243" y="10498"/>
                      </a:lnTo>
                      <a:lnTo>
                        <a:pt x="42754" y="9539"/>
                      </a:lnTo>
                      <a:lnTo>
                        <a:pt x="42175" y="8707"/>
                      </a:lnTo>
                      <a:lnTo>
                        <a:pt x="41487" y="7983"/>
                      </a:lnTo>
                      <a:lnTo>
                        <a:pt x="41107" y="7675"/>
                      </a:lnTo>
                      <a:lnTo>
                        <a:pt x="40763" y="7440"/>
                      </a:lnTo>
                      <a:lnTo>
                        <a:pt x="40039" y="7132"/>
                      </a:lnTo>
                      <a:lnTo>
                        <a:pt x="39315" y="7005"/>
                      </a:lnTo>
                      <a:lnTo>
                        <a:pt x="38591" y="7059"/>
                      </a:lnTo>
                      <a:lnTo>
                        <a:pt x="37867" y="7259"/>
                      </a:lnTo>
                      <a:lnTo>
                        <a:pt x="37161" y="7566"/>
                      </a:lnTo>
                      <a:lnTo>
                        <a:pt x="36129" y="8182"/>
                      </a:lnTo>
                      <a:lnTo>
                        <a:pt x="34916" y="9213"/>
                      </a:lnTo>
                      <a:lnTo>
                        <a:pt x="33885" y="10281"/>
                      </a:lnTo>
                      <a:lnTo>
                        <a:pt x="32853" y="11566"/>
                      </a:lnTo>
                      <a:lnTo>
                        <a:pt x="32708" y="11784"/>
                      </a:lnTo>
                      <a:lnTo>
                        <a:pt x="32418" y="11566"/>
                      </a:lnTo>
                      <a:lnTo>
                        <a:pt x="30156" y="10317"/>
                      </a:lnTo>
                      <a:lnTo>
                        <a:pt x="27694" y="9304"/>
                      </a:lnTo>
                      <a:lnTo>
                        <a:pt x="26138" y="8833"/>
                      </a:lnTo>
                      <a:lnTo>
                        <a:pt x="24563" y="8435"/>
                      </a:lnTo>
                      <a:lnTo>
                        <a:pt x="21938" y="8001"/>
                      </a:lnTo>
                      <a:lnTo>
                        <a:pt x="19350" y="7874"/>
                      </a:lnTo>
                      <a:lnTo>
                        <a:pt x="19006" y="7910"/>
                      </a:lnTo>
                      <a:lnTo>
                        <a:pt x="18988" y="7657"/>
                      </a:lnTo>
                      <a:lnTo>
                        <a:pt x="18771" y="6010"/>
                      </a:lnTo>
                      <a:lnTo>
                        <a:pt x="18463" y="4562"/>
                      </a:lnTo>
                      <a:lnTo>
                        <a:pt x="17956" y="3041"/>
                      </a:lnTo>
                      <a:lnTo>
                        <a:pt x="17413" y="1991"/>
                      </a:lnTo>
                      <a:lnTo>
                        <a:pt x="16979" y="1358"/>
                      </a:lnTo>
                      <a:lnTo>
                        <a:pt x="16472" y="815"/>
                      </a:lnTo>
                      <a:lnTo>
                        <a:pt x="15875" y="380"/>
                      </a:lnTo>
                      <a:lnTo>
                        <a:pt x="15187" y="109"/>
                      </a:lnTo>
                      <a:lnTo>
                        <a:pt x="144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34"/>
                <p:cNvSpPr/>
                <p:nvPr/>
              </p:nvSpPr>
              <p:spPr>
                <a:xfrm>
                  <a:off x="6856713" y="1650275"/>
                  <a:ext cx="1362794" cy="1002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9" h="31568" extrusionOk="0">
                      <a:moveTo>
                        <a:pt x="14409" y="0"/>
                      </a:moveTo>
                      <a:lnTo>
                        <a:pt x="13992" y="18"/>
                      </a:lnTo>
                      <a:lnTo>
                        <a:pt x="13504" y="73"/>
                      </a:lnTo>
                      <a:lnTo>
                        <a:pt x="12544" y="326"/>
                      </a:lnTo>
                      <a:lnTo>
                        <a:pt x="11603" y="742"/>
                      </a:lnTo>
                      <a:lnTo>
                        <a:pt x="10698" y="1303"/>
                      </a:lnTo>
                      <a:lnTo>
                        <a:pt x="9793" y="1973"/>
                      </a:lnTo>
                      <a:lnTo>
                        <a:pt x="8924" y="2788"/>
                      </a:lnTo>
                      <a:lnTo>
                        <a:pt x="7657" y="4163"/>
                      </a:lnTo>
                      <a:lnTo>
                        <a:pt x="6083" y="6317"/>
                      </a:lnTo>
                      <a:lnTo>
                        <a:pt x="4671" y="8688"/>
                      </a:lnTo>
                      <a:lnTo>
                        <a:pt x="3440" y="11204"/>
                      </a:lnTo>
                      <a:lnTo>
                        <a:pt x="2408" y="13757"/>
                      </a:lnTo>
                      <a:lnTo>
                        <a:pt x="1974" y="15005"/>
                      </a:lnTo>
                      <a:lnTo>
                        <a:pt x="1648" y="16019"/>
                      </a:lnTo>
                      <a:lnTo>
                        <a:pt x="1087" y="18119"/>
                      </a:lnTo>
                      <a:lnTo>
                        <a:pt x="634" y="20218"/>
                      </a:lnTo>
                      <a:lnTo>
                        <a:pt x="308" y="22336"/>
                      </a:lnTo>
                      <a:lnTo>
                        <a:pt x="91" y="24454"/>
                      </a:lnTo>
                      <a:lnTo>
                        <a:pt x="1" y="26553"/>
                      </a:lnTo>
                      <a:lnTo>
                        <a:pt x="19" y="28599"/>
                      </a:lnTo>
                      <a:lnTo>
                        <a:pt x="146" y="30590"/>
                      </a:lnTo>
                      <a:lnTo>
                        <a:pt x="272" y="31567"/>
                      </a:lnTo>
                      <a:lnTo>
                        <a:pt x="417" y="30644"/>
                      </a:lnTo>
                      <a:lnTo>
                        <a:pt x="906" y="28798"/>
                      </a:lnTo>
                      <a:lnTo>
                        <a:pt x="1250" y="27875"/>
                      </a:lnTo>
                      <a:lnTo>
                        <a:pt x="2010" y="25956"/>
                      </a:lnTo>
                      <a:lnTo>
                        <a:pt x="3331" y="22716"/>
                      </a:lnTo>
                      <a:lnTo>
                        <a:pt x="4345" y="20526"/>
                      </a:lnTo>
                      <a:lnTo>
                        <a:pt x="5467" y="18354"/>
                      </a:lnTo>
                      <a:lnTo>
                        <a:pt x="6716" y="16327"/>
                      </a:lnTo>
                      <a:lnTo>
                        <a:pt x="8074" y="14481"/>
                      </a:lnTo>
                      <a:lnTo>
                        <a:pt x="9196" y="13304"/>
                      </a:lnTo>
                      <a:lnTo>
                        <a:pt x="9974" y="12616"/>
                      </a:lnTo>
                      <a:lnTo>
                        <a:pt x="10390" y="12308"/>
                      </a:lnTo>
                      <a:lnTo>
                        <a:pt x="10752" y="12055"/>
                      </a:lnTo>
                      <a:lnTo>
                        <a:pt x="11531" y="11639"/>
                      </a:lnTo>
                      <a:lnTo>
                        <a:pt x="12327" y="11331"/>
                      </a:lnTo>
                      <a:lnTo>
                        <a:pt x="13142" y="11132"/>
                      </a:lnTo>
                      <a:lnTo>
                        <a:pt x="14372" y="11005"/>
                      </a:lnTo>
                      <a:lnTo>
                        <a:pt x="16074" y="11114"/>
                      </a:lnTo>
                      <a:lnTo>
                        <a:pt x="17812" y="11458"/>
                      </a:lnTo>
                      <a:lnTo>
                        <a:pt x="19549" y="11965"/>
                      </a:lnTo>
                      <a:lnTo>
                        <a:pt x="22174" y="12870"/>
                      </a:lnTo>
                      <a:lnTo>
                        <a:pt x="23893" y="13449"/>
                      </a:lnTo>
                      <a:lnTo>
                        <a:pt x="25287" y="13919"/>
                      </a:lnTo>
                      <a:lnTo>
                        <a:pt x="27405" y="14662"/>
                      </a:lnTo>
                      <a:lnTo>
                        <a:pt x="28798" y="15060"/>
                      </a:lnTo>
                      <a:lnTo>
                        <a:pt x="30138" y="15277"/>
                      </a:lnTo>
                      <a:lnTo>
                        <a:pt x="31387" y="15259"/>
                      </a:lnTo>
                      <a:lnTo>
                        <a:pt x="32256" y="15024"/>
                      </a:lnTo>
                      <a:lnTo>
                        <a:pt x="32799" y="14770"/>
                      </a:lnTo>
                      <a:lnTo>
                        <a:pt x="33305" y="14390"/>
                      </a:lnTo>
                      <a:lnTo>
                        <a:pt x="33776" y="13919"/>
                      </a:lnTo>
                      <a:lnTo>
                        <a:pt x="33975" y="13630"/>
                      </a:lnTo>
                      <a:lnTo>
                        <a:pt x="34591" y="12779"/>
                      </a:lnTo>
                      <a:lnTo>
                        <a:pt x="35731" y="11422"/>
                      </a:lnTo>
                      <a:lnTo>
                        <a:pt x="36835" y="10426"/>
                      </a:lnTo>
                      <a:lnTo>
                        <a:pt x="37903" y="9738"/>
                      </a:lnTo>
                      <a:lnTo>
                        <a:pt x="38971" y="9358"/>
                      </a:lnTo>
                      <a:lnTo>
                        <a:pt x="40039" y="9231"/>
                      </a:lnTo>
                      <a:lnTo>
                        <a:pt x="41143" y="9340"/>
                      </a:lnTo>
                      <a:lnTo>
                        <a:pt x="42301" y="9612"/>
                      </a:lnTo>
                      <a:lnTo>
                        <a:pt x="42899" y="9829"/>
                      </a:lnTo>
                      <a:lnTo>
                        <a:pt x="42537" y="9195"/>
                      </a:lnTo>
                      <a:lnTo>
                        <a:pt x="41632" y="8109"/>
                      </a:lnTo>
                      <a:lnTo>
                        <a:pt x="41107" y="7675"/>
                      </a:lnTo>
                      <a:lnTo>
                        <a:pt x="40763" y="7440"/>
                      </a:lnTo>
                      <a:lnTo>
                        <a:pt x="40039" y="7132"/>
                      </a:lnTo>
                      <a:lnTo>
                        <a:pt x="39315" y="7005"/>
                      </a:lnTo>
                      <a:lnTo>
                        <a:pt x="38591" y="7059"/>
                      </a:lnTo>
                      <a:lnTo>
                        <a:pt x="37867" y="7259"/>
                      </a:lnTo>
                      <a:lnTo>
                        <a:pt x="37161" y="7566"/>
                      </a:lnTo>
                      <a:lnTo>
                        <a:pt x="36129" y="8182"/>
                      </a:lnTo>
                      <a:lnTo>
                        <a:pt x="34916" y="9213"/>
                      </a:lnTo>
                      <a:lnTo>
                        <a:pt x="33885" y="10281"/>
                      </a:lnTo>
                      <a:lnTo>
                        <a:pt x="32853" y="11566"/>
                      </a:lnTo>
                      <a:lnTo>
                        <a:pt x="32708" y="11784"/>
                      </a:lnTo>
                      <a:lnTo>
                        <a:pt x="32418" y="11566"/>
                      </a:lnTo>
                      <a:lnTo>
                        <a:pt x="30156" y="10317"/>
                      </a:lnTo>
                      <a:lnTo>
                        <a:pt x="27694" y="9304"/>
                      </a:lnTo>
                      <a:lnTo>
                        <a:pt x="26138" y="8833"/>
                      </a:lnTo>
                      <a:lnTo>
                        <a:pt x="24563" y="8435"/>
                      </a:lnTo>
                      <a:lnTo>
                        <a:pt x="21938" y="8001"/>
                      </a:lnTo>
                      <a:lnTo>
                        <a:pt x="19350" y="7874"/>
                      </a:lnTo>
                      <a:lnTo>
                        <a:pt x="19006" y="7910"/>
                      </a:lnTo>
                      <a:lnTo>
                        <a:pt x="18988" y="7657"/>
                      </a:lnTo>
                      <a:lnTo>
                        <a:pt x="18771" y="6010"/>
                      </a:lnTo>
                      <a:lnTo>
                        <a:pt x="18463" y="4562"/>
                      </a:lnTo>
                      <a:lnTo>
                        <a:pt x="17956" y="3041"/>
                      </a:lnTo>
                      <a:lnTo>
                        <a:pt x="17413" y="1991"/>
                      </a:lnTo>
                      <a:lnTo>
                        <a:pt x="16979" y="1358"/>
                      </a:lnTo>
                      <a:lnTo>
                        <a:pt x="16472" y="815"/>
                      </a:lnTo>
                      <a:lnTo>
                        <a:pt x="15875" y="380"/>
                      </a:lnTo>
                      <a:lnTo>
                        <a:pt x="15187" y="109"/>
                      </a:lnTo>
                      <a:lnTo>
                        <a:pt x="144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34"/>
                <p:cNvSpPr/>
                <p:nvPr/>
              </p:nvSpPr>
              <p:spPr>
                <a:xfrm>
                  <a:off x="6985530" y="2400083"/>
                  <a:ext cx="852163" cy="75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5" h="23748" extrusionOk="0">
                      <a:moveTo>
                        <a:pt x="14481" y="0"/>
                      </a:moveTo>
                      <a:lnTo>
                        <a:pt x="13159" y="109"/>
                      </a:lnTo>
                      <a:lnTo>
                        <a:pt x="11856" y="380"/>
                      </a:lnTo>
                      <a:lnTo>
                        <a:pt x="10571" y="797"/>
                      </a:lnTo>
                      <a:lnTo>
                        <a:pt x="9322" y="1358"/>
                      </a:lnTo>
                      <a:lnTo>
                        <a:pt x="8109" y="2045"/>
                      </a:lnTo>
                      <a:lnTo>
                        <a:pt x="6951" y="2860"/>
                      </a:lnTo>
                      <a:lnTo>
                        <a:pt x="5847" y="3801"/>
                      </a:lnTo>
                      <a:lnTo>
                        <a:pt x="4815" y="4851"/>
                      </a:lnTo>
                      <a:lnTo>
                        <a:pt x="3838" y="6028"/>
                      </a:lnTo>
                      <a:lnTo>
                        <a:pt x="2969" y="7295"/>
                      </a:lnTo>
                      <a:lnTo>
                        <a:pt x="2190" y="8652"/>
                      </a:lnTo>
                      <a:lnTo>
                        <a:pt x="1503" y="10100"/>
                      </a:lnTo>
                      <a:lnTo>
                        <a:pt x="923" y="11639"/>
                      </a:lnTo>
                      <a:lnTo>
                        <a:pt x="688" y="12453"/>
                      </a:lnTo>
                      <a:lnTo>
                        <a:pt x="435" y="13394"/>
                      </a:lnTo>
                      <a:lnTo>
                        <a:pt x="91" y="15295"/>
                      </a:lnTo>
                      <a:lnTo>
                        <a:pt x="0" y="16236"/>
                      </a:lnTo>
                      <a:lnTo>
                        <a:pt x="579" y="16779"/>
                      </a:lnTo>
                      <a:lnTo>
                        <a:pt x="1792" y="17793"/>
                      </a:lnTo>
                      <a:lnTo>
                        <a:pt x="3114" y="18752"/>
                      </a:lnTo>
                      <a:lnTo>
                        <a:pt x="4489" y="19639"/>
                      </a:lnTo>
                      <a:lnTo>
                        <a:pt x="5955" y="20453"/>
                      </a:lnTo>
                      <a:lnTo>
                        <a:pt x="7476" y="21177"/>
                      </a:lnTo>
                      <a:lnTo>
                        <a:pt x="9050" y="21829"/>
                      </a:lnTo>
                      <a:lnTo>
                        <a:pt x="10679" y="22390"/>
                      </a:lnTo>
                      <a:lnTo>
                        <a:pt x="11512" y="22644"/>
                      </a:lnTo>
                      <a:lnTo>
                        <a:pt x="12345" y="22861"/>
                      </a:lnTo>
                      <a:lnTo>
                        <a:pt x="14028" y="23241"/>
                      </a:lnTo>
                      <a:lnTo>
                        <a:pt x="15729" y="23512"/>
                      </a:lnTo>
                      <a:lnTo>
                        <a:pt x="17395" y="23675"/>
                      </a:lnTo>
                      <a:lnTo>
                        <a:pt x="19060" y="23748"/>
                      </a:lnTo>
                      <a:lnTo>
                        <a:pt x="20707" y="23730"/>
                      </a:lnTo>
                      <a:lnTo>
                        <a:pt x="22336" y="23603"/>
                      </a:lnTo>
                      <a:lnTo>
                        <a:pt x="23911" y="23368"/>
                      </a:lnTo>
                      <a:lnTo>
                        <a:pt x="24671" y="23205"/>
                      </a:lnTo>
                      <a:lnTo>
                        <a:pt x="25087" y="22354"/>
                      </a:lnTo>
                      <a:lnTo>
                        <a:pt x="25793" y="20562"/>
                      </a:lnTo>
                      <a:lnTo>
                        <a:pt x="26083" y="19621"/>
                      </a:lnTo>
                      <a:lnTo>
                        <a:pt x="26300" y="18806"/>
                      </a:lnTo>
                      <a:lnTo>
                        <a:pt x="26608" y="17195"/>
                      </a:lnTo>
                      <a:lnTo>
                        <a:pt x="26789" y="15603"/>
                      </a:lnTo>
                      <a:lnTo>
                        <a:pt x="26825" y="14028"/>
                      </a:lnTo>
                      <a:lnTo>
                        <a:pt x="26753" y="12489"/>
                      </a:lnTo>
                      <a:lnTo>
                        <a:pt x="26535" y="11005"/>
                      </a:lnTo>
                      <a:lnTo>
                        <a:pt x="26210" y="9557"/>
                      </a:lnTo>
                      <a:lnTo>
                        <a:pt x="25757" y="8181"/>
                      </a:lnTo>
                      <a:lnTo>
                        <a:pt x="25196" y="6878"/>
                      </a:lnTo>
                      <a:lnTo>
                        <a:pt x="24526" y="5647"/>
                      </a:lnTo>
                      <a:lnTo>
                        <a:pt x="23748" y="4525"/>
                      </a:lnTo>
                      <a:lnTo>
                        <a:pt x="22861" y="3493"/>
                      </a:lnTo>
                      <a:lnTo>
                        <a:pt x="21902" y="2588"/>
                      </a:lnTo>
                      <a:lnTo>
                        <a:pt x="20834" y="1792"/>
                      </a:lnTo>
                      <a:lnTo>
                        <a:pt x="19675" y="1122"/>
                      </a:lnTo>
                      <a:lnTo>
                        <a:pt x="18445" y="616"/>
                      </a:lnTo>
                      <a:lnTo>
                        <a:pt x="17793" y="416"/>
                      </a:lnTo>
                      <a:lnTo>
                        <a:pt x="17141" y="235"/>
                      </a:lnTo>
                      <a:lnTo>
                        <a:pt x="15820" y="36"/>
                      </a:lnTo>
                      <a:lnTo>
                        <a:pt x="144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4"/>
                <p:cNvSpPr/>
                <p:nvPr/>
              </p:nvSpPr>
              <p:spPr>
                <a:xfrm>
                  <a:off x="7487489" y="3147000"/>
                  <a:ext cx="12707" cy="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55" extrusionOk="0">
                      <a:moveTo>
                        <a:pt x="1" y="0"/>
                      </a:moveTo>
                      <a:lnTo>
                        <a:pt x="200" y="19"/>
                      </a:lnTo>
                      <a:lnTo>
                        <a:pt x="399" y="55"/>
                      </a:lnTo>
                      <a:lnTo>
                        <a:pt x="200" y="1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4"/>
                <p:cNvSpPr/>
                <p:nvPr/>
              </p:nvSpPr>
              <p:spPr>
                <a:xfrm>
                  <a:off x="7549594" y="3152750"/>
                  <a:ext cx="14994" cy="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37" extrusionOk="0">
                      <a:moveTo>
                        <a:pt x="1" y="0"/>
                      </a:moveTo>
                      <a:lnTo>
                        <a:pt x="236" y="19"/>
                      </a:lnTo>
                      <a:lnTo>
                        <a:pt x="471" y="37"/>
                      </a:lnTo>
                      <a:lnTo>
                        <a:pt x="236" y="1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4"/>
                <p:cNvSpPr/>
                <p:nvPr/>
              </p:nvSpPr>
              <p:spPr>
                <a:xfrm>
                  <a:off x="7113172" y="3014181"/>
                  <a:ext cx="14994" cy="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290" extrusionOk="0">
                      <a:moveTo>
                        <a:pt x="1" y="0"/>
                      </a:moveTo>
                      <a:lnTo>
                        <a:pt x="236" y="145"/>
                      </a:lnTo>
                      <a:lnTo>
                        <a:pt x="471" y="290"/>
                      </a:lnTo>
                      <a:lnTo>
                        <a:pt x="236" y="14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34"/>
                <p:cNvSpPr/>
                <p:nvPr/>
              </p:nvSpPr>
              <p:spPr>
                <a:xfrm>
                  <a:off x="7026352" y="2952075"/>
                  <a:ext cx="52925" cy="39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" h="1250" extrusionOk="0">
                      <a:moveTo>
                        <a:pt x="0" y="0"/>
                      </a:moveTo>
                      <a:lnTo>
                        <a:pt x="815" y="652"/>
                      </a:lnTo>
                      <a:lnTo>
                        <a:pt x="1666" y="1249"/>
                      </a:lnTo>
                      <a:lnTo>
                        <a:pt x="815" y="6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34"/>
                <p:cNvSpPr/>
                <p:nvPr/>
              </p:nvSpPr>
              <p:spPr>
                <a:xfrm>
                  <a:off x="7087885" y="2997503"/>
                  <a:ext cx="15534" cy="10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327" extrusionOk="0">
                      <a:moveTo>
                        <a:pt x="0" y="0"/>
                      </a:moveTo>
                      <a:lnTo>
                        <a:pt x="235" y="163"/>
                      </a:lnTo>
                      <a:lnTo>
                        <a:pt x="489" y="326"/>
                      </a:lnTo>
                      <a:lnTo>
                        <a:pt x="235" y="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34"/>
                <p:cNvSpPr/>
                <p:nvPr/>
              </p:nvSpPr>
              <p:spPr>
                <a:xfrm>
                  <a:off x="7518557" y="3150463"/>
                  <a:ext cx="14391" cy="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37" extrusionOk="0">
                      <a:moveTo>
                        <a:pt x="0" y="0"/>
                      </a:moveTo>
                      <a:lnTo>
                        <a:pt x="236" y="18"/>
                      </a:lnTo>
                      <a:lnTo>
                        <a:pt x="453" y="36"/>
                      </a:lnTo>
                      <a:lnTo>
                        <a:pt x="236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34"/>
                <p:cNvSpPr/>
                <p:nvPr/>
              </p:nvSpPr>
              <p:spPr>
                <a:xfrm>
                  <a:off x="7450130" y="3141251"/>
                  <a:ext cx="7497" cy="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55" extrusionOk="0">
                      <a:moveTo>
                        <a:pt x="0" y="0"/>
                      </a:moveTo>
                      <a:lnTo>
                        <a:pt x="109" y="19"/>
                      </a:lnTo>
                      <a:lnTo>
                        <a:pt x="236" y="55"/>
                      </a:lnTo>
                      <a:lnTo>
                        <a:pt x="109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34"/>
                <p:cNvSpPr/>
                <p:nvPr/>
              </p:nvSpPr>
              <p:spPr>
                <a:xfrm>
                  <a:off x="7278776" y="3095251"/>
                  <a:ext cx="10388" cy="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28" extrusionOk="0">
                      <a:moveTo>
                        <a:pt x="0" y="0"/>
                      </a:moveTo>
                      <a:lnTo>
                        <a:pt x="163" y="73"/>
                      </a:lnTo>
                      <a:lnTo>
                        <a:pt x="326" y="127"/>
                      </a:lnTo>
                      <a:lnTo>
                        <a:pt x="163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34"/>
                <p:cNvSpPr/>
                <p:nvPr/>
              </p:nvSpPr>
              <p:spPr>
                <a:xfrm>
                  <a:off x="7179312" y="3051539"/>
                  <a:ext cx="13247" cy="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218" extrusionOk="0">
                      <a:moveTo>
                        <a:pt x="0" y="1"/>
                      </a:moveTo>
                      <a:lnTo>
                        <a:pt x="217" y="109"/>
                      </a:lnTo>
                      <a:lnTo>
                        <a:pt x="416" y="218"/>
                      </a:lnTo>
                      <a:lnTo>
                        <a:pt x="217" y="10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34"/>
                <p:cNvSpPr/>
                <p:nvPr/>
              </p:nvSpPr>
              <p:spPr>
                <a:xfrm>
                  <a:off x="7248311" y="3083751"/>
                  <a:ext cx="7497" cy="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91" extrusionOk="0">
                      <a:moveTo>
                        <a:pt x="0" y="0"/>
                      </a:moveTo>
                      <a:lnTo>
                        <a:pt x="109" y="37"/>
                      </a:lnTo>
                      <a:lnTo>
                        <a:pt x="235" y="91"/>
                      </a:lnTo>
                      <a:lnTo>
                        <a:pt x="10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34"/>
                <p:cNvSpPr/>
                <p:nvPr/>
              </p:nvSpPr>
              <p:spPr>
                <a:xfrm>
                  <a:off x="7382846" y="3127463"/>
                  <a:ext cx="9816" cy="2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" h="73" extrusionOk="0">
                      <a:moveTo>
                        <a:pt x="1" y="0"/>
                      </a:moveTo>
                      <a:lnTo>
                        <a:pt x="145" y="36"/>
                      </a:lnTo>
                      <a:lnTo>
                        <a:pt x="308" y="72"/>
                      </a:lnTo>
                      <a:lnTo>
                        <a:pt x="145" y="3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34"/>
                <p:cNvSpPr/>
                <p:nvPr/>
              </p:nvSpPr>
              <p:spPr>
                <a:xfrm>
                  <a:off x="7415059" y="3134929"/>
                  <a:ext cx="10388" cy="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5" extrusionOk="0">
                      <a:moveTo>
                        <a:pt x="0" y="0"/>
                      </a:moveTo>
                      <a:lnTo>
                        <a:pt x="163" y="37"/>
                      </a:lnTo>
                      <a:lnTo>
                        <a:pt x="326" y="55"/>
                      </a:lnTo>
                      <a:lnTo>
                        <a:pt x="163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34"/>
                <p:cNvSpPr/>
                <p:nvPr/>
              </p:nvSpPr>
              <p:spPr>
                <a:xfrm>
                  <a:off x="7151706" y="3037180"/>
                  <a:ext cx="12675" cy="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218" extrusionOk="0">
                      <a:moveTo>
                        <a:pt x="0" y="0"/>
                      </a:moveTo>
                      <a:lnTo>
                        <a:pt x="199" y="109"/>
                      </a:lnTo>
                      <a:lnTo>
                        <a:pt x="398" y="217"/>
                      </a:lnTo>
                      <a:lnTo>
                        <a:pt x="199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34"/>
                <p:cNvSpPr/>
                <p:nvPr/>
              </p:nvSpPr>
              <p:spPr>
                <a:xfrm>
                  <a:off x="7310385" y="3106751"/>
                  <a:ext cx="9816" cy="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" h="91" extrusionOk="0">
                      <a:moveTo>
                        <a:pt x="1" y="0"/>
                      </a:moveTo>
                      <a:lnTo>
                        <a:pt x="164" y="55"/>
                      </a:lnTo>
                      <a:lnTo>
                        <a:pt x="309" y="91"/>
                      </a:lnTo>
                      <a:lnTo>
                        <a:pt x="164" y="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34"/>
                <p:cNvSpPr/>
                <p:nvPr/>
              </p:nvSpPr>
              <p:spPr>
                <a:xfrm>
                  <a:off x="7547307" y="1904415"/>
                  <a:ext cx="89140" cy="58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1829" extrusionOk="0">
                      <a:moveTo>
                        <a:pt x="127" y="1"/>
                      </a:moveTo>
                      <a:lnTo>
                        <a:pt x="36" y="254"/>
                      </a:lnTo>
                      <a:lnTo>
                        <a:pt x="0" y="797"/>
                      </a:lnTo>
                      <a:lnTo>
                        <a:pt x="199" y="1286"/>
                      </a:lnTo>
                      <a:lnTo>
                        <a:pt x="652" y="1666"/>
                      </a:lnTo>
                      <a:lnTo>
                        <a:pt x="978" y="1793"/>
                      </a:lnTo>
                      <a:lnTo>
                        <a:pt x="1267" y="1829"/>
                      </a:lnTo>
                      <a:lnTo>
                        <a:pt x="1901" y="1666"/>
                      </a:lnTo>
                      <a:lnTo>
                        <a:pt x="2444" y="1250"/>
                      </a:lnTo>
                      <a:lnTo>
                        <a:pt x="2770" y="725"/>
                      </a:lnTo>
                      <a:lnTo>
                        <a:pt x="2806" y="435"/>
                      </a:lnTo>
                      <a:lnTo>
                        <a:pt x="1340" y="145"/>
                      </a:lnTo>
                      <a:lnTo>
                        <a:pt x="1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34"/>
                <p:cNvSpPr/>
                <p:nvPr/>
              </p:nvSpPr>
              <p:spPr>
                <a:xfrm>
                  <a:off x="6985530" y="2915860"/>
                  <a:ext cx="15534" cy="1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53" extrusionOk="0">
                      <a:moveTo>
                        <a:pt x="0" y="0"/>
                      </a:moveTo>
                      <a:lnTo>
                        <a:pt x="254" y="235"/>
                      </a:lnTo>
                      <a:lnTo>
                        <a:pt x="489" y="453"/>
                      </a:lnTo>
                      <a:lnTo>
                        <a:pt x="254" y="2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34"/>
                <p:cNvSpPr/>
                <p:nvPr/>
              </p:nvSpPr>
              <p:spPr>
                <a:xfrm>
                  <a:off x="7689339" y="1932021"/>
                  <a:ext cx="100639" cy="81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2553" extrusionOk="0">
                      <a:moveTo>
                        <a:pt x="54" y="0"/>
                      </a:moveTo>
                      <a:lnTo>
                        <a:pt x="0" y="272"/>
                      </a:lnTo>
                      <a:lnTo>
                        <a:pt x="18" y="815"/>
                      </a:lnTo>
                      <a:lnTo>
                        <a:pt x="145" y="1340"/>
                      </a:lnTo>
                      <a:lnTo>
                        <a:pt x="434" y="1810"/>
                      </a:lnTo>
                      <a:lnTo>
                        <a:pt x="670" y="2010"/>
                      </a:lnTo>
                      <a:lnTo>
                        <a:pt x="923" y="2227"/>
                      </a:lnTo>
                      <a:lnTo>
                        <a:pt x="1394" y="2462"/>
                      </a:lnTo>
                      <a:lnTo>
                        <a:pt x="1810" y="2553"/>
                      </a:lnTo>
                      <a:lnTo>
                        <a:pt x="2172" y="2516"/>
                      </a:lnTo>
                      <a:lnTo>
                        <a:pt x="2480" y="2335"/>
                      </a:lnTo>
                      <a:lnTo>
                        <a:pt x="2733" y="2082"/>
                      </a:lnTo>
                      <a:lnTo>
                        <a:pt x="3041" y="1539"/>
                      </a:lnTo>
                      <a:lnTo>
                        <a:pt x="3168" y="1105"/>
                      </a:lnTo>
                      <a:lnTo>
                        <a:pt x="2498" y="833"/>
                      </a:lnTo>
                      <a:lnTo>
                        <a:pt x="941" y="27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34"/>
                <p:cNvSpPr/>
                <p:nvPr/>
              </p:nvSpPr>
              <p:spPr>
                <a:xfrm>
                  <a:off x="6888925" y="2062553"/>
                  <a:ext cx="117889" cy="175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" h="5521" extrusionOk="0">
                      <a:moveTo>
                        <a:pt x="1684" y="0"/>
                      </a:moveTo>
                      <a:lnTo>
                        <a:pt x="1304" y="1014"/>
                      </a:lnTo>
                      <a:lnTo>
                        <a:pt x="960" y="2027"/>
                      </a:lnTo>
                      <a:lnTo>
                        <a:pt x="435" y="3711"/>
                      </a:lnTo>
                      <a:lnTo>
                        <a:pt x="0" y="5448"/>
                      </a:lnTo>
                      <a:lnTo>
                        <a:pt x="399" y="5521"/>
                      </a:lnTo>
                      <a:lnTo>
                        <a:pt x="1177" y="5521"/>
                      </a:lnTo>
                      <a:lnTo>
                        <a:pt x="1919" y="5322"/>
                      </a:lnTo>
                      <a:lnTo>
                        <a:pt x="2625" y="4905"/>
                      </a:lnTo>
                      <a:lnTo>
                        <a:pt x="2933" y="4598"/>
                      </a:lnTo>
                      <a:lnTo>
                        <a:pt x="3204" y="4290"/>
                      </a:lnTo>
                      <a:lnTo>
                        <a:pt x="3566" y="3638"/>
                      </a:lnTo>
                      <a:lnTo>
                        <a:pt x="3711" y="2969"/>
                      </a:lnTo>
                      <a:lnTo>
                        <a:pt x="3657" y="2335"/>
                      </a:lnTo>
                      <a:lnTo>
                        <a:pt x="3439" y="1702"/>
                      </a:lnTo>
                      <a:lnTo>
                        <a:pt x="3059" y="1141"/>
                      </a:lnTo>
                      <a:lnTo>
                        <a:pt x="2589" y="616"/>
                      </a:lnTo>
                      <a:lnTo>
                        <a:pt x="2010" y="181"/>
                      </a:lnTo>
                      <a:lnTo>
                        <a:pt x="1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34"/>
                <p:cNvSpPr/>
                <p:nvPr/>
              </p:nvSpPr>
              <p:spPr>
                <a:xfrm>
                  <a:off x="7720948" y="3142394"/>
                  <a:ext cx="21316" cy="3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110" extrusionOk="0">
                      <a:moveTo>
                        <a:pt x="1" y="109"/>
                      </a:moveTo>
                      <a:lnTo>
                        <a:pt x="345" y="73"/>
                      </a:lnTo>
                      <a:lnTo>
                        <a:pt x="670" y="1"/>
                      </a:lnTo>
                      <a:lnTo>
                        <a:pt x="345" y="73"/>
                      </a:lnTo>
                      <a:lnTo>
                        <a:pt x="1" y="109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34"/>
                <p:cNvSpPr/>
                <p:nvPr/>
              </p:nvSpPr>
              <p:spPr>
                <a:xfrm>
                  <a:off x="7590987" y="3154466"/>
                  <a:ext cx="18457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1" extrusionOk="0">
                      <a:moveTo>
                        <a:pt x="1" y="1"/>
                      </a:moveTo>
                      <a:lnTo>
                        <a:pt x="291" y="1"/>
                      </a:lnTo>
                      <a:lnTo>
                        <a:pt x="580" y="1"/>
                      </a:lnTo>
                      <a:lnTo>
                        <a:pt x="29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34"/>
                <p:cNvSpPr/>
                <p:nvPr/>
              </p:nvSpPr>
              <p:spPr>
                <a:xfrm>
                  <a:off x="8157370" y="2341980"/>
                  <a:ext cx="107565" cy="19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5993" extrusionOk="0">
                      <a:moveTo>
                        <a:pt x="2336" y="1"/>
                      </a:moveTo>
                      <a:lnTo>
                        <a:pt x="1684" y="37"/>
                      </a:lnTo>
                      <a:lnTo>
                        <a:pt x="1123" y="182"/>
                      </a:lnTo>
                      <a:lnTo>
                        <a:pt x="634" y="472"/>
                      </a:lnTo>
                      <a:lnTo>
                        <a:pt x="272" y="906"/>
                      </a:lnTo>
                      <a:lnTo>
                        <a:pt x="55" y="1521"/>
                      </a:lnTo>
                      <a:lnTo>
                        <a:pt x="1" y="2318"/>
                      </a:lnTo>
                      <a:lnTo>
                        <a:pt x="55" y="2807"/>
                      </a:lnTo>
                      <a:lnTo>
                        <a:pt x="164" y="3368"/>
                      </a:lnTo>
                      <a:lnTo>
                        <a:pt x="544" y="4327"/>
                      </a:lnTo>
                      <a:lnTo>
                        <a:pt x="1141" y="5105"/>
                      </a:lnTo>
                      <a:lnTo>
                        <a:pt x="1865" y="5739"/>
                      </a:lnTo>
                      <a:lnTo>
                        <a:pt x="2300" y="5992"/>
                      </a:lnTo>
                      <a:lnTo>
                        <a:pt x="2444" y="5467"/>
                      </a:lnTo>
                      <a:lnTo>
                        <a:pt x="2571" y="4960"/>
                      </a:lnTo>
                      <a:lnTo>
                        <a:pt x="2824" y="3802"/>
                      </a:lnTo>
                      <a:lnTo>
                        <a:pt x="3241" y="1377"/>
                      </a:lnTo>
                      <a:lnTo>
                        <a:pt x="3386" y="128"/>
                      </a:lnTo>
                      <a:lnTo>
                        <a:pt x="3024" y="55"/>
                      </a:lnTo>
                      <a:lnTo>
                        <a:pt x="23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34"/>
                <p:cNvSpPr/>
                <p:nvPr/>
              </p:nvSpPr>
              <p:spPr>
                <a:xfrm>
                  <a:off x="7209205" y="3066502"/>
                  <a:ext cx="11532" cy="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64" extrusionOk="0">
                      <a:moveTo>
                        <a:pt x="0" y="0"/>
                      </a:moveTo>
                      <a:lnTo>
                        <a:pt x="181" y="73"/>
                      </a:lnTo>
                      <a:lnTo>
                        <a:pt x="362" y="163"/>
                      </a:lnTo>
                      <a:lnTo>
                        <a:pt x="181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34"/>
                <p:cNvSpPr/>
                <p:nvPr/>
              </p:nvSpPr>
              <p:spPr>
                <a:xfrm>
                  <a:off x="7006211" y="2934825"/>
                  <a:ext cx="16138" cy="13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435" extrusionOk="0">
                      <a:moveTo>
                        <a:pt x="1" y="0"/>
                      </a:moveTo>
                      <a:lnTo>
                        <a:pt x="254" y="218"/>
                      </a:lnTo>
                      <a:lnTo>
                        <a:pt x="508" y="435"/>
                      </a:lnTo>
                      <a:lnTo>
                        <a:pt x="254" y="21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34"/>
                <p:cNvSpPr/>
                <p:nvPr/>
              </p:nvSpPr>
              <p:spPr>
                <a:xfrm>
                  <a:off x="7649090" y="3146429"/>
                  <a:ext cx="67855" cy="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218" extrusionOk="0">
                      <a:moveTo>
                        <a:pt x="0" y="218"/>
                      </a:moveTo>
                      <a:lnTo>
                        <a:pt x="1068" y="145"/>
                      </a:lnTo>
                      <a:lnTo>
                        <a:pt x="2136" y="0"/>
                      </a:lnTo>
                      <a:lnTo>
                        <a:pt x="1068" y="145"/>
                      </a:lnTo>
                      <a:lnTo>
                        <a:pt x="0" y="218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34"/>
                <p:cNvSpPr/>
                <p:nvPr/>
              </p:nvSpPr>
              <p:spPr>
                <a:xfrm>
                  <a:off x="7620912" y="3153894"/>
                  <a:ext cx="18997" cy="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19" extrusionOk="0">
                      <a:moveTo>
                        <a:pt x="0" y="19"/>
                      </a:moveTo>
                      <a:lnTo>
                        <a:pt x="290" y="1"/>
                      </a:lnTo>
                      <a:lnTo>
                        <a:pt x="597" y="1"/>
                      </a:lnTo>
                      <a:lnTo>
                        <a:pt x="290" y="1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34"/>
                <p:cNvSpPr/>
                <p:nvPr/>
              </p:nvSpPr>
              <p:spPr>
                <a:xfrm>
                  <a:off x="7022317" y="2948612"/>
                  <a:ext cx="4066" cy="3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" h="110" extrusionOk="0">
                      <a:moveTo>
                        <a:pt x="1" y="1"/>
                      </a:moveTo>
                      <a:lnTo>
                        <a:pt x="55" y="55"/>
                      </a:lnTo>
                      <a:lnTo>
                        <a:pt x="127" y="109"/>
                      </a:lnTo>
                      <a:lnTo>
                        <a:pt x="55" y="5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34"/>
                <p:cNvSpPr/>
                <p:nvPr/>
              </p:nvSpPr>
              <p:spPr>
                <a:xfrm>
                  <a:off x="7192527" y="3058433"/>
                  <a:ext cx="16710" cy="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55" extrusionOk="0">
                      <a:moveTo>
                        <a:pt x="0" y="1"/>
                      </a:moveTo>
                      <a:lnTo>
                        <a:pt x="254" y="128"/>
                      </a:lnTo>
                      <a:lnTo>
                        <a:pt x="525" y="254"/>
                      </a:lnTo>
                      <a:lnTo>
                        <a:pt x="254" y="12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34"/>
                <p:cNvSpPr/>
                <p:nvPr/>
              </p:nvSpPr>
              <p:spPr>
                <a:xfrm>
                  <a:off x="7079244" y="2991753"/>
                  <a:ext cx="8673" cy="5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182" extrusionOk="0">
                      <a:moveTo>
                        <a:pt x="1" y="0"/>
                      </a:moveTo>
                      <a:lnTo>
                        <a:pt x="127" y="91"/>
                      </a:lnTo>
                      <a:lnTo>
                        <a:pt x="272" y="181"/>
                      </a:lnTo>
                      <a:lnTo>
                        <a:pt x="127" y="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34"/>
                <p:cNvSpPr/>
                <p:nvPr/>
              </p:nvSpPr>
              <p:spPr>
                <a:xfrm>
                  <a:off x="7164350" y="3044074"/>
                  <a:ext cx="14994" cy="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236" extrusionOk="0">
                      <a:moveTo>
                        <a:pt x="0" y="0"/>
                      </a:moveTo>
                      <a:lnTo>
                        <a:pt x="236" y="127"/>
                      </a:lnTo>
                      <a:lnTo>
                        <a:pt x="471" y="236"/>
                      </a:lnTo>
                      <a:lnTo>
                        <a:pt x="236" y="1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4"/>
                <p:cNvSpPr/>
                <p:nvPr/>
              </p:nvSpPr>
              <p:spPr>
                <a:xfrm>
                  <a:off x="7103388" y="3007859"/>
                  <a:ext cx="9816" cy="6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" h="200" extrusionOk="0">
                      <a:moveTo>
                        <a:pt x="1" y="0"/>
                      </a:moveTo>
                      <a:lnTo>
                        <a:pt x="146" y="109"/>
                      </a:lnTo>
                      <a:lnTo>
                        <a:pt x="309" y="199"/>
                      </a:lnTo>
                      <a:lnTo>
                        <a:pt x="146" y="10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34"/>
                <p:cNvSpPr/>
                <p:nvPr/>
              </p:nvSpPr>
              <p:spPr>
                <a:xfrm>
                  <a:off x="6985530" y="2915860"/>
                  <a:ext cx="32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34"/>
                <p:cNvSpPr/>
                <p:nvPr/>
              </p:nvSpPr>
              <p:spPr>
                <a:xfrm>
                  <a:off x="7128135" y="3023361"/>
                  <a:ext cx="23603" cy="13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436" extrusionOk="0">
                      <a:moveTo>
                        <a:pt x="0" y="1"/>
                      </a:moveTo>
                      <a:lnTo>
                        <a:pt x="362" y="218"/>
                      </a:lnTo>
                      <a:lnTo>
                        <a:pt x="742" y="435"/>
                      </a:lnTo>
                      <a:lnTo>
                        <a:pt x="362" y="21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34"/>
                <p:cNvSpPr/>
                <p:nvPr/>
              </p:nvSpPr>
              <p:spPr>
                <a:xfrm>
                  <a:off x="7001033" y="2930219"/>
                  <a:ext cx="5210" cy="4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46" extrusionOk="0">
                      <a:moveTo>
                        <a:pt x="1" y="1"/>
                      </a:moveTo>
                      <a:lnTo>
                        <a:pt x="91" y="73"/>
                      </a:lnTo>
                      <a:lnTo>
                        <a:pt x="164" y="145"/>
                      </a:lnTo>
                      <a:lnTo>
                        <a:pt x="91" y="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34"/>
                <p:cNvSpPr/>
                <p:nvPr/>
              </p:nvSpPr>
              <p:spPr>
                <a:xfrm>
                  <a:off x="7564557" y="3153894"/>
                  <a:ext cx="26462" cy="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19" extrusionOk="0">
                      <a:moveTo>
                        <a:pt x="0" y="1"/>
                      </a:moveTo>
                      <a:lnTo>
                        <a:pt x="417" y="19"/>
                      </a:lnTo>
                      <a:lnTo>
                        <a:pt x="833" y="19"/>
                      </a:lnTo>
                      <a:lnTo>
                        <a:pt x="417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34"/>
                <p:cNvSpPr/>
                <p:nvPr/>
              </p:nvSpPr>
              <p:spPr>
                <a:xfrm>
                  <a:off x="7532916" y="3151607"/>
                  <a:ext cx="16710" cy="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37" extrusionOk="0">
                      <a:moveTo>
                        <a:pt x="1" y="0"/>
                      </a:moveTo>
                      <a:lnTo>
                        <a:pt x="272" y="18"/>
                      </a:lnTo>
                      <a:lnTo>
                        <a:pt x="526" y="36"/>
                      </a:lnTo>
                      <a:lnTo>
                        <a:pt x="272" y="1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34"/>
                <p:cNvSpPr/>
                <p:nvPr/>
              </p:nvSpPr>
              <p:spPr>
                <a:xfrm>
                  <a:off x="7609412" y="3154466"/>
                  <a:ext cx="11532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" extrusionOk="0">
                      <a:moveTo>
                        <a:pt x="0" y="1"/>
                      </a:moveTo>
                      <a:lnTo>
                        <a:pt x="181" y="1"/>
                      </a:lnTo>
                      <a:lnTo>
                        <a:pt x="362" y="1"/>
                      </a:lnTo>
                      <a:lnTo>
                        <a:pt x="18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34"/>
                <p:cNvSpPr/>
                <p:nvPr/>
              </p:nvSpPr>
              <p:spPr>
                <a:xfrm>
                  <a:off x="7639877" y="3153322"/>
                  <a:ext cx="9244" cy="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9" extrusionOk="0">
                      <a:moveTo>
                        <a:pt x="0" y="19"/>
                      </a:moveTo>
                      <a:lnTo>
                        <a:pt x="145" y="1"/>
                      </a:lnTo>
                      <a:lnTo>
                        <a:pt x="290" y="1"/>
                      </a:lnTo>
                      <a:lnTo>
                        <a:pt x="145" y="1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34"/>
                <p:cNvSpPr/>
                <p:nvPr/>
              </p:nvSpPr>
              <p:spPr>
                <a:xfrm>
                  <a:off x="7500164" y="3148716"/>
                  <a:ext cx="18425" cy="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56" extrusionOk="0">
                      <a:moveTo>
                        <a:pt x="0" y="1"/>
                      </a:moveTo>
                      <a:lnTo>
                        <a:pt x="290" y="19"/>
                      </a:lnTo>
                      <a:lnTo>
                        <a:pt x="579" y="55"/>
                      </a:lnTo>
                      <a:lnTo>
                        <a:pt x="290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34"/>
                <p:cNvSpPr/>
                <p:nvPr/>
              </p:nvSpPr>
              <p:spPr>
                <a:xfrm>
                  <a:off x="7742232" y="3141822"/>
                  <a:ext cx="5782" cy="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9" extrusionOk="0">
                      <a:moveTo>
                        <a:pt x="0" y="19"/>
                      </a:moveTo>
                      <a:lnTo>
                        <a:pt x="91" y="19"/>
                      </a:lnTo>
                      <a:lnTo>
                        <a:pt x="181" y="1"/>
                      </a:lnTo>
                      <a:lnTo>
                        <a:pt x="91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34"/>
                <p:cNvSpPr/>
                <p:nvPr/>
              </p:nvSpPr>
              <p:spPr>
                <a:xfrm>
                  <a:off x="7716342" y="3145857"/>
                  <a:ext cx="4638" cy="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19" extrusionOk="0">
                      <a:moveTo>
                        <a:pt x="1" y="18"/>
                      </a:moveTo>
                      <a:lnTo>
                        <a:pt x="73" y="18"/>
                      </a:lnTo>
                      <a:lnTo>
                        <a:pt x="146" y="0"/>
                      </a:lnTo>
                      <a:lnTo>
                        <a:pt x="73" y="18"/>
                      </a:ln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34"/>
                <p:cNvSpPr/>
                <p:nvPr/>
              </p:nvSpPr>
              <p:spPr>
                <a:xfrm>
                  <a:off x="7425415" y="3136644"/>
                  <a:ext cx="24747" cy="4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" h="146" extrusionOk="0">
                      <a:moveTo>
                        <a:pt x="0" y="1"/>
                      </a:moveTo>
                      <a:lnTo>
                        <a:pt x="398" y="91"/>
                      </a:lnTo>
                      <a:lnTo>
                        <a:pt x="778" y="145"/>
                      </a:lnTo>
                      <a:lnTo>
                        <a:pt x="398" y="9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34"/>
                <p:cNvSpPr/>
                <p:nvPr/>
              </p:nvSpPr>
              <p:spPr>
                <a:xfrm>
                  <a:off x="7289132" y="3099286"/>
                  <a:ext cx="21284" cy="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236" extrusionOk="0">
                      <a:moveTo>
                        <a:pt x="0" y="0"/>
                      </a:moveTo>
                      <a:lnTo>
                        <a:pt x="344" y="109"/>
                      </a:lnTo>
                      <a:lnTo>
                        <a:pt x="670" y="235"/>
                      </a:lnTo>
                      <a:lnTo>
                        <a:pt x="344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34"/>
                <p:cNvSpPr/>
                <p:nvPr/>
              </p:nvSpPr>
              <p:spPr>
                <a:xfrm>
                  <a:off x="7320169" y="3109610"/>
                  <a:ext cx="31100" cy="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309" extrusionOk="0">
                      <a:moveTo>
                        <a:pt x="1" y="1"/>
                      </a:moveTo>
                      <a:lnTo>
                        <a:pt x="489" y="164"/>
                      </a:lnTo>
                      <a:lnTo>
                        <a:pt x="978" y="309"/>
                      </a:lnTo>
                      <a:lnTo>
                        <a:pt x="489" y="16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34"/>
                <p:cNvSpPr/>
                <p:nvPr/>
              </p:nvSpPr>
              <p:spPr>
                <a:xfrm>
                  <a:off x="7255776" y="3086610"/>
                  <a:ext cx="23031" cy="8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73" extrusionOk="0">
                      <a:moveTo>
                        <a:pt x="0" y="1"/>
                      </a:moveTo>
                      <a:lnTo>
                        <a:pt x="362" y="146"/>
                      </a:lnTo>
                      <a:lnTo>
                        <a:pt x="724" y="272"/>
                      </a:lnTo>
                      <a:lnTo>
                        <a:pt x="362" y="1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34"/>
                <p:cNvSpPr/>
                <p:nvPr/>
              </p:nvSpPr>
              <p:spPr>
                <a:xfrm>
                  <a:off x="7351238" y="3119394"/>
                  <a:ext cx="31640" cy="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" h="255" extrusionOk="0">
                      <a:moveTo>
                        <a:pt x="0" y="1"/>
                      </a:moveTo>
                      <a:lnTo>
                        <a:pt x="489" y="127"/>
                      </a:lnTo>
                      <a:lnTo>
                        <a:pt x="996" y="254"/>
                      </a:lnTo>
                      <a:lnTo>
                        <a:pt x="489" y="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34"/>
                <p:cNvSpPr/>
                <p:nvPr/>
              </p:nvSpPr>
              <p:spPr>
                <a:xfrm>
                  <a:off x="7220705" y="3071680"/>
                  <a:ext cx="27638" cy="12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381" extrusionOk="0">
                      <a:moveTo>
                        <a:pt x="0" y="0"/>
                      </a:moveTo>
                      <a:lnTo>
                        <a:pt x="435" y="199"/>
                      </a:lnTo>
                      <a:lnTo>
                        <a:pt x="869" y="380"/>
                      </a:lnTo>
                      <a:lnTo>
                        <a:pt x="435" y="1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34"/>
                <p:cNvSpPr/>
                <p:nvPr/>
              </p:nvSpPr>
              <p:spPr>
                <a:xfrm>
                  <a:off x="7457595" y="3142966"/>
                  <a:ext cx="29925" cy="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128" extrusionOk="0">
                      <a:moveTo>
                        <a:pt x="1" y="1"/>
                      </a:moveTo>
                      <a:lnTo>
                        <a:pt x="471" y="73"/>
                      </a:lnTo>
                      <a:lnTo>
                        <a:pt x="942" y="127"/>
                      </a:lnTo>
                      <a:lnTo>
                        <a:pt x="471" y="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4"/>
                <p:cNvSpPr/>
                <p:nvPr/>
              </p:nvSpPr>
              <p:spPr>
                <a:xfrm>
                  <a:off x="7392631" y="3129751"/>
                  <a:ext cx="22460" cy="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164" extrusionOk="0">
                      <a:moveTo>
                        <a:pt x="0" y="0"/>
                      </a:moveTo>
                      <a:lnTo>
                        <a:pt x="344" y="73"/>
                      </a:lnTo>
                      <a:lnTo>
                        <a:pt x="706" y="163"/>
                      </a:lnTo>
                      <a:lnTo>
                        <a:pt x="344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572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4"/>
                <p:cNvSpPr/>
                <p:nvPr/>
              </p:nvSpPr>
              <p:spPr>
                <a:xfrm>
                  <a:off x="7585841" y="1990663"/>
                  <a:ext cx="75924" cy="6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2191" extrusionOk="0">
                      <a:moveTo>
                        <a:pt x="941" y="1"/>
                      </a:moveTo>
                      <a:lnTo>
                        <a:pt x="507" y="109"/>
                      </a:lnTo>
                      <a:lnTo>
                        <a:pt x="181" y="381"/>
                      </a:lnTo>
                      <a:lnTo>
                        <a:pt x="72" y="562"/>
                      </a:lnTo>
                      <a:lnTo>
                        <a:pt x="0" y="761"/>
                      </a:lnTo>
                      <a:lnTo>
                        <a:pt x="0" y="1195"/>
                      </a:lnTo>
                      <a:lnTo>
                        <a:pt x="181" y="1593"/>
                      </a:lnTo>
                      <a:lnTo>
                        <a:pt x="525" y="1919"/>
                      </a:lnTo>
                      <a:lnTo>
                        <a:pt x="742" y="2046"/>
                      </a:lnTo>
                      <a:lnTo>
                        <a:pt x="977" y="2137"/>
                      </a:lnTo>
                      <a:lnTo>
                        <a:pt x="1448" y="2191"/>
                      </a:lnTo>
                      <a:lnTo>
                        <a:pt x="1882" y="2082"/>
                      </a:lnTo>
                      <a:lnTo>
                        <a:pt x="2208" y="1811"/>
                      </a:lnTo>
                      <a:lnTo>
                        <a:pt x="2317" y="1630"/>
                      </a:lnTo>
                      <a:lnTo>
                        <a:pt x="2389" y="1431"/>
                      </a:lnTo>
                      <a:lnTo>
                        <a:pt x="2389" y="996"/>
                      </a:lnTo>
                      <a:lnTo>
                        <a:pt x="2208" y="598"/>
                      </a:lnTo>
                      <a:lnTo>
                        <a:pt x="1864" y="272"/>
                      </a:lnTo>
                      <a:lnTo>
                        <a:pt x="1647" y="145"/>
                      </a:lnTo>
                      <a:lnTo>
                        <a:pt x="1412" y="55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4"/>
                <p:cNvSpPr/>
                <p:nvPr/>
              </p:nvSpPr>
              <p:spPr>
                <a:xfrm>
                  <a:off x="8113690" y="2527153"/>
                  <a:ext cx="69603" cy="96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1" h="3042" extrusionOk="0">
                      <a:moveTo>
                        <a:pt x="634" y="0"/>
                      </a:moveTo>
                      <a:lnTo>
                        <a:pt x="453" y="55"/>
                      </a:lnTo>
                      <a:lnTo>
                        <a:pt x="290" y="163"/>
                      </a:lnTo>
                      <a:lnTo>
                        <a:pt x="54" y="525"/>
                      </a:lnTo>
                      <a:lnTo>
                        <a:pt x="0" y="1014"/>
                      </a:lnTo>
                      <a:lnTo>
                        <a:pt x="91" y="1593"/>
                      </a:lnTo>
                      <a:lnTo>
                        <a:pt x="199" y="1901"/>
                      </a:lnTo>
                      <a:lnTo>
                        <a:pt x="344" y="2190"/>
                      </a:lnTo>
                      <a:lnTo>
                        <a:pt x="706" y="2661"/>
                      </a:lnTo>
                      <a:lnTo>
                        <a:pt x="1122" y="2951"/>
                      </a:lnTo>
                      <a:lnTo>
                        <a:pt x="1539" y="3041"/>
                      </a:lnTo>
                      <a:lnTo>
                        <a:pt x="1720" y="2987"/>
                      </a:lnTo>
                      <a:lnTo>
                        <a:pt x="1901" y="2878"/>
                      </a:lnTo>
                      <a:lnTo>
                        <a:pt x="2118" y="2516"/>
                      </a:lnTo>
                      <a:lnTo>
                        <a:pt x="2190" y="2028"/>
                      </a:lnTo>
                      <a:lnTo>
                        <a:pt x="2082" y="1448"/>
                      </a:lnTo>
                      <a:lnTo>
                        <a:pt x="1973" y="1141"/>
                      </a:lnTo>
                      <a:lnTo>
                        <a:pt x="1828" y="851"/>
                      </a:lnTo>
                      <a:lnTo>
                        <a:pt x="1466" y="380"/>
                      </a:lnTo>
                      <a:lnTo>
                        <a:pt x="1050" y="91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4"/>
                <p:cNvSpPr/>
                <p:nvPr/>
              </p:nvSpPr>
              <p:spPr>
                <a:xfrm>
                  <a:off x="8010191" y="2392014"/>
                  <a:ext cx="67855" cy="11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3531" extrusionOk="0">
                      <a:moveTo>
                        <a:pt x="905" y="1"/>
                      </a:moveTo>
                      <a:lnTo>
                        <a:pt x="706" y="19"/>
                      </a:lnTo>
                      <a:lnTo>
                        <a:pt x="507" y="73"/>
                      </a:lnTo>
                      <a:lnTo>
                        <a:pt x="199" y="417"/>
                      </a:lnTo>
                      <a:lnTo>
                        <a:pt x="18" y="960"/>
                      </a:lnTo>
                      <a:lnTo>
                        <a:pt x="0" y="1612"/>
                      </a:lnTo>
                      <a:lnTo>
                        <a:pt x="72" y="1974"/>
                      </a:lnTo>
                      <a:lnTo>
                        <a:pt x="163" y="2318"/>
                      </a:lnTo>
                      <a:lnTo>
                        <a:pt x="434" y="2915"/>
                      </a:lnTo>
                      <a:lnTo>
                        <a:pt x="815" y="3331"/>
                      </a:lnTo>
                      <a:lnTo>
                        <a:pt x="1231" y="3530"/>
                      </a:lnTo>
                      <a:lnTo>
                        <a:pt x="1448" y="3512"/>
                      </a:lnTo>
                      <a:lnTo>
                        <a:pt x="1647" y="3440"/>
                      </a:lnTo>
                      <a:lnTo>
                        <a:pt x="1937" y="3096"/>
                      </a:lnTo>
                      <a:lnTo>
                        <a:pt x="2118" y="2571"/>
                      </a:lnTo>
                      <a:lnTo>
                        <a:pt x="2136" y="1901"/>
                      </a:lnTo>
                      <a:lnTo>
                        <a:pt x="2064" y="1539"/>
                      </a:lnTo>
                      <a:lnTo>
                        <a:pt x="1973" y="1195"/>
                      </a:lnTo>
                      <a:lnTo>
                        <a:pt x="1702" y="598"/>
                      </a:lnTo>
                      <a:lnTo>
                        <a:pt x="1321" y="182"/>
                      </a:lnTo>
                      <a:lnTo>
                        <a:pt x="90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34"/>
                <p:cNvSpPr/>
                <p:nvPr/>
              </p:nvSpPr>
              <p:spPr>
                <a:xfrm>
                  <a:off x="7109138" y="2114303"/>
                  <a:ext cx="60422" cy="74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" h="2354" extrusionOk="0">
                      <a:moveTo>
                        <a:pt x="1576" y="0"/>
                      </a:moveTo>
                      <a:lnTo>
                        <a:pt x="1268" y="36"/>
                      </a:lnTo>
                      <a:lnTo>
                        <a:pt x="906" y="236"/>
                      </a:lnTo>
                      <a:lnTo>
                        <a:pt x="544" y="579"/>
                      </a:lnTo>
                      <a:lnTo>
                        <a:pt x="381" y="797"/>
                      </a:lnTo>
                      <a:lnTo>
                        <a:pt x="236" y="1032"/>
                      </a:lnTo>
                      <a:lnTo>
                        <a:pt x="55" y="1484"/>
                      </a:lnTo>
                      <a:lnTo>
                        <a:pt x="1" y="1901"/>
                      </a:lnTo>
                      <a:lnTo>
                        <a:pt x="91" y="2208"/>
                      </a:lnTo>
                      <a:lnTo>
                        <a:pt x="200" y="2299"/>
                      </a:lnTo>
                      <a:lnTo>
                        <a:pt x="327" y="2353"/>
                      </a:lnTo>
                      <a:lnTo>
                        <a:pt x="634" y="2317"/>
                      </a:lnTo>
                      <a:lnTo>
                        <a:pt x="996" y="2118"/>
                      </a:lnTo>
                      <a:lnTo>
                        <a:pt x="1358" y="1774"/>
                      </a:lnTo>
                      <a:lnTo>
                        <a:pt x="1521" y="1557"/>
                      </a:lnTo>
                      <a:lnTo>
                        <a:pt x="1666" y="1322"/>
                      </a:lnTo>
                      <a:lnTo>
                        <a:pt x="1847" y="869"/>
                      </a:lnTo>
                      <a:lnTo>
                        <a:pt x="1901" y="471"/>
                      </a:lnTo>
                      <a:lnTo>
                        <a:pt x="1811" y="163"/>
                      </a:lnTo>
                      <a:lnTo>
                        <a:pt x="1702" y="73"/>
                      </a:lnTo>
                      <a:lnTo>
                        <a:pt x="15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4"/>
                <p:cNvSpPr/>
                <p:nvPr/>
              </p:nvSpPr>
              <p:spPr>
                <a:xfrm>
                  <a:off x="7048208" y="2191911"/>
                  <a:ext cx="37390" cy="4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1304" extrusionOk="0">
                      <a:moveTo>
                        <a:pt x="670" y="1"/>
                      </a:moveTo>
                      <a:lnTo>
                        <a:pt x="453" y="73"/>
                      </a:lnTo>
                      <a:lnTo>
                        <a:pt x="236" y="236"/>
                      </a:lnTo>
                      <a:lnTo>
                        <a:pt x="145" y="345"/>
                      </a:lnTo>
                      <a:lnTo>
                        <a:pt x="73" y="471"/>
                      </a:lnTo>
                      <a:lnTo>
                        <a:pt x="0" y="725"/>
                      </a:lnTo>
                      <a:lnTo>
                        <a:pt x="0" y="960"/>
                      </a:lnTo>
                      <a:lnTo>
                        <a:pt x="109" y="1159"/>
                      </a:lnTo>
                      <a:lnTo>
                        <a:pt x="181" y="1232"/>
                      </a:lnTo>
                      <a:lnTo>
                        <a:pt x="290" y="1286"/>
                      </a:lnTo>
                      <a:lnTo>
                        <a:pt x="507" y="1304"/>
                      </a:lnTo>
                      <a:lnTo>
                        <a:pt x="742" y="1232"/>
                      </a:lnTo>
                      <a:lnTo>
                        <a:pt x="941" y="1069"/>
                      </a:lnTo>
                      <a:lnTo>
                        <a:pt x="1032" y="960"/>
                      </a:lnTo>
                      <a:lnTo>
                        <a:pt x="1104" y="833"/>
                      </a:lnTo>
                      <a:lnTo>
                        <a:pt x="1177" y="580"/>
                      </a:lnTo>
                      <a:lnTo>
                        <a:pt x="1177" y="345"/>
                      </a:lnTo>
                      <a:lnTo>
                        <a:pt x="1068" y="146"/>
                      </a:lnTo>
                      <a:lnTo>
                        <a:pt x="996" y="73"/>
                      </a:lnTo>
                      <a:lnTo>
                        <a:pt x="887" y="19"/>
                      </a:lnTo>
                      <a:lnTo>
                        <a:pt x="6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4"/>
                <p:cNvSpPr/>
                <p:nvPr/>
              </p:nvSpPr>
              <p:spPr>
                <a:xfrm>
                  <a:off x="8109655" y="2281622"/>
                  <a:ext cx="37994" cy="4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304" extrusionOk="0">
                      <a:moveTo>
                        <a:pt x="670" y="0"/>
                      </a:moveTo>
                      <a:lnTo>
                        <a:pt x="453" y="73"/>
                      </a:lnTo>
                      <a:lnTo>
                        <a:pt x="236" y="218"/>
                      </a:lnTo>
                      <a:lnTo>
                        <a:pt x="145" y="344"/>
                      </a:lnTo>
                      <a:lnTo>
                        <a:pt x="73" y="453"/>
                      </a:lnTo>
                      <a:lnTo>
                        <a:pt x="0" y="706"/>
                      </a:lnTo>
                      <a:lnTo>
                        <a:pt x="19" y="960"/>
                      </a:lnTo>
                      <a:lnTo>
                        <a:pt x="109" y="1159"/>
                      </a:lnTo>
                      <a:lnTo>
                        <a:pt x="200" y="1231"/>
                      </a:lnTo>
                      <a:lnTo>
                        <a:pt x="290" y="1286"/>
                      </a:lnTo>
                      <a:lnTo>
                        <a:pt x="507" y="1304"/>
                      </a:lnTo>
                      <a:lnTo>
                        <a:pt x="743" y="1231"/>
                      </a:lnTo>
                      <a:lnTo>
                        <a:pt x="942" y="1068"/>
                      </a:lnTo>
                      <a:lnTo>
                        <a:pt x="1032" y="960"/>
                      </a:lnTo>
                      <a:lnTo>
                        <a:pt x="1105" y="833"/>
                      </a:lnTo>
                      <a:lnTo>
                        <a:pt x="1195" y="580"/>
                      </a:lnTo>
                      <a:lnTo>
                        <a:pt x="1177" y="344"/>
                      </a:lnTo>
                      <a:lnTo>
                        <a:pt x="1086" y="145"/>
                      </a:lnTo>
                      <a:lnTo>
                        <a:pt x="996" y="73"/>
                      </a:lnTo>
                      <a:lnTo>
                        <a:pt x="905" y="19"/>
                      </a:lnTo>
                      <a:lnTo>
                        <a:pt x="67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34"/>
                <p:cNvSpPr/>
                <p:nvPr/>
              </p:nvSpPr>
              <p:spPr>
                <a:xfrm>
                  <a:off x="6944137" y="2278159"/>
                  <a:ext cx="67855" cy="71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2264" extrusionOk="0">
                      <a:moveTo>
                        <a:pt x="1321" y="1"/>
                      </a:moveTo>
                      <a:lnTo>
                        <a:pt x="905" y="91"/>
                      </a:lnTo>
                      <a:lnTo>
                        <a:pt x="507" y="345"/>
                      </a:lnTo>
                      <a:lnTo>
                        <a:pt x="344" y="526"/>
                      </a:lnTo>
                      <a:lnTo>
                        <a:pt x="181" y="725"/>
                      </a:lnTo>
                      <a:lnTo>
                        <a:pt x="18" y="1159"/>
                      </a:lnTo>
                      <a:lnTo>
                        <a:pt x="0" y="1576"/>
                      </a:lnTo>
                      <a:lnTo>
                        <a:pt x="145" y="1938"/>
                      </a:lnTo>
                      <a:lnTo>
                        <a:pt x="272" y="2064"/>
                      </a:lnTo>
                      <a:lnTo>
                        <a:pt x="434" y="2191"/>
                      </a:lnTo>
                      <a:lnTo>
                        <a:pt x="815" y="2263"/>
                      </a:lnTo>
                      <a:lnTo>
                        <a:pt x="1231" y="2173"/>
                      </a:lnTo>
                      <a:lnTo>
                        <a:pt x="1611" y="1919"/>
                      </a:lnTo>
                      <a:lnTo>
                        <a:pt x="1792" y="1738"/>
                      </a:lnTo>
                      <a:lnTo>
                        <a:pt x="1937" y="1539"/>
                      </a:lnTo>
                      <a:lnTo>
                        <a:pt x="2118" y="1105"/>
                      </a:lnTo>
                      <a:lnTo>
                        <a:pt x="2136" y="689"/>
                      </a:lnTo>
                      <a:lnTo>
                        <a:pt x="1991" y="327"/>
                      </a:lnTo>
                      <a:lnTo>
                        <a:pt x="1846" y="200"/>
                      </a:lnTo>
                      <a:lnTo>
                        <a:pt x="1701" y="73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34"/>
                <p:cNvSpPr/>
                <p:nvPr/>
              </p:nvSpPr>
              <p:spPr>
                <a:xfrm>
                  <a:off x="7158600" y="1853809"/>
                  <a:ext cx="106421" cy="106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0" h="3350" extrusionOk="0">
                      <a:moveTo>
                        <a:pt x="1792" y="1"/>
                      </a:moveTo>
                      <a:lnTo>
                        <a:pt x="1159" y="73"/>
                      </a:lnTo>
                      <a:lnTo>
                        <a:pt x="598" y="399"/>
                      </a:lnTo>
                      <a:lnTo>
                        <a:pt x="181" y="906"/>
                      </a:lnTo>
                      <a:lnTo>
                        <a:pt x="73" y="1214"/>
                      </a:lnTo>
                      <a:lnTo>
                        <a:pt x="0" y="1557"/>
                      </a:lnTo>
                      <a:lnTo>
                        <a:pt x="91" y="2191"/>
                      </a:lnTo>
                      <a:lnTo>
                        <a:pt x="399" y="2752"/>
                      </a:lnTo>
                      <a:lnTo>
                        <a:pt x="905" y="3150"/>
                      </a:lnTo>
                      <a:lnTo>
                        <a:pt x="1231" y="3277"/>
                      </a:lnTo>
                      <a:lnTo>
                        <a:pt x="1557" y="3349"/>
                      </a:lnTo>
                      <a:lnTo>
                        <a:pt x="2209" y="3259"/>
                      </a:lnTo>
                      <a:lnTo>
                        <a:pt x="2752" y="2951"/>
                      </a:lnTo>
                      <a:lnTo>
                        <a:pt x="3168" y="2444"/>
                      </a:lnTo>
                      <a:lnTo>
                        <a:pt x="3277" y="2119"/>
                      </a:lnTo>
                      <a:lnTo>
                        <a:pt x="3349" y="1793"/>
                      </a:lnTo>
                      <a:lnTo>
                        <a:pt x="3277" y="1141"/>
                      </a:lnTo>
                      <a:lnTo>
                        <a:pt x="2951" y="580"/>
                      </a:lnTo>
                      <a:lnTo>
                        <a:pt x="2444" y="182"/>
                      </a:lnTo>
                      <a:lnTo>
                        <a:pt x="2136" y="73"/>
                      </a:lnTo>
                      <a:lnTo>
                        <a:pt x="179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34"/>
                <p:cNvSpPr/>
                <p:nvPr/>
              </p:nvSpPr>
              <p:spPr>
                <a:xfrm>
                  <a:off x="7504167" y="2056803"/>
                  <a:ext cx="265703" cy="219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4" h="6915" extrusionOk="0">
                      <a:moveTo>
                        <a:pt x="689" y="0"/>
                      </a:moveTo>
                      <a:lnTo>
                        <a:pt x="598" y="55"/>
                      </a:lnTo>
                      <a:lnTo>
                        <a:pt x="399" y="525"/>
                      </a:lnTo>
                      <a:lnTo>
                        <a:pt x="127" y="1557"/>
                      </a:lnTo>
                      <a:lnTo>
                        <a:pt x="1" y="2570"/>
                      </a:lnTo>
                      <a:lnTo>
                        <a:pt x="55" y="3584"/>
                      </a:lnTo>
                      <a:lnTo>
                        <a:pt x="308" y="4525"/>
                      </a:lnTo>
                      <a:lnTo>
                        <a:pt x="743" y="5358"/>
                      </a:lnTo>
                      <a:lnTo>
                        <a:pt x="1431" y="6046"/>
                      </a:lnTo>
                      <a:lnTo>
                        <a:pt x="2336" y="6571"/>
                      </a:lnTo>
                      <a:lnTo>
                        <a:pt x="2897" y="6752"/>
                      </a:lnTo>
                      <a:lnTo>
                        <a:pt x="3404" y="6860"/>
                      </a:lnTo>
                      <a:lnTo>
                        <a:pt x="4435" y="6915"/>
                      </a:lnTo>
                      <a:lnTo>
                        <a:pt x="5413" y="6715"/>
                      </a:lnTo>
                      <a:lnTo>
                        <a:pt x="6318" y="6263"/>
                      </a:lnTo>
                      <a:lnTo>
                        <a:pt x="6716" y="5919"/>
                      </a:lnTo>
                      <a:lnTo>
                        <a:pt x="7078" y="5539"/>
                      </a:lnTo>
                      <a:lnTo>
                        <a:pt x="7639" y="4688"/>
                      </a:lnTo>
                      <a:lnTo>
                        <a:pt x="8037" y="3747"/>
                      </a:lnTo>
                      <a:lnTo>
                        <a:pt x="8291" y="2751"/>
                      </a:lnTo>
                      <a:lnTo>
                        <a:pt x="8363" y="2245"/>
                      </a:lnTo>
                      <a:lnTo>
                        <a:pt x="8309" y="2172"/>
                      </a:lnTo>
                      <a:lnTo>
                        <a:pt x="7675" y="1901"/>
                      </a:lnTo>
                      <a:lnTo>
                        <a:pt x="5992" y="1340"/>
                      </a:lnTo>
                      <a:lnTo>
                        <a:pt x="3114" y="489"/>
                      </a:lnTo>
                      <a:lnTo>
                        <a:pt x="1358" y="73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4"/>
                <p:cNvSpPr/>
                <p:nvPr/>
              </p:nvSpPr>
              <p:spPr>
                <a:xfrm>
                  <a:off x="8051584" y="2105662"/>
                  <a:ext cx="106389" cy="106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" h="3350" extrusionOk="0">
                      <a:moveTo>
                        <a:pt x="1792" y="1"/>
                      </a:moveTo>
                      <a:lnTo>
                        <a:pt x="1141" y="91"/>
                      </a:lnTo>
                      <a:lnTo>
                        <a:pt x="580" y="399"/>
                      </a:lnTo>
                      <a:lnTo>
                        <a:pt x="181" y="906"/>
                      </a:lnTo>
                      <a:lnTo>
                        <a:pt x="73" y="1232"/>
                      </a:lnTo>
                      <a:lnTo>
                        <a:pt x="0" y="1557"/>
                      </a:lnTo>
                      <a:lnTo>
                        <a:pt x="73" y="2209"/>
                      </a:lnTo>
                      <a:lnTo>
                        <a:pt x="380" y="2770"/>
                      </a:lnTo>
                      <a:lnTo>
                        <a:pt x="887" y="3168"/>
                      </a:lnTo>
                      <a:lnTo>
                        <a:pt x="1213" y="3277"/>
                      </a:lnTo>
                      <a:lnTo>
                        <a:pt x="1557" y="3349"/>
                      </a:lnTo>
                      <a:lnTo>
                        <a:pt x="2190" y="3277"/>
                      </a:lnTo>
                      <a:lnTo>
                        <a:pt x="2752" y="2969"/>
                      </a:lnTo>
                      <a:lnTo>
                        <a:pt x="3150" y="2462"/>
                      </a:lnTo>
                      <a:lnTo>
                        <a:pt x="3276" y="2137"/>
                      </a:lnTo>
                      <a:lnTo>
                        <a:pt x="3349" y="1811"/>
                      </a:lnTo>
                      <a:lnTo>
                        <a:pt x="3258" y="1159"/>
                      </a:lnTo>
                      <a:lnTo>
                        <a:pt x="2951" y="598"/>
                      </a:lnTo>
                      <a:lnTo>
                        <a:pt x="2444" y="200"/>
                      </a:lnTo>
                      <a:lnTo>
                        <a:pt x="2118" y="73"/>
                      </a:lnTo>
                      <a:lnTo>
                        <a:pt x="179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4"/>
                <p:cNvSpPr/>
                <p:nvPr/>
              </p:nvSpPr>
              <p:spPr>
                <a:xfrm>
                  <a:off x="7283382" y="1811272"/>
                  <a:ext cx="89711" cy="106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349" extrusionOk="0">
                      <a:moveTo>
                        <a:pt x="1593" y="0"/>
                      </a:moveTo>
                      <a:lnTo>
                        <a:pt x="1032" y="109"/>
                      </a:lnTo>
                      <a:lnTo>
                        <a:pt x="543" y="453"/>
                      </a:lnTo>
                      <a:lnTo>
                        <a:pt x="181" y="978"/>
                      </a:lnTo>
                      <a:lnTo>
                        <a:pt x="73" y="1304"/>
                      </a:lnTo>
                      <a:lnTo>
                        <a:pt x="0" y="1629"/>
                      </a:lnTo>
                      <a:lnTo>
                        <a:pt x="36" y="2281"/>
                      </a:lnTo>
                      <a:lnTo>
                        <a:pt x="272" y="2824"/>
                      </a:lnTo>
                      <a:lnTo>
                        <a:pt x="688" y="3204"/>
                      </a:lnTo>
                      <a:lnTo>
                        <a:pt x="941" y="3295"/>
                      </a:lnTo>
                      <a:lnTo>
                        <a:pt x="1231" y="3349"/>
                      </a:lnTo>
                      <a:lnTo>
                        <a:pt x="1774" y="3240"/>
                      </a:lnTo>
                      <a:lnTo>
                        <a:pt x="2263" y="2896"/>
                      </a:lnTo>
                      <a:lnTo>
                        <a:pt x="2625" y="2390"/>
                      </a:lnTo>
                      <a:lnTo>
                        <a:pt x="2751" y="2064"/>
                      </a:lnTo>
                      <a:lnTo>
                        <a:pt x="2824" y="1720"/>
                      </a:lnTo>
                      <a:lnTo>
                        <a:pt x="2788" y="1086"/>
                      </a:lnTo>
                      <a:lnTo>
                        <a:pt x="2534" y="543"/>
                      </a:lnTo>
                      <a:lnTo>
                        <a:pt x="2136" y="163"/>
                      </a:lnTo>
                      <a:lnTo>
                        <a:pt x="1865" y="55"/>
                      </a:lnTo>
                      <a:lnTo>
                        <a:pt x="15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34"/>
                <p:cNvSpPr/>
                <p:nvPr/>
              </p:nvSpPr>
              <p:spPr>
                <a:xfrm>
                  <a:off x="7982585" y="2009057"/>
                  <a:ext cx="90283" cy="106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3350" extrusionOk="0">
                      <a:moveTo>
                        <a:pt x="1593" y="1"/>
                      </a:moveTo>
                      <a:lnTo>
                        <a:pt x="1050" y="109"/>
                      </a:lnTo>
                      <a:lnTo>
                        <a:pt x="561" y="453"/>
                      </a:lnTo>
                      <a:lnTo>
                        <a:pt x="199" y="978"/>
                      </a:lnTo>
                      <a:lnTo>
                        <a:pt x="91" y="1304"/>
                      </a:lnTo>
                      <a:lnTo>
                        <a:pt x="0" y="1630"/>
                      </a:lnTo>
                      <a:lnTo>
                        <a:pt x="55" y="2263"/>
                      </a:lnTo>
                      <a:lnTo>
                        <a:pt x="290" y="2806"/>
                      </a:lnTo>
                      <a:lnTo>
                        <a:pt x="688" y="3187"/>
                      </a:lnTo>
                      <a:lnTo>
                        <a:pt x="960" y="3295"/>
                      </a:lnTo>
                      <a:lnTo>
                        <a:pt x="1249" y="3349"/>
                      </a:lnTo>
                      <a:lnTo>
                        <a:pt x="1792" y="3241"/>
                      </a:lnTo>
                      <a:lnTo>
                        <a:pt x="2281" y="2897"/>
                      </a:lnTo>
                      <a:lnTo>
                        <a:pt x="2643" y="2372"/>
                      </a:lnTo>
                      <a:lnTo>
                        <a:pt x="2752" y="2046"/>
                      </a:lnTo>
                      <a:lnTo>
                        <a:pt x="2842" y="1720"/>
                      </a:lnTo>
                      <a:lnTo>
                        <a:pt x="2788" y="1087"/>
                      </a:lnTo>
                      <a:lnTo>
                        <a:pt x="2552" y="544"/>
                      </a:lnTo>
                      <a:lnTo>
                        <a:pt x="2136" y="146"/>
                      </a:lnTo>
                      <a:lnTo>
                        <a:pt x="1883" y="55"/>
                      </a:lnTo>
                      <a:lnTo>
                        <a:pt x="1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34"/>
                <p:cNvSpPr/>
                <p:nvPr/>
              </p:nvSpPr>
              <p:spPr>
                <a:xfrm>
                  <a:off x="7511060" y="2178123"/>
                  <a:ext cx="204170" cy="98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7" h="3096" extrusionOk="0">
                      <a:moveTo>
                        <a:pt x="2282" y="0"/>
                      </a:moveTo>
                      <a:lnTo>
                        <a:pt x="1322" y="18"/>
                      </a:lnTo>
                      <a:lnTo>
                        <a:pt x="417" y="218"/>
                      </a:lnTo>
                      <a:lnTo>
                        <a:pt x="1" y="417"/>
                      </a:lnTo>
                      <a:lnTo>
                        <a:pt x="146" y="851"/>
                      </a:lnTo>
                      <a:lnTo>
                        <a:pt x="598" y="1629"/>
                      </a:lnTo>
                      <a:lnTo>
                        <a:pt x="1268" y="2281"/>
                      </a:lnTo>
                      <a:lnTo>
                        <a:pt x="2137" y="2770"/>
                      </a:lnTo>
                      <a:lnTo>
                        <a:pt x="2680" y="2933"/>
                      </a:lnTo>
                      <a:lnTo>
                        <a:pt x="3169" y="3041"/>
                      </a:lnTo>
                      <a:lnTo>
                        <a:pt x="4182" y="3096"/>
                      </a:lnTo>
                      <a:lnTo>
                        <a:pt x="5141" y="2915"/>
                      </a:lnTo>
                      <a:lnTo>
                        <a:pt x="6028" y="2498"/>
                      </a:lnTo>
                      <a:lnTo>
                        <a:pt x="6427" y="2154"/>
                      </a:lnTo>
                      <a:lnTo>
                        <a:pt x="6155" y="1829"/>
                      </a:lnTo>
                      <a:lnTo>
                        <a:pt x="5558" y="1249"/>
                      </a:lnTo>
                      <a:lnTo>
                        <a:pt x="4870" y="779"/>
                      </a:lnTo>
                      <a:lnTo>
                        <a:pt x="4074" y="399"/>
                      </a:lnTo>
                      <a:lnTo>
                        <a:pt x="3639" y="254"/>
                      </a:lnTo>
                      <a:lnTo>
                        <a:pt x="3223" y="145"/>
                      </a:lnTo>
                      <a:lnTo>
                        <a:pt x="228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34"/>
                <p:cNvSpPr/>
                <p:nvPr/>
              </p:nvSpPr>
              <p:spPr>
                <a:xfrm>
                  <a:off x="7501307" y="2051625"/>
                  <a:ext cx="271422" cy="22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4" h="7187" extrusionOk="0">
                      <a:moveTo>
                        <a:pt x="869" y="254"/>
                      </a:moveTo>
                      <a:lnTo>
                        <a:pt x="1231" y="290"/>
                      </a:lnTo>
                      <a:lnTo>
                        <a:pt x="1901" y="471"/>
                      </a:lnTo>
                      <a:lnTo>
                        <a:pt x="2136" y="525"/>
                      </a:lnTo>
                      <a:lnTo>
                        <a:pt x="3258" y="815"/>
                      </a:lnTo>
                      <a:lnTo>
                        <a:pt x="4362" y="1123"/>
                      </a:lnTo>
                      <a:lnTo>
                        <a:pt x="5322" y="1394"/>
                      </a:lnTo>
                      <a:lnTo>
                        <a:pt x="7222" y="1973"/>
                      </a:lnTo>
                      <a:lnTo>
                        <a:pt x="8127" y="2353"/>
                      </a:lnTo>
                      <a:lnTo>
                        <a:pt x="8200" y="2408"/>
                      </a:lnTo>
                      <a:lnTo>
                        <a:pt x="8290" y="2552"/>
                      </a:lnTo>
                      <a:lnTo>
                        <a:pt x="8308" y="2860"/>
                      </a:lnTo>
                      <a:lnTo>
                        <a:pt x="8109" y="3620"/>
                      </a:lnTo>
                      <a:lnTo>
                        <a:pt x="7964" y="3946"/>
                      </a:lnTo>
                      <a:lnTo>
                        <a:pt x="7711" y="4580"/>
                      </a:lnTo>
                      <a:lnTo>
                        <a:pt x="7204" y="5467"/>
                      </a:lnTo>
                      <a:lnTo>
                        <a:pt x="6752" y="5973"/>
                      </a:lnTo>
                      <a:lnTo>
                        <a:pt x="6480" y="6191"/>
                      </a:lnTo>
                      <a:lnTo>
                        <a:pt x="6046" y="6480"/>
                      </a:lnTo>
                      <a:lnTo>
                        <a:pt x="5050" y="6842"/>
                      </a:lnTo>
                      <a:lnTo>
                        <a:pt x="3982" y="6951"/>
                      </a:lnTo>
                      <a:lnTo>
                        <a:pt x="2933" y="6788"/>
                      </a:lnTo>
                      <a:lnTo>
                        <a:pt x="2426" y="6571"/>
                      </a:lnTo>
                      <a:lnTo>
                        <a:pt x="1991" y="6354"/>
                      </a:lnTo>
                      <a:lnTo>
                        <a:pt x="1267" y="5756"/>
                      </a:lnTo>
                      <a:lnTo>
                        <a:pt x="760" y="5050"/>
                      </a:lnTo>
                      <a:lnTo>
                        <a:pt x="435" y="4254"/>
                      </a:lnTo>
                      <a:lnTo>
                        <a:pt x="272" y="3385"/>
                      </a:lnTo>
                      <a:lnTo>
                        <a:pt x="272" y="2498"/>
                      </a:lnTo>
                      <a:lnTo>
                        <a:pt x="398" y="1575"/>
                      </a:lnTo>
                      <a:lnTo>
                        <a:pt x="652" y="688"/>
                      </a:lnTo>
                      <a:lnTo>
                        <a:pt x="802" y="287"/>
                      </a:lnTo>
                      <a:lnTo>
                        <a:pt x="869" y="254"/>
                      </a:lnTo>
                      <a:close/>
                      <a:moveTo>
                        <a:pt x="960" y="0"/>
                      </a:moveTo>
                      <a:lnTo>
                        <a:pt x="688" y="55"/>
                      </a:lnTo>
                      <a:lnTo>
                        <a:pt x="651" y="79"/>
                      </a:lnTo>
                      <a:lnTo>
                        <a:pt x="651" y="79"/>
                      </a:lnTo>
                      <a:lnTo>
                        <a:pt x="634" y="73"/>
                      </a:lnTo>
                      <a:lnTo>
                        <a:pt x="603" y="111"/>
                      </a:lnTo>
                      <a:lnTo>
                        <a:pt x="603" y="111"/>
                      </a:lnTo>
                      <a:lnTo>
                        <a:pt x="579" y="127"/>
                      </a:lnTo>
                      <a:lnTo>
                        <a:pt x="543" y="181"/>
                      </a:lnTo>
                      <a:lnTo>
                        <a:pt x="547" y="199"/>
                      </a:lnTo>
                      <a:lnTo>
                        <a:pt x="398" y="561"/>
                      </a:lnTo>
                      <a:lnTo>
                        <a:pt x="163" y="1466"/>
                      </a:lnTo>
                      <a:lnTo>
                        <a:pt x="18" y="2390"/>
                      </a:lnTo>
                      <a:lnTo>
                        <a:pt x="0" y="3349"/>
                      </a:lnTo>
                      <a:lnTo>
                        <a:pt x="127" y="4254"/>
                      </a:lnTo>
                      <a:lnTo>
                        <a:pt x="417" y="5105"/>
                      </a:lnTo>
                      <a:lnTo>
                        <a:pt x="905" y="5865"/>
                      </a:lnTo>
                      <a:lnTo>
                        <a:pt x="1611" y="6480"/>
                      </a:lnTo>
                      <a:lnTo>
                        <a:pt x="2064" y="6697"/>
                      </a:lnTo>
                      <a:lnTo>
                        <a:pt x="2643" y="6951"/>
                      </a:lnTo>
                      <a:lnTo>
                        <a:pt x="3783" y="7186"/>
                      </a:lnTo>
                      <a:lnTo>
                        <a:pt x="4851" y="7114"/>
                      </a:lnTo>
                      <a:lnTo>
                        <a:pt x="5847" y="6806"/>
                      </a:lnTo>
                      <a:lnTo>
                        <a:pt x="6715" y="6245"/>
                      </a:lnTo>
                      <a:lnTo>
                        <a:pt x="7458" y="5485"/>
                      </a:lnTo>
                      <a:lnTo>
                        <a:pt x="8037" y="4543"/>
                      </a:lnTo>
                      <a:lnTo>
                        <a:pt x="8417" y="3439"/>
                      </a:lnTo>
                      <a:lnTo>
                        <a:pt x="8526" y="2824"/>
                      </a:lnTo>
                      <a:lnTo>
                        <a:pt x="8544" y="2589"/>
                      </a:lnTo>
                      <a:lnTo>
                        <a:pt x="8489" y="2299"/>
                      </a:lnTo>
                      <a:lnTo>
                        <a:pt x="8182" y="2064"/>
                      </a:lnTo>
                      <a:lnTo>
                        <a:pt x="7783" y="1937"/>
                      </a:lnTo>
                      <a:lnTo>
                        <a:pt x="6245" y="1394"/>
                      </a:lnTo>
                      <a:lnTo>
                        <a:pt x="4688" y="942"/>
                      </a:lnTo>
                      <a:lnTo>
                        <a:pt x="3186" y="507"/>
                      </a:lnTo>
                      <a:lnTo>
                        <a:pt x="1665" y="145"/>
                      </a:lnTo>
                      <a:lnTo>
                        <a:pt x="1430" y="91"/>
                      </a:lnTo>
                      <a:lnTo>
                        <a:pt x="9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4"/>
                <p:cNvSpPr/>
                <p:nvPr/>
              </p:nvSpPr>
              <p:spPr>
                <a:xfrm>
                  <a:off x="6849248" y="1645668"/>
                  <a:ext cx="1429474" cy="1500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98" h="47225" extrusionOk="0">
                      <a:moveTo>
                        <a:pt x="14372" y="0"/>
                      </a:moveTo>
                      <a:lnTo>
                        <a:pt x="13431" y="109"/>
                      </a:lnTo>
                      <a:lnTo>
                        <a:pt x="12182" y="562"/>
                      </a:lnTo>
                      <a:lnTo>
                        <a:pt x="10969" y="1231"/>
                      </a:lnTo>
                      <a:lnTo>
                        <a:pt x="9829" y="2064"/>
                      </a:lnTo>
                      <a:lnTo>
                        <a:pt x="8833" y="2987"/>
                      </a:lnTo>
                      <a:lnTo>
                        <a:pt x="8399" y="3458"/>
                      </a:lnTo>
                      <a:lnTo>
                        <a:pt x="7747" y="4200"/>
                      </a:lnTo>
                      <a:lnTo>
                        <a:pt x="6535" y="5811"/>
                      </a:lnTo>
                      <a:lnTo>
                        <a:pt x="5412" y="7512"/>
                      </a:lnTo>
                      <a:lnTo>
                        <a:pt x="4417" y="9286"/>
                      </a:lnTo>
                      <a:lnTo>
                        <a:pt x="3530" y="11132"/>
                      </a:lnTo>
                      <a:lnTo>
                        <a:pt x="2734" y="13015"/>
                      </a:lnTo>
                      <a:lnTo>
                        <a:pt x="2064" y="14951"/>
                      </a:lnTo>
                      <a:lnTo>
                        <a:pt x="1485" y="16870"/>
                      </a:lnTo>
                      <a:lnTo>
                        <a:pt x="1231" y="17847"/>
                      </a:lnTo>
                      <a:lnTo>
                        <a:pt x="978" y="18933"/>
                      </a:lnTo>
                      <a:lnTo>
                        <a:pt x="543" y="21178"/>
                      </a:lnTo>
                      <a:lnTo>
                        <a:pt x="236" y="23458"/>
                      </a:lnTo>
                      <a:lnTo>
                        <a:pt x="37" y="25775"/>
                      </a:lnTo>
                      <a:lnTo>
                        <a:pt x="0" y="28092"/>
                      </a:lnTo>
                      <a:lnTo>
                        <a:pt x="127" y="30391"/>
                      </a:lnTo>
                      <a:lnTo>
                        <a:pt x="417" y="32672"/>
                      </a:lnTo>
                      <a:lnTo>
                        <a:pt x="887" y="34898"/>
                      </a:lnTo>
                      <a:lnTo>
                        <a:pt x="1213" y="35984"/>
                      </a:lnTo>
                      <a:lnTo>
                        <a:pt x="1376" y="36491"/>
                      </a:lnTo>
                      <a:lnTo>
                        <a:pt x="1829" y="37432"/>
                      </a:lnTo>
                      <a:lnTo>
                        <a:pt x="2426" y="38319"/>
                      </a:lnTo>
                      <a:lnTo>
                        <a:pt x="3114" y="39170"/>
                      </a:lnTo>
                      <a:lnTo>
                        <a:pt x="4290" y="40346"/>
                      </a:lnTo>
                      <a:lnTo>
                        <a:pt x="5992" y="41722"/>
                      </a:lnTo>
                      <a:lnTo>
                        <a:pt x="6824" y="42319"/>
                      </a:lnTo>
                      <a:lnTo>
                        <a:pt x="7856" y="43025"/>
                      </a:lnTo>
                      <a:lnTo>
                        <a:pt x="9992" y="44256"/>
                      </a:lnTo>
                      <a:lnTo>
                        <a:pt x="12236" y="45324"/>
                      </a:lnTo>
                      <a:lnTo>
                        <a:pt x="14535" y="46193"/>
                      </a:lnTo>
                      <a:lnTo>
                        <a:pt x="15730" y="46555"/>
                      </a:lnTo>
                      <a:lnTo>
                        <a:pt x="15820" y="46573"/>
                      </a:lnTo>
                      <a:lnTo>
                        <a:pt x="15947" y="46500"/>
                      </a:lnTo>
                      <a:lnTo>
                        <a:pt x="16001" y="46374"/>
                      </a:lnTo>
                      <a:lnTo>
                        <a:pt x="15947" y="46247"/>
                      </a:lnTo>
                      <a:lnTo>
                        <a:pt x="15874" y="46211"/>
                      </a:lnTo>
                      <a:lnTo>
                        <a:pt x="14969" y="45939"/>
                      </a:lnTo>
                      <a:lnTo>
                        <a:pt x="13196" y="45324"/>
                      </a:lnTo>
                      <a:lnTo>
                        <a:pt x="12327" y="44962"/>
                      </a:lnTo>
                      <a:lnTo>
                        <a:pt x="11114" y="44419"/>
                      </a:lnTo>
                      <a:lnTo>
                        <a:pt x="8761" y="43170"/>
                      </a:lnTo>
                      <a:lnTo>
                        <a:pt x="6553" y="41704"/>
                      </a:lnTo>
                      <a:lnTo>
                        <a:pt x="4526" y="39984"/>
                      </a:lnTo>
                      <a:lnTo>
                        <a:pt x="3602" y="39043"/>
                      </a:lnTo>
                      <a:lnTo>
                        <a:pt x="3114" y="38536"/>
                      </a:lnTo>
                      <a:lnTo>
                        <a:pt x="2372" y="37703"/>
                      </a:lnTo>
                      <a:lnTo>
                        <a:pt x="1973" y="37106"/>
                      </a:lnTo>
                      <a:lnTo>
                        <a:pt x="1847" y="36780"/>
                      </a:lnTo>
                      <a:lnTo>
                        <a:pt x="1485" y="35694"/>
                      </a:lnTo>
                      <a:lnTo>
                        <a:pt x="1213" y="34590"/>
                      </a:lnTo>
                      <a:lnTo>
                        <a:pt x="978" y="33540"/>
                      </a:lnTo>
                      <a:lnTo>
                        <a:pt x="634" y="31423"/>
                      </a:lnTo>
                      <a:lnTo>
                        <a:pt x="543" y="30355"/>
                      </a:lnTo>
                      <a:lnTo>
                        <a:pt x="453" y="29142"/>
                      </a:lnTo>
                      <a:lnTo>
                        <a:pt x="417" y="26698"/>
                      </a:lnTo>
                      <a:lnTo>
                        <a:pt x="543" y="24255"/>
                      </a:lnTo>
                      <a:lnTo>
                        <a:pt x="815" y="21829"/>
                      </a:lnTo>
                      <a:lnTo>
                        <a:pt x="1231" y="19404"/>
                      </a:lnTo>
                      <a:lnTo>
                        <a:pt x="1811" y="17033"/>
                      </a:lnTo>
                      <a:lnTo>
                        <a:pt x="2535" y="14698"/>
                      </a:lnTo>
                      <a:lnTo>
                        <a:pt x="3421" y="12417"/>
                      </a:lnTo>
                      <a:lnTo>
                        <a:pt x="3910" y="11295"/>
                      </a:lnTo>
                      <a:lnTo>
                        <a:pt x="4363" y="10354"/>
                      </a:lnTo>
                      <a:lnTo>
                        <a:pt x="5322" y="8471"/>
                      </a:lnTo>
                      <a:lnTo>
                        <a:pt x="6408" y="6661"/>
                      </a:lnTo>
                      <a:lnTo>
                        <a:pt x="7621" y="4942"/>
                      </a:lnTo>
                      <a:lnTo>
                        <a:pt x="8290" y="4127"/>
                      </a:lnTo>
                      <a:lnTo>
                        <a:pt x="8870" y="3476"/>
                      </a:lnTo>
                      <a:lnTo>
                        <a:pt x="10191" y="2209"/>
                      </a:lnTo>
                      <a:lnTo>
                        <a:pt x="11313" y="1376"/>
                      </a:lnTo>
                      <a:lnTo>
                        <a:pt x="12092" y="924"/>
                      </a:lnTo>
                      <a:lnTo>
                        <a:pt x="12924" y="598"/>
                      </a:lnTo>
                      <a:lnTo>
                        <a:pt x="13793" y="381"/>
                      </a:lnTo>
                      <a:lnTo>
                        <a:pt x="14245" y="344"/>
                      </a:lnTo>
                      <a:lnTo>
                        <a:pt x="14589" y="326"/>
                      </a:lnTo>
                      <a:lnTo>
                        <a:pt x="15223" y="417"/>
                      </a:lnTo>
                      <a:lnTo>
                        <a:pt x="15784" y="598"/>
                      </a:lnTo>
                      <a:lnTo>
                        <a:pt x="16309" y="887"/>
                      </a:lnTo>
                      <a:lnTo>
                        <a:pt x="16979" y="1467"/>
                      </a:lnTo>
                      <a:lnTo>
                        <a:pt x="17703" y="2480"/>
                      </a:lnTo>
                      <a:lnTo>
                        <a:pt x="18246" y="3693"/>
                      </a:lnTo>
                      <a:lnTo>
                        <a:pt x="18626" y="4996"/>
                      </a:lnTo>
                      <a:lnTo>
                        <a:pt x="18879" y="6317"/>
                      </a:lnTo>
                      <a:lnTo>
                        <a:pt x="19024" y="7548"/>
                      </a:lnTo>
                      <a:lnTo>
                        <a:pt x="19060" y="8091"/>
                      </a:lnTo>
                      <a:lnTo>
                        <a:pt x="19060" y="8164"/>
                      </a:lnTo>
                      <a:lnTo>
                        <a:pt x="19187" y="8236"/>
                      </a:lnTo>
                      <a:lnTo>
                        <a:pt x="19259" y="8254"/>
                      </a:lnTo>
                      <a:lnTo>
                        <a:pt x="20128" y="8182"/>
                      </a:lnTo>
                      <a:lnTo>
                        <a:pt x="21920" y="8254"/>
                      </a:lnTo>
                      <a:lnTo>
                        <a:pt x="23712" y="8508"/>
                      </a:lnTo>
                      <a:lnTo>
                        <a:pt x="25468" y="8924"/>
                      </a:lnTo>
                      <a:lnTo>
                        <a:pt x="26300" y="9159"/>
                      </a:lnTo>
                      <a:lnTo>
                        <a:pt x="27151" y="9395"/>
                      </a:lnTo>
                      <a:lnTo>
                        <a:pt x="28852" y="9974"/>
                      </a:lnTo>
                      <a:lnTo>
                        <a:pt x="30536" y="10698"/>
                      </a:lnTo>
                      <a:lnTo>
                        <a:pt x="32110" y="11567"/>
                      </a:lnTo>
                      <a:lnTo>
                        <a:pt x="32816" y="12073"/>
                      </a:lnTo>
                      <a:lnTo>
                        <a:pt x="32889" y="12110"/>
                      </a:lnTo>
                      <a:lnTo>
                        <a:pt x="33034" y="12110"/>
                      </a:lnTo>
                      <a:lnTo>
                        <a:pt x="33088" y="12055"/>
                      </a:lnTo>
                      <a:lnTo>
                        <a:pt x="33414" y="11603"/>
                      </a:lnTo>
                      <a:lnTo>
                        <a:pt x="33758" y="11150"/>
                      </a:lnTo>
                      <a:lnTo>
                        <a:pt x="34156" y="10662"/>
                      </a:lnTo>
                      <a:lnTo>
                        <a:pt x="35043" y="9702"/>
                      </a:lnTo>
                      <a:lnTo>
                        <a:pt x="36002" y="8815"/>
                      </a:lnTo>
                      <a:lnTo>
                        <a:pt x="37070" y="8073"/>
                      </a:lnTo>
                      <a:lnTo>
                        <a:pt x="37631" y="7784"/>
                      </a:lnTo>
                      <a:lnTo>
                        <a:pt x="38047" y="7621"/>
                      </a:lnTo>
                      <a:lnTo>
                        <a:pt x="38826" y="7440"/>
                      </a:lnTo>
                      <a:lnTo>
                        <a:pt x="39568" y="7404"/>
                      </a:lnTo>
                      <a:lnTo>
                        <a:pt x="40274" y="7548"/>
                      </a:lnTo>
                      <a:lnTo>
                        <a:pt x="40925" y="7820"/>
                      </a:lnTo>
                      <a:lnTo>
                        <a:pt x="41541" y="8236"/>
                      </a:lnTo>
                      <a:lnTo>
                        <a:pt x="42102" y="8761"/>
                      </a:lnTo>
                      <a:lnTo>
                        <a:pt x="42591" y="9413"/>
                      </a:lnTo>
                      <a:lnTo>
                        <a:pt x="42826" y="9775"/>
                      </a:lnTo>
                      <a:lnTo>
                        <a:pt x="43061" y="10209"/>
                      </a:lnTo>
                      <a:lnTo>
                        <a:pt x="43478" y="11114"/>
                      </a:lnTo>
                      <a:lnTo>
                        <a:pt x="43966" y="12526"/>
                      </a:lnTo>
                      <a:lnTo>
                        <a:pt x="44364" y="14499"/>
                      </a:lnTo>
                      <a:lnTo>
                        <a:pt x="44564" y="16508"/>
                      </a:lnTo>
                      <a:lnTo>
                        <a:pt x="44582" y="17503"/>
                      </a:lnTo>
                      <a:lnTo>
                        <a:pt x="44600" y="18590"/>
                      </a:lnTo>
                      <a:lnTo>
                        <a:pt x="44509" y="20798"/>
                      </a:lnTo>
                      <a:lnTo>
                        <a:pt x="44274" y="22988"/>
                      </a:lnTo>
                      <a:lnTo>
                        <a:pt x="43930" y="25160"/>
                      </a:lnTo>
                      <a:lnTo>
                        <a:pt x="43695" y="26228"/>
                      </a:lnTo>
                      <a:lnTo>
                        <a:pt x="43423" y="27422"/>
                      </a:lnTo>
                      <a:lnTo>
                        <a:pt x="42753" y="29812"/>
                      </a:lnTo>
                      <a:lnTo>
                        <a:pt x="41921" y="32165"/>
                      </a:lnTo>
                      <a:lnTo>
                        <a:pt x="40943" y="34482"/>
                      </a:lnTo>
                      <a:lnTo>
                        <a:pt x="39803" y="36726"/>
                      </a:lnTo>
                      <a:lnTo>
                        <a:pt x="38536" y="38880"/>
                      </a:lnTo>
                      <a:lnTo>
                        <a:pt x="37088" y="40925"/>
                      </a:lnTo>
                      <a:lnTo>
                        <a:pt x="35513" y="42844"/>
                      </a:lnTo>
                      <a:lnTo>
                        <a:pt x="34645" y="43731"/>
                      </a:lnTo>
                      <a:lnTo>
                        <a:pt x="34192" y="44201"/>
                      </a:lnTo>
                      <a:lnTo>
                        <a:pt x="33269" y="44998"/>
                      </a:lnTo>
                      <a:lnTo>
                        <a:pt x="32291" y="45668"/>
                      </a:lnTo>
                      <a:lnTo>
                        <a:pt x="31187" y="46174"/>
                      </a:lnTo>
                      <a:lnTo>
                        <a:pt x="30554" y="46374"/>
                      </a:lnTo>
                      <a:lnTo>
                        <a:pt x="29432" y="46681"/>
                      </a:lnTo>
                      <a:lnTo>
                        <a:pt x="27169" y="47098"/>
                      </a:lnTo>
                      <a:lnTo>
                        <a:pt x="26029" y="47224"/>
                      </a:lnTo>
                      <a:lnTo>
                        <a:pt x="29287" y="47079"/>
                      </a:lnTo>
                      <a:lnTo>
                        <a:pt x="30065" y="46898"/>
                      </a:lnTo>
                      <a:lnTo>
                        <a:pt x="31586" y="46428"/>
                      </a:lnTo>
                      <a:lnTo>
                        <a:pt x="32328" y="46156"/>
                      </a:lnTo>
                      <a:lnTo>
                        <a:pt x="32617" y="46012"/>
                      </a:lnTo>
                      <a:lnTo>
                        <a:pt x="33178" y="45650"/>
                      </a:lnTo>
                      <a:lnTo>
                        <a:pt x="33957" y="44944"/>
                      </a:lnTo>
                      <a:lnTo>
                        <a:pt x="34427" y="44473"/>
                      </a:lnTo>
                      <a:lnTo>
                        <a:pt x="35007" y="43912"/>
                      </a:lnTo>
                      <a:lnTo>
                        <a:pt x="36111" y="42699"/>
                      </a:lnTo>
                      <a:lnTo>
                        <a:pt x="37160" y="41414"/>
                      </a:lnTo>
                      <a:lnTo>
                        <a:pt x="38120" y="40093"/>
                      </a:lnTo>
                      <a:lnTo>
                        <a:pt x="38572" y="39405"/>
                      </a:lnTo>
                      <a:lnTo>
                        <a:pt x="39514" y="37884"/>
                      </a:lnTo>
                      <a:lnTo>
                        <a:pt x="41197" y="34735"/>
                      </a:lnTo>
                      <a:lnTo>
                        <a:pt x="42591" y="31423"/>
                      </a:lnTo>
                      <a:lnTo>
                        <a:pt x="43423" y="28870"/>
                      </a:lnTo>
                      <a:lnTo>
                        <a:pt x="43876" y="27151"/>
                      </a:lnTo>
                      <a:lnTo>
                        <a:pt x="44075" y="26264"/>
                      </a:lnTo>
                      <a:lnTo>
                        <a:pt x="44364" y="24798"/>
                      </a:lnTo>
                      <a:lnTo>
                        <a:pt x="44799" y="21793"/>
                      </a:lnTo>
                      <a:lnTo>
                        <a:pt x="44998" y="18734"/>
                      </a:lnTo>
                      <a:lnTo>
                        <a:pt x="44944" y="16454"/>
                      </a:lnTo>
                      <a:lnTo>
                        <a:pt x="44781" y="14951"/>
                      </a:lnTo>
                      <a:lnTo>
                        <a:pt x="44672" y="14209"/>
                      </a:lnTo>
                      <a:lnTo>
                        <a:pt x="44564" y="13630"/>
                      </a:lnTo>
                      <a:lnTo>
                        <a:pt x="44256" y="12345"/>
                      </a:lnTo>
                      <a:lnTo>
                        <a:pt x="43785" y="10987"/>
                      </a:lnTo>
                      <a:lnTo>
                        <a:pt x="43170" y="9684"/>
                      </a:lnTo>
                      <a:lnTo>
                        <a:pt x="42391" y="8508"/>
                      </a:lnTo>
                      <a:lnTo>
                        <a:pt x="41686" y="7802"/>
                      </a:lnTo>
                      <a:lnTo>
                        <a:pt x="41161" y="7440"/>
                      </a:lnTo>
                      <a:lnTo>
                        <a:pt x="40600" y="7168"/>
                      </a:lnTo>
                      <a:lnTo>
                        <a:pt x="39984" y="6987"/>
                      </a:lnTo>
                      <a:lnTo>
                        <a:pt x="39333" y="6951"/>
                      </a:lnTo>
                      <a:lnTo>
                        <a:pt x="38627" y="7041"/>
                      </a:lnTo>
                      <a:lnTo>
                        <a:pt x="38247" y="7150"/>
                      </a:lnTo>
                      <a:lnTo>
                        <a:pt x="37685" y="7367"/>
                      </a:lnTo>
                      <a:lnTo>
                        <a:pt x="36617" y="7928"/>
                      </a:lnTo>
                      <a:lnTo>
                        <a:pt x="35658" y="8652"/>
                      </a:lnTo>
                      <a:lnTo>
                        <a:pt x="34771" y="9467"/>
                      </a:lnTo>
                      <a:lnTo>
                        <a:pt x="34355" y="9901"/>
                      </a:lnTo>
                      <a:lnTo>
                        <a:pt x="33685" y="10643"/>
                      </a:lnTo>
                      <a:lnTo>
                        <a:pt x="33088" y="11422"/>
                      </a:lnTo>
                      <a:lnTo>
                        <a:pt x="32943" y="11603"/>
                      </a:lnTo>
                      <a:lnTo>
                        <a:pt x="32888" y="11685"/>
                      </a:lnTo>
                      <a:lnTo>
                        <a:pt x="32888" y="11685"/>
                      </a:lnTo>
                      <a:lnTo>
                        <a:pt x="32255" y="11241"/>
                      </a:lnTo>
                      <a:lnTo>
                        <a:pt x="30789" y="10408"/>
                      </a:lnTo>
                      <a:lnTo>
                        <a:pt x="29233" y="9684"/>
                      </a:lnTo>
                      <a:lnTo>
                        <a:pt x="27603" y="9069"/>
                      </a:lnTo>
                      <a:lnTo>
                        <a:pt x="25938" y="8580"/>
                      </a:lnTo>
                      <a:lnTo>
                        <a:pt x="24237" y="8218"/>
                      </a:lnTo>
                      <a:lnTo>
                        <a:pt x="22554" y="7965"/>
                      </a:lnTo>
                      <a:lnTo>
                        <a:pt x="20870" y="7856"/>
                      </a:lnTo>
                      <a:lnTo>
                        <a:pt x="19657" y="7856"/>
                      </a:lnTo>
                      <a:lnTo>
                        <a:pt x="19401" y="7869"/>
                      </a:lnTo>
                      <a:lnTo>
                        <a:pt x="19401" y="7869"/>
                      </a:lnTo>
                      <a:lnTo>
                        <a:pt x="19350" y="7150"/>
                      </a:lnTo>
                      <a:lnTo>
                        <a:pt x="19241" y="6390"/>
                      </a:lnTo>
                      <a:lnTo>
                        <a:pt x="19133" y="5774"/>
                      </a:lnTo>
                      <a:lnTo>
                        <a:pt x="18843" y="4507"/>
                      </a:lnTo>
                      <a:lnTo>
                        <a:pt x="18445" y="3277"/>
                      </a:lnTo>
                      <a:lnTo>
                        <a:pt x="17884" y="2118"/>
                      </a:lnTo>
                      <a:lnTo>
                        <a:pt x="17522" y="1611"/>
                      </a:lnTo>
                      <a:lnTo>
                        <a:pt x="17268" y="1286"/>
                      </a:lnTo>
                      <a:lnTo>
                        <a:pt x="16743" y="797"/>
                      </a:lnTo>
                      <a:lnTo>
                        <a:pt x="16182" y="417"/>
                      </a:lnTo>
                      <a:lnTo>
                        <a:pt x="15603" y="163"/>
                      </a:lnTo>
                      <a:lnTo>
                        <a:pt x="15006" y="37"/>
                      </a:lnTo>
                      <a:lnTo>
                        <a:pt x="143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4"/>
                <p:cNvSpPr/>
                <p:nvPr/>
              </p:nvSpPr>
              <p:spPr>
                <a:xfrm>
                  <a:off x="7345488" y="2478835"/>
                  <a:ext cx="903912" cy="68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54" h="21468" extrusionOk="0">
                      <a:moveTo>
                        <a:pt x="28074" y="1"/>
                      </a:moveTo>
                      <a:lnTo>
                        <a:pt x="27802" y="1195"/>
                      </a:lnTo>
                      <a:lnTo>
                        <a:pt x="27132" y="3585"/>
                      </a:lnTo>
                      <a:lnTo>
                        <a:pt x="26300" y="5938"/>
                      </a:lnTo>
                      <a:lnTo>
                        <a:pt x="25322" y="8255"/>
                      </a:lnTo>
                      <a:lnTo>
                        <a:pt x="24182" y="10499"/>
                      </a:lnTo>
                      <a:lnTo>
                        <a:pt x="22897" y="12653"/>
                      </a:lnTo>
                      <a:lnTo>
                        <a:pt x="21467" y="14698"/>
                      </a:lnTo>
                      <a:lnTo>
                        <a:pt x="19892" y="16617"/>
                      </a:lnTo>
                      <a:lnTo>
                        <a:pt x="19024" y="17504"/>
                      </a:lnTo>
                      <a:lnTo>
                        <a:pt x="18571" y="17974"/>
                      </a:lnTo>
                      <a:lnTo>
                        <a:pt x="17648" y="18771"/>
                      </a:lnTo>
                      <a:lnTo>
                        <a:pt x="16670" y="19441"/>
                      </a:lnTo>
                      <a:lnTo>
                        <a:pt x="15566" y="19947"/>
                      </a:lnTo>
                      <a:lnTo>
                        <a:pt x="14933" y="20147"/>
                      </a:lnTo>
                      <a:lnTo>
                        <a:pt x="13811" y="20454"/>
                      </a:lnTo>
                      <a:lnTo>
                        <a:pt x="11548" y="20871"/>
                      </a:lnTo>
                      <a:lnTo>
                        <a:pt x="10408" y="20997"/>
                      </a:lnTo>
                      <a:lnTo>
                        <a:pt x="9123" y="21070"/>
                      </a:lnTo>
                      <a:lnTo>
                        <a:pt x="6552" y="21052"/>
                      </a:lnTo>
                      <a:lnTo>
                        <a:pt x="4018" y="20780"/>
                      </a:lnTo>
                      <a:lnTo>
                        <a:pt x="1502" y="20309"/>
                      </a:lnTo>
                      <a:lnTo>
                        <a:pt x="253" y="19984"/>
                      </a:lnTo>
                      <a:lnTo>
                        <a:pt x="181" y="19984"/>
                      </a:lnTo>
                      <a:lnTo>
                        <a:pt x="54" y="20056"/>
                      </a:lnTo>
                      <a:lnTo>
                        <a:pt x="0" y="20183"/>
                      </a:lnTo>
                      <a:lnTo>
                        <a:pt x="36" y="20291"/>
                      </a:lnTo>
                      <a:lnTo>
                        <a:pt x="109" y="20328"/>
                      </a:lnTo>
                      <a:lnTo>
                        <a:pt x="941" y="20545"/>
                      </a:lnTo>
                      <a:lnTo>
                        <a:pt x="2607" y="20925"/>
                      </a:lnTo>
                      <a:lnTo>
                        <a:pt x="4290" y="21196"/>
                      </a:lnTo>
                      <a:lnTo>
                        <a:pt x="6009" y="21377"/>
                      </a:lnTo>
                      <a:lnTo>
                        <a:pt x="7711" y="21468"/>
                      </a:lnTo>
                      <a:lnTo>
                        <a:pt x="9430" y="21450"/>
                      </a:lnTo>
                      <a:lnTo>
                        <a:pt x="11132" y="21305"/>
                      </a:lnTo>
                      <a:lnTo>
                        <a:pt x="12833" y="21033"/>
                      </a:lnTo>
                      <a:lnTo>
                        <a:pt x="13666" y="20852"/>
                      </a:lnTo>
                      <a:lnTo>
                        <a:pt x="14444" y="20671"/>
                      </a:lnTo>
                      <a:lnTo>
                        <a:pt x="15965" y="20201"/>
                      </a:lnTo>
                      <a:lnTo>
                        <a:pt x="16707" y="19929"/>
                      </a:lnTo>
                      <a:lnTo>
                        <a:pt x="16996" y="19785"/>
                      </a:lnTo>
                      <a:lnTo>
                        <a:pt x="17557" y="19423"/>
                      </a:lnTo>
                      <a:lnTo>
                        <a:pt x="18336" y="18717"/>
                      </a:lnTo>
                      <a:lnTo>
                        <a:pt x="18806" y="18246"/>
                      </a:lnTo>
                      <a:lnTo>
                        <a:pt x="19386" y="17685"/>
                      </a:lnTo>
                      <a:lnTo>
                        <a:pt x="20490" y="16472"/>
                      </a:lnTo>
                      <a:lnTo>
                        <a:pt x="21539" y="15187"/>
                      </a:lnTo>
                      <a:lnTo>
                        <a:pt x="22499" y="13866"/>
                      </a:lnTo>
                      <a:lnTo>
                        <a:pt x="22951" y="13178"/>
                      </a:lnTo>
                      <a:lnTo>
                        <a:pt x="23893" y="11657"/>
                      </a:lnTo>
                      <a:lnTo>
                        <a:pt x="25576" y="8508"/>
                      </a:lnTo>
                      <a:lnTo>
                        <a:pt x="26970" y="5196"/>
                      </a:lnTo>
                      <a:lnTo>
                        <a:pt x="27802" y="2643"/>
                      </a:lnTo>
                      <a:lnTo>
                        <a:pt x="28255" y="924"/>
                      </a:lnTo>
                      <a:lnTo>
                        <a:pt x="28454" y="37"/>
                      </a:lnTo>
                      <a:lnTo>
                        <a:pt x="280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4"/>
                <p:cNvSpPr/>
                <p:nvPr/>
              </p:nvSpPr>
              <p:spPr>
                <a:xfrm>
                  <a:off x="6377183" y="2323015"/>
                  <a:ext cx="677950" cy="780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1" h="24581" extrusionOk="0">
                      <a:moveTo>
                        <a:pt x="9756" y="1"/>
                      </a:moveTo>
                      <a:lnTo>
                        <a:pt x="8797" y="164"/>
                      </a:lnTo>
                      <a:lnTo>
                        <a:pt x="7838" y="507"/>
                      </a:lnTo>
                      <a:lnTo>
                        <a:pt x="7367" y="761"/>
                      </a:lnTo>
                      <a:lnTo>
                        <a:pt x="6987" y="996"/>
                      </a:lnTo>
                      <a:lnTo>
                        <a:pt x="6245" y="1539"/>
                      </a:lnTo>
                      <a:lnTo>
                        <a:pt x="5593" y="2173"/>
                      </a:lnTo>
                      <a:lnTo>
                        <a:pt x="4978" y="2861"/>
                      </a:lnTo>
                      <a:lnTo>
                        <a:pt x="4181" y="4001"/>
                      </a:lnTo>
                      <a:lnTo>
                        <a:pt x="3312" y="5684"/>
                      </a:lnTo>
                      <a:lnTo>
                        <a:pt x="2643" y="7512"/>
                      </a:lnTo>
                      <a:lnTo>
                        <a:pt x="2172" y="9395"/>
                      </a:lnTo>
                      <a:lnTo>
                        <a:pt x="1864" y="11277"/>
                      </a:lnTo>
                      <a:lnTo>
                        <a:pt x="1720" y="13105"/>
                      </a:lnTo>
                      <a:lnTo>
                        <a:pt x="1720" y="13974"/>
                      </a:lnTo>
                      <a:lnTo>
                        <a:pt x="1738" y="14897"/>
                      </a:lnTo>
                      <a:lnTo>
                        <a:pt x="1919" y="16780"/>
                      </a:lnTo>
                      <a:lnTo>
                        <a:pt x="2245" y="18662"/>
                      </a:lnTo>
                      <a:lnTo>
                        <a:pt x="2643" y="20526"/>
                      </a:lnTo>
                      <a:lnTo>
                        <a:pt x="2878" y="21413"/>
                      </a:lnTo>
                      <a:lnTo>
                        <a:pt x="2462" y="21558"/>
                      </a:lnTo>
                      <a:lnTo>
                        <a:pt x="1539" y="22047"/>
                      </a:lnTo>
                      <a:lnTo>
                        <a:pt x="1140" y="22264"/>
                      </a:lnTo>
                      <a:lnTo>
                        <a:pt x="869" y="22391"/>
                      </a:lnTo>
                      <a:lnTo>
                        <a:pt x="326" y="22680"/>
                      </a:lnTo>
                      <a:lnTo>
                        <a:pt x="73" y="22916"/>
                      </a:lnTo>
                      <a:lnTo>
                        <a:pt x="0" y="23060"/>
                      </a:lnTo>
                      <a:lnTo>
                        <a:pt x="181" y="23115"/>
                      </a:lnTo>
                      <a:lnTo>
                        <a:pt x="579" y="23079"/>
                      </a:lnTo>
                      <a:lnTo>
                        <a:pt x="1213" y="22843"/>
                      </a:lnTo>
                      <a:lnTo>
                        <a:pt x="1575" y="22735"/>
                      </a:lnTo>
                      <a:lnTo>
                        <a:pt x="1340" y="22970"/>
                      </a:lnTo>
                      <a:lnTo>
                        <a:pt x="760" y="23603"/>
                      </a:lnTo>
                      <a:lnTo>
                        <a:pt x="616" y="23893"/>
                      </a:lnTo>
                      <a:lnTo>
                        <a:pt x="597" y="24056"/>
                      </a:lnTo>
                      <a:lnTo>
                        <a:pt x="634" y="24128"/>
                      </a:lnTo>
                      <a:lnTo>
                        <a:pt x="724" y="24201"/>
                      </a:lnTo>
                      <a:lnTo>
                        <a:pt x="1122" y="24110"/>
                      </a:lnTo>
                      <a:lnTo>
                        <a:pt x="1810" y="23712"/>
                      </a:lnTo>
                      <a:lnTo>
                        <a:pt x="2082" y="23531"/>
                      </a:lnTo>
                      <a:lnTo>
                        <a:pt x="1955" y="23712"/>
                      </a:lnTo>
                      <a:lnTo>
                        <a:pt x="1665" y="24165"/>
                      </a:lnTo>
                      <a:lnTo>
                        <a:pt x="1593" y="24436"/>
                      </a:lnTo>
                      <a:lnTo>
                        <a:pt x="1629" y="24527"/>
                      </a:lnTo>
                      <a:lnTo>
                        <a:pt x="1702" y="24581"/>
                      </a:lnTo>
                      <a:lnTo>
                        <a:pt x="1973" y="24545"/>
                      </a:lnTo>
                      <a:lnTo>
                        <a:pt x="2426" y="24309"/>
                      </a:lnTo>
                      <a:lnTo>
                        <a:pt x="2607" y="24201"/>
                      </a:lnTo>
                      <a:lnTo>
                        <a:pt x="3421" y="23658"/>
                      </a:lnTo>
                      <a:lnTo>
                        <a:pt x="5575" y="22065"/>
                      </a:lnTo>
                      <a:lnTo>
                        <a:pt x="6317" y="21431"/>
                      </a:lnTo>
                      <a:lnTo>
                        <a:pt x="6209" y="20979"/>
                      </a:lnTo>
                      <a:lnTo>
                        <a:pt x="6118" y="19784"/>
                      </a:lnTo>
                      <a:lnTo>
                        <a:pt x="6154" y="17811"/>
                      </a:lnTo>
                      <a:lnTo>
                        <a:pt x="6281" y="16798"/>
                      </a:lnTo>
                      <a:lnTo>
                        <a:pt x="6335" y="16309"/>
                      </a:lnTo>
                      <a:lnTo>
                        <a:pt x="6589" y="15422"/>
                      </a:lnTo>
                      <a:lnTo>
                        <a:pt x="6987" y="14662"/>
                      </a:lnTo>
                      <a:lnTo>
                        <a:pt x="7512" y="14010"/>
                      </a:lnTo>
                      <a:lnTo>
                        <a:pt x="8163" y="13522"/>
                      </a:lnTo>
                      <a:lnTo>
                        <a:pt x="8905" y="13196"/>
                      </a:lnTo>
                      <a:lnTo>
                        <a:pt x="9756" y="13015"/>
                      </a:lnTo>
                      <a:lnTo>
                        <a:pt x="10661" y="13051"/>
                      </a:lnTo>
                      <a:lnTo>
                        <a:pt x="11168" y="13142"/>
                      </a:lnTo>
                      <a:lnTo>
                        <a:pt x="11711" y="13286"/>
                      </a:lnTo>
                      <a:lnTo>
                        <a:pt x="12797" y="13685"/>
                      </a:lnTo>
                      <a:lnTo>
                        <a:pt x="13829" y="14228"/>
                      </a:lnTo>
                      <a:lnTo>
                        <a:pt x="14806" y="14879"/>
                      </a:lnTo>
                      <a:lnTo>
                        <a:pt x="16218" y="15965"/>
                      </a:lnTo>
                      <a:lnTo>
                        <a:pt x="17974" y="17558"/>
                      </a:lnTo>
                      <a:lnTo>
                        <a:pt x="18824" y="18336"/>
                      </a:lnTo>
                      <a:lnTo>
                        <a:pt x="21340" y="6625"/>
                      </a:lnTo>
                      <a:lnTo>
                        <a:pt x="20001" y="5395"/>
                      </a:lnTo>
                      <a:lnTo>
                        <a:pt x="17612" y="3349"/>
                      </a:lnTo>
                      <a:lnTo>
                        <a:pt x="15874" y="2046"/>
                      </a:lnTo>
                      <a:lnTo>
                        <a:pt x="14046" y="978"/>
                      </a:lnTo>
                      <a:lnTo>
                        <a:pt x="12634" y="399"/>
                      </a:lnTo>
                      <a:lnTo>
                        <a:pt x="11675" y="127"/>
                      </a:lnTo>
                      <a:lnTo>
                        <a:pt x="1071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4"/>
                <p:cNvSpPr/>
                <p:nvPr/>
              </p:nvSpPr>
              <p:spPr>
                <a:xfrm>
                  <a:off x="6371433" y="2317837"/>
                  <a:ext cx="688878" cy="79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5" h="24907" extrusionOk="0">
                      <a:moveTo>
                        <a:pt x="10100" y="1"/>
                      </a:moveTo>
                      <a:lnTo>
                        <a:pt x="9014" y="127"/>
                      </a:lnTo>
                      <a:lnTo>
                        <a:pt x="7964" y="489"/>
                      </a:lnTo>
                      <a:lnTo>
                        <a:pt x="6914" y="1069"/>
                      </a:lnTo>
                      <a:lnTo>
                        <a:pt x="5901" y="1919"/>
                      </a:lnTo>
                      <a:lnTo>
                        <a:pt x="5412" y="2444"/>
                      </a:lnTo>
                      <a:lnTo>
                        <a:pt x="4960" y="2987"/>
                      </a:lnTo>
                      <a:lnTo>
                        <a:pt x="4163" y="4146"/>
                      </a:lnTo>
                      <a:lnTo>
                        <a:pt x="3493" y="5377"/>
                      </a:lnTo>
                      <a:lnTo>
                        <a:pt x="2950" y="6662"/>
                      </a:lnTo>
                      <a:lnTo>
                        <a:pt x="2516" y="8019"/>
                      </a:lnTo>
                      <a:lnTo>
                        <a:pt x="2172" y="9395"/>
                      </a:lnTo>
                      <a:lnTo>
                        <a:pt x="1846" y="11476"/>
                      </a:lnTo>
                      <a:lnTo>
                        <a:pt x="1738" y="12870"/>
                      </a:lnTo>
                      <a:lnTo>
                        <a:pt x="1720" y="13703"/>
                      </a:lnTo>
                      <a:lnTo>
                        <a:pt x="1774" y="15404"/>
                      </a:lnTo>
                      <a:lnTo>
                        <a:pt x="1937" y="17087"/>
                      </a:lnTo>
                      <a:lnTo>
                        <a:pt x="2208" y="18753"/>
                      </a:lnTo>
                      <a:lnTo>
                        <a:pt x="2389" y="19585"/>
                      </a:lnTo>
                      <a:lnTo>
                        <a:pt x="2480" y="19929"/>
                      </a:lnTo>
                      <a:lnTo>
                        <a:pt x="2733" y="20907"/>
                      </a:lnTo>
                      <a:lnTo>
                        <a:pt x="2769" y="21413"/>
                      </a:lnTo>
                      <a:lnTo>
                        <a:pt x="2715" y="21504"/>
                      </a:lnTo>
                      <a:lnTo>
                        <a:pt x="2118" y="21794"/>
                      </a:lnTo>
                      <a:lnTo>
                        <a:pt x="1521" y="22119"/>
                      </a:lnTo>
                      <a:lnTo>
                        <a:pt x="1104" y="22318"/>
                      </a:lnTo>
                      <a:lnTo>
                        <a:pt x="507" y="22626"/>
                      </a:lnTo>
                      <a:lnTo>
                        <a:pt x="181" y="22916"/>
                      </a:lnTo>
                      <a:lnTo>
                        <a:pt x="36" y="23097"/>
                      </a:lnTo>
                      <a:lnTo>
                        <a:pt x="0" y="23205"/>
                      </a:lnTo>
                      <a:lnTo>
                        <a:pt x="73" y="23368"/>
                      </a:lnTo>
                      <a:lnTo>
                        <a:pt x="163" y="23404"/>
                      </a:lnTo>
                      <a:lnTo>
                        <a:pt x="380" y="23441"/>
                      </a:lnTo>
                      <a:lnTo>
                        <a:pt x="797" y="23404"/>
                      </a:lnTo>
                      <a:lnTo>
                        <a:pt x="1066" y="23317"/>
                      </a:lnTo>
                      <a:lnTo>
                        <a:pt x="1066" y="23317"/>
                      </a:lnTo>
                      <a:lnTo>
                        <a:pt x="706" y="23730"/>
                      </a:lnTo>
                      <a:lnTo>
                        <a:pt x="579" y="24074"/>
                      </a:lnTo>
                      <a:lnTo>
                        <a:pt x="597" y="24291"/>
                      </a:lnTo>
                      <a:lnTo>
                        <a:pt x="670" y="24400"/>
                      </a:lnTo>
                      <a:lnTo>
                        <a:pt x="742" y="24472"/>
                      </a:lnTo>
                      <a:lnTo>
                        <a:pt x="923" y="24545"/>
                      </a:lnTo>
                      <a:lnTo>
                        <a:pt x="1285" y="24509"/>
                      </a:lnTo>
                      <a:lnTo>
                        <a:pt x="1783" y="24224"/>
                      </a:lnTo>
                      <a:lnTo>
                        <a:pt x="1783" y="24224"/>
                      </a:lnTo>
                      <a:lnTo>
                        <a:pt x="1702" y="24418"/>
                      </a:lnTo>
                      <a:lnTo>
                        <a:pt x="1702" y="24744"/>
                      </a:lnTo>
                      <a:lnTo>
                        <a:pt x="1810" y="24871"/>
                      </a:lnTo>
                      <a:lnTo>
                        <a:pt x="2027" y="24907"/>
                      </a:lnTo>
                      <a:lnTo>
                        <a:pt x="2353" y="24816"/>
                      </a:lnTo>
                      <a:lnTo>
                        <a:pt x="2570" y="24708"/>
                      </a:lnTo>
                      <a:lnTo>
                        <a:pt x="3113" y="24418"/>
                      </a:lnTo>
                      <a:lnTo>
                        <a:pt x="4163" y="23730"/>
                      </a:lnTo>
                      <a:lnTo>
                        <a:pt x="5684" y="22554"/>
                      </a:lnTo>
                      <a:lnTo>
                        <a:pt x="6607" y="21739"/>
                      </a:lnTo>
                      <a:lnTo>
                        <a:pt x="6661" y="21667"/>
                      </a:lnTo>
                      <a:lnTo>
                        <a:pt x="6679" y="21576"/>
                      </a:lnTo>
                      <a:lnTo>
                        <a:pt x="6571" y="21106"/>
                      </a:lnTo>
                      <a:lnTo>
                        <a:pt x="6426" y="20038"/>
                      </a:lnTo>
                      <a:lnTo>
                        <a:pt x="6390" y="18843"/>
                      </a:lnTo>
                      <a:lnTo>
                        <a:pt x="6462" y="17630"/>
                      </a:lnTo>
                      <a:lnTo>
                        <a:pt x="6679" y="16436"/>
                      </a:lnTo>
                      <a:lnTo>
                        <a:pt x="7095" y="15350"/>
                      </a:lnTo>
                      <a:lnTo>
                        <a:pt x="7693" y="14427"/>
                      </a:lnTo>
                      <a:lnTo>
                        <a:pt x="8290" y="13920"/>
                      </a:lnTo>
                      <a:lnTo>
                        <a:pt x="8761" y="13667"/>
                      </a:lnTo>
                      <a:lnTo>
                        <a:pt x="9032" y="13576"/>
                      </a:lnTo>
                      <a:lnTo>
                        <a:pt x="9376" y="13467"/>
                      </a:lnTo>
                      <a:lnTo>
                        <a:pt x="10082" y="13359"/>
                      </a:lnTo>
                      <a:lnTo>
                        <a:pt x="10788" y="13359"/>
                      </a:lnTo>
                      <a:lnTo>
                        <a:pt x="11476" y="13467"/>
                      </a:lnTo>
                      <a:lnTo>
                        <a:pt x="12489" y="13757"/>
                      </a:lnTo>
                      <a:lnTo>
                        <a:pt x="13811" y="14391"/>
                      </a:lnTo>
                      <a:lnTo>
                        <a:pt x="15078" y="15241"/>
                      </a:lnTo>
                      <a:lnTo>
                        <a:pt x="16272" y="16219"/>
                      </a:lnTo>
                      <a:lnTo>
                        <a:pt x="17938" y="17739"/>
                      </a:lnTo>
                      <a:lnTo>
                        <a:pt x="18879" y="18644"/>
                      </a:lnTo>
                      <a:lnTo>
                        <a:pt x="18951" y="18698"/>
                      </a:lnTo>
                      <a:lnTo>
                        <a:pt x="19078" y="18680"/>
                      </a:lnTo>
                      <a:lnTo>
                        <a:pt x="19168" y="18572"/>
                      </a:lnTo>
                      <a:lnTo>
                        <a:pt x="19168" y="18427"/>
                      </a:lnTo>
                      <a:lnTo>
                        <a:pt x="19114" y="18373"/>
                      </a:lnTo>
                      <a:lnTo>
                        <a:pt x="18318" y="17594"/>
                      </a:lnTo>
                      <a:lnTo>
                        <a:pt x="16634" y="16056"/>
                      </a:lnTo>
                      <a:lnTo>
                        <a:pt x="15277" y="14970"/>
                      </a:lnTo>
                      <a:lnTo>
                        <a:pt x="14336" y="14336"/>
                      </a:lnTo>
                      <a:lnTo>
                        <a:pt x="13340" y="13793"/>
                      </a:lnTo>
                      <a:lnTo>
                        <a:pt x="12290" y="13377"/>
                      </a:lnTo>
                      <a:lnTo>
                        <a:pt x="11747" y="13214"/>
                      </a:lnTo>
                      <a:lnTo>
                        <a:pt x="11059" y="13069"/>
                      </a:lnTo>
                      <a:lnTo>
                        <a:pt x="10028" y="13033"/>
                      </a:lnTo>
                      <a:lnTo>
                        <a:pt x="9358" y="13123"/>
                      </a:lnTo>
                      <a:lnTo>
                        <a:pt x="8724" y="13323"/>
                      </a:lnTo>
                      <a:lnTo>
                        <a:pt x="8127" y="13612"/>
                      </a:lnTo>
                      <a:lnTo>
                        <a:pt x="7584" y="14029"/>
                      </a:lnTo>
                      <a:lnTo>
                        <a:pt x="7132" y="14553"/>
                      </a:lnTo>
                      <a:lnTo>
                        <a:pt x="6933" y="14879"/>
                      </a:lnTo>
                      <a:lnTo>
                        <a:pt x="6752" y="15241"/>
                      </a:lnTo>
                      <a:lnTo>
                        <a:pt x="6462" y="16001"/>
                      </a:lnTo>
                      <a:lnTo>
                        <a:pt x="6227" y="17178"/>
                      </a:lnTo>
                      <a:lnTo>
                        <a:pt x="6172" y="17992"/>
                      </a:lnTo>
                      <a:lnTo>
                        <a:pt x="6100" y="18825"/>
                      </a:lnTo>
                      <a:lnTo>
                        <a:pt x="6082" y="20128"/>
                      </a:lnTo>
                      <a:lnTo>
                        <a:pt x="6172" y="20979"/>
                      </a:lnTo>
                      <a:lnTo>
                        <a:pt x="6245" y="21395"/>
                      </a:lnTo>
                      <a:lnTo>
                        <a:pt x="6263" y="21504"/>
                      </a:lnTo>
                      <a:lnTo>
                        <a:pt x="6100" y="21757"/>
                      </a:lnTo>
                      <a:lnTo>
                        <a:pt x="5611" y="22210"/>
                      </a:lnTo>
                      <a:lnTo>
                        <a:pt x="4236" y="23187"/>
                      </a:lnTo>
                      <a:lnTo>
                        <a:pt x="3711" y="23513"/>
                      </a:lnTo>
                      <a:lnTo>
                        <a:pt x="3150" y="23911"/>
                      </a:lnTo>
                      <a:lnTo>
                        <a:pt x="2570" y="24291"/>
                      </a:lnTo>
                      <a:lnTo>
                        <a:pt x="2299" y="24436"/>
                      </a:lnTo>
                      <a:lnTo>
                        <a:pt x="2082" y="24454"/>
                      </a:lnTo>
                      <a:lnTo>
                        <a:pt x="2190" y="24129"/>
                      </a:lnTo>
                      <a:lnTo>
                        <a:pt x="2407" y="23803"/>
                      </a:lnTo>
                      <a:lnTo>
                        <a:pt x="2426" y="23748"/>
                      </a:lnTo>
                      <a:lnTo>
                        <a:pt x="2426" y="23622"/>
                      </a:lnTo>
                      <a:lnTo>
                        <a:pt x="2335" y="23531"/>
                      </a:lnTo>
                      <a:lnTo>
                        <a:pt x="2208" y="23513"/>
                      </a:lnTo>
                      <a:lnTo>
                        <a:pt x="2154" y="23549"/>
                      </a:lnTo>
                      <a:lnTo>
                        <a:pt x="1683" y="23875"/>
                      </a:lnTo>
                      <a:lnTo>
                        <a:pt x="1159" y="24110"/>
                      </a:lnTo>
                      <a:lnTo>
                        <a:pt x="1104" y="24110"/>
                      </a:lnTo>
                      <a:lnTo>
                        <a:pt x="1159" y="23929"/>
                      </a:lnTo>
                      <a:lnTo>
                        <a:pt x="1448" y="23495"/>
                      </a:lnTo>
                      <a:lnTo>
                        <a:pt x="1521" y="23386"/>
                      </a:lnTo>
                      <a:lnTo>
                        <a:pt x="1683" y="23205"/>
                      </a:lnTo>
                      <a:lnTo>
                        <a:pt x="1864" y="23042"/>
                      </a:lnTo>
                      <a:lnTo>
                        <a:pt x="1955" y="22916"/>
                      </a:lnTo>
                      <a:lnTo>
                        <a:pt x="1883" y="22753"/>
                      </a:lnTo>
                      <a:lnTo>
                        <a:pt x="1756" y="22717"/>
                      </a:lnTo>
                      <a:lnTo>
                        <a:pt x="1683" y="22717"/>
                      </a:lnTo>
                      <a:lnTo>
                        <a:pt x="1340" y="22843"/>
                      </a:lnTo>
                      <a:lnTo>
                        <a:pt x="778" y="23042"/>
                      </a:lnTo>
                      <a:lnTo>
                        <a:pt x="544" y="23065"/>
                      </a:lnTo>
                      <a:lnTo>
                        <a:pt x="544" y="23065"/>
                      </a:lnTo>
                      <a:lnTo>
                        <a:pt x="1195" y="22590"/>
                      </a:lnTo>
                      <a:lnTo>
                        <a:pt x="2444" y="21993"/>
                      </a:lnTo>
                      <a:lnTo>
                        <a:pt x="3131" y="21739"/>
                      </a:lnTo>
                      <a:lnTo>
                        <a:pt x="3222" y="21667"/>
                      </a:lnTo>
                      <a:lnTo>
                        <a:pt x="3240" y="21558"/>
                      </a:lnTo>
                      <a:lnTo>
                        <a:pt x="2896" y="20201"/>
                      </a:lnTo>
                      <a:lnTo>
                        <a:pt x="2371" y="17486"/>
                      </a:lnTo>
                      <a:lnTo>
                        <a:pt x="2118" y="14753"/>
                      </a:lnTo>
                      <a:lnTo>
                        <a:pt x="2136" y="12671"/>
                      </a:lnTo>
                      <a:lnTo>
                        <a:pt x="2245" y="11295"/>
                      </a:lnTo>
                      <a:lnTo>
                        <a:pt x="2353" y="10608"/>
                      </a:lnTo>
                      <a:lnTo>
                        <a:pt x="2570" y="9413"/>
                      </a:lnTo>
                      <a:lnTo>
                        <a:pt x="3041" y="7585"/>
                      </a:lnTo>
                      <a:lnTo>
                        <a:pt x="3457" y="6390"/>
                      </a:lnTo>
                      <a:lnTo>
                        <a:pt x="3946" y="5232"/>
                      </a:lnTo>
                      <a:lnTo>
                        <a:pt x="4561" y="4128"/>
                      </a:lnTo>
                      <a:lnTo>
                        <a:pt x="5285" y="3114"/>
                      </a:lnTo>
                      <a:lnTo>
                        <a:pt x="6118" y="2209"/>
                      </a:lnTo>
                      <a:lnTo>
                        <a:pt x="6607" y="1811"/>
                      </a:lnTo>
                      <a:lnTo>
                        <a:pt x="7095" y="1431"/>
                      </a:lnTo>
                      <a:lnTo>
                        <a:pt x="8091" y="888"/>
                      </a:lnTo>
                      <a:lnTo>
                        <a:pt x="9086" y="526"/>
                      </a:lnTo>
                      <a:lnTo>
                        <a:pt x="10100" y="363"/>
                      </a:lnTo>
                      <a:lnTo>
                        <a:pt x="11096" y="381"/>
                      </a:lnTo>
                      <a:lnTo>
                        <a:pt x="12091" y="544"/>
                      </a:lnTo>
                      <a:lnTo>
                        <a:pt x="13087" y="851"/>
                      </a:lnTo>
                      <a:lnTo>
                        <a:pt x="14064" y="1268"/>
                      </a:lnTo>
                      <a:lnTo>
                        <a:pt x="15512" y="2064"/>
                      </a:lnTo>
                      <a:lnTo>
                        <a:pt x="17358" y="3386"/>
                      </a:lnTo>
                      <a:lnTo>
                        <a:pt x="19910" y="5576"/>
                      </a:lnTo>
                      <a:lnTo>
                        <a:pt x="21395" y="6933"/>
                      </a:lnTo>
                      <a:lnTo>
                        <a:pt x="21467" y="6969"/>
                      </a:lnTo>
                      <a:lnTo>
                        <a:pt x="21594" y="6951"/>
                      </a:lnTo>
                      <a:lnTo>
                        <a:pt x="21684" y="6843"/>
                      </a:lnTo>
                      <a:lnTo>
                        <a:pt x="21684" y="6698"/>
                      </a:lnTo>
                      <a:lnTo>
                        <a:pt x="21630" y="6644"/>
                      </a:lnTo>
                      <a:lnTo>
                        <a:pt x="19965" y="5141"/>
                      </a:lnTo>
                      <a:lnTo>
                        <a:pt x="17069" y="2788"/>
                      </a:lnTo>
                      <a:lnTo>
                        <a:pt x="15512" y="1738"/>
                      </a:lnTo>
                      <a:lnTo>
                        <a:pt x="14444" y="1141"/>
                      </a:lnTo>
                      <a:lnTo>
                        <a:pt x="13358" y="652"/>
                      </a:lnTo>
                      <a:lnTo>
                        <a:pt x="12272" y="272"/>
                      </a:lnTo>
                      <a:lnTo>
                        <a:pt x="11186" y="55"/>
                      </a:lnTo>
                      <a:lnTo>
                        <a:pt x="101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4"/>
                <p:cNvSpPr/>
                <p:nvPr/>
              </p:nvSpPr>
              <p:spPr>
                <a:xfrm>
                  <a:off x="7782482" y="2741615"/>
                  <a:ext cx="635414" cy="85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2" h="26808" extrusionOk="0">
                      <a:moveTo>
                        <a:pt x="11042" y="1"/>
                      </a:moveTo>
                      <a:lnTo>
                        <a:pt x="8888" y="200"/>
                      </a:lnTo>
                      <a:lnTo>
                        <a:pt x="5774" y="707"/>
                      </a:lnTo>
                      <a:lnTo>
                        <a:pt x="4001" y="1051"/>
                      </a:lnTo>
                      <a:lnTo>
                        <a:pt x="0" y="12345"/>
                      </a:lnTo>
                      <a:lnTo>
                        <a:pt x="1141" y="12128"/>
                      </a:lnTo>
                      <a:lnTo>
                        <a:pt x="3476" y="11675"/>
                      </a:lnTo>
                      <a:lnTo>
                        <a:pt x="5249" y="11494"/>
                      </a:lnTo>
                      <a:lnTo>
                        <a:pt x="6426" y="11458"/>
                      </a:lnTo>
                      <a:lnTo>
                        <a:pt x="7584" y="11531"/>
                      </a:lnTo>
                      <a:lnTo>
                        <a:pt x="8707" y="11748"/>
                      </a:lnTo>
                      <a:lnTo>
                        <a:pt x="9268" y="11929"/>
                      </a:lnTo>
                      <a:lnTo>
                        <a:pt x="9720" y="12092"/>
                      </a:lnTo>
                      <a:lnTo>
                        <a:pt x="10517" y="12562"/>
                      </a:lnTo>
                      <a:lnTo>
                        <a:pt x="11150" y="13142"/>
                      </a:lnTo>
                      <a:lnTo>
                        <a:pt x="11621" y="13829"/>
                      </a:lnTo>
                      <a:lnTo>
                        <a:pt x="11910" y="14571"/>
                      </a:lnTo>
                      <a:lnTo>
                        <a:pt x="12019" y="15404"/>
                      </a:lnTo>
                      <a:lnTo>
                        <a:pt x="11947" y="16255"/>
                      </a:lnTo>
                      <a:lnTo>
                        <a:pt x="11711" y="17160"/>
                      </a:lnTo>
                      <a:lnTo>
                        <a:pt x="11494" y="17594"/>
                      </a:lnTo>
                      <a:lnTo>
                        <a:pt x="11078" y="18535"/>
                      </a:lnTo>
                      <a:lnTo>
                        <a:pt x="10082" y="20219"/>
                      </a:lnTo>
                      <a:lnTo>
                        <a:pt x="9376" y="21196"/>
                      </a:lnTo>
                      <a:lnTo>
                        <a:pt x="9051" y="21540"/>
                      </a:lnTo>
                      <a:lnTo>
                        <a:pt x="9340" y="22445"/>
                      </a:lnTo>
                      <a:lnTo>
                        <a:pt x="10354" y="24943"/>
                      </a:lnTo>
                      <a:lnTo>
                        <a:pt x="10770" y="25830"/>
                      </a:lnTo>
                      <a:lnTo>
                        <a:pt x="10861" y="26011"/>
                      </a:lnTo>
                      <a:lnTo>
                        <a:pt x="11132" y="26463"/>
                      </a:lnTo>
                      <a:lnTo>
                        <a:pt x="11331" y="26626"/>
                      </a:lnTo>
                      <a:lnTo>
                        <a:pt x="11422" y="26626"/>
                      </a:lnTo>
                      <a:lnTo>
                        <a:pt x="11494" y="26554"/>
                      </a:lnTo>
                      <a:lnTo>
                        <a:pt x="11585" y="26282"/>
                      </a:lnTo>
                      <a:lnTo>
                        <a:pt x="11585" y="25757"/>
                      </a:lnTo>
                      <a:lnTo>
                        <a:pt x="11566" y="25540"/>
                      </a:lnTo>
                      <a:lnTo>
                        <a:pt x="11693" y="25830"/>
                      </a:lnTo>
                      <a:lnTo>
                        <a:pt x="12073" y="26518"/>
                      </a:lnTo>
                      <a:lnTo>
                        <a:pt x="12363" y="26807"/>
                      </a:lnTo>
                      <a:lnTo>
                        <a:pt x="12490" y="26789"/>
                      </a:lnTo>
                      <a:lnTo>
                        <a:pt x="12544" y="26753"/>
                      </a:lnTo>
                      <a:lnTo>
                        <a:pt x="12616" y="26626"/>
                      </a:lnTo>
                      <a:lnTo>
                        <a:pt x="12634" y="26282"/>
                      </a:lnTo>
                      <a:lnTo>
                        <a:pt x="12490" y="25432"/>
                      </a:lnTo>
                      <a:lnTo>
                        <a:pt x="12399" y="25106"/>
                      </a:lnTo>
                      <a:lnTo>
                        <a:pt x="12652" y="25395"/>
                      </a:lnTo>
                      <a:lnTo>
                        <a:pt x="13069" y="25938"/>
                      </a:lnTo>
                      <a:lnTo>
                        <a:pt x="13395" y="26174"/>
                      </a:lnTo>
                      <a:lnTo>
                        <a:pt x="13576" y="26210"/>
                      </a:lnTo>
                      <a:lnTo>
                        <a:pt x="13594" y="26065"/>
                      </a:lnTo>
                      <a:lnTo>
                        <a:pt x="13503" y="25721"/>
                      </a:lnTo>
                      <a:lnTo>
                        <a:pt x="13195" y="25196"/>
                      </a:lnTo>
                      <a:lnTo>
                        <a:pt x="13014" y="24943"/>
                      </a:lnTo>
                      <a:lnTo>
                        <a:pt x="12779" y="24545"/>
                      </a:lnTo>
                      <a:lnTo>
                        <a:pt x="12272" y="23658"/>
                      </a:lnTo>
                      <a:lnTo>
                        <a:pt x="11983" y="23314"/>
                      </a:lnTo>
                      <a:lnTo>
                        <a:pt x="12652" y="22680"/>
                      </a:lnTo>
                      <a:lnTo>
                        <a:pt x="13974" y="21305"/>
                      </a:lnTo>
                      <a:lnTo>
                        <a:pt x="15223" y="19857"/>
                      </a:lnTo>
                      <a:lnTo>
                        <a:pt x="16363" y="18354"/>
                      </a:lnTo>
                      <a:lnTo>
                        <a:pt x="16870" y="17576"/>
                      </a:lnTo>
                      <a:lnTo>
                        <a:pt x="17322" y="16834"/>
                      </a:lnTo>
                      <a:lnTo>
                        <a:pt x="18155" y="15205"/>
                      </a:lnTo>
                      <a:lnTo>
                        <a:pt x="18879" y="13431"/>
                      </a:lnTo>
                      <a:lnTo>
                        <a:pt x="19458" y="11585"/>
                      </a:lnTo>
                      <a:lnTo>
                        <a:pt x="19856" y="9684"/>
                      </a:lnTo>
                      <a:lnTo>
                        <a:pt x="20001" y="7784"/>
                      </a:lnTo>
                      <a:lnTo>
                        <a:pt x="19911" y="6390"/>
                      </a:lnTo>
                      <a:lnTo>
                        <a:pt x="19748" y="5485"/>
                      </a:lnTo>
                      <a:lnTo>
                        <a:pt x="19513" y="4616"/>
                      </a:lnTo>
                      <a:lnTo>
                        <a:pt x="19169" y="3766"/>
                      </a:lnTo>
                      <a:lnTo>
                        <a:pt x="18969" y="3349"/>
                      </a:lnTo>
                      <a:lnTo>
                        <a:pt x="18698" y="2897"/>
                      </a:lnTo>
                      <a:lnTo>
                        <a:pt x="18064" y="2100"/>
                      </a:lnTo>
                      <a:lnTo>
                        <a:pt x="17322" y="1467"/>
                      </a:lnTo>
                      <a:lnTo>
                        <a:pt x="16508" y="960"/>
                      </a:lnTo>
                      <a:lnTo>
                        <a:pt x="15621" y="562"/>
                      </a:lnTo>
                      <a:lnTo>
                        <a:pt x="14662" y="290"/>
                      </a:lnTo>
                      <a:lnTo>
                        <a:pt x="13159" y="37"/>
                      </a:lnTo>
                      <a:lnTo>
                        <a:pt x="11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4"/>
                <p:cNvSpPr/>
                <p:nvPr/>
              </p:nvSpPr>
              <p:spPr>
                <a:xfrm>
                  <a:off x="7777304" y="2735865"/>
                  <a:ext cx="646342" cy="8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6" h="27170" extrusionOk="0">
                      <a:moveTo>
                        <a:pt x="11476" y="1"/>
                      </a:moveTo>
                      <a:lnTo>
                        <a:pt x="10137" y="73"/>
                      </a:lnTo>
                      <a:lnTo>
                        <a:pt x="8109" y="308"/>
                      </a:lnTo>
                      <a:lnTo>
                        <a:pt x="5449" y="797"/>
                      </a:lnTo>
                      <a:lnTo>
                        <a:pt x="4145" y="1051"/>
                      </a:lnTo>
                      <a:lnTo>
                        <a:pt x="4055" y="1069"/>
                      </a:lnTo>
                      <a:lnTo>
                        <a:pt x="3983" y="1195"/>
                      </a:lnTo>
                      <a:lnTo>
                        <a:pt x="4001" y="1322"/>
                      </a:lnTo>
                      <a:lnTo>
                        <a:pt x="4109" y="1413"/>
                      </a:lnTo>
                      <a:lnTo>
                        <a:pt x="4182" y="1413"/>
                      </a:lnTo>
                      <a:lnTo>
                        <a:pt x="6281" y="1014"/>
                      </a:lnTo>
                      <a:lnTo>
                        <a:pt x="9847" y="508"/>
                      </a:lnTo>
                      <a:lnTo>
                        <a:pt x="12254" y="399"/>
                      </a:lnTo>
                      <a:lnTo>
                        <a:pt x="13992" y="544"/>
                      </a:lnTo>
                      <a:lnTo>
                        <a:pt x="15096" y="761"/>
                      </a:lnTo>
                      <a:lnTo>
                        <a:pt x="16110" y="1105"/>
                      </a:lnTo>
                      <a:lnTo>
                        <a:pt x="17051" y="1575"/>
                      </a:lnTo>
                      <a:lnTo>
                        <a:pt x="17884" y="2209"/>
                      </a:lnTo>
                      <a:lnTo>
                        <a:pt x="18608" y="3005"/>
                      </a:lnTo>
                      <a:lnTo>
                        <a:pt x="19187" y="4001"/>
                      </a:lnTo>
                      <a:lnTo>
                        <a:pt x="19621" y="5177"/>
                      </a:lnTo>
                      <a:lnTo>
                        <a:pt x="19766" y="5847"/>
                      </a:lnTo>
                      <a:lnTo>
                        <a:pt x="19875" y="6481"/>
                      </a:lnTo>
                      <a:lnTo>
                        <a:pt x="19965" y="7730"/>
                      </a:lnTo>
                      <a:lnTo>
                        <a:pt x="19965" y="8960"/>
                      </a:lnTo>
                      <a:lnTo>
                        <a:pt x="19838" y="10191"/>
                      </a:lnTo>
                      <a:lnTo>
                        <a:pt x="19603" y="11404"/>
                      </a:lnTo>
                      <a:lnTo>
                        <a:pt x="19277" y="12580"/>
                      </a:lnTo>
                      <a:lnTo>
                        <a:pt x="18626" y="14336"/>
                      </a:lnTo>
                      <a:lnTo>
                        <a:pt x="17485" y="16581"/>
                      </a:lnTo>
                      <a:lnTo>
                        <a:pt x="16110" y="18698"/>
                      </a:lnTo>
                      <a:lnTo>
                        <a:pt x="14571" y="20671"/>
                      </a:lnTo>
                      <a:lnTo>
                        <a:pt x="12906" y="22499"/>
                      </a:lnTo>
                      <a:lnTo>
                        <a:pt x="12037" y="23350"/>
                      </a:lnTo>
                      <a:lnTo>
                        <a:pt x="12001" y="23404"/>
                      </a:lnTo>
                      <a:lnTo>
                        <a:pt x="11965" y="23531"/>
                      </a:lnTo>
                      <a:lnTo>
                        <a:pt x="12001" y="23604"/>
                      </a:lnTo>
                      <a:lnTo>
                        <a:pt x="12435" y="24147"/>
                      </a:lnTo>
                      <a:lnTo>
                        <a:pt x="13196" y="25341"/>
                      </a:lnTo>
                      <a:lnTo>
                        <a:pt x="13503" y="26059"/>
                      </a:lnTo>
                      <a:lnTo>
                        <a:pt x="13503" y="26059"/>
                      </a:lnTo>
                      <a:lnTo>
                        <a:pt x="13322" y="25920"/>
                      </a:lnTo>
                      <a:lnTo>
                        <a:pt x="12942" y="25486"/>
                      </a:lnTo>
                      <a:lnTo>
                        <a:pt x="12707" y="25178"/>
                      </a:lnTo>
                      <a:lnTo>
                        <a:pt x="12616" y="25106"/>
                      </a:lnTo>
                      <a:lnTo>
                        <a:pt x="12435" y="25160"/>
                      </a:lnTo>
                      <a:lnTo>
                        <a:pt x="12381" y="25251"/>
                      </a:lnTo>
                      <a:lnTo>
                        <a:pt x="12381" y="25323"/>
                      </a:lnTo>
                      <a:lnTo>
                        <a:pt x="12453" y="25576"/>
                      </a:lnTo>
                      <a:lnTo>
                        <a:pt x="12508" y="25848"/>
                      </a:lnTo>
                      <a:lnTo>
                        <a:pt x="12526" y="25975"/>
                      </a:lnTo>
                      <a:lnTo>
                        <a:pt x="12508" y="26481"/>
                      </a:lnTo>
                      <a:lnTo>
                        <a:pt x="12472" y="26681"/>
                      </a:lnTo>
                      <a:lnTo>
                        <a:pt x="12435" y="26644"/>
                      </a:lnTo>
                      <a:lnTo>
                        <a:pt x="12146" y="26156"/>
                      </a:lnTo>
                      <a:lnTo>
                        <a:pt x="11892" y="25649"/>
                      </a:lnTo>
                      <a:lnTo>
                        <a:pt x="11856" y="25576"/>
                      </a:lnTo>
                      <a:lnTo>
                        <a:pt x="11748" y="25522"/>
                      </a:lnTo>
                      <a:lnTo>
                        <a:pt x="11621" y="25558"/>
                      </a:lnTo>
                      <a:lnTo>
                        <a:pt x="11548" y="25667"/>
                      </a:lnTo>
                      <a:lnTo>
                        <a:pt x="11548" y="25739"/>
                      </a:lnTo>
                      <a:lnTo>
                        <a:pt x="11530" y="25848"/>
                      </a:lnTo>
                      <a:lnTo>
                        <a:pt x="11476" y="26300"/>
                      </a:lnTo>
                      <a:lnTo>
                        <a:pt x="11386" y="26445"/>
                      </a:lnTo>
                      <a:lnTo>
                        <a:pt x="11331" y="26391"/>
                      </a:lnTo>
                      <a:lnTo>
                        <a:pt x="11168" y="26083"/>
                      </a:lnTo>
                      <a:lnTo>
                        <a:pt x="11005" y="25757"/>
                      </a:lnTo>
                      <a:lnTo>
                        <a:pt x="10662" y="24997"/>
                      </a:lnTo>
                      <a:lnTo>
                        <a:pt x="10336" y="24237"/>
                      </a:lnTo>
                      <a:lnTo>
                        <a:pt x="9992" y="23386"/>
                      </a:lnTo>
                      <a:lnTo>
                        <a:pt x="9684" y="22536"/>
                      </a:lnTo>
                      <a:lnTo>
                        <a:pt x="9521" y="22119"/>
                      </a:lnTo>
                      <a:lnTo>
                        <a:pt x="9612" y="21613"/>
                      </a:lnTo>
                      <a:lnTo>
                        <a:pt x="9865" y="21250"/>
                      </a:lnTo>
                      <a:lnTo>
                        <a:pt x="10300" y="20671"/>
                      </a:lnTo>
                      <a:lnTo>
                        <a:pt x="11205" y="19296"/>
                      </a:lnTo>
                      <a:lnTo>
                        <a:pt x="11947" y="17811"/>
                      </a:lnTo>
                      <a:lnTo>
                        <a:pt x="12291" y="16653"/>
                      </a:lnTo>
                      <a:lnTo>
                        <a:pt x="12363" y="15875"/>
                      </a:lnTo>
                      <a:lnTo>
                        <a:pt x="12345" y="15513"/>
                      </a:lnTo>
                      <a:lnTo>
                        <a:pt x="12291" y="14988"/>
                      </a:lnTo>
                      <a:lnTo>
                        <a:pt x="12037" y="14083"/>
                      </a:lnTo>
                      <a:lnTo>
                        <a:pt x="11621" y="13341"/>
                      </a:lnTo>
                      <a:lnTo>
                        <a:pt x="11078" y="12743"/>
                      </a:lnTo>
                      <a:lnTo>
                        <a:pt x="10408" y="12273"/>
                      </a:lnTo>
                      <a:lnTo>
                        <a:pt x="9648" y="11929"/>
                      </a:lnTo>
                      <a:lnTo>
                        <a:pt x="8797" y="11694"/>
                      </a:lnTo>
                      <a:lnTo>
                        <a:pt x="7892" y="11549"/>
                      </a:lnTo>
                      <a:lnTo>
                        <a:pt x="6444" y="11476"/>
                      </a:lnTo>
                      <a:lnTo>
                        <a:pt x="4453" y="11603"/>
                      </a:lnTo>
                      <a:lnTo>
                        <a:pt x="1611" y="12037"/>
                      </a:lnTo>
                      <a:lnTo>
                        <a:pt x="145" y="12345"/>
                      </a:lnTo>
                      <a:lnTo>
                        <a:pt x="73" y="12381"/>
                      </a:lnTo>
                      <a:lnTo>
                        <a:pt x="0" y="12490"/>
                      </a:lnTo>
                      <a:lnTo>
                        <a:pt x="19" y="12635"/>
                      </a:lnTo>
                      <a:lnTo>
                        <a:pt x="109" y="12725"/>
                      </a:lnTo>
                      <a:lnTo>
                        <a:pt x="200" y="12707"/>
                      </a:lnTo>
                      <a:lnTo>
                        <a:pt x="1539" y="12436"/>
                      </a:lnTo>
                      <a:lnTo>
                        <a:pt x="3566" y="12056"/>
                      </a:lnTo>
                      <a:lnTo>
                        <a:pt x="4942" y="11875"/>
                      </a:lnTo>
                      <a:lnTo>
                        <a:pt x="5630" y="11838"/>
                      </a:lnTo>
                      <a:lnTo>
                        <a:pt x="6336" y="11820"/>
                      </a:lnTo>
                      <a:lnTo>
                        <a:pt x="7874" y="11893"/>
                      </a:lnTo>
                      <a:lnTo>
                        <a:pt x="9014" y="12128"/>
                      </a:lnTo>
                      <a:lnTo>
                        <a:pt x="9720" y="12381"/>
                      </a:lnTo>
                      <a:lnTo>
                        <a:pt x="10372" y="12725"/>
                      </a:lnTo>
                      <a:lnTo>
                        <a:pt x="10951" y="13196"/>
                      </a:lnTo>
                      <a:lnTo>
                        <a:pt x="11186" y="13467"/>
                      </a:lnTo>
                      <a:lnTo>
                        <a:pt x="11386" y="13739"/>
                      </a:lnTo>
                      <a:lnTo>
                        <a:pt x="11675" y="14264"/>
                      </a:lnTo>
                      <a:lnTo>
                        <a:pt x="11856" y="14807"/>
                      </a:lnTo>
                      <a:lnTo>
                        <a:pt x="11947" y="15368"/>
                      </a:lnTo>
                      <a:lnTo>
                        <a:pt x="11929" y="16219"/>
                      </a:lnTo>
                      <a:lnTo>
                        <a:pt x="11639" y="17359"/>
                      </a:lnTo>
                      <a:lnTo>
                        <a:pt x="11404" y="17920"/>
                      </a:lnTo>
                      <a:lnTo>
                        <a:pt x="10933" y="18897"/>
                      </a:lnTo>
                      <a:lnTo>
                        <a:pt x="10100" y="20327"/>
                      </a:lnTo>
                      <a:lnTo>
                        <a:pt x="9449" y="21214"/>
                      </a:lnTo>
                      <a:lnTo>
                        <a:pt x="9069" y="21594"/>
                      </a:lnTo>
                      <a:lnTo>
                        <a:pt x="9033" y="21685"/>
                      </a:lnTo>
                      <a:lnTo>
                        <a:pt x="9051" y="21775"/>
                      </a:lnTo>
                      <a:lnTo>
                        <a:pt x="9413" y="22970"/>
                      </a:lnTo>
                      <a:lnTo>
                        <a:pt x="10082" y="24744"/>
                      </a:lnTo>
                      <a:lnTo>
                        <a:pt x="10625" y="25884"/>
                      </a:lnTo>
                      <a:lnTo>
                        <a:pt x="10933" y="26409"/>
                      </a:lnTo>
                      <a:lnTo>
                        <a:pt x="11060" y="26626"/>
                      </a:lnTo>
                      <a:lnTo>
                        <a:pt x="11295" y="26880"/>
                      </a:lnTo>
                      <a:lnTo>
                        <a:pt x="11476" y="26952"/>
                      </a:lnTo>
                      <a:lnTo>
                        <a:pt x="11639" y="26898"/>
                      </a:lnTo>
                      <a:lnTo>
                        <a:pt x="11802" y="26608"/>
                      </a:lnTo>
                      <a:lnTo>
                        <a:pt x="11842" y="26385"/>
                      </a:lnTo>
                      <a:lnTo>
                        <a:pt x="11842" y="26385"/>
                      </a:lnTo>
                      <a:lnTo>
                        <a:pt x="12146" y="26916"/>
                      </a:lnTo>
                      <a:lnTo>
                        <a:pt x="12417" y="27133"/>
                      </a:lnTo>
                      <a:lnTo>
                        <a:pt x="12616" y="27169"/>
                      </a:lnTo>
                      <a:lnTo>
                        <a:pt x="12725" y="27151"/>
                      </a:lnTo>
                      <a:lnTo>
                        <a:pt x="12815" y="27097"/>
                      </a:lnTo>
                      <a:lnTo>
                        <a:pt x="12960" y="26916"/>
                      </a:lnTo>
                      <a:lnTo>
                        <a:pt x="13015" y="26554"/>
                      </a:lnTo>
                      <a:lnTo>
                        <a:pt x="12925" y="26008"/>
                      </a:lnTo>
                      <a:lnTo>
                        <a:pt x="13105" y="26228"/>
                      </a:lnTo>
                      <a:lnTo>
                        <a:pt x="13449" y="26481"/>
                      </a:lnTo>
                      <a:lnTo>
                        <a:pt x="13666" y="26554"/>
                      </a:lnTo>
                      <a:lnTo>
                        <a:pt x="13775" y="26572"/>
                      </a:lnTo>
                      <a:lnTo>
                        <a:pt x="13901" y="26463"/>
                      </a:lnTo>
                      <a:lnTo>
                        <a:pt x="13920" y="26373"/>
                      </a:lnTo>
                      <a:lnTo>
                        <a:pt x="13901" y="26083"/>
                      </a:lnTo>
                      <a:lnTo>
                        <a:pt x="13684" y="25504"/>
                      </a:lnTo>
                      <a:lnTo>
                        <a:pt x="13177" y="24708"/>
                      </a:lnTo>
                      <a:lnTo>
                        <a:pt x="12870" y="24201"/>
                      </a:lnTo>
                      <a:lnTo>
                        <a:pt x="12725" y="24020"/>
                      </a:lnTo>
                      <a:lnTo>
                        <a:pt x="12508" y="23658"/>
                      </a:lnTo>
                      <a:lnTo>
                        <a:pt x="12508" y="23423"/>
                      </a:lnTo>
                      <a:lnTo>
                        <a:pt x="12598" y="23314"/>
                      </a:lnTo>
                      <a:lnTo>
                        <a:pt x="13177" y="22735"/>
                      </a:lnTo>
                      <a:lnTo>
                        <a:pt x="13757" y="22137"/>
                      </a:lnTo>
                      <a:lnTo>
                        <a:pt x="14843" y="20961"/>
                      </a:lnTo>
                      <a:lnTo>
                        <a:pt x="16345" y="19097"/>
                      </a:lnTo>
                      <a:lnTo>
                        <a:pt x="17250" y="17775"/>
                      </a:lnTo>
                      <a:lnTo>
                        <a:pt x="17648" y="17087"/>
                      </a:lnTo>
                      <a:lnTo>
                        <a:pt x="18264" y="15947"/>
                      </a:lnTo>
                      <a:lnTo>
                        <a:pt x="19313" y="13504"/>
                      </a:lnTo>
                      <a:lnTo>
                        <a:pt x="19893" y="11585"/>
                      </a:lnTo>
                      <a:lnTo>
                        <a:pt x="20164" y="10282"/>
                      </a:lnTo>
                      <a:lnTo>
                        <a:pt x="20309" y="8978"/>
                      </a:lnTo>
                      <a:lnTo>
                        <a:pt x="20345" y="7675"/>
                      </a:lnTo>
                      <a:lnTo>
                        <a:pt x="20291" y="7024"/>
                      </a:lnTo>
                      <a:lnTo>
                        <a:pt x="20219" y="6408"/>
                      </a:lnTo>
                      <a:lnTo>
                        <a:pt x="19965" y="5232"/>
                      </a:lnTo>
                      <a:lnTo>
                        <a:pt x="19567" y="4128"/>
                      </a:lnTo>
                      <a:lnTo>
                        <a:pt x="19042" y="3132"/>
                      </a:lnTo>
                      <a:lnTo>
                        <a:pt x="18354" y="2245"/>
                      </a:lnTo>
                      <a:lnTo>
                        <a:pt x="17522" y="1485"/>
                      </a:lnTo>
                      <a:lnTo>
                        <a:pt x="16562" y="888"/>
                      </a:lnTo>
                      <a:lnTo>
                        <a:pt x="15440" y="435"/>
                      </a:lnTo>
                      <a:lnTo>
                        <a:pt x="14825" y="290"/>
                      </a:lnTo>
                      <a:lnTo>
                        <a:pt x="14155" y="164"/>
                      </a:lnTo>
                      <a:lnTo>
                        <a:pt x="12815" y="19"/>
                      </a:lnTo>
                      <a:lnTo>
                        <a:pt x="114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4" name="Google Shape;1144;p34"/>
              <p:cNvGrpSpPr/>
              <p:nvPr/>
            </p:nvGrpSpPr>
            <p:grpSpPr>
              <a:xfrm rot="-1050238" flipH="1">
                <a:off x="-7993" y="4227421"/>
                <a:ext cx="731725" cy="1342841"/>
                <a:chOff x="4699890" y="2448370"/>
                <a:chExt cx="872304" cy="1600828"/>
              </a:xfrm>
            </p:grpSpPr>
            <p:sp>
              <p:nvSpPr>
                <p:cNvPr id="1145" name="Google Shape;1145;p34"/>
                <p:cNvSpPr/>
                <p:nvPr/>
              </p:nvSpPr>
              <p:spPr>
                <a:xfrm>
                  <a:off x="4886779" y="2742759"/>
                  <a:ext cx="679094" cy="1300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7" h="40926" extrusionOk="0">
                      <a:moveTo>
                        <a:pt x="1629" y="1"/>
                      </a:moveTo>
                      <a:lnTo>
                        <a:pt x="0" y="272"/>
                      </a:lnTo>
                      <a:lnTo>
                        <a:pt x="109" y="761"/>
                      </a:lnTo>
                      <a:lnTo>
                        <a:pt x="489" y="1684"/>
                      </a:lnTo>
                      <a:lnTo>
                        <a:pt x="1285" y="2897"/>
                      </a:lnTo>
                      <a:lnTo>
                        <a:pt x="1882" y="3639"/>
                      </a:lnTo>
                      <a:lnTo>
                        <a:pt x="2244" y="4073"/>
                      </a:lnTo>
                      <a:lnTo>
                        <a:pt x="2570" y="4490"/>
                      </a:lnTo>
                      <a:lnTo>
                        <a:pt x="2987" y="5105"/>
                      </a:lnTo>
                      <a:lnTo>
                        <a:pt x="3765" y="6336"/>
                      </a:lnTo>
                      <a:lnTo>
                        <a:pt x="4489" y="7712"/>
                      </a:lnTo>
                      <a:lnTo>
                        <a:pt x="5213" y="9250"/>
                      </a:lnTo>
                      <a:lnTo>
                        <a:pt x="5575" y="10137"/>
                      </a:lnTo>
                      <a:lnTo>
                        <a:pt x="6064" y="11332"/>
                      </a:lnTo>
                      <a:lnTo>
                        <a:pt x="6987" y="13848"/>
                      </a:lnTo>
                      <a:lnTo>
                        <a:pt x="7874" y="16545"/>
                      </a:lnTo>
                      <a:lnTo>
                        <a:pt x="8743" y="19441"/>
                      </a:lnTo>
                      <a:lnTo>
                        <a:pt x="9141" y="20961"/>
                      </a:lnTo>
                      <a:lnTo>
                        <a:pt x="9521" y="22319"/>
                      </a:lnTo>
                      <a:lnTo>
                        <a:pt x="10353" y="25106"/>
                      </a:lnTo>
                      <a:lnTo>
                        <a:pt x="11331" y="27930"/>
                      </a:lnTo>
                      <a:lnTo>
                        <a:pt x="12471" y="30717"/>
                      </a:lnTo>
                      <a:lnTo>
                        <a:pt x="13811" y="33396"/>
                      </a:lnTo>
                      <a:lnTo>
                        <a:pt x="14969" y="35297"/>
                      </a:lnTo>
                      <a:lnTo>
                        <a:pt x="15820" y="36491"/>
                      </a:lnTo>
                      <a:lnTo>
                        <a:pt x="16743" y="37632"/>
                      </a:lnTo>
                      <a:lnTo>
                        <a:pt x="17720" y="38681"/>
                      </a:lnTo>
                      <a:lnTo>
                        <a:pt x="18770" y="39659"/>
                      </a:lnTo>
                      <a:lnTo>
                        <a:pt x="19892" y="40528"/>
                      </a:lnTo>
                      <a:lnTo>
                        <a:pt x="20490" y="40926"/>
                      </a:lnTo>
                      <a:lnTo>
                        <a:pt x="21377" y="39532"/>
                      </a:lnTo>
                      <a:lnTo>
                        <a:pt x="20834" y="39170"/>
                      </a:lnTo>
                      <a:lnTo>
                        <a:pt x="19784" y="38356"/>
                      </a:lnTo>
                      <a:lnTo>
                        <a:pt x="18806" y="37451"/>
                      </a:lnTo>
                      <a:lnTo>
                        <a:pt x="17901" y="36455"/>
                      </a:lnTo>
                      <a:lnTo>
                        <a:pt x="16634" y="34826"/>
                      </a:lnTo>
                      <a:lnTo>
                        <a:pt x="15168" y="32437"/>
                      </a:lnTo>
                      <a:lnTo>
                        <a:pt x="13901" y="29885"/>
                      </a:lnTo>
                      <a:lnTo>
                        <a:pt x="12815" y="27206"/>
                      </a:lnTo>
                      <a:lnTo>
                        <a:pt x="11892" y="24509"/>
                      </a:lnTo>
                      <a:lnTo>
                        <a:pt x="11096" y="21830"/>
                      </a:lnTo>
                      <a:lnTo>
                        <a:pt x="10734" y="20545"/>
                      </a:lnTo>
                      <a:lnTo>
                        <a:pt x="10317" y="18988"/>
                      </a:lnTo>
                      <a:lnTo>
                        <a:pt x="9448" y="16038"/>
                      </a:lnTo>
                      <a:lnTo>
                        <a:pt x="8543" y="13305"/>
                      </a:lnTo>
                      <a:lnTo>
                        <a:pt x="7602" y="10716"/>
                      </a:lnTo>
                      <a:lnTo>
                        <a:pt x="7113" y="9504"/>
                      </a:lnTo>
                      <a:lnTo>
                        <a:pt x="6715" y="8580"/>
                      </a:lnTo>
                      <a:lnTo>
                        <a:pt x="5955" y="6933"/>
                      </a:lnTo>
                      <a:lnTo>
                        <a:pt x="5177" y="5503"/>
                      </a:lnTo>
                      <a:lnTo>
                        <a:pt x="4344" y="4164"/>
                      </a:lnTo>
                      <a:lnTo>
                        <a:pt x="3892" y="3530"/>
                      </a:lnTo>
                      <a:lnTo>
                        <a:pt x="3548" y="3060"/>
                      </a:lnTo>
                      <a:lnTo>
                        <a:pt x="3168" y="2589"/>
                      </a:lnTo>
                      <a:lnTo>
                        <a:pt x="2643" y="1956"/>
                      </a:lnTo>
                      <a:lnTo>
                        <a:pt x="1991" y="996"/>
                      </a:lnTo>
                      <a:lnTo>
                        <a:pt x="1701" y="327"/>
                      </a:lnTo>
                      <a:lnTo>
                        <a:pt x="16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4"/>
                <p:cNvSpPr/>
                <p:nvPr/>
              </p:nvSpPr>
              <p:spPr>
                <a:xfrm>
                  <a:off x="4882172" y="2741615"/>
                  <a:ext cx="690022" cy="130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1" h="41161" extrusionOk="0">
                      <a:moveTo>
                        <a:pt x="1919" y="1"/>
                      </a:moveTo>
                      <a:lnTo>
                        <a:pt x="1611" y="55"/>
                      </a:lnTo>
                      <a:lnTo>
                        <a:pt x="1702" y="399"/>
                      </a:lnTo>
                      <a:lnTo>
                        <a:pt x="2009" y="1087"/>
                      </a:lnTo>
                      <a:lnTo>
                        <a:pt x="2661" y="2082"/>
                      </a:lnTo>
                      <a:lnTo>
                        <a:pt x="3186" y="2716"/>
                      </a:lnTo>
                      <a:lnTo>
                        <a:pt x="3566" y="3186"/>
                      </a:lnTo>
                      <a:lnTo>
                        <a:pt x="3910" y="3657"/>
                      </a:lnTo>
                      <a:lnTo>
                        <a:pt x="4362" y="4290"/>
                      </a:lnTo>
                      <a:lnTo>
                        <a:pt x="5195" y="5612"/>
                      </a:lnTo>
                      <a:lnTo>
                        <a:pt x="5973" y="7042"/>
                      </a:lnTo>
                      <a:lnTo>
                        <a:pt x="6734" y="8671"/>
                      </a:lnTo>
                      <a:lnTo>
                        <a:pt x="7114" y="9594"/>
                      </a:lnTo>
                      <a:lnTo>
                        <a:pt x="7602" y="10825"/>
                      </a:lnTo>
                      <a:lnTo>
                        <a:pt x="8544" y="13395"/>
                      </a:lnTo>
                      <a:lnTo>
                        <a:pt x="9449" y="16128"/>
                      </a:lnTo>
                      <a:lnTo>
                        <a:pt x="10317" y="19060"/>
                      </a:lnTo>
                      <a:lnTo>
                        <a:pt x="10734" y="20617"/>
                      </a:lnTo>
                      <a:lnTo>
                        <a:pt x="11096" y="21902"/>
                      </a:lnTo>
                      <a:lnTo>
                        <a:pt x="11874" y="24563"/>
                      </a:lnTo>
                      <a:lnTo>
                        <a:pt x="12797" y="27260"/>
                      </a:lnTo>
                      <a:lnTo>
                        <a:pt x="13883" y="29921"/>
                      </a:lnTo>
                      <a:lnTo>
                        <a:pt x="15150" y="32491"/>
                      </a:lnTo>
                      <a:lnTo>
                        <a:pt x="16598" y="34880"/>
                      </a:lnTo>
                      <a:lnTo>
                        <a:pt x="17847" y="36509"/>
                      </a:lnTo>
                      <a:lnTo>
                        <a:pt x="18752" y="37505"/>
                      </a:lnTo>
                      <a:lnTo>
                        <a:pt x="19730" y="38410"/>
                      </a:lnTo>
                      <a:lnTo>
                        <a:pt x="20761" y="39242"/>
                      </a:lnTo>
                      <a:lnTo>
                        <a:pt x="21304" y="39622"/>
                      </a:lnTo>
                      <a:lnTo>
                        <a:pt x="20580" y="40745"/>
                      </a:lnTo>
                      <a:lnTo>
                        <a:pt x="20001" y="40346"/>
                      </a:lnTo>
                      <a:lnTo>
                        <a:pt x="18897" y="39478"/>
                      </a:lnTo>
                      <a:lnTo>
                        <a:pt x="17865" y="38518"/>
                      </a:lnTo>
                      <a:lnTo>
                        <a:pt x="16906" y="37468"/>
                      </a:lnTo>
                      <a:lnTo>
                        <a:pt x="16019" y="36346"/>
                      </a:lnTo>
                      <a:lnTo>
                        <a:pt x="15186" y="35152"/>
                      </a:lnTo>
                      <a:lnTo>
                        <a:pt x="14046" y="33269"/>
                      </a:lnTo>
                      <a:lnTo>
                        <a:pt x="12725" y="30608"/>
                      </a:lnTo>
                      <a:lnTo>
                        <a:pt x="11584" y="27839"/>
                      </a:lnTo>
                      <a:lnTo>
                        <a:pt x="10625" y="25052"/>
                      </a:lnTo>
                      <a:lnTo>
                        <a:pt x="9811" y="22300"/>
                      </a:lnTo>
                      <a:lnTo>
                        <a:pt x="9449" y="20961"/>
                      </a:lnTo>
                      <a:lnTo>
                        <a:pt x="9032" y="19422"/>
                      </a:lnTo>
                      <a:lnTo>
                        <a:pt x="8163" y="16526"/>
                      </a:lnTo>
                      <a:lnTo>
                        <a:pt x="7277" y="13829"/>
                      </a:lnTo>
                      <a:lnTo>
                        <a:pt x="6353" y="11313"/>
                      </a:lnTo>
                      <a:lnTo>
                        <a:pt x="5865" y="10101"/>
                      </a:lnTo>
                      <a:lnTo>
                        <a:pt x="5503" y="9232"/>
                      </a:lnTo>
                      <a:lnTo>
                        <a:pt x="4779" y="7675"/>
                      </a:lnTo>
                      <a:lnTo>
                        <a:pt x="4037" y="6300"/>
                      </a:lnTo>
                      <a:lnTo>
                        <a:pt x="3258" y="5051"/>
                      </a:lnTo>
                      <a:lnTo>
                        <a:pt x="2824" y="4453"/>
                      </a:lnTo>
                      <a:lnTo>
                        <a:pt x="2516" y="4037"/>
                      </a:lnTo>
                      <a:lnTo>
                        <a:pt x="2172" y="3621"/>
                      </a:lnTo>
                      <a:lnTo>
                        <a:pt x="2136" y="3566"/>
                      </a:lnTo>
                      <a:lnTo>
                        <a:pt x="1557" y="2861"/>
                      </a:lnTo>
                      <a:lnTo>
                        <a:pt x="779" y="1648"/>
                      </a:lnTo>
                      <a:lnTo>
                        <a:pt x="398" y="761"/>
                      </a:lnTo>
                      <a:lnTo>
                        <a:pt x="290" y="290"/>
                      </a:lnTo>
                      <a:lnTo>
                        <a:pt x="0" y="345"/>
                      </a:lnTo>
                      <a:lnTo>
                        <a:pt x="109" y="851"/>
                      </a:lnTo>
                      <a:lnTo>
                        <a:pt x="489" y="1775"/>
                      </a:lnTo>
                      <a:lnTo>
                        <a:pt x="1303" y="3023"/>
                      </a:lnTo>
                      <a:lnTo>
                        <a:pt x="1901" y="3766"/>
                      </a:lnTo>
                      <a:lnTo>
                        <a:pt x="1955" y="3802"/>
                      </a:lnTo>
                      <a:lnTo>
                        <a:pt x="2281" y="4218"/>
                      </a:lnTo>
                      <a:lnTo>
                        <a:pt x="2589" y="4616"/>
                      </a:lnTo>
                      <a:lnTo>
                        <a:pt x="3005" y="5214"/>
                      </a:lnTo>
                      <a:lnTo>
                        <a:pt x="3783" y="6463"/>
                      </a:lnTo>
                      <a:lnTo>
                        <a:pt x="4507" y="7802"/>
                      </a:lnTo>
                      <a:lnTo>
                        <a:pt x="5213" y="9340"/>
                      </a:lnTo>
                      <a:lnTo>
                        <a:pt x="5593" y="10227"/>
                      </a:lnTo>
                      <a:lnTo>
                        <a:pt x="6064" y="11422"/>
                      </a:lnTo>
                      <a:lnTo>
                        <a:pt x="6987" y="13938"/>
                      </a:lnTo>
                      <a:lnTo>
                        <a:pt x="7874" y="16635"/>
                      </a:lnTo>
                      <a:lnTo>
                        <a:pt x="8725" y="19513"/>
                      </a:lnTo>
                      <a:lnTo>
                        <a:pt x="9141" y="21033"/>
                      </a:lnTo>
                      <a:lnTo>
                        <a:pt x="9521" y="22391"/>
                      </a:lnTo>
                      <a:lnTo>
                        <a:pt x="10354" y="25196"/>
                      </a:lnTo>
                      <a:lnTo>
                        <a:pt x="11331" y="28020"/>
                      </a:lnTo>
                      <a:lnTo>
                        <a:pt x="12489" y="30826"/>
                      </a:lnTo>
                      <a:lnTo>
                        <a:pt x="13829" y="33523"/>
                      </a:lnTo>
                      <a:lnTo>
                        <a:pt x="15005" y="35441"/>
                      </a:lnTo>
                      <a:lnTo>
                        <a:pt x="15856" y="36636"/>
                      </a:lnTo>
                      <a:lnTo>
                        <a:pt x="16779" y="37776"/>
                      </a:lnTo>
                      <a:lnTo>
                        <a:pt x="17757" y="38826"/>
                      </a:lnTo>
                      <a:lnTo>
                        <a:pt x="18825" y="39803"/>
                      </a:lnTo>
                      <a:lnTo>
                        <a:pt x="19947" y="40690"/>
                      </a:lnTo>
                      <a:lnTo>
                        <a:pt x="20544" y="41088"/>
                      </a:lnTo>
                      <a:lnTo>
                        <a:pt x="20671" y="41161"/>
                      </a:lnTo>
                      <a:lnTo>
                        <a:pt x="21721" y="39532"/>
                      </a:lnTo>
                      <a:lnTo>
                        <a:pt x="21594" y="39441"/>
                      </a:lnTo>
                      <a:lnTo>
                        <a:pt x="21051" y="39079"/>
                      </a:lnTo>
                      <a:lnTo>
                        <a:pt x="20019" y="38265"/>
                      </a:lnTo>
                      <a:lnTo>
                        <a:pt x="19042" y="37360"/>
                      </a:lnTo>
                      <a:lnTo>
                        <a:pt x="18137" y="36382"/>
                      </a:lnTo>
                      <a:lnTo>
                        <a:pt x="16888" y="34771"/>
                      </a:lnTo>
                      <a:lnTo>
                        <a:pt x="15440" y="32382"/>
                      </a:lnTo>
                      <a:lnTo>
                        <a:pt x="14173" y="29830"/>
                      </a:lnTo>
                      <a:lnTo>
                        <a:pt x="13105" y="27187"/>
                      </a:lnTo>
                      <a:lnTo>
                        <a:pt x="12182" y="24490"/>
                      </a:lnTo>
                      <a:lnTo>
                        <a:pt x="11385" y="21830"/>
                      </a:lnTo>
                      <a:lnTo>
                        <a:pt x="11041" y="20526"/>
                      </a:lnTo>
                      <a:lnTo>
                        <a:pt x="10607" y="18970"/>
                      </a:lnTo>
                      <a:lnTo>
                        <a:pt x="9738" y="16038"/>
                      </a:lnTo>
                      <a:lnTo>
                        <a:pt x="8833" y="13286"/>
                      </a:lnTo>
                      <a:lnTo>
                        <a:pt x="7892" y="10716"/>
                      </a:lnTo>
                      <a:lnTo>
                        <a:pt x="7385" y="9485"/>
                      </a:lnTo>
                      <a:lnTo>
                        <a:pt x="7005" y="8544"/>
                      </a:lnTo>
                      <a:lnTo>
                        <a:pt x="6245" y="6915"/>
                      </a:lnTo>
                      <a:lnTo>
                        <a:pt x="5467" y="5449"/>
                      </a:lnTo>
                      <a:lnTo>
                        <a:pt x="4616" y="4128"/>
                      </a:lnTo>
                      <a:lnTo>
                        <a:pt x="4163" y="3476"/>
                      </a:lnTo>
                      <a:lnTo>
                        <a:pt x="3801" y="3005"/>
                      </a:lnTo>
                      <a:lnTo>
                        <a:pt x="3421" y="2535"/>
                      </a:lnTo>
                      <a:lnTo>
                        <a:pt x="2914" y="1919"/>
                      </a:lnTo>
                      <a:lnTo>
                        <a:pt x="2281" y="960"/>
                      </a:lnTo>
                      <a:lnTo>
                        <a:pt x="1991" y="327"/>
                      </a:lnTo>
                      <a:lnTo>
                        <a:pt x="19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4"/>
                <p:cNvSpPr/>
                <p:nvPr/>
              </p:nvSpPr>
              <p:spPr>
                <a:xfrm>
                  <a:off x="5154706" y="2922754"/>
                  <a:ext cx="136314" cy="174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" h="5503" extrusionOk="0">
                      <a:moveTo>
                        <a:pt x="4291" y="0"/>
                      </a:moveTo>
                      <a:lnTo>
                        <a:pt x="3784" y="55"/>
                      </a:lnTo>
                      <a:lnTo>
                        <a:pt x="2879" y="254"/>
                      </a:lnTo>
                      <a:lnTo>
                        <a:pt x="2137" y="525"/>
                      </a:lnTo>
                      <a:lnTo>
                        <a:pt x="1521" y="869"/>
                      </a:lnTo>
                      <a:lnTo>
                        <a:pt x="1033" y="1285"/>
                      </a:lnTo>
                      <a:lnTo>
                        <a:pt x="652" y="1738"/>
                      </a:lnTo>
                      <a:lnTo>
                        <a:pt x="272" y="2444"/>
                      </a:lnTo>
                      <a:lnTo>
                        <a:pt x="19" y="3439"/>
                      </a:lnTo>
                      <a:lnTo>
                        <a:pt x="1" y="4344"/>
                      </a:lnTo>
                      <a:lnTo>
                        <a:pt x="146" y="5358"/>
                      </a:lnTo>
                      <a:lnTo>
                        <a:pt x="200" y="5503"/>
                      </a:lnTo>
                      <a:lnTo>
                        <a:pt x="327" y="5503"/>
                      </a:lnTo>
                      <a:lnTo>
                        <a:pt x="1141" y="5358"/>
                      </a:lnTo>
                      <a:lnTo>
                        <a:pt x="1865" y="5068"/>
                      </a:lnTo>
                      <a:lnTo>
                        <a:pt x="2643" y="4562"/>
                      </a:lnTo>
                      <a:lnTo>
                        <a:pt x="3367" y="3747"/>
                      </a:lnTo>
                      <a:lnTo>
                        <a:pt x="3802" y="2896"/>
                      </a:lnTo>
                      <a:lnTo>
                        <a:pt x="4037" y="2227"/>
                      </a:lnTo>
                      <a:lnTo>
                        <a:pt x="4200" y="1430"/>
                      </a:lnTo>
                      <a:lnTo>
                        <a:pt x="4291" y="507"/>
                      </a:lnTo>
                      <a:lnTo>
                        <a:pt x="42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4"/>
                <p:cNvSpPr/>
                <p:nvPr/>
              </p:nvSpPr>
              <p:spPr>
                <a:xfrm>
                  <a:off x="5149528" y="2917576"/>
                  <a:ext cx="146671" cy="185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7" h="5829" extrusionOk="0">
                      <a:moveTo>
                        <a:pt x="4616" y="0"/>
                      </a:moveTo>
                      <a:lnTo>
                        <a:pt x="4454" y="19"/>
                      </a:lnTo>
                      <a:lnTo>
                        <a:pt x="3874" y="73"/>
                      </a:lnTo>
                      <a:lnTo>
                        <a:pt x="2843" y="308"/>
                      </a:lnTo>
                      <a:lnTo>
                        <a:pt x="2390" y="489"/>
                      </a:lnTo>
                      <a:lnTo>
                        <a:pt x="2082" y="634"/>
                      </a:lnTo>
                      <a:lnTo>
                        <a:pt x="1539" y="960"/>
                      </a:lnTo>
                      <a:lnTo>
                        <a:pt x="1069" y="1358"/>
                      </a:lnTo>
                      <a:lnTo>
                        <a:pt x="689" y="1829"/>
                      </a:lnTo>
                      <a:lnTo>
                        <a:pt x="526" y="2082"/>
                      </a:lnTo>
                      <a:lnTo>
                        <a:pt x="363" y="2390"/>
                      </a:lnTo>
                      <a:lnTo>
                        <a:pt x="146" y="3005"/>
                      </a:lnTo>
                      <a:lnTo>
                        <a:pt x="1" y="3928"/>
                      </a:lnTo>
                      <a:lnTo>
                        <a:pt x="128" y="5431"/>
                      </a:lnTo>
                      <a:lnTo>
                        <a:pt x="218" y="5720"/>
                      </a:lnTo>
                      <a:lnTo>
                        <a:pt x="254" y="5829"/>
                      </a:lnTo>
                      <a:lnTo>
                        <a:pt x="562" y="5829"/>
                      </a:lnTo>
                      <a:lnTo>
                        <a:pt x="1503" y="5612"/>
                      </a:lnTo>
                      <a:lnTo>
                        <a:pt x="2300" y="5268"/>
                      </a:lnTo>
                      <a:lnTo>
                        <a:pt x="2698" y="4978"/>
                      </a:lnTo>
                      <a:lnTo>
                        <a:pt x="2517" y="4743"/>
                      </a:lnTo>
                      <a:lnTo>
                        <a:pt x="2209" y="4960"/>
                      </a:lnTo>
                      <a:lnTo>
                        <a:pt x="1576" y="5268"/>
                      </a:lnTo>
                      <a:lnTo>
                        <a:pt x="779" y="5485"/>
                      </a:lnTo>
                      <a:lnTo>
                        <a:pt x="472" y="5521"/>
                      </a:lnTo>
                      <a:lnTo>
                        <a:pt x="363" y="5050"/>
                      </a:lnTo>
                      <a:lnTo>
                        <a:pt x="327" y="3729"/>
                      </a:lnTo>
                      <a:lnTo>
                        <a:pt x="544" y="2715"/>
                      </a:lnTo>
                      <a:lnTo>
                        <a:pt x="797" y="2227"/>
                      </a:lnTo>
                      <a:lnTo>
                        <a:pt x="942" y="1991"/>
                      </a:lnTo>
                      <a:lnTo>
                        <a:pt x="1286" y="1575"/>
                      </a:lnTo>
                      <a:lnTo>
                        <a:pt x="1720" y="1195"/>
                      </a:lnTo>
                      <a:lnTo>
                        <a:pt x="2227" y="887"/>
                      </a:lnTo>
                      <a:lnTo>
                        <a:pt x="2499" y="761"/>
                      </a:lnTo>
                      <a:lnTo>
                        <a:pt x="2897" y="616"/>
                      </a:lnTo>
                      <a:lnTo>
                        <a:pt x="3802" y="399"/>
                      </a:lnTo>
                      <a:lnTo>
                        <a:pt x="4309" y="326"/>
                      </a:lnTo>
                      <a:lnTo>
                        <a:pt x="4291" y="978"/>
                      </a:lnTo>
                      <a:lnTo>
                        <a:pt x="4110" y="2154"/>
                      </a:lnTo>
                      <a:lnTo>
                        <a:pt x="3947" y="2679"/>
                      </a:lnTo>
                      <a:lnTo>
                        <a:pt x="4236" y="2788"/>
                      </a:lnTo>
                      <a:lnTo>
                        <a:pt x="4417" y="2209"/>
                      </a:lnTo>
                      <a:lnTo>
                        <a:pt x="4598" y="887"/>
                      </a:lnTo>
                      <a:lnTo>
                        <a:pt x="4616" y="163"/>
                      </a:lnTo>
                      <a:lnTo>
                        <a:pt x="4616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4"/>
                <p:cNvSpPr/>
                <p:nvPr/>
              </p:nvSpPr>
              <p:spPr>
                <a:xfrm>
                  <a:off x="5149528" y="2917576"/>
                  <a:ext cx="146671" cy="185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7" h="5829" extrusionOk="0">
                      <a:moveTo>
                        <a:pt x="4616" y="0"/>
                      </a:moveTo>
                      <a:lnTo>
                        <a:pt x="4454" y="19"/>
                      </a:lnTo>
                      <a:lnTo>
                        <a:pt x="3874" y="73"/>
                      </a:lnTo>
                      <a:lnTo>
                        <a:pt x="2843" y="308"/>
                      </a:lnTo>
                      <a:lnTo>
                        <a:pt x="2390" y="489"/>
                      </a:lnTo>
                      <a:lnTo>
                        <a:pt x="2499" y="761"/>
                      </a:lnTo>
                      <a:lnTo>
                        <a:pt x="2897" y="616"/>
                      </a:lnTo>
                      <a:lnTo>
                        <a:pt x="3802" y="399"/>
                      </a:lnTo>
                      <a:lnTo>
                        <a:pt x="4309" y="326"/>
                      </a:lnTo>
                      <a:lnTo>
                        <a:pt x="4291" y="978"/>
                      </a:lnTo>
                      <a:lnTo>
                        <a:pt x="4110" y="2154"/>
                      </a:lnTo>
                      <a:lnTo>
                        <a:pt x="3947" y="2679"/>
                      </a:lnTo>
                      <a:lnTo>
                        <a:pt x="3838" y="3005"/>
                      </a:lnTo>
                      <a:lnTo>
                        <a:pt x="3549" y="3584"/>
                      </a:lnTo>
                      <a:lnTo>
                        <a:pt x="3187" y="4109"/>
                      </a:lnTo>
                      <a:lnTo>
                        <a:pt x="2752" y="4544"/>
                      </a:lnTo>
                      <a:lnTo>
                        <a:pt x="2517" y="4743"/>
                      </a:lnTo>
                      <a:lnTo>
                        <a:pt x="2209" y="4960"/>
                      </a:lnTo>
                      <a:lnTo>
                        <a:pt x="1576" y="5268"/>
                      </a:lnTo>
                      <a:lnTo>
                        <a:pt x="779" y="5485"/>
                      </a:lnTo>
                      <a:lnTo>
                        <a:pt x="472" y="5521"/>
                      </a:lnTo>
                      <a:lnTo>
                        <a:pt x="363" y="5050"/>
                      </a:lnTo>
                      <a:lnTo>
                        <a:pt x="327" y="3729"/>
                      </a:lnTo>
                      <a:lnTo>
                        <a:pt x="544" y="2715"/>
                      </a:lnTo>
                      <a:lnTo>
                        <a:pt x="797" y="2227"/>
                      </a:lnTo>
                      <a:lnTo>
                        <a:pt x="526" y="2082"/>
                      </a:lnTo>
                      <a:lnTo>
                        <a:pt x="363" y="2390"/>
                      </a:lnTo>
                      <a:lnTo>
                        <a:pt x="146" y="3005"/>
                      </a:lnTo>
                      <a:lnTo>
                        <a:pt x="1" y="3928"/>
                      </a:lnTo>
                      <a:lnTo>
                        <a:pt x="128" y="5431"/>
                      </a:lnTo>
                      <a:lnTo>
                        <a:pt x="218" y="5720"/>
                      </a:lnTo>
                      <a:lnTo>
                        <a:pt x="254" y="5829"/>
                      </a:lnTo>
                      <a:lnTo>
                        <a:pt x="562" y="5829"/>
                      </a:lnTo>
                      <a:lnTo>
                        <a:pt x="1503" y="5612"/>
                      </a:lnTo>
                      <a:lnTo>
                        <a:pt x="2300" y="5268"/>
                      </a:lnTo>
                      <a:lnTo>
                        <a:pt x="2698" y="4978"/>
                      </a:lnTo>
                      <a:lnTo>
                        <a:pt x="2969" y="4779"/>
                      </a:lnTo>
                      <a:lnTo>
                        <a:pt x="3422" y="4308"/>
                      </a:lnTo>
                      <a:lnTo>
                        <a:pt x="3802" y="3747"/>
                      </a:lnTo>
                      <a:lnTo>
                        <a:pt x="4110" y="3132"/>
                      </a:lnTo>
                      <a:lnTo>
                        <a:pt x="4236" y="2788"/>
                      </a:lnTo>
                      <a:lnTo>
                        <a:pt x="4417" y="2209"/>
                      </a:lnTo>
                      <a:lnTo>
                        <a:pt x="4598" y="887"/>
                      </a:lnTo>
                      <a:lnTo>
                        <a:pt x="4616" y="163"/>
                      </a:lnTo>
                      <a:lnTo>
                        <a:pt x="4616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4"/>
                <p:cNvSpPr/>
                <p:nvPr/>
              </p:nvSpPr>
              <p:spPr>
                <a:xfrm>
                  <a:off x="4703925" y="2452976"/>
                  <a:ext cx="418060" cy="41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0" h="13069" extrusionOk="0">
                      <a:moveTo>
                        <a:pt x="6661" y="0"/>
                      </a:moveTo>
                      <a:lnTo>
                        <a:pt x="6064" y="181"/>
                      </a:lnTo>
                      <a:lnTo>
                        <a:pt x="5611" y="525"/>
                      </a:lnTo>
                      <a:lnTo>
                        <a:pt x="5304" y="996"/>
                      </a:lnTo>
                      <a:lnTo>
                        <a:pt x="5123" y="1575"/>
                      </a:lnTo>
                      <a:lnTo>
                        <a:pt x="5050" y="2245"/>
                      </a:lnTo>
                      <a:lnTo>
                        <a:pt x="5104" y="2951"/>
                      </a:lnTo>
                      <a:lnTo>
                        <a:pt x="5285" y="3675"/>
                      </a:lnTo>
                      <a:lnTo>
                        <a:pt x="5412" y="4019"/>
                      </a:lnTo>
                      <a:lnTo>
                        <a:pt x="5412" y="4019"/>
                      </a:lnTo>
                      <a:lnTo>
                        <a:pt x="5177" y="3729"/>
                      </a:lnTo>
                      <a:lnTo>
                        <a:pt x="4598" y="3204"/>
                      </a:lnTo>
                      <a:lnTo>
                        <a:pt x="3910" y="2788"/>
                      </a:lnTo>
                      <a:lnTo>
                        <a:pt x="3186" y="2498"/>
                      </a:lnTo>
                      <a:lnTo>
                        <a:pt x="2444" y="2317"/>
                      </a:lnTo>
                      <a:lnTo>
                        <a:pt x="1738" y="2299"/>
                      </a:lnTo>
                      <a:lnTo>
                        <a:pt x="1086" y="2444"/>
                      </a:lnTo>
                      <a:lnTo>
                        <a:pt x="561" y="2770"/>
                      </a:lnTo>
                      <a:lnTo>
                        <a:pt x="362" y="3005"/>
                      </a:lnTo>
                      <a:lnTo>
                        <a:pt x="127" y="3349"/>
                      </a:lnTo>
                      <a:lnTo>
                        <a:pt x="0" y="4001"/>
                      </a:lnTo>
                      <a:lnTo>
                        <a:pt x="199" y="4616"/>
                      </a:lnTo>
                      <a:lnTo>
                        <a:pt x="634" y="5195"/>
                      </a:lnTo>
                      <a:lnTo>
                        <a:pt x="941" y="5467"/>
                      </a:lnTo>
                      <a:lnTo>
                        <a:pt x="1285" y="5738"/>
                      </a:lnTo>
                      <a:lnTo>
                        <a:pt x="2027" y="6154"/>
                      </a:lnTo>
                      <a:lnTo>
                        <a:pt x="2860" y="6390"/>
                      </a:lnTo>
                      <a:lnTo>
                        <a:pt x="3729" y="6444"/>
                      </a:lnTo>
                      <a:lnTo>
                        <a:pt x="4163" y="6390"/>
                      </a:lnTo>
                      <a:lnTo>
                        <a:pt x="3548" y="6571"/>
                      </a:lnTo>
                      <a:lnTo>
                        <a:pt x="2950" y="6752"/>
                      </a:lnTo>
                      <a:lnTo>
                        <a:pt x="2607" y="6897"/>
                      </a:lnTo>
                      <a:lnTo>
                        <a:pt x="1937" y="7295"/>
                      </a:lnTo>
                      <a:lnTo>
                        <a:pt x="1303" y="7838"/>
                      </a:lnTo>
                      <a:lnTo>
                        <a:pt x="778" y="8453"/>
                      </a:lnTo>
                      <a:lnTo>
                        <a:pt x="435" y="9105"/>
                      </a:lnTo>
                      <a:lnTo>
                        <a:pt x="308" y="9793"/>
                      </a:lnTo>
                      <a:lnTo>
                        <a:pt x="471" y="10444"/>
                      </a:lnTo>
                      <a:lnTo>
                        <a:pt x="978" y="11042"/>
                      </a:lnTo>
                      <a:lnTo>
                        <a:pt x="1412" y="11313"/>
                      </a:lnTo>
                      <a:lnTo>
                        <a:pt x="1774" y="11476"/>
                      </a:lnTo>
                      <a:lnTo>
                        <a:pt x="2444" y="11566"/>
                      </a:lnTo>
                      <a:lnTo>
                        <a:pt x="3041" y="11404"/>
                      </a:lnTo>
                      <a:lnTo>
                        <a:pt x="3602" y="11078"/>
                      </a:lnTo>
                      <a:lnTo>
                        <a:pt x="4380" y="10354"/>
                      </a:lnTo>
                      <a:lnTo>
                        <a:pt x="5231" y="9268"/>
                      </a:lnTo>
                      <a:lnTo>
                        <a:pt x="5611" y="8833"/>
                      </a:lnTo>
                      <a:lnTo>
                        <a:pt x="5485" y="9014"/>
                      </a:lnTo>
                      <a:lnTo>
                        <a:pt x="5304" y="9358"/>
                      </a:lnTo>
                      <a:lnTo>
                        <a:pt x="5159" y="9919"/>
                      </a:lnTo>
                      <a:lnTo>
                        <a:pt x="5249" y="10698"/>
                      </a:lnTo>
                      <a:lnTo>
                        <a:pt x="5575" y="11458"/>
                      </a:lnTo>
                      <a:lnTo>
                        <a:pt x="6100" y="12128"/>
                      </a:lnTo>
                      <a:lnTo>
                        <a:pt x="6770" y="12652"/>
                      </a:lnTo>
                      <a:lnTo>
                        <a:pt x="7530" y="12978"/>
                      </a:lnTo>
                      <a:lnTo>
                        <a:pt x="8326" y="13069"/>
                      </a:lnTo>
                      <a:lnTo>
                        <a:pt x="8724" y="12978"/>
                      </a:lnTo>
                      <a:lnTo>
                        <a:pt x="9141" y="12833"/>
                      </a:lnTo>
                      <a:lnTo>
                        <a:pt x="9738" y="12417"/>
                      </a:lnTo>
                      <a:lnTo>
                        <a:pt x="10064" y="11874"/>
                      </a:lnTo>
                      <a:lnTo>
                        <a:pt x="10154" y="11277"/>
                      </a:lnTo>
                      <a:lnTo>
                        <a:pt x="10028" y="10607"/>
                      </a:lnTo>
                      <a:lnTo>
                        <a:pt x="9720" y="9956"/>
                      </a:lnTo>
                      <a:lnTo>
                        <a:pt x="9231" y="9322"/>
                      </a:lnTo>
                      <a:lnTo>
                        <a:pt x="8598" y="8743"/>
                      </a:lnTo>
                      <a:lnTo>
                        <a:pt x="8236" y="8507"/>
                      </a:lnTo>
                      <a:lnTo>
                        <a:pt x="9014" y="8797"/>
                      </a:lnTo>
                      <a:lnTo>
                        <a:pt x="10173" y="9051"/>
                      </a:lnTo>
                      <a:lnTo>
                        <a:pt x="10915" y="9105"/>
                      </a:lnTo>
                      <a:lnTo>
                        <a:pt x="11584" y="9014"/>
                      </a:lnTo>
                      <a:lnTo>
                        <a:pt x="12182" y="8797"/>
                      </a:lnTo>
                      <a:lnTo>
                        <a:pt x="12652" y="8417"/>
                      </a:lnTo>
                      <a:lnTo>
                        <a:pt x="12996" y="7856"/>
                      </a:lnTo>
                      <a:lnTo>
                        <a:pt x="13123" y="7494"/>
                      </a:lnTo>
                      <a:lnTo>
                        <a:pt x="13159" y="7096"/>
                      </a:lnTo>
                      <a:lnTo>
                        <a:pt x="12978" y="6335"/>
                      </a:lnTo>
                      <a:lnTo>
                        <a:pt x="12526" y="5666"/>
                      </a:lnTo>
                      <a:lnTo>
                        <a:pt x="11874" y="5123"/>
                      </a:lnTo>
                      <a:lnTo>
                        <a:pt x="11114" y="4725"/>
                      </a:lnTo>
                      <a:lnTo>
                        <a:pt x="10299" y="4489"/>
                      </a:lnTo>
                      <a:lnTo>
                        <a:pt x="9503" y="4471"/>
                      </a:lnTo>
                      <a:lnTo>
                        <a:pt x="8815" y="4706"/>
                      </a:lnTo>
                      <a:lnTo>
                        <a:pt x="8543" y="4942"/>
                      </a:lnTo>
                      <a:lnTo>
                        <a:pt x="8543" y="4942"/>
                      </a:lnTo>
                      <a:lnTo>
                        <a:pt x="8815" y="4670"/>
                      </a:lnTo>
                      <a:lnTo>
                        <a:pt x="9177" y="3982"/>
                      </a:lnTo>
                      <a:lnTo>
                        <a:pt x="9322" y="3204"/>
                      </a:lnTo>
                      <a:lnTo>
                        <a:pt x="9286" y="2390"/>
                      </a:lnTo>
                      <a:lnTo>
                        <a:pt x="9068" y="1611"/>
                      </a:lnTo>
                      <a:lnTo>
                        <a:pt x="8670" y="905"/>
                      </a:lnTo>
                      <a:lnTo>
                        <a:pt x="8127" y="362"/>
                      </a:lnTo>
                      <a:lnTo>
                        <a:pt x="7421" y="37"/>
                      </a:lnTo>
                      <a:lnTo>
                        <a:pt x="70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4"/>
                <p:cNvSpPr/>
                <p:nvPr/>
              </p:nvSpPr>
              <p:spPr>
                <a:xfrm>
                  <a:off x="4711390" y="2448370"/>
                  <a:ext cx="415169" cy="42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9" h="13359" extrusionOk="0">
                      <a:moveTo>
                        <a:pt x="6517" y="1"/>
                      </a:moveTo>
                      <a:lnTo>
                        <a:pt x="6046" y="73"/>
                      </a:lnTo>
                      <a:lnTo>
                        <a:pt x="5612" y="272"/>
                      </a:lnTo>
                      <a:lnTo>
                        <a:pt x="5268" y="562"/>
                      </a:lnTo>
                      <a:lnTo>
                        <a:pt x="5123" y="761"/>
                      </a:lnTo>
                      <a:lnTo>
                        <a:pt x="4960" y="1014"/>
                      </a:lnTo>
                      <a:lnTo>
                        <a:pt x="4743" y="1630"/>
                      </a:lnTo>
                      <a:lnTo>
                        <a:pt x="4670" y="2354"/>
                      </a:lnTo>
                      <a:lnTo>
                        <a:pt x="4725" y="3150"/>
                      </a:lnTo>
                      <a:lnTo>
                        <a:pt x="4815" y="3548"/>
                      </a:lnTo>
                      <a:lnTo>
                        <a:pt x="4507" y="3277"/>
                      </a:lnTo>
                      <a:lnTo>
                        <a:pt x="3765" y="2824"/>
                      </a:lnTo>
                      <a:lnTo>
                        <a:pt x="2969" y="2480"/>
                      </a:lnTo>
                      <a:lnTo>
                        <a:pt x="2154" y="2317"/>
                      </a:lnTo>
                      <a:lnTo>
                        <a:pt x="1756" y="2299"/>
                      </a:lnTo>
                      <a:lnTo>
                        <a:pt x="1448" y="2299"/>
                      </a:lnTo>
                      <a:lnTo>
                        <a:pt x="942" y="2408"/>
                      </a:lnTo>
                      <a:lnTo>
                        <a:pt x="507" y="2607"/>
                      </a:lnTo>
                      <a:lnTo>
                        <a:pt x="145" y="2878"/>
                      </a:lnTo>
                      <a:lnTo>
                        <a:pt x="0" y="3059"/>
                      </a:lnTo>
                      <a:lnTo>
                        <a:pt x="236" y="3240"/>
                      </a:lnTo>
                      <a:lnTo>
                        <a:pt x="399" y="3059"/>
                      </a:lnTo>
                      <a:lnTo>
                        <a:pt x="761" y="2806"/>
                      </a:lnTo>
                      <a:lnTo>
                        <a:pt x="1358" y="2607"/>
                      </a:lnTo>
                      <a:lnTo>
                        <a:pt x="1738" y="2589"/>
                      </a:lnTo>
                      <a:lnTo>
                        <a:pt x="1756" y="2589"/>
                      </a:lnTo>
                      <a:lnTo>
                        <a:pt x="2209" y="2625"/>
                      </a:lnTo>
                      <a:lnTo>
                        <a:pt x="3132" y="2860"/>
                      </a:lnTo>
                      <a:lnTo>
                        <a:pt x="4019" y="3295"/>
                      </a:lnTo>
                      <a:lnTo>
                        <a:pt x="4761" y="3892"/>
                      </a:lnTo>
                      <a:lnTo>
                        <a:pt x="5050" y="4254"/>
                      </a:lnTo>
                      <a:lnTo>
                        <a:pt x="5141" y="4327"/>
                      </a:lnTo>
                      <a:lnTo>
                        <a:pt x="5250" y="4290"/>
                      </a:lnTo>
                      <a:lnTo>
                        <a:pt x="5322" y="4218"/>
                      </a:lnTo>
                      <a:lnTo>
                        <a:pt x="5322" y="4109"/>
                      </a:lnTo>
                      <a:lnTo>
                        <a:pt x="5159" y="3657"/>
                      </a:lnTo>
                      <a:lnTo>
                        <a:pt x="4996" y="2752"/>
                      </a:lnTo>
                      <a:lnTo>
                        <a:pt x="4996" y="1919"/>
                      </a:lnTo>
                      <a:lnTo>
                        <a:pt x="5195" y="1213"/>
                      </a:lnTo>
                      <a:lnTo>
                        <a:pt x="5376" y="924"/>
                      </a:lnTo>
                      <a:lnTo>
                        <a:pt x="5485" y="761"/>
                      </a:lnTo>
                      <a:lnTo>
                        <a:pt x="5793" y="525"/>
                      </a:lnTo>
                      <a:lnTo>
                        <a:pt x="6136" y="363"/>
                      </a:lnTo>
                      <a:lnTo>
                        <a:pt x="6553" y="290"/>
                      </a:lnTo>
                      <a:lnTo>
                        <a:pt x="6770" y="290"/>
                      </a:lnTo>
                      <a:lnTo>
                        <a:pt x="7096" y="326"/>
                      </a:lnTo>
                      <a:lnTo>
                        <a:pt x="7693" y="562"/>
                      </a:lnTo>
                      <a:lnTo>
                        <a:pt x="8200" y="996"/>
                      </a:lnTo>
                      <a:lnTo>
                        <a:pt x="8598" y="1593"/>
                      </a:lnTo>
                      <a:lnTo>
                        <a:pt x="8743" y="1955"/>
                      </a:lnTo>
                      <a:lnTo>
                        <a:pt x="8870" y="2372"/>
                      </a:lnTo>
                      <a:lnTo>
                        <a:pt x="8960" y="3222"/>
                      </a:lnTo>
                      <a:lnTo>
                        <a:pt x="8815" y="3983"/>
                      </a:lnTo>
                      <a:lnTo>
                        <a:pt x="8508" y="4652"/>
                      </a:lnTo>
                      <a:lnTo>
                        <a:pt x="8272" y="4906"/>
                      </a:lnTo>
                      <a:lnTo>
                        <a:pt x="8236" y="4942"/>
                      </a:lnTo>
                      <a:lnTo>
                        <a:pt x="8200" y="4978"/>
                      </a:lnTo>
                      <a:lnTo>
                        <a:pt x="8164" y="5014"/>
                      </a:lnTo>
                      <a:lnTo>
                        <a:pt x="8164" y="5141"/>
                      </a:lnTo>
                      <a:lnTo>
                        <a:pt x="8200" y="5177"/>
                      </a:lnTo>
                      <a:lnTo>
                        <a:pt x="8236" y="5213"/>
                      </a:lnTo>
                      <a:lnTo>
                        <a:pt x="8345" y="5232"/>
                      </a:lnTo>
                      <a:lnTo>
                        <a:pt x="8399" y="5195"/>
                      </a:lnTo>
                      <a:lnTo>
                        <a:pt x="8435" y="5159"/>
                      </a:lnTo>
                      <a:lnTo>
                        <a:pt x="8471" y="5141"/>
                      </a:lnTo>
                      <a:lnTo>
                        <a:pt x="8743" y="4942"/>
                      </a:lnTo>
                      <a:lnTo>
                        <a:pt x="9413" y="4761"/>
                      </a:lnTo>
                      <a:lnTo>
                        <a:pt x="10155" y="4797"/>
                      </a:lnTo>
                      <a:lnTo>
                        <a:pt x="10879" y="5032"/>
                      </a:lnTo>
                      <a:lnTo>
                        <a:pt x="11223" y="5195"/>
                      </a:lnTo>
                      <a:lnTo>
                        <a:pt x="11530" y="5376"/>
                      </a:lnTo>
                      <a:lnTo>
                        <a:pt x="12128" y="5865"/>
                      </a:lnTo>
                      <a:lnTo>
                        <a:pt x="12562" y="6480"/>
                      </a:lnTo>
                      <a:lnTo>
                        <a:pt x="12743" y="7023"/>
                      </a:lnTo>
                      <a:lnTo>
                        <a:pt x="12761" y="7404"/>
                      </a:lnTo>
                      <a:lnTo>
                        <a:pt x="12725" y="7603"/>
                      </a:lnTo>
                      <a:lnTo>
                        <a:pt x="12598" y="8019"/>
                      </a:lnTo>
                      <a:lnTo>
                        <a:pt x="12254" y="8490"/>
                      </a:lnTo>
                      <a:lnTo>
                        <a:pt x="11965" y="8743"/>
                      </a:lnTo>
                      <a:lnTo>
                        <a:pt x="11784" y="8833"/>
                      </a:lnTo>
                      <a:lnTo>
                        <a:pt x="11458" y="8978"/>
                      </a:lnTo>
                      <a:lnTo>
                        <a:pt x="10643" y="9087"/>
                      </a:lnTo>
                      <a:lnTo>
                        <a:pt x="9702" y="9014"/>
                      </a:lnTo>
                      <a:lnTo>
                        <a:pt x="8634" y="8725"/>
                      </a:lnTo>
                      <a:lnTo>
                        <a:pt x="8055" y="8508"/>
                      </a:lnTo>
                      <a:lnTo>
                        <a:pt x="7946" y="8490"/>
                      </a:lnTo>
                      <a:lnTo>
                        <a:pt x="7874" y="8580"/>
                      </a:lnTo>
                      <a:lnTo>
                        <a:pt x="7838" y="8689"/>
                      </a:lnTo>
                      <a:lnTo>
                        <a:pt x="7928" y="8779"/>
                      </a:lnTo>
                      <a:lnTo>
                        <a:pt x="8254" y="8996"/>
                      </a:lnTo>
                      <a:lnTo>
                        <a:pt x="8833" y="9503"/>
                      </a:lnTo>
                      <a:lnTo>
                        <a:pt x="9286" y="10082"/>
                      </a:lnTo>
                      <a:lnTo>
                        <a:pt x="9612" y="10698"/>
                      </a:lnTo>
                      <a:lnTo>
                        <a:pt x="9702" y="10987"/>
                      </a:lnTo>
                      <a:lnTo>
                        <a:pt x="9775" y="11349"/>
                      </a:lnTo>
                      <a:lnTo>
                        <a:pt x="9702" y="11965"/>
                      </a:lnTo>
                      <a:lnTo>
                        <a:pt x="9376" y="12472"/>
                      </a:lnTo>
                      <a:lnTo>
                        <a:pt x="8815" y="12834"/>
                      </a:lnTo>
                      <a:lnTo>
                        <a:pt x="8453" y="12978"/>
                      </a:lnTo>
                      <a:lnTo>
                        <a:pt x="8236" y="13033"/>
                      </a:lnTo>
                      <a:lnTo>
                        <a:pt x="7820" y="13051"/>
                      </a:lnTo>
                      <a:lnTo>
                        <a:pt x="7204" y="12942"/>
                      </a:lnTo>
                      <a:lnTo>
                        <a:pt x="6426" y="12544"/>
                      </a:lnTo>
                      <a:lnTo>
                        <a:pt x="5793" y="11965"/>
                      </a:lnTo>
                      <a:lnTo>
                        <a:pt x="5539" y="11621"/>
                      </a:lnTo>
                      <a:lnTo>
                        <a:pt x="5340" y="11277"/>
                      </a:lnTo>
                      <a:lnTo>
                        <a:pt x="5105" y="10589"/>
                      </a:lnTo>
                      <a:lnTo>
                        <a:pt x="5087" y="9938"/>
                      </a:lnTo>
                      <a:lnTo>
                        <a:pt x="5304" y="9340"/>
                      </a:lnTo>
                      <a:lnTo>
                        <a:pt x="5503" y="9087"/>
                      </a:lnTo>
                      <a:lnTo>
                        <a:pt x="5539" y="8978"/>
                      </a:lnTo>
                      <a:lnTo>
                        <a:pt x="5485" y="8870"/>
                      </a:lnTo>
                      <a:lnTo>
                        <a:pt x="5376" y="8815"/>
                      </a:lnTo>
                      <a:lnTo>
                        <a:pt x="5268" y="8888"/>
                      </a:lnTo>
                      <a:lnTo>
                        <a:pt x="4960" y="9232"/>
                      </a:lnTo>
                      <a:lnTo>
                        <a:pt x="4616" y="9648"/>
                      </a:lnTo>
                      <a:lnTo>
                        <a:pt x="4290" y="10064"/>
                      </a:lnTo>
                      <a:lnTo>
                        <a:pt x="3548" y="10879"/>
                      </a:lnTo>
                      <a:lnTo>
                        <a:pt x="2933" y="11313"/>
                      </a:lnTo>
                      <a:lnTo>
                        <a:pt x="2480" y="11512"/>
                      </a:lnTo>
                      <a:lnTo>
                        <a:pt x="2010" y="11549"/>
                      </a:lnTo>
                      <a:lnTo>
                        <a:pt x="1503" y="11458"/>
                      </a:lnTo>
                      <a:lnTo>
                        <a:pt x="1249" y="11313"/>
                      </a:lnTo>
                      <a:lnTo>
                        <a:pt x="1105" y="11585"/>
                      </a:lnTo>
                      <a:lnTo>
                        <a:pt x="1394" y="11730"/>
                      </a:lnTo>
                      <a:lnTo>
                        <a:pt x="1973" y="11856"/>
                      </a:lnTo>
                      <a:lnTo>
                        <a:pt x="2498" y="11820"/>
                      </a:lnTo>
                      <a:lnTo>
                        <a:pt x="3005" y="11621"/>
                      </a:lnTo>
                      <a:lnTo>
                        <a:pt x="3675" y="11168"/>
                      </a:lnTo>
                      <a:lnTo>
                        <a:pt x="4471" y="10318"/>
                      </a:lnTo>
                      <a:lnTo>
                        <a:pt x="4815" y="9901"/>
                      </a:lnTo>
                      <a:lnTo>
                        <a:pt x="4779" y="10119"/>
                      </a:lnTo>
                      <a:lnTo>
                        <a:pt x="4815" y="10589"/>
                      </a:lnTo>
                      <a:lnTo>
                        <a:pt x="4924" y="11060"/>
                      </a:lnTo>
                      <a:lnTo>
                        <a:pt x="5141" y="11549"/>
                      </a:lnTo>
                      <a:lnTo>
                        <a:pt x="5286" y="11784"/>
                      </a:lnTo>
                      <a:lnTo>
                        <a:pt x="5521" y="12092"/>
                      </a:lnTo>
                      <a:lnTo>
                        <a:pt x="6082" y="12653"/>
                      </a:lnTo>
                      <a:lnTo>
                        <a:pt x="6770" y="13087"/>
                      </a:lnTo>
                      <a:lnTo>
                        <a:pt x="7512" y="13322"/>
                      </a:lnTo>
                      <a:lnTo>
                        <a:pt x="7910" y="13359"/>
                      </a:lnTo>
                      <a:lnTo>
                        <a:pt x="8218" y="13340"/>
                      </a:lnTo>
                      <a:lnTo>
                        <a:pt x="8526" y="13268"/>
                      </a:lnTo>
                      <a:lnTo>
                        <a:pt x="8960" y="13105"/>
                      </a:lnTo>
                      <a:lnTo>
                        <a:pt x="9612" y="12653"/>
                      </a:lnTo>
                      <a:lnTo>
                        <a:pt x="9992" y="12055"/>
                      </a:lnTo>
                      <a:lnTo>
                        <a:pt x="10064" y="11331"/>
                      </a:lnTo>
                      <a:lnTo>
                        <a:pt x="9992" y="10915"/>
                      </a:lnTo>
                      <a:lnTo>
                        <a:pt x="9847" y="10444"/>
                      </a:lnTo>
                      <a:lnTo>
                        <a:pt x="9250" y="9521"/>
                      </a:lnTo>
                      <a:lnTo>
                        <a:pt x="8833" y="9105"/>
                      </a:lnTo>
                      <a:lnTo>
                        <a:pt x="9304" y="9232"/>
                      </a:lnTo>
                      <a:lnTo>
                        <a:pt x="10173" y="9377"/>
                      </a:lnTo>
                      <a:lnTo>
                        <a:pt x="10951" y="9377"/>
                      </a:lnTo>
                      <a:lnTo>
                        <a:pt x="11639" y="9232"/>
                      </a:lnTo>
                      <a:lnTo>
                        <a:pt x="11929" y="9105"/>
                      </a:lnTo>
                      <a:lnTo>
                        <a:pt x="12128" y="8996"/>
                      </a:lnTo>
                      <a:lnTo>
                        <a:pt x="12472" y="8707"/>
                      </a:lnTo>
                      <a:lnTo>
                        <a:pt x="12761" y="8345"/>
                      </a:lnTo>
                      <a:lnTo>
                        <a:pt x="12960" y="7910"/>
                      </a:lnTo>
                      <a:lnTo>
                        <a:pt x="13033" y="7657"/>
                      </a:lnTo>
                      <a:lnTo>
                        <a:pt x="13069" y="7277"/>
                      </a:lnTo>
                      <a:lnTo>
                        <a:pt x="12906" y="6517"/>
                      </a:lnTo>
                      <a:lnTo>
                        <a:pt x="12472" y="5811"/>
                      </a:lnTo>
                      <a:lnTo>
                        <a:pt x="11802" y="5195"/>
                      </a:lnTo>
                      <a:lnTo>
                        <a:pt x="11367" y="4924"/>
                      </a:lnTo>
                      <a:lnTo>
                        <a:pt x="11078" y="4779"/>
                      </a:lnTo>
                      <a:lnTo>
                        <a:pt x="10462" y="4562"/>
                      </a:lnTo>
                      <a:lnTo>
                        <a:pt x="9811" y="4453"/>
                      </a:lnTo>
                      <a:lnTo>
                        <a:pt x="9195" y="4489"/>
                      </a:lnTo>
                      <a:lnTo>
                        <a:pt x="8906" y="4562"/>
                      </a:lnTo>
                      <a:lnTo>
                        <a:pt x="8906" y="4562"/>
                      </a:lnTo>
                      <a:lnTo>
                        <a:pt x="9033" y="4272"/>
                      </a:lnTo>
                      <a:lnTo>
                        <a:pt x="9214" y="3639"/>
                      </a:lnTo>
                      <a:lnTo>
                        <a:pt x="9250" y="2933"/>
                      </a:lnTo>
                      <a:lnTo>
                        <a:pt x="9141" y="2227"/>
                      </a:lnTo>
                      <a:lnTo>
                        <a:pt x="9033" y="1865"/>
                      </a:lnTo>
                      <a:lnTo>
                        <a:pt x="8870" y="1449"/>
                      </a:lnTo>
                      <a:lnTo>
                        <a:pt x="8417" y="779"/>
                      </a:lnTo>
                      <a:lnTo>
                        <a:pt x="7838" y="290"/>
                      </a:lnTo>
                      <a:lnTo>
                        <a:pt x="7150" y="37"/>
                      </a:lnTo>
                      <a:lnTo>
                        <a:pt x="67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4"/>
                <p:cNvSpPr/>
                <p:nvPr/>
              </p:nvSpPr>
              <p:spPr>
                <a:xfrm>
                  <a:off x="4699890" y="2448370"/>
                  <a:ext cx="426669" cy="36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1" h="11585" extrusionOk="0">
                      <a:moveTo>
                        <a:pt x="6879" y="1"/>
                      </a:moveTo>
                      <a:lnTo>
                        <a:pt x="6408" y="73"/>
                      </a:lnTo>
                      <a:lnTo>
                        <a:pt x="5974" y="272"/>
                      </a:lnTo>
                      <a:lnTo>
                        <a:pt x="5630" y="562"/>
                      </a:lnTo>
                      <a:lnTo>
                        <a:pt x="5485" y="743"/>
                      </a:lnTo>
                      <a:lnTo>
                        <a:pt x="5322" y="1014"/>
                      </a:lnTo>
                      <a:lnTo>
                        <a:pt x="5105" y="1630"/>
                      </a:lnTo>
                      <a:lnTo>
                        <a:pt x="5032" y="2354"/>
                      </a:lnTo>
                      <a:lnTo>
                        <a:pt x="5087" y="3150"/>
                      </a:lnTo>
                      <a:lnTo>
                        <a:pt x="5177" y="3548"/>
                      </a:lnTo>
                      <a:lnTo>
                        <a:pt x="4869" y="3277"/>
                      </a:lnTo>
                      <a:lnTo>
                        <a:pt x="4127" y="2824"/>
                      </a:lnTo>
                      <a:lnTo>
                        <a:pt x="3331" y="2480"/>
                      </a:lnTo>
                      <a:lnTo>
                        <a:pt x="2516" y="2317"/>
                      </a:lnTo>
                      <a:lnTo>
                        <a:pt x="2118" y="2299"/>
                      </a:lnTo>
                      <a:lnTo>
                        <a:pt x="1810" y="2299"/>
                      </a:lnTo>
                      <a:lnTo>
                        <a:pt x="1304" y="2408"/>
                      </a:lnTo>
                      <a:lnTo>
                        <a:pt x="869" y="2607"/>
                      </a:lnTo>
                      <a:lnTo>
                        <a:pt x="507" y="2878"/>
                      </a:lnTo>
                      <a:lnTo>
                        <a:pt x="362" y="3059"/>
                      </a:lnTo>
                      <a:lnTo>
                        <a:pt x="218" y="3277"/>
                      </a:lnTo>
                      <a:lnTo>
                        <a:pt x="37" y="3693"/>
                      </a:lnTo>
                      <a:lnTo>
                        <a:pt x="0" y="4073"/>
                      </a:lnTo>
                      <a:lnTo>
                        <a:pt x="37" y="4435"/>
                      </a:lnTo>
                      <a:lnTo>
                        <a:pt x="254" y="4942"/>
                      </a:lnTo>
                      <a:lnTo>
                        <a:pt x="724" y="5503"/>
                      </a:lnTo>
                      <a:lnTo>
                        <a:pt x="978" y="5738"/>
                      </a:lnTo>
                      <a:lnTo>
                        <a:pt x="1213" y="5919"/>
                      </a:lnTo>
                      <a:lnTo>
                        <a:pt x="1720" y="6245"/>
                      </a:lnTo>
                      <a:lnTo>
                        <a:pt x="2281" y="6499"/>
                      </a:lnTo>
                      <a:lnTo>
                        <a:pt x="2878" y="6661"/>
                      </a:lnTo>
                      <a:lnTo>
                        <a:pt x="3186" y="6698"/>
                      </a:lnTo>
                      <a:lnTo>
                        <a:pt x="3114" y="6734"/>
                      </a:lnTo>
                      <a:lnTo>
                        <a:pt x="3023" y="6752"/>
                      </a:lnTo>
                      <a:lnTo>
                        <a:pt x="2553" y="6951"/>
                      </a:lnTo>
                      <a:lnTo>
                        <a:pt x="1629" y="7585"/>
                      </a:lnTo>
                      <a:lnTo>
                        <a:pt x="869" y="8399"/>
                      </a:lnTo>
                      <a:lnTo>
                        <a:pt x="471" y="9069"/>
                      </a:lnTo>
                      <a:lnTo>
                        <a:pt x="326" y="9539"/>
                      </a:lnTo>
                      <a:lnTo>
                        <a:pt x="308" y="9775"/>
                      </a:lnTo>
                      <a:lnTo>
                        <a:pt x="290" y="9974"/>
                      </a:lnTo>
                      <a:lnTo>
                        <a:pt x="381" y="10426"/>
                      </a:lnTo>
                      <a:lnTo>
                        <a:pt x="616" y="10897"/>
                      </a:lnTo>
                      <a:lnTo>
                        <a:pt x="1105" y="11368"/>
                      </a:lnTo>
                      <a:lnTo>
                        <a:pt x="1467" y="11585"/>
                      </a:lnTo>
                      <a:lnTo>
                        <a:pt x="1611" y="11313"/>
                      </a:lnTo>
                      <a:lnTo>
                        <a:pt x="1358" y="11168"/>
                      </a:lnTo>
                      <a:lnTo>
                        <a:pt x="960" y="10843"/>
                      </a:lnTo>
                      <a:lnTo>
                        <a:pt x="706" y="10444"/>
                      </a:lnTo>
                      <a:lnTo>
                        <a:pt x="598" y="10028"/>
                      </a:lnTo>
                      <a:lnTo>
                        <a:pt x="598" y="9793"/>
                      </a:lnTo>
                      <a:lnTo>
                        <a:pt x="634" y="9594"/>
                      </a:lnTo>
                      <a:lnTo>
                        <a:pt x="761" y="9159"/>
                      </a:lnTo>
                      <a:lnTo>
                        <a:pt x="1123" y="8544"/>
                      </a:lnTo>
                      <a:lnTo>
                        <a:pt x="1847" y="7802"/>
                      </a:lnTo>
                      <a:lnTo>
                        <a:pt x="2697" y="7223"/>
                      </a:lnTo>
                      <a:lnTo>
                        <a:pt x="3132" y="7042"/>
                      </a:lnTo>
                      <a:lnTo>
                        <a:pt x="3403" y="6951"/>
                      </a:lnTo>
                      <a:lnTo>
                        <a:pt x="3693" y="6879"/>
                      </a:lnTo>
                      <a:lnTo>
                        <a:pt x="4019" y="6788"/>
                      </a:lnTo>
                      <a:lnTo>
                        <a:pt x="4345" y="6680"/>
                      </a:lnTo>
                      <a:lnTo>
                        <a:pt x="4435" y="6607"/>
                      </a:lnTo>
                      <a:lnTo>
                        <a:pt x="4435" y="6499"/>
                      </a:lnTo>
                      <a:lnTo>
                        <a:pt x="4381" y="6408"/>
                      </a:lnTo>
                      <a:lnTo>
                        <a:pt x="4254" y="6390"/>
                      </a:lnTo>
                      <a:lnTo>
                        <a:pt x="3838" y="6444"/>
                      </a:lnTo>
                      <a:lnTo>
                        <a:pt x="3005" y="6390"/>
                      </a:lnTo>
                      <a:lnTo>
                        <a:pt x="2209" y="6155"/>
                      </a:lnTo>
                      <a:lnTo>
                        <a:pt x="1485" y="5756"/>
                      </a:lnTo>
                      <a:lnTo>
                        <a:pt x="1177" y="5503"/>
                      </a:lnTo>
                      <a:lnTo>
                        <a:pt x="833" y="5195"/>
                      </a:lnTo>
                      <a:lnTo>
                        <a:pt x="417" y="4616"/>
                      </a:lnTo>
                      <a:lnTo>
                        <a:pt x="290" y="4073"/>
                      </a:lnTo>
                      <a:lnTo>
                        <a:pt x="417" y="3530"/>
                      </a:lnTo>
                      <a:lnTo>
                        <a:pt x="598" y="3240"/>
                      </a:lnTo>
                      <a:lnTo>
                        <a:pt x="761" y="3059"/>
                      </a:lnTo>
                      <a:lnTo>
                        <a:pt x="1123" y="2806"/>
                      </a:lnTo>
                      <a:lnTo>
                        <a:pt x="1720" y="2607"/>
                      </a:lnTo>
                      <a:lnTo>
                        <a:pt x="2100" y="2589"/>
                      </a:lnTo>
                      <a:lnTo>
                        <a:pt x="2118" y="2589"/>
                      </a:lnTo>
                      <a:lnTo>
                        <a:pt x="2571" y="2625"/>
                      </a:lnTo>
                      <a:lnTo>
                        <a:pt x="3494" y="2860"/>
                      </a:lnTo>
                      <a:lnTo>
                        <a:pt x="4381" y="3295"/>
                      </a:lnTo>
                      <a:lnTo>
                        <a:pt x="5123" y="3892"/>
                      </a:lnTo>
                      <a:lnTo>
                        <a:pt x="5412" y="4254"/>
                      </a:lnTo>
                      <a:lnTo>
                        <a:pt x="5503" y="4327"/>
                      </a:lnTo>
                      <a:lnTo>
                        <a:pt x="5612" y="4290"/>
                      </a:lnTo>
                      <a:lnTo>
                        <a:pt x="5684" y="4218"/>
                      </a:lnTo>
                      <a:lnTo>
                        <a:pt x="5684" y="4109"/>
                      </a:lnTo>
                      <a:lnTo>
                        <a:pt x="5521" y="3657"/>
                      </a:lnTo>
                      <a:lnTo>
                        <a:pt x="5358" y="2752"/>
                      </a:lnTo>
                      <a:lnTo>
                        <a:pt x="5358" y="1919"/>
                      </a:lnTo>
                      <a:lnTo>
                        <a:pt x="5557" y="1213"/>
                      </a:lnTo>
                      <a:lnTo>
                        <a:pt x="5738" y="924"/>
                      </a:lnTo>
                      <a:lnTo>
                        <a:pt x="5847" y="761"/>
                      </a:lnTo>
                      <a:lnTo>
                        <a:pt x="6155" y="525"/>
                      </a:lnTo>
                      <a:lnTo>
                        <a:pt x="6498" y="363"/>
                      </a:lnTo>
                      <a:lnTo>
                        <a:pt x="6915" y="290"/>
                      </a:lnTo>
                      <a:lnTo>
                        <a:pt x="7132" y="290"/>
                      </a:lnTo>
                      <a:lnTo>
                        <a:pt x="7458" y="326"/>
                      </a:lnTo>
                      <a:lnTo>
                        <a:pt x="8055" y="562"/>
                      </a:lnTo>
                      <a:lnTo>
                        <a:pt x="8562" y="996"/>
                      </a:lnTo>
                      <a:lnTo>
                        <a:pt x="8960" y="1593"/>
                      </a:lnTo>
                      <a:lnTo>
                        <a:pt x="9105" y="1955"/>
                      </a:lnTo>
                      <a:lnTo>
                        <a:pt x="9232" y="2372"/>
                      </a:lnTo>
                      <a:lnTo>
                        <a:pt x="9322" y="3222"/>
                      </a:lnTo>
                      <a:lnTo>
                        <a:pt x="9177" y="3983"/>
                      </a:lnTo>
                      <a:lnTo>
                        <a:pt x="8870" y="4652"/>
                      </a:lnTo>
                      <a:lnTo>
                        <a:pt x="8634" y="4906"/>
                      </a:lnTo>
                      <a:lnTo>
                        <a:pt x="8598" y="4942"/>
                      </a:lnTo>
                      <a:lnTo>
                        <a:pt x="8562" y="4978"/>
                      </a:lnTo>
                      <a:lnTo>
                        <a:pt x="8526" y="5014"/>
                      </a:lnTo>
                      <a:lnTo>
                        <a:pt x="8526" y="5141"/>
                      </a:lnTo>
                      <a:lnTo>
                        <a:pt x="8562" y="5177"/>
                      </a:lnTo>
                      <a:lnTo>
                        <a:pt x="8598" y="5213"/>
                      </a:lnTo>
                      <a:lnTo>
                        <a:pt x="8707" y="5232"/>
                      </a:lnTo>
                      <a:lnTo>
                        <a:pt x="8761" y="5195"/>
                      </a:lnTo>
                      <a:lnTo>
                        <a:pt x="8797" y="5159"/>
                      </a:lnTo>
                      <a:lnTo>
                        <a:pt x="8833" y="5141"/>
                      </a:lnTo>
                      <a:lnTo>
                        <a:pt x="9105" y="4942"/>
                      </a:lnTo>
                      <a:lnTo>
                        <a:pt x="9775" y="4761"/>
                      </a:lnTo>
                      <a:lnTo>
                        <a:pt x="10517" y="4797"/>
                      </a:lnTo>
                      <a:lnTo>
                        <a:pt x="11241" y="5032"/>
                      </a:lnTo>
                      <a:lnTo>
                        <a:pt x="11585" y="5195"/>
                      </a:lnTo>
                      <a:lnTo>
                        <a:pt x="11892" y="5376"/>
                      </a:lnTo>
                      <a:lnTo>
                        <a:pt x="12490" y="5865"/>
                      </a:lnTo>
                      <a:lnTo>
                        <a:pt x="12924" y="6480"/>
                      </a:lnTo>
                      <a:lnTo>
                        <a:pt x="13105" y="7023"/>
                      </a:lnTo>
                      <a:lnTo>
                        <a:pt x="13123" y="7404"/>
                      </a:lnTo>
                      <a:lnTo>
                        <a:pt x="13087" y="7603"/>
                      </a:lnTo>
                      <a:lnTo>
                        <a:pt x="12960" y="8019"/>
                      </a:lnTo>
                      <a:lnTo>
                        <a:pt x="12616" y="8490"/>
                      </a:lnTo>
                      <a:lnTo>
                        <a:pt x="12327" y="8743"/>
                      </a:lnTo>
                      <a:lnTo>
                        <a:pt x="12146" y="8833"/>
                      </a:lnTo>
                      <a:lnTo>
                        <a:pt x="11820" y="8978"/>
                      </a:lnTo>
                      <a:lnTo>
                        <a:pt x="11005" y="9087"/>
                      </a:lnTo>
                      <a:lnTo>
                        <a:pt x="10064" y="9014"/>
                      </a:lnTo>
                      <a:lnTo>
                        <a:pt x="8996" y="8725"/>
                      </a:lnTo>
                      <a:lnTo>
                        <a:pt x="8417" y="8508"/>
                      </a:lnTo>
                      <a:lnTo>
                        <a:pt x="8308" y="8490"/>
                      </a:lnTo>
                      <a:lnTo>
                        <a:pt x="8236" y="8580"/>
                      </a:lnTo>
                      <a:lnTo>
                        <a:pt x="8200" y="8689"/>
                      </a:lnTo>
                      <a:lnTo>
                        <a:pt x="8290" y="8779"/>
                      </a:lnTo>
                      <a:lnTo>
                        <a:pt x="8616" y="8996"/>
                      </a:lnTo>
                      <a:lnTo>
                        <a:pt x="9195" y="9503"/>
                      </a:lnTo>
                      <a:lnTo>
                        <a:pt x="9648" y="10082"/>
                      </a:lnTo>
                      <a:lnTo>
                        <a:pt x="9974" y="10698"/>
                      </a:lnTo>
                      <a:lnTo>
                        <a:pt x="10064" y="10987"/>
                      </a:lnTo>
                      <a:lnTo>
                        <a:pt x="10354" y="10915"/>
                      </a:lnTo>
                      <a:lnTo>
                        <a:pt x="10209" y="10444"/>
                      </a:lnTo>
                      <a:lnTo>
                        <a:pt x="9612" y="9521"/>
                      </a:lnTo>
                      <a:lnTo>
                        <a:pt x="9195" y="9105"/>
                      </a:lnTo>
                      <a:lnTo>
                        <a:pt x="9666" y="9232"/>
                      </a:lnTo>
                      <a:lnTo>
                        <a:pt x="10535" y="9377"/>
                      </a:lnTo>
                      <a:lnTo>
                        <a:pt x="11313" y="9377"/>
                      </a:lnTo>
                      <a:lnTo>
                        <a:pt x="12001" y="9232"/>
                      </a:lnTo>
                      <a:lnTo>
                        <a:pt x="12291" y="9105"/>
                      </a:lnTo>
                      <a:lnTo>
                        <a:pt x="12490" y="8996"/>
                      </a:lnTo>
                      <a:lnTo>
                        <a:pt x="12834" y="8707"/>
                      </a:lnTo>
                      <a:lnTo>
                        <a:pt x="13123" y="8345"/>
                      </a:lnTo>
                      <a:lnTo>
                        <a:pt x="13322" y="7910"/>
                      </a:lnTo>
                      <a:lnTo>
                        <a:pt x="13395" y="7657"/>
                      </a:lnTo>
                      <a:lnTo>
                        <a:pt x="13431" y="7277"/>
                      </a:lnTo>
                      <a:lnTo>
                        <a:pt x="13268" y="6517"/>
                      </a:lnTo>
                      <a:lnTo>
                        <a:pt x="12834" y="5811"/>
                      </a:lnTo>
                      <a:lnTo>
                        <a:pt x="12164" y="5195"/>
                      </a:lnTo>
                      <a:lnTo>
                        <a:pt x="11729" y="4924"/>
                      </a:lnTo>
                      <a:lnTo>
                        <a:pt x="11440" y="4779"/>
                      </a:lnTo>
                      <a:lnTo>
                        <a:pt x="10824" y="4562"/>
                      </a:lnTo>
                      <a:lnTo>
                        <a:pt x="10173" y="4453"/>
                      </a:lnTo>
                      <a:lnTo>
                        <a:pt x="9557" y="4489"/>
                      </a:lnTo>
                      <a:lnTo>
                        <a:pt x="9268" y="4562"/>
                      </a:lnTo>
                      <a:lnTo>
                        <a:pt x="9268" y="4562"/>
                      </a:lnTo>
                      <a:lnTo>
                        <a:pt x="9395" y="4272"/>
                      </a:lnTo>
                      <a:lnTo>
                        <a:pt x="9576" y="3639"/>
                      </a:lnTo>
                      <a:lnTo>
                        <a:pt x="9612" y="2933"/>
                      </a:lnTo>
                      <a:lnTo>
                        <a:pt x="9503" y="2227"/>
                      </a:lnTo>
                      <a:lnTo>
                        <a:pt x="9395" y="1865"/>
                      </a:lnTo>
                      <a:lnTo>
                        <a:pt x="9232" y="1449"/>
                      </a:lnTo>
                      <a:lnTo>
                        <a:pt x="8779" y="779"/>
                      </a:lnTo>
                      <a:lnTo>
                        <a:pt x="8200" y="290"/>
                      </a:lnTo>
                      <a:lnTo>
                        <a:pt x="7530" y="37"/>
                      </a:lnTo>
                      <a:lnTo>
                        <a:pt x="71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4"/>
                <p:cNvSpPr/>
                <p:nvPr/>
              </p:nvSpPr>
              <p:spPr>
                <a:xfrm>
                  <a:off x="4852851" y="2595580"/>
                  <a:ext cx="112139" cy="11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3530" extrusionOk="0">
                      <a:moveTo>
                        <a:pt x="1484" y="0"/>
                      </a:moveTo>
                      <a:lnTo>
                        <a:pt x="1140" y="109"/>
                      </a:lnTo>
                      <a:lnTo>
                        <a:pt x="815" y="254"/>
                      </a:lnTo>
                      <a:lnTo>
                        <a:pt x="308" y="742"/>
                      </a:lnTo>
                      <a:lnTo>
                        <a:pt x="36" y="1358"/>
                      </a:lnTo>
                      <a:lnTo>
                        <a:pt x="0" y="2046"/>
                      </a:lnTo>
                      <a:lnTo>
                        <a:pt x="109" y="2389"/>
                      </a:lnTo>
                      <a:lnTo>
                        <a:pt x="254" y="2733"/>
                      </a:lnTo>
                      <a:lnTo>
                        <a:pt x="742" y="3222"/>
                      </a:lnTo>
                      <a:lnTo>
                        <a:pt x="1358" y="3512"/>
                      </a:lnTo>
                      <a:lnTo>
                        <a:pt x="2045" y="3530"/>
                      </a:lnTo>
                      <a:lnTo>
                        <a:pt x="2389" y="3439"/>
                      </a:lnTo>
                      <a:lnTo>
                        <a:pt x="2733" y="3276"/>
                      </a:lnTo>
                      <a:lnTo>
                        <a:pt x="3222" y="2806"/>
                      </a:lnTo>
                      <a:lnTo>
                        <a:pt x="3512" y="2172"/>
                      </a:lnTo>
                      <a:lnTo>
                        <a:pt x="3530" y="1484"/>
                      </a:lnTo>
                      <a:lnTo>
                        <a:pt x="3439" y="1141"/>
                      </a:lnTo>
                      <a:lnTo>
                        <a:pt x="3276" y="815"/>
                      </a:lnTo>
                      <a:lnTo>
                        <a:pt x="2806" y="308"/>
                      </a:lnTo>
                      <a:lnTo>
                        <a:pt x="2190" y="36"/>
                      </a:lnTo>
                      <a:lnTo>
                        <a:pt x="148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4"/>
                <p:cNvSpPr/>
                <p:nvPr/>
              </p:nvSpPr>
              <p:spPr>
                <a:xfrm>
                  <a:off x="4848245" y="2590974"/>
                  <a:ext cx="121924" cy="117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" h="3711" extrusionOk="0">
                      <a:moveTo>
                        <a:pt x="1593" y="0"/>
                      </a:moveTo>
                      <a:lnTo>
                        <a:pt x="1231" y="109"/>
                      </a:lnTo>
                      <a:lnTo>
                        <a:pt x="869" y="272"/>
                      </a:lnTo>
                      <a:lnTo>
                        <a:pt x="326" y="797"/>
                      </a:lnTo>
                      <a:lnTo>
                        <a:pt x="37" y="1467"/>
                      </a:lnTo>
                      <a:lnTo>
                        <a:pt x="0" y="2227"/>
                      </a:lnTo>
                      <a:lnTo>
                        <a:pt x="109" y="2589"/>
                      </a:lnTo>
                      <a:lnTo>
                        <a:pt x="399" y="2498"/>
                      </a:lnTo>
                      <a:lnTo>
                        <a:pt x="290" y="2172"/>
                      </a:lnTo>
                      <a:lnTo>
                        <a:pt x="326" y="1539"/>
                      </a:lnTo>
                      <a:lnTo>
                        <a:pt x="580" y="978"/>
                      </a:lnTo>
                      <a:lnTo>
                        <a:pt x="1032" y="525"/>
                      </a:lnTo>
                      <a:lnTo>
                        <a:pt x="1340" y="399"/>
                      </a:lnTo>
                      <a:lnTo>
                        <a:pt x="1647" y="308"/>
                      </a:lnTo>
                      <a:lnTo>
                        <a:pt x="2281" y="326"/>
                      </a:lnTo>
                      <a:lnTo>
                        <a:pt x="2589" y="435"/>
                      </a:lnTo>
                      <a:lnTo>
                        <a:pt x="2878" y="580"/>
                      </a:lnTo>
                      <a:lnTo>
                        <a:pt x="3295" y="1050"/>
                      </a:lnTo>
                      <a:lnTo>
                        <a:pt x="3439" y="1340"/>
                      </a:lnTo>
                      <a:lnTo>
                        <a:pt x="3530" y="1648"/>
                      </a:lnTo>
                      <a:lnTo>
                        <a:pt x="3512" y="2281"/>
                      </a:lnTo>
                      <a:lnTo>
                        <a:pt x="3403" y="2589"/>
                      </a:lnTo>
                      <a:lnTo>
                        <a:pt x="3240" y="2878"/>
                      </a:lnTo>
                      <a:lnTo>
                        <a:pt x="2788" y="3295"/>
                      </a:lnTo>
                      <a:lnTo>
                        <a:pt x="2498" y="3439"/>
                      </a:lnTo>
                      <a:lnTo>
                        <a:pt x="2589" y="3711"/>
                      </a:lnTo>
                      <a:lnTo>
                        <a:pt x="2951" y="3566"/>
                      </a:lnTo>
                      <a:lnTo>
                        <a:pt x="3494" y="3041"/>
                      </a:lnTo>
                      <a:lnTo>
                        <a:pt x="3675" y="2715"/>
                      </a:lnTo>
                      <a:lnTo>
                        <a:pt x="3801" y="2353"/>
                      </a:lnTo>
                      <a:lnTo>
                        <a:pt x="3838" y="1593"/>
                      </a:lnTo>
                      <a:lnTo>
                        <a:pt x="3711" y="1231"/>
                      </a:lnTo>
                      <a:lnTo>
                        <a:pt x="3566" y="887"/>
                      </a:lnTo>
                      <a:lnTo>
                        <a:pt x="3041" y="344"/>
                      </a:lnTo>
                      <a:lnTo>
                        <a:pt x="2715" y="163"/>
                      </a:lnTo>
                      <a:lnTo>
                        <a:pt x="2353" y="19"/>
                      </a:lnTo>
                      <a:lnTo>
                        <a:pt x="15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4"/>
                <p:cNvSpPr/>
                <p:nvPr/>
              </p:nvSpPr>
              <p:spPr>
                <a:xfrm>
                  <a:off x="4848245" y="2594437"/>
                  <a:ext cx="82246" cy="118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3729" extrusionOk="0">
                      <a:moveTo>
                        <a:pt x="1231" y="0"/>
                      </a:moveTo>
                      <a:lnTo>
                        <a:pt x="869" y="163"/>
                      </a:lnTo>
                      <a:lnTo>
                        <a:pt x="326" y="688"/>
                      </a:lnTo>
                      <a:lnTo>
                        <a:pt x="37" y="1358"/>
                      </a:lnTo>
                      <a:lnTo>
                        <a:pt x="0" y="2118"/>
                      </a:lnTo>
                      <a:lnTo>
                        <a:pt x="109" y="2480"/>
                      </a:lnTo>
                      <a:lnTo>
                        <a:pt x="236" y="2769"/>
                      </a:lnTo>
                      <a:lnTo>
                        <a:pt x="598" y="3222"/>
                      </a:lnTo>
                      <a:lnTo>
                        <a:pt x="1068" y="3548"/>
                      </a:lnTo>
                      <a:lnTo>
                        <a:pt x="1629" y="3711"/>
                      </a:lnTo>
                      <a:lnTo>
                        <a:pt x="1919" y="3729"/>
                      </a:lnTo>
                      <a:lnTo>
                        <a:pt x="2263" y="3711"/>
                      </a:lnTo>
                      <a:lnTo>
                        <a:pt x="2589" y="3602"/>
                      </a:lnTo>
                      <a:lnTo>
                        <a:pt x="2498" y="3330"/>
                      </a:lnTo>
                      <a:lnTo>
                        <a:pt x="2172" y="3421"/>
                      </a:lnTo>
                      <a:lnTo>
                        <a:pt x="1539" y="3403"/>
                      </a:lnTo>
                      <a:lnTo>
                        <a:pt x="978" y="3149"/>
                      </a:lnTo>
                      <a:lnTo>
                        <a:pt x="525" y="2679"/>
                      </a:lnTo>
                      <a:lnTo>
                        <a:pt x="399" y="2389"/>
                      </a:lnTo>
                      <a:lnTo>
                        <a:pt x="290" y="2063"/>
                      </a:lnTo>
                      <a:lnTo>
                        <a:pt x="326" y="1430"/>
                      </a:lnTo>
                      <a:lnTo>
                        <a:pt x="580" y="869"/>
                      </a:lnTo>
                      <a:lnTo>
                        <a:pt x="1032" y="416"/>
                      </a:lnTo>
                      <a:lnTo>
                        <a:pt x="1340" y="290"/>
                      </a:lnTo>
                      <a:lnTo>
                        <a:pt x="12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6" name="Google Shape;1156;p34"/>
              <p:cNvSpPr/>
              <p:nvPr/>
            </p:nvSpPr>
            <p:spPr>
              <a:xfrm rot="-398052">
                <a:off x="1269148" y="4611742"/>
                <a:ext cx="540348" cy="574201"/>
              </a:xfrm>
              <a:custGeom>
                <a:avLst/>
                <a:gdLst/>
                <a:ahLst/>
                <a:cxnLst/>
                <a:rect l="l" t="t" r="r" b="b"/>
                <a:pathLst>
                  <a:path w="22825" h="24255" extrusionOk="0">
                    <a:moveTo>
                      <a:pt x="17431" y="1"/>
                    </a:moveTo>
                    <a:lnTo>
                      <a:pt x="16942" y="91"/>
                    </a:lnTo>
                    <a:lnTo>
                      <a:pt x="16472" y="344"/>
                    </a:lnTo>
                    <a:lnTo>
                      <a:pt x="16055" y="706"/>
                    </a:lnTo>
                    <a:lnTo>
                      <a:pt x="15494" y="1394"/>
                    </a:lnTo>
                    <a:lnTo>
                      <a:pt x="14969" y="2372"/>
                    </a:lnTo>
                    <a:lnTo>
                      <a:pt x="14806" y="2806"/>
                    </a:lnTo>
                    <a:lnTo>
                      <a:pt x="14607" y="3458"/>
                    </a:lnTo>
                    <a:lnTo>
                      <a:pt x="14481" y="4797"/>
                    </a:lnTo>
                    <a:lnTo>
                      <a:pt x="14462" y="6155"/>
                    </a:lnTo>
                    <a:lnTo>
                      <a:pt x="14354" y="7494"/>
                    </a:lnTo>
                    <a:lnTo>
                      <a:pt x="14209" y="8146"/>
                    </a:lnTo>
                    <a:lnTo>
                      <a:pt x="13956" y="8960"/>
                    </a:lnTo>
                    <a:lnTo>
                      <a:pt x="13250" y="10517"/>
                    </a:lnTo>
                    <a:lnTo>
                      <a:pt x="12852" y="11241"/>
                    </a:lnTo>
                    <a:lnTo>
                      <a:pt x="12200" y="8073"/>
                    </a:lnTo>
                    <a:lnTo>
                      <a:pt x="11422" y="4489"/>
                    </a:lnTo>
                    <a:lnTo>
                      <a:pt x="11313" y="4091"/>
                    </a:lnTo>
                    <a:lnTo>
                      <a:pt x="11114" y="3729"/>
                    </a:lnTo>
                    <a:lnTo>
                      <a:pt x="10933" y="3530"/>
                    </a:lnTo>
                    <a:lnTo>
                      <a:pt x="10553" y="3349"/>
                    </a:lnTo>
                    <a:lnTo>
                      <a:pt x="10191" y="3440"/>
                    </a:lnTo>
                    <a:lnTo>
                      <a:pt x="9829" y="3711"/>
                    </a:lnTo>
                    <a:lnTo>
                      <a:pt x="9358" y="4345"/>
                    </a:lnTo>
                    <a:lnTo>
                      <a:pt x="8978" y="5286"/>
                    </a:lnTo>
                    <a:lnTo>
                      <a:pt x="8924" y="5630"/>
                    </a:lnTo>
                    <a:lnTo>
                      <a:pt x="8942" y="6082"/>
                    </a:lnTo>
                    <a:lnTo>
                      <a:pt x="9141" y="6933"/>
                    </a:lnTo>
                    <a:lnTo>
                      <a:pt x="9684" y="8164"/>
                    </a:lnTo>
                    <a:lnTo>
                      <a:pt x="10118" y="8960"/>
                    </a:lnTo>
                    <a:lnTo>
                      <a:pt x="10553" y="9757"/>
                    </a:lnTo>
                    <a:lnTo>
                      <a:pt x="11005" y="11024"/>
                    </a:lnTo>
                    <a:lnTo>
                      <a:pt x="11114" y="11892"/>
                    </a:lnTo>
                    <a:lnTo>
                      <a:pt x="11078" y="12327"/>
                    </a:lnTo>
                    <a:lnTo>
                      <a:pt x="11023" y="12580"/>
                    </a:lnTo>
                    <a:lnTo>
                      <a:pt x="10842" y="13033"/>
                    </a:lnTo>
                    <a:lnTo>
                      <a:pt x="10571" y="13431"/>
                    </a:lnTo>
                    <a:lnTo>
                      <a:pt x="10209" y="13721"/>
                    </a:lnTo>
                    <a:lnTo>
                      <a:pt x="9974" y="13811"/>
                    </a:lnTo>
                    <a:lnTo>
                      <a:pt x="9738" y="13865"/>
                    </a:lnTo>
                    <a:lnTo>
                      <a:pt x="9304" y="13829"/>
                    </a:lnTo>
                    <a:lnTo>
                      <a:pt x="8906" y="13630"/>
                    </a:lnTo>
                    <a:lnTo>
                      <a:pt x="8562" y="13322"/>
                    </a:lnTo>
                    <a:lnTo>
                      <a:pt x="8127" y="12689"/>
                    </a:lnTo>
                    <a:lnTo>
                      <a:pt x="7765" y="11675"/>
                    </a:lnTo>
                    <a:lnTo>
                      <a:pt x="7675" y="11168"/>
                    </a:lnTo>
                    <a:lnTo>
                      <a:pt x="7602" y="10662"/>
                    </a:lnTo>
                    <a:lnTo>
                      <a:pt x="7331" y="9612"/>
                    </a:lnTo>
                    <a:lnTo>
                      <a:pt x="7005" y="8924"/>
                    </a:lnTo>
                    <a:lnTo>
                      <a:pt x="6716" y="8544"/>
                    </a:lnTo>
                    <a:lnTo>
                      <a:pt x="6372" y="8272"/>
                    </a:lnTo>
                    <a:lnTo>
                      <a:pt x="5955" y="8109"/>
                    </a:lnTo>
                    <a:lnTo>
                      <a:pt x="5702" y="8091"/>
                    </a:lnTo>
                    <a:lnTo>
                      <a:pt x="5467" y="8091"/>
                    </a:lnTo>
                    <a:lnTo>
                      <a:pt x="5032" y="8254"/>
                    </a:lnTo>
                    <a:lnTo>
                      <a:pt x="4688" y="8544"/>
                    </a:lnTo>
                    <a:lnTo>
                      <a:pt x="4435" y="8942"/>
                    </a:lnTo>
                    <a:lnTo>
                      <a:pt x="4254" y="9413"/>
                    </a:lnTo>
                    <a:lnTo>
                      <a:pt x="4182" y="9938"/>
                    </a:lnTo>
                    <a:lnTo>
                      <a:pt x="4218" y="10444"/>
                    </a:lnTo>
                    <a:lnTo>
                      <a:pt x="4363" y="10951"/>
                    </a:lnTo>
                    <a:lnTo>
                      <a:pt x="4471" y="11168"/>
                    </a:lnTo>
                    <a:lnTo>
                      <a:pt x="4725" y="11603"/>
                    </a:lnTo>
                    <a:lnTo>
                      <a:pt x="5412" y="12327"/>
                    </a:lnTo>
                    <a:lnTo>
                      <a:pt x="6607" y="13286"/>
                    </a:lnTo>
                    <a:lnTo>
                      <a:pt x="7385" y="13938"/>
                    </a:lnTo>
                    <a:lnTo>
                      <a:pt x="7729" y="14318"/>
                    </a:lnTo>
                    <a:lnTo>
                      <a:pt x="8290" y="15205"/>
                    </a:lnTo>
                    <a:lnTo>
                      <a:pt x="8526" y="15929"/>
                    </a:lnTo>
                    <a:lnTo>
                      <a:pt x="8562" y="16418"/>
                    </a:lnTo>
                    <a:lnTo>
                      <a:pt x="8507" y="16888"/>
                    </a:lnTo>
                    <a:lnTo>
                      <a:pt x="8326" y="17323"/>
                    </a:lnTo>
                    <a:lnTo>
                      <a:pt x="8182" y="17522"/>
                    </a:lnTo>
                    <a:lnTo>
                      <a:pt x="8019" y="17685"/>
                    </a:lnTo>
                    <a:lnTo>
                      <a:pt x="7657" y="17938"/>
                    </a:lnTo>
                    <a:lnTo>
                      <a:pt x="7240" y="18101"/>
                    </a:lnTo>
                    <a:lnTo>
                      <a:pt x="6806" y="18155"/>
                    </a:lnTo>
                    <a:lnTo>
                      <a:pt x="6100" y="18083"/>
                    </a:lnTo>
                    <a:lnTo>
                      <a:pt x="5231" y="17721"/>
                    </a:lnTo>
                    <a:lnTo>
                      <a:pt x="4869" y="17431"/>
                    </a:lnTo>
                    <a:lnTo>
                      <a:pt x="4544" y="17105"/>
                    </a:lnTo>
                    <a:lnTo>
                      <a:pt x="4019" y="16345"/>
                    </a:lnTo>
                    <a:lnTo>
                      <a:pt x="3421" y="15096"/>
                    </a:lnTo>
                    <a:lnTo>
                      <a:pt x="3095" y="14209"/>
                    </a:lnTo>
                    <a:lnTo>
                      <a:pt x="2860" y="13648"/>
                    </a:lnTo>
                    <a:lnTo>
                      <a:pt x="2335" y="12924"/>
                    </a:lnTo>
                    <a:lnTo>
                      <a:pt x="1883" y="12598"/>
                    </a:lnTo>
                    <a:lnTo>
                      <a:pt x="1611" y="12526"/>
                    </a:lnTo>
                    <a:lnTo>
                      <a:pt x="1430" y="12508"/>
                    </a:lnTo>
                    <a:lnTo>
                      <a:pt x="1086" y="12562"/>
                    </a:lnTo>
                    <a:lnTo>
                      <a:pt x="634" y="12834"/>
                    </a:lnTo>
                    <a:lnTo>
                      <a:pt x="181" y="13413"/>
                    </a:lnTo>
                    <a:lnTo>
                      <a:pt x="0" y="14155"/>
                    </a:lnTo>
                    <a:lnTo>
                      <a:pt x="37" y="14517"/>
                    </a:lnTo>
                    <a:lnTo>
                      <a:pt x="109" y="14879"/>
                    </a:lnTo>
                    <a:lnTo>
                      <a:pt x="417" y="15531"/>
                    </a:lnTo>
                    <a:lnTo>
                      <a:pt x="1104" y="16418"/>
                    </a:lnTo>
                    <a:lnTo>
                      <a:pt x="1647" y="16942"/>
                    </a:lnTo>
                    <a:lnTo>
                      <a:pt x="2426" y="17721"/>
                    </a:lnTo>
                    <a:lnTo>
                      <a:pt x="4182" y="19694"/>
                    </a:lnTo>
                    <a:lnTo>
                      <a:pt x="5593" y="21232"/>
                    </a:lnTo>
                    <a:lnTo>
                      <a:pt x="6571" y="22173"/>
                    </a:lnTo>
                    <a:lnTo>
                      <a:pt x="7566" y="22970"/>
                    </a:lnTo>
                    <a:lnTo>
                      <a:pt x="8580" y="23585"/>
                    </a:lnTo>
                    <a:lnTo>
                      <a:pt x="9087" y="23802"/>
                    </a:lnTo>
                    <a:lnTo>
                      <a:pt x="9557" y="23947"/>
                    </a:lnTo>
                    <a:lnTo>
                      <a:pt x="10625" y="24146"/>
                    </a:lnTo>
                    <a:lnTo>
                      <a:pt x="12399" y="24255"/>
                    </a:lnTo>
                    <a:lnTo>
                      <a:pt x="16182" y="24020"/>
                    </a:lnTo>
                    <a:lnTo>
                      <a:pt x="18336" y="23947"/>
                    </a:lnTo>
                    <a:lnTo>
                      <a:pt x="18752" y="23947"/>
                    </a:lnTo>
                    <a:lnTo>
                      <a:pt x="19603" y="23839"/>
                    </a:lnTo>
                    <a:lnTo>
                      <a:pt x="20381" y="23585"/>
                    </a:lnTo>
                    <a:lnTo>
                      <a:pt x="20816" y="23241"/>
                    </a:lnTo>
                    <a:lnTo>
                      <a:pt x="21033" y="22934"/>
                    </a:lnTo>
                    <a:lnTo>
                      <a:pt x="21105" y="22753"/>
                    </a:lnTo>
                    <a:lnTo>
                      <a:pt x="21160" y="22499"/>
                    </a:lnTo>
                    <a:lnTo>
                      <a:pt x="21142" y="22047"/>
                    </a:lnTo>
                    <a:lnTo>
                      <a:pt x="20942" y="21649"/>
                    </a:lnTo>
                    <a:lnTo>
                      <a:pt x="20617" y="21287"/>
                    </a:lnTo>
                    <a:lnTo>
                      <a:pt x="20200" y="20997"/>
                    </a:lnTo>
                    <a:lnTo>
                      <a:pt x="19712" y="20780"/>
                    </a:lnTo>
                    <a:lnTo>
                      <a:pt x="19169" y="20635"/>
                    </a:lnTo>
                    <a:lnTo>
                      <a:pt x="18644" y="20599"/>
                    </a:lnTo>
                    <a:lnTo>
                      <a:pt x="18372" y="20617"/>
                    </a:lnTo>
                    <a:lnTo>
                      <a:pt x="17359" y="20816"/>
                    </a:lnTo>
                    <a:lnTo>
                      <a:pt x="15820" y="21178"/>
                    </a:lnTo>
                    <a:lnTo>
                      <a:pt x="15060" y="21214"/>
                    </a:lnTo>
                    <a:lnTo>
                      <a:pt x="14571" y="21160"/>
                    </a:lnTo>
                    <a:lnTo>
                      <a:pt x="14318" y="21087"/>
                    </a:lnTo>
                    <a:lnTo>
                      <a:pt x="14499" y="20762"/>
                    </a:lnTo>
                    <a:lnTo>
                      <a:pt x="15024" y="20291"/>
                    </a:lnTo>
                    <a:lnTo>
                      <a:pt x="15711" y="19983"/>
                    </a:lnTo>
                    <a:lnTo>
                      <a:pt x="16472" y="19839"/>
                    </a:lnTo>
                    <a:lnTo>
                      <a:pt x="16834" y="19839"/>
                    </a:lnTo>
                    <a:lnTo>
                      <a:pt x="17594" y="19875"/>
                    </a:lnTo>
                    <a:lnTo>
                      <a:pt x="18716" y="19965"/>
                    </a:lnTo>
                    <a:lnTo>
                      <a:pt x="19440" y="19947"/>
                    </a:lnTo>
                    <a:lnTo>
                      <a:pt x="19820" y="19893"/>
                    </a:lnTo>
                    <a:lnTo>
                      <a:pt x="20182" y="19802"/>
                    </a:lnTo>
                    <a:lnTo>
                      <a:pt x="20852" y="19440"/>
                    </a:lnTo>
                    <a:lnTo>
                      <a:pt x="21377" y="18915"/>
                    </a:lnTo>
                    <a:lnTo>
                      <a:pt x="21576" y="18409"/>
                    </a:lnTo>
                    <a:lnTo>
                      <a:pt x="21612" y="18065"/>
                    </a:lnTo>
                    <a:lnTo>
                      <a:pt x="21594" y="17884"/>
                    </a:lnTo>
                    <a:lnTo>
                      <a:pt x="21540" y="17666"/>
                    </a:lnTo>
                    <a:lnTo>
                      <a:pt x="21341" y="17286"/>
                    </a:lnTo>
                    <a:lnTo>
                      <a:pt x="21033" y="16997"/>
                    </a:lnTo>
                    <a:lnTo>
                      <a:pt x="20653" y="16798"/>
                    </a:lnTo>
                    <a:lnTo>
                      <a:pt x="19983" y="16599"/>
                    </a:lnTo>
                    <a:lnTo>
                      <a:pt x="19024" y="16617"/>
                    </a:lnTo>
                    <a:lnTo>
                      <a:pt x="18571" y="16725"/>
                    </a:lnTo>
                    <a:lnTo>
                      <a:pt x="17702" y="17051"/>
                    </a:lnTo>
                    <a:lnTo>
                      <a:pt x="16399" y="17558"/>
                    </a:lnTo>
                    <a:lnTo>
                      <a:pt x="15530" y="17721"/>
                    </a:lnTo>
                    <a:lnTo>
                      <a:pt x="15078" y="17703"/>
                    </a:lnTo>
                    <a:lnTo>
                      <a:pt x="15060" y="17485"/>
                    </a:lnTo>
                    <a:lnTo>
                      <a:pt x="15114" y="17069"/>
                    </a:lnTo>
                    <a:lnTo>
                      <a:pt x="15368" y="16508"/>
                    </a:lnTo>
                    <a:lnTo>
                      <a:pt x="15947" y="15875"/>
                    </a:lnTo>
                    <a:lnTo>
                      <a:pt x="16725" y="15422"/>
                    </a:lnTo>
                    <a:lnTo>
                      <a:pt x="17123" y="15277"/>
                    </a:lnTo>
                    <a:lnTo>
                      <a:pt x="17974" y="15078"/>
                    </a:lnTo>
                    <a:lnTo>
                      <a:pt x="19693" y="14915"/>
                    </a:lnTo>
                    <a:lnTo>
                      <a:pt x="20544" y="14734"/>
                    </a:lnTo>
                    <a:lnTo>
                      <a:pt x="20961" y="14626"/>
                    </a:lnTo>
                    <a:lnTo>
                      <a:pt x="21757" y="14209"/>
                    </a:lnTo>
                    <a:lnTo>
                      <a:pt x="22390" y="13630"/>
                    </a:lnTo>
                    <a:lnTo>
                      <a:pt x="22698" y="13087"/>
                    </a:lnTo>
                    <a:lnTo>
                      <a:pt x="22807" y="12689"/>
                    </a:lnTo>
                    <a:lnTo>
                      <a:pt x="22825" y="12472"/>
                    </a:lnTo>
                    <a:lnTo>
                      <a:pt x="22807" y="12218"/>
                    </a:lnTo>
                    <a:lnTo>
                      <a:pt x="22662" y="11748"/>
                    </a:lnTo>
                    <a:lnTo>
                      <a:pt x="22409" y="11331"/>
                    </a:lnTo>
                    <a:lnTo>
                      <a:pt x="22047" y="10987"/>
                    </a:lnTo>
                    <a:lnTo>
                      <a:pt x="21594" y="10716"/>
                    </a:lnTo>
                    <a:lnTo>
                      <a:pt x="21105" y="10517"/>
                    </a:lnTo>
                    <a:lnTo>
                      <a:pt x="20580" y="10426"/>
                    </a:lnTo>
                    <a:lnTo>
                      <a:pt x="20056" y="10426"/>
                    </a:lnTo>
                    <a:lnTo>
                      <a:pt x="19802" y="10463"/>
                    </a:lnTo>
                    <a:lnTo>
                      <a:pt x="19295" y="10589"/>
                    </a:lnTo>
                    <a:lnTo>
                      <a:pt x="18390" y="11042"/>
                    </a:lnTo>
                    <a:lnTo>
                      <a:pt x="17159" y="12019"/>
                    </a:lnTo>
                    <a:lnTo>
                      <a:pt x="16417" y="12779"/>
                    </a:lnTo>
                    <a:lnTo>
                      <a:pt x="16997" y="11494"/>
                    </a:lnTo>
                    <a:lnTo>
                      <a:pt x="17558" y="9920"/>
                    </a:lnTo>
                    <a:lnTo>
                      <a:pt x="17829" y="9141"/>
                    </a:lnTo>
                    <a:lnTo>
                      <a:pt x="18318" y="7566"/>
                    </a:lnTo>
                    <a:lnTo>
                      <a:pt x="18499" y="6752"/>
                    </a:lnTo>
                    <a:lnTo>
                      <a:pt x="18662" y="6064"/>
                    </a:lnTo>
                    <a:lnTo>
                      <a:pt x="18933" y="4562"/>
                    </a:lnTo>
                    <a:lnTo>
                      <a:pt x="19060" y="3023"/>
                    </a:lnTo>
                    <a:lnTo>
                      <a:pt x="18951" y="1901"/>
                    </a:lnTo>
                    <a:lnTo>
                      <a:pt x="18770" y="1195"/>
                    </a:lnTo>
                    <a:lnTo>
                      <a:pt x="18626" y="851"/>
                    </a:lnTo>
                    <a:lnTo>
                      <a:pt x="18463" y="562"/>
                    </a:lnTo>
                    <a:lnTo>
                      <a:pt x="18119" y="218"/>
                    </a:lnTo>
                    <a:lnTo>
                      <a:pt x="17829" y="73"/>
                    </a:lnTo>
                    <a:lnTo>
                      <a:pt x="17666" y="19"/>
                    </a:lnTo>
                    <a:lnTo>
                      <a:pt x="174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4"/>
              <p:cNvSpPr/>
              <p:nvPr/>
            </p:nvSpPr>
            <p:spPr>
              <a:xfrm rot="1274746">
                <a:off x="488794" y="4743982"/>
                <a:ext cx="490490" cy="434438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3151" extrusionOk="0">
                    <a:moveTo>
                      <a:pt x="16472" y="1"/>
                    </a:moveTo>
                    <a:lnTo>
                      <a:pt x="15983" y="55"/>
                    </a:lnTo>
                    <a:lnTo>
                      <a:pt x="15530" y="254"/>
                    </a:lnTo>
                    <a:lnTo>
                      <a:pt x="15114" y="544"/>
                    </a:lnTo>
                    <a:lnTo>
                      <a:pt x="14752" y="924"/>
                    </a:lnTo>
                    <a:lnTo>
                      <a:pt x="14462" y="1376"/>
                    </a:lnTo>
                    <a:lnTo>
                      <a:pt x="14281" y="1865"/>
                    </a:lnTo>
                    <a:lnTo>
                      <a:pt x="14245" y="2118"/>
                    </a:lnTo>
                    <a:lnTo>
                      <a:pt x="14209" y="2625"/>
                    </a:lnTo>
                    <a:lnTo>
                      <a:pt x="14390" y="3621"/>
                    </a:lnTo>
                    <a:lnTo>
                      <a:pt x="14987" y="5069"/>
                    </a:lnTo>
                    <a:lnTo>
                      <a:pt x="15512" y="5974"/>
                    </a:lnTo>
                    <a:lnTo>
                      <a:pt x="15766" y="6426"/>
                    </a:lnTo>
                    <a:lnTo>
                      <a:pt x="16236" y="7385"/>
                    </a:lnTo>
                    <a:lnTo>
                      <a:pt x="16562" y="8363"/>
                    </a:lnTo>
                    <a:lnTo>
                      <a:pt x="16634" y="9377"/>
                    </a:lnTo>
                    <a:lnTo>
                      <a:pt x="16544" y="9883"/>
                    </a:lnTo>
                    <a:lnTo>
                      <a:pt x="16490" y="10064"/>
                    </a:lnTo>
                    <a:lnTo>
                      <a:pt x="16327" y="10444"/>
                    </a:lnTo>
                    <a:lnTo>
                      <a:pt x="16073" y="10734"/>
                    </a:lnTo>
                    <a:lnTo>
                      <a:pt x="15748" y="10915"/>
                    </a:lnTo>
                    <a:lnTo>
                      <a:pt x="15567" y="10951"/>
                    </a:lnTo>
                    <a:lnTo>
                      <a:pt x="15349" y="10933"/>
                    </a:lnTo>
                    <a:lnTo>
                      <a:pt x="14987" y="10770"/>
                    </a:lnTo>
                    <a:lnTo>
                      <a:pt x="14535" y="10318"/>
                    </a:lnTo>
                    <a:lnTo>
                      <a:pt x="14318" y="9938"/>
                    </a:lnTo>
                    <a:lnTo>
                      <a:pt x="12544" y="6879"/>
                    </a:lnTo>
                    <a:lnTo>
                      <a:pt x="10770" y="3802"/>
                    </a:lnTo>
                    <a:lnTo>
                      <a:pt x="10498" y="3349"/>
                    </a:lnTo>
                    <a:lnTo>
                      <a:pt x="9829" y="2444"/>
                    </a:lnTo>
                    <a:lnTo>
                      <a:pt x="9250" y="1901"/>
                    </a:lnTo>
                    <a:lnTo>
                      <a:pt x="8815" y="1630"/>
                    </a:lnTo>
                    <a:lnTo>
                      <a:pt x="8363" y="1467"/>
                    </a:lnTo>
                    <a:lnTo>
                      <a:pt x="7874" y="1430"/>
                    </a:lnTo>
                    <a:lnTo>
                      <a:pt x="7602" y="1467"/>
                    </a:lnTo>
                    <a:lnTo>
                      <a:pt x="7313" y="1539"/>
                    </a:lnTo>
                    <a:lnTo>
                      <a:pt x="6806" y="1847"/>
                    </a:lnTo>
                    <a:lnTo>
                      <a:pt x="6444" y="2281"/>
                    </a:lnTo>
                    <a:lnTo>
                      <a:pt x="6209" y="2842"/>
                    </a:lnTo>
                    <a:lnTo>
                      <a:pt x="6064" y="3476"/>
                    </a:lnTo>
                    <a:lnTo>
                      <a:pt x="6046" y="4146"/>
                    </a:lnTo>
                    <a:lnTo>
                      <a:pt x="6118" y="4815"/>
                    </a:lnTo>
                    <a:lnTo>
                      <a:pt x="6281" y="5485"/>
                    </a:lnTo>
                    <a:lnTo>
                      <a:pt x="6390" y="5793"/>
                    </a:lnTo>
                    <a:lnTo>
                      <a:pt x="6752" y="6643"/>
                    </a:lnTo>
                    <a:lnTo>
                      <a:pt x="7747" y="8218"/>
                    </a:lnTo>
                    <a:lnTo>
                      <a:pt x="8978" y="9594"/>
                    </a:lnTo>
                    <a:lnTo>
                      <a:pt x="10444" y="10734"/>
                    </a:lnTo>
                    <a:lnTo>
                      <a:pt x="11241" y="11205"/>
                    </a:lnTo>
                    <a:lnTo>
                      <a:pt x="11910" y="11549"/>
                    </a:lnTo>
                    <a:lnTo>
                      <a:pt x="12815" y="12182"/>
                    </a:lnTo>
                    <a:lnTo>
                      <a:pt x="13214" y="12743"/>
                    </a:lnTo>
                    <a:lnTo>
                      <a:pt x="13322" y="13087"/>
                    </a:lnTo>
                    <a:lnTo>
                      <a:pt x="13340" y="13268"/>
                    </a:lnTo>
                    <a:lnTo>
                      <a:pt x="13304" y="13648"/>
                    </a:lnTo>
                    <a:lnTo>
                      <a:pt x="13105" y="14155"/>
                    </a:lnTo>
                    <a:lnTo>
                      <a:pt x="12580" y="14698"/>
                    </a:lnTo>
                    <a:lnTo>
                      <a:pt x="11874" y="15042"/>
                    </a:lnTo>
                    <a:lnTo>
                      <a:pt x="11494" y="15114"/>
                    </a:lnTo>
                    <a:lnTo>
                      <a:pt x="11114" y="15114"/>
                    </a:lnTo>
                    <a:lnTo>
                      <a:pt x="10372" y="14988"/>
                    </a:lnTo>
                    <a:lnTo>
                      <a:pt x="9666" y="14698"/>
                    </a:lnTo>
                    <a:lnTo>
                      <a:pt x="8978" y="14318"/>
                    </a:lnTo>
                    <a:lnTo>
                      <a:pt x="8670" y="14101"/>
                    </a:lnTo>
                    <a:lnTo>
                      <a:pt x="7874" y="13521"/>
                    </a:lnTo>
                    <a:lnTo>
                      <a:pt x="6281" y="12327"/>
                    </a:lnTo>
                    <a:lnTo>
                      <a:pt x="5430" y="11838"/>
                    </a:lnTo>
                    <a:lnTo>
                      <a:pt x="4996" y="11621"/>
                    </a:lnTo>
                    <a:lnTo>
                      <a:pt x="4037" y="11295"/>
                    </a:lnTo>
                    <a:lnTo>
                      <a:pt x="3077" y="11168"/>
                    </a:lnTo>
                    <a:lnTo>
                      <a:pt x="2100" y="11259"/>
                    </a:lnTo>
                    <a:lnTo>
                      <a:pt x="1647" y="11422"/>
                    </a:lnTo>
                    <a:lnTo>
                      <a:pt x="1412" y="11530"/>
                    </a:lnTo>
                    <a:lnTo>
                      <a:pt x="1014" y="11802"/>
                    </a:lnTo>
                    <a:lnTo>
                      <a:pt x="652" y="12146"/>
                    </a:lnTo>
                    <a:lnTo>
                      <a:pt x="362" y="12544"/>
                    </a:lnTo>
                    <a:lnTo>
                      <a:pt x="145" y="12997"/>
                    </a:lnTo>
                    <a:lnTo>
                      <a:pt x="18" y="13467"/>
                    </a:lnTo>
                    <a:lnTo>
                      <a:pt x="0" y="13938"/>
                    </a:lnTo>
                    <a:lnTo>
                      <a:pt x="91" y="14408"/>
                    </a:lnTo>
                    <a:lnTo>
                      <a:pt x="181" y="14626"/>
                    </a:lnTo>
                    <a:lnTo>
                      <a:pt x="290" y="14825"/>
                    </a:lnTo>
                    <a:lnTo>
                      <a:pt x="579" y="15169"/>
                    </a:lnTo>
                    <a:lnTo>
                      <a:pt x="1104" y="15585"/>
                    </a:lnTo>
                    <a:lnTo>
                      <a:pt x="1955" y="15965"/>
                    </a:lnTo>
                    <a:lnTo>
                      <a:pt x="2896" y="16218"/>
                    </a:lnTo>
                    <a:lnTo>
                      <a:pt x="3349" y="16309"/>
                    </a:lnTo>
                    <a:lnTo>
                      <a:pt x="4471" y="16544"/>
                    </a:lnTo>
                    <a:lnTo>
                      <a:pt x="6679" y="17069"/>
                    </a:lnTo>
                    <a:lnTo>
                      <a:pt x="9883" y="18028"/>
                    </a:lnTo>
                    <a:lnTo>
                      <a:pt x="14082" y="19567"/>
                    </a:lnTo>
                    <a:lnTo>
                      <a:pt x="18191" y="21323"/>
                    </a:lnTo>
                    <a:lnTo>
                      <a:pt x="20255" y="22264"/>
                    </a:lnTo>
                    <a:lnTo>
                      <a:pt x="20924" y="22572"/>
                    </a:lnTo>
                    <a:lnTo>
                      <a:pt x="22010" y="22970"/>
                    </a:lnTo>
                    <a:lnTo>
                      <a:pt x="22861" y="23151"/>
                    </a:lnTo>
                    <a:lnTo>
                      <a:pt x="23513" y="23060"/>
                    </a:lnTo>
                    <a:lnTo>
                      <a:pt x="24001" y="22716"/>
                    </a:lnTo>
                    <a:lnTo>
                      <a:pt x="24418" y="22101"/>
                    </a:lnTo>
                    <a:lnTo>
                      <a:pt x="24924" y="20671"/>
                    </a:lnTo>
                    <a:lnTo>
                      <a:pt x="25286" y="19259"/>
                    </a:lnTo>
                    <a:lnTo>
                      <a:pt x="25522" y="18264"/>
                    </a:lnTo>
                    <a:lnTo>
                      <a:pt x="25884" y="16218"/>
                    </a:lnTo>
                    <a:lnTo>
                      <a:pt x="26083" y="14137"/>
                    </a:lnTo>
                    <a:lnTo>
                      <a:pt x="26137" y="12073"/>
                    </a:lnTo>
                    <a:lnTo>
                      <a:pt x="26083" y="11024"/>
                    </a:lnTo>
                    <a:lnTo>
                      <a:pt x="26047" y="10372"/>
                    </a:lnTo>
                    <a:lnTo>
                      <a:pt x="25866" y="9377"/>
                    </a:lnTo>
                    <a:lnTo>
                      <a:pt x="25612" y="8761"/>
                    </a:lnTo>
                    <a:lnTo>
                      <a:pt x="25449" y="8490"/>
                    </a:lnTo>
                    <a:lnTo>
                      <a:pt x="25250" y="8218"/>
                    </a:lnTo>
                    <a:lnTo>
                      <a:pt x="24725" y="7784"/>
                    </a:lnTo>
                    <a:lnTo>
                      <a:pt x="24110" y="7548"/>
                    </a:lnTo>
                    <a:lnTo>
                      <a:pt x="23458" y="7530"/>
                    </a:lnTo>
                    <a:lnTo>
                      <a:pt x="23151" y="7639"/>
                    </a:lnTo>
                    <a:lnTo>
                      <a:pt x="22952" y="7747"/>
                    </a:lnTo>
                    <a:lnTo>
                      <a:pt x="22626" y="8037"/>
                    </a:lnTo>
                    <a:lnTo>
                      <a:pt x="22300" y="8580"/>
                    </a:lnTo>
                    <a:lnTo>
                      <a:pt x="22083" y="9503"/>
                    </a:lnTo>
                    <a:lnTo>
                      <a:pt x="22028" y="10499"/>
                    </a:lnTo>
                    <a:lnTo>
                      <a:pt x="22028" y="10969"/>
                    </a:lnTo>
                    <a:lnTo>
                      <a:pt x="22010" y="11440"/>
                    </a:lnTo>
                    <a:lnTo>
                      <a:pt x="21757" y="12417"/>
                    </a:lnTo>
                    <a:lnTo>
                      <a:pt x="21413" y="13033"/>
                    </a:lnTo>
                    <a:lnTo>
                      <a:pt x="21105" y="13340"/>
                    </a:lnTo>
                    <a:lnTo>
                      <a:pt x="20761" y="13558"/>
                    </a:lnTo>
                    <a:lnTo>
                      <a:pt x="20345" y="13612"/>
                    </a:lnTo>
                    <a:lnTo>
                      <a:pt x="20128" y="13594"/>
                    </a:lnTo>
                    <a:lnTo>
                      <a:pt x="19947" y="13540"/>
                    </a:lnTo>
                    <a:lnTo>
                      <a:pt x="19639" y="13377"/>
                    </a:lnTo>
                    <a:lnTo>
                      <a:pt x="19277" y="12997"/>
                    </a:lnTo>
                    <a:lnTo>
                      <a:pt x="18988" y="12309"/>
                    </a:lnTo>
                    <a:lnTo>
                      <a:pt x="18825" y="11530"/>
                    </a:lnTo>
                    <a:lnTo>
                      <a:pt x="18788" y="11150"/>
                    </a:lnTo>
                    <a:lnTo>
                      <a:pt x="18499" y="6969"/>
                    </a:lnTo>
                    <a:lnTo>
                      <a:pt x="18191" y="2806"/>
                    </a:lnTo>
                    <a:lnTo>
                      <a:pt x="18155" y="2444"/>
                    </a:lnTo>
                    <a:lnTo>
                      <a:pt x="18046" y="1702"/>
                    </a:lnTo>
                    <a:lnTo>
                      <a:pt x="17829" y="1014"/>
                    </a:lnTo>
                    <a:lnTo>
                      <a:pt x="17431" y="435"/>
                    </a:lnTo>
                    <a:lnTo>
                      <a:pt x="17159" y="236"/>
                    </a:lnTo>
                    <a:lnTo>
                      <a:pt x="16924" y="109"/>
                    </a:lnTo>
                    <a:lnTo>
                      <a:pt x="1647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8" name="Google Shape;1158;p34"/>
              <p:cNvGrpSpPr/>
              <p:nvPr/>
            </p:nvGrpSpPr>
            <p:grpSpPr>
              <a:xfrm rot="1330009">
                <a:off x="649367" y="3861846"/>
                <a:ext cx="830726" cy="1342804"/>
                <a:chOff x="5217955" y="2289659"/>
                <a:chExt cx="980409" cy="1584754"/>
              </a:xfrm>
            </p:grpSpPr>
            <p:sp>
              <p:nvSpPr>
                <p:cNvPr id="1159" name="Google Shape;1159;p34"/>
                <p:cNvSpPr/>
                <p:nvPr/>
              </p:nvSpPr>
              <p:spPr>
                <a:xfrm>
                  <a:off x="5512948" y="2567402"/>
                  <a:ext cx="679094" cy="1300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7" h="40926" extrusionOk="0">
                      <a:moveTo>
                        <a:pt x="1629" y="0"/>
                      </a:moveTo>
                      <a:lnTo>
                        <a:pt x="0" y="290"/>
                      </a:lnTo>
                      <a:lnTo>
                        <a:pt x="109" y="779"/>
                      </a:lnTo>
                      <a:lnTo>
                        <a:pt x="489" y="1684"/>
                      </a:lnTo>
                      <a:lnTo>
                        <a:pt x="1285" y="2914"/>
                      </a:lnTo>
                      <a:lnTo>
                        <a:pt x="1883" y="3638"/>
                      </a:lnTo>
                      <a:lnTo>
                        <a:pt x="2227" y="4073"/>
                      </a:lnTo>
                      <a:lnTo>
                        <a:pt x="2552" y="4507"/>
                      </a:lnTo>
                      <a:lnTo>
                        <a:pt x="2987" y="5105"/>
                      </a:lnTo>
                      <a:lnTo>
                        <a:pt x="3765" y="6354"/>
                      </a:lnTo>
                      <a:lnTo>
                        <a:pt x="4489" y="7711"/>
                      </a:lnTo>
                      <a:lnTo>
                        <a:pt x="5213" y="9250"/>
                      </a:lnTo>
                      <a:lnTo>
                        <a:pt x="5575" y="10136"/>
                      </a:lnTo>
                      <a:lnTo>
                        <a:pt x="6064" y="11331"/>
                      </a:lnTo>
                      <a:lnTo>
                        <a:pt x="6987" y="13847"/>
                      </a:lnTo>
                      <a:lnTo>
                        <a:pt x="7874" y="16544"/>
                      </a:lnTo>
                      <a:lnTo>
                        <a:pt x="8725" y="19440"/>
                      </a:lnTo>
                      <a:lnTo>
                        <a:pt x="9141" y="20960"/>
                      </a:lnTo>
                      <a:lnTo>
                        <a:pt x="9521" y="22318"/>
                      </a:lnTo>
                      <a:lnTo>
                        <a:pt x="10336" y="25105"/>
                      </a:lnTo>
                      <a:lnTo>
                        <a:pt x="11313" y="27929"/>
                      </a:lnTo>
                      <a:lnTo>
                        <a:pt x="12471" y="30717"/>
                      </a:lnTo>
                      <a:lnTo>
                        <a:pt x="13811" y="33414"/>
                      </a:lnTo>
                      <a:lnTo>
                        <a:pt x="14969" y="35314"/>
                      </a:lnTo>
                      <a:lnTo>
                        <a:pt x="15820" y="36509"/>
                      </a:lnTo>
                      <a:lnTo>
                        <a:pt x="16725" y="37631"/>
                      </a:lnTo>
                      <a:lnTo>
                        <a:pt x="17721" y="38681"/>
                      </a:lnTo>
                      <a:lnTo>
                        <a:pt x="18770" y="39658"/>
                      </a:lnTo>
                      <a:lnTo>
                        <a:pt x="19893" y="40527"/>
                      </a:lnTo>
                      <a:lnTo>
                        <a:pt x="20490" y="40925"/>
                      </a:lnTo>
                      <a:lnTo>
                        <a:pt x="21377" y="39550"/>
                      </a:lnTo>
                      <a:lnTo>
                        <a:pt x="20816" y="39169"/>
                      </a:lnTo>
                      <a:lnTo>
                        <a:pt x="19784" y="38355"/>
                      </a:lnTo>
                      <a:lnTo>
                        <a:pt x="18807" y="37450"/>
                      </a:lnTo>
                      <a:lnTo>
                        <a:pt x="17883" y="36454"/>
                      </a:lnTo>
                      <a:lnTo>
                        <a:pt x="16635" y="34825"/>
                      </a:lnTo>
                      <a:lnTo>
                        <a:pt x="15168" y="32454"/>
                      </a:lnTo>
                      <a:lnTo>
                        <a:pt x="13901" y="29884"/>
                      </a:lnTo>
                      <a:lnTo>
                        <a:pt x="12815" y="27223"/>
                      </a:lnTo>
                      <a:lnTo>
                        <a:pt x="11892" y="24508"/>
                      </a:lnTo>
                      <a:lnTo>
                        <a:pt x="11096" y="21829"/>
                      </a:lnTo>
                      <a:lnTo>
                        <a:pt x="10734" y="20544"/>
                      </a:lnTo>
                      <a:lnTo>
                        <a:pt x="10317" y="18988"/>
                      </a:lnTo>
                      <a:lnTo>
                        <a:pt x="9449" y="16055"/>
                      </a:lnTo>
                      <a:lnTo>
                        <a:pt x="8544" y="13304"/>
                      </a:lnTo>
                      <a:lnTo>
                        <a:pt x="7602" y="10734"/>
                      </a:lnTo>
                      <a:lnTo>
                        <a:pt x="7096" y="9503"/>
                      </a:lnTo>
                      <a:lnTo>
                        <a:pt x="6716" y="8580"/>
                      </a:lnTo>
                      <a:lnTo>
                        <a:pt x="5955" y="6951"/>
                      </a:lnTo>
                      <a:lnTo>
                        <a:pt x="5177" y="5503"/>
                      </a:lnTo>
                      <a:lnTo>
                        <a:pt x="4344" y="4181"/>
                      </a:lnTo>
                      <a:lnTo>
                        <a:pt x="3892" y="3530"/>
                      </a:lnTo>
                      <a:lnTo>
                        <a:pt x="3548" y="3077"/>
                      </a:lnTo>
                      <a:lnTo>
                        <a:pt x="3168" y="2589"/>
                      </a:lnTo>
                      <a:lnTo>
                        <a:pt x="2643" y="1973"/>
                      </a:lnTo>
                      <a:lnTo>
                        <a:pt x="1991" y="996"/>
                      </a:lnTo>
                      <a:lnTo>
                        <a:pt x="1702" y="344"/>
                      </a:lnTo>
                      <a:lnTo>
                        <a:pt x="16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4"/>
                <p:cNvSpPr/>
                <p:nvPr/>
              </p:nvSpPr>
              <p:spPr>
                <a:xfrm>
                  <a:off x="5508342" y="2566259"/>
                  <a:ext cx="690022" cy="130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1" h="41179" extrusionOk="0">
                      <a:moveTo>
                        <a:pt x="1919" y="0"/>
                      </a:moveTo>
                      <a:lnTo>
                        <a:pt x="1611" y="54"/>
                      </a:lnTo>
                      <a:lnTo>
                        <a:pt x="1702" y="416"/>
                      </a:lnTo>
                      <a:lnTo>
                        <a:pt x="1992" y="1104"/>
                      </a:lnTo>
                      <a:lnTo>
                        <a:pt x="2661" y="2100"/>
                      </a:lnTo>
                      <a:lnTo>
                        <a:pt x="3186" y="2733"/>
                      </a:lnTo>
                      <a:lnTo>
                        <a:pt x="3566" y="3204"/>
                      </a:lnTo>
                      <a:lnTo>
                        <a:pt x="3910" y="3656"/>
                      </a:lnTo>
                      <a:lnTo>
                        <a:pt x="4363" y="4290"/>
                      </a:lnTo>
                      <a:lnTo>
                        <a:pt x="5195" y="5611"/>
                      </a:lnTo>
                      <a:lnTo>
                        <a:pt x="5974" y="7059"/>
                      </a:lnTo>
                      <a:lnTo>
                        <a:pt x="6716" y="8688"/>
                      </a:lnTo>
                      <a:lnTo>
                        <a:pt x="7114" y="9593"/>
                      </a:lnTo>
                      <a:lnTo>
                        <a:pt x="7603" y="10824"/>
                      </a:lnTo>
                      <a:lnTo>
                        <a:pt x="8544" y="13394"/>
                      </a:lnTo>
                      <a:lnTo>
                        <a:pt x="9449" y="16128"/>
                      </a:lnTo>
                      <a:lnTo>
                        <a:pt x="10318" y="19060"/>
                      </a:lnTo>
                      <a:lnTo>
                        <a:pt x="10734" y="20616"/>
                      </a:lnTo>
                      <a:lnTo>
                        <a:pt x="11096" y="21902"/>
                      </a:lnTo>
                      <a:lnTo>
                        <a:pt x="11874" y="24562"/>
                      </a:lnTo>
                      <a:lnTo>
                        <a:pt x="12797" y="27259"/>
                      </a:lnTo>
                      <a:lnTo>
                        <a:pt x="13883" y="29938"/>
                      </a:lnTo>
                      <a:lnTo>
                        <a:pt x="15132" y="32490"/>
                      </a:lnTo>
                      <a:lnTo>
                        <a:pt x="16599" y="34879"/>
                      </a:lnTo>
                      <a:lnTo>
                        <a:pt x="17847" y="36508"/>
                      </a:lnTo>
                      <a:lnTo>
                        <a:pt x="18752" y="37504"/>
                      </a:lnTo>
                      <a:lnTo>
                        <a:pt x="19730" y="38427"/>
                      </a:lnTo>
                      <a:lnTo>
                        <a:pt x="20762" y="39260"/>
                      </a:lnTo>
                      <a:lnTo>
                        <a:pt x="21305" y="39622"/>
                      </a:lnTo>
                      <a:lnTo>
                        <a:pt x="20581" y="40762"/>
                      </a:lnTo>
                      <a:lnTo>
                        <a:pt x="20001" y="40364"/>
                      </a:lnTo>
                      <a:lnTo>
                        <a:pt x="18897" y="39495"/>
                      </a:lnTo>
                      <a:lnTo>
                        <a:pt x="17866" y="38518"/>
                      </a:lnTo>
                      <a:lnTo>
                        <a:pt x="16906" y="37468"/>
                      </a:lnTo>
                      <a:lnTo>
                        <a:pt x="16019" y="36346"/>
                      </a:lnTo>
                      <a:lnTo>
                        <a:pt x="15187" y="35151"/>
                      </a:lnTo>
                      <a:lnTo>
                        <a:pt x="14028" y="33287"/>
                      </a:lnTo>
                      <a:lnTo>
                        <a:pt x="12707" y="30608"/>
                      </a:lnTo>
                      <a:lnTo>
                        <a:pt x="11585" y="27857"/>
                      </a:lnTo>
                      <a:lnTo>
                        <a:pt x="10625" y="25051"/>
                      </a:lnTo>
                      <a:lnTo>
                        <a:pt x="9793" y="22300"/>
                      </a:lnTo>
                      <a:lnTo>
                        <a:pt x="9431" y="20960"/>
                      </a:lnTo>
                      <a:lnTo>
                        <a:pt x="9014" y="19440"/>
                      </a:lnTo>
                      <a:lnTo>
                        <a:pt x="8164" y="16544"/>
                      </a:lnTo>
                      <a:lnTo>
                        <a:pt x="7277" y="13847"/>
                      </a:lnTo>
                      <a:lnTo>
                        <a:pt x="6354" y="11313"/>
                      </a:lnTo>
                      <a:lnTo>
                        <a:pt x="5865" y="10118"/>
                      </a:lnTo>
                      <a:lnTo>
                        <a:pt x="5485" y="9231"/>
                      </a:lnTo>
                      <a:lnTo>
                        <a:pt x="4779" y="7675"/>
                      </a:lnTo>
                      <a:lnTo>
                        <a:pt x="4037" y="6299"/>
                      </a:lnTo>
                      <a:lnTo>
                        <a:pt x="3259" y="5050"/>
                      </a:lnTo>
                      <a:lnTo>
                        <a:pt x="2824" y="4453"/>
                      </a:lnTo>
                      <a:lnTo>
                        <a:pt x="2516" y="4055"/>
                      </a:lnTo>
                      <a:lnTo>
                        <a:pt x="2191" y="3638"/>
                      </a:lnTo>
                      <a:lnTo>
                        <a:pt x="2136" y="3566"/>
                      </a:lnTo>
                      <a:lnTo>
                        <a:pt x="1557" y="2860"/>
                      </a:lnTo>
                      <a:lnTo>
                        <a:pt x="761" y="1647"/>
                      </a:lnTo>
                      <a:lnTo>
                        <a:pt x="399" y="778"/>
                      </a:lnTo>
                      <a:lnTo>
                        <a:pt x="290" y="290"/>
                      </a:lnTo>
                      <a:lnTo>
                        <a:pt x="1" y="344"/>
                      </a:lnTo>
                      <a:lnTo>
                        <a:pt x="109" y="851"/>
                      </a:lnTo>
                      <a:lnTo>
                        <a:pt x="489" y="1774"/>
                      </a:lnTo>
                      <a:lnTo>
                        <a:pt x="1304" y="3023"/>
                      </a:lnTo>
                      <a:lnTo>
                        <a:pt x="1901" y="3765"/>
                      </a:lnTo>
                      <a:lnTo>
                        <a:pt x="1955" y="3837"/>
                      </a:lnTo>
                      <a:lnTo>
                        <a:pt x="2281" y="4236"/>
                      </a:lnTo>
                      <a:lnTo>
                        <a:pt x="2589" y="4634"/>
                      </a:lnTo>
                      <a:lnTo>
                        <a:pt x="3005" y="5231"/>
                      </a:lnTo>
                      <a:lnTo>
                        <a:pt x="3783" y="6462"/>
                      </a:lnTo>
                      <a:lnTo>
                        <a:pt x="4507" y="7819"/>
                      </a:lnTo>
                      <a:lnTo>
                        <a:pt x="5213" y="9358"/>
                      </a:lnTo>
                      <a:lnTo>
                        <a:pt x="5575" y="10227"/>
                      </a:lnTo>
                      <a:lnTo>
                        <a:pt x="6064" y="11421"/>
                      </a:lnTo>
                      <a:lnTo>
                        <a:pt x="6987" y="13937"/>
                      </a:lnTo>
                      <a:lnTo>
                        <a:pt x="7874" y="16634"/>
                      </a:lnTo>
                      <a:lnTo>
                        <a:pt x="8725" y="19512"/>
                      </a:lnTo>
                      <a:lnTo>
                        <a:pt x="9141" y="21051"/>
                      </a:lnTo>
                      <a:lnTo>
                        <a:pt x="9521" y="22390"/>
                      </a:lnTo>
                      <a:lnTo>
                        <a:pt x="10354" y="25196"/>
                      </a:lnTo>
                      <a:lnTo>
                        <a:pt x="11331" y="28038"/>
                      </a:lnTo>
                      <a:lnTo>
                        <a:pt x="12490" y="30825"/>
                      </a:lnTo>
                      <a:lnTo>
                        <a:pt x="13829" y="33540"/>
                      </a:lnTo>
                      <a:lnTo>
                        <a:pt x="15006" y="35441"/>
                      </a:lnTo>
                      <a:lnTo>
                        <a:pt x="15856" y="36635"/>
                      </a:lnTo>
                      <a:lnTo>
                        <a:pt x="16780" y="37776"/>
                      </a:lnTo>
                      <a:lnTo>
                        <a:pt x="17757" y="38843"/>
                      </a:lnTo>
                      <a:lnTo>
                        <a:pt x="18807" y="39821"/>
                      </a:lnTo>
                      <a:lnTo>
                        <a:pt x="19947" y="40690"/>
                      </a:lnTo>
                      <a:lnTo>
                        <a:pt x="20544" y="41088"/>
                      </a:lnTo>
                      <a:lnTo>
                        <a:pt x="20671" y="41178"/>
                      </a:lnTo>
                      <a:lnTo>
                        <a:pt x="21721" y="39531"/>
                      </a:lnTo>
                      <a:lnTo>
                        <a:pt x="21594" y="39459"/>
                      </a:lnTo>
                      <a:lnTo>
                        <a:pt x="21051" y="39079"/>
                      </a:lnTo>
                      <a:lnTo>
                        <a:pt x="20019" y="38282"/>
                      </a:lnTo>
                      <a:lnTo>
                        <a:pt x="19042" y="37377"/>
                      </a:lnTo>
                      <a:lnTo>
                        <a:pt x="18137" y="36382"/>
                      </a:lnTo>
                      <a:lnTo>
                        <a:pt x="16888" y="34771"/>
                      </a:lnTo>
                      <a:lnTo>
                        <a:pt x="15422" y="32400"/>
                      </a:lnTo>
                      <a:lnTo>
                        <a:pt x="14173" y="29848"/>
                      </a:lnTo>
                      <a:lnTo>
                        <a:pt x="13087" y="27187"/>
                      </a:lnTo>
                      <a:lnTo>
                        <a:pt x="12164" y="24490"/>
                      </a:lnTo>
                      <a:lnTo>
                        <a:pt x="11386" y="21829"/>
                      </a:lnTo>
                      <a:lnTo>
                        <a:pt x="11024" y="20544"/>
                      </a:lnTo>
                      <a:lnTo>
                        <a:pt x="10607" y="18987"/>
                      </a:lnTo>
                      <a:lnTo>
                        <a:pt x="9738" y="16037"/>
                      </a:lnTo>
                      <a:lnTo>
                        <a:pt x="8833" y="13286"/>
                      </a:lnTo>
                      <a:lnTo>
                        <a:pt x="7892" y="10715"/>
                      </a:lnTo>
                      <a:lnTo>
                        <a:pt x="7385" y="9485"/>
                      </a:lnTo>
                      <a:lnTo>
                        <a:pt x="7005" y="8562"/>
                      </a:lnTo>
                      <a:lnTo>
                        <a:pt x="6227" y="6914"/>
                      </a:lnTo>
                      <a:lnTo>
                        <a:pt x="5449" y="5466"/>
                      </a:lnTo>
                      <a:lnTo>
                        <a:pt x="4616" y="4127"/>
                      </a:lnTo>
                      <a:lnTo>
                        <a:pt x="4164" y="3475"/>
                      </a:lnTo>
                      <a:lnTo>
                        <a:pt x="3820" y="3023"/>
                      </a:lnTo>
                      <a:lnTo>
                        <a:pt x="3421" y="2534"/>
                      </a:lnTo>
                      <a:lnTo>
                        <a:pt x="2915" y="1919"/>
                      </a:lnTo>
                      <a:lnTo>
                        <a:pt x="2281" y="978"/>
                      </a:lnTo>
                      <a:lnTo>
                        <a:pt x="1992" y="326"/>
                      </a:lnTo>
                      <a:lnTo>
                        <a:pt x="19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4"/>
                <p:cNvSpPr/>
                <p:nvPr/>
              </p:nvSpPr>
              <p:spPr>
                <a:xfrm>
                  <a:off x="5960870" y="3211393"/>
                  <a:ext cx="136886" cy="174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" h="5504" extrusionOk="0">
                      <a:moveTo>
                        <a:pt x="4308" y="1"/>
                      </a:moveTo>
                      <a:lnTo>
                        <a:pt x="3783" y="55"/>
                      </a:lnTo>
                      <a:lnTo>
                        <a:pt x="2897" y="254"/>
                      </a:lnTo>
                      <a:lnTo>
                        <a:pt x="2136" y="526"/>
                      </a:lnTo>
                      <a:lnTo>
                        <a:pt x="1521" y="869"/>
                      </a:lnTo>
                      <a:lnTo>
                        <a:pt x="1050" y="1286"/>
                      </a:lnTo>
                      <a:lnTo>
                        <a:pt x="670" y="1738"/>
                      </a:lnTo>
                      <a:lnTo>
                        <a:pt x="272" y="2444"/>
                      </a:lnTo>
                      <a:lnTo>
                        <a:pt x="37" y="3440"/>
                      </a:lnTo>
                      <a:lnTo>
                        <a:pt x="0" y="4345"/>
                      </a:lnTo>
                      <a:lnTo>
                        <a:pt x="145" y="5358"/>
                      </a:lnTo>
                      <a:lnTo>
                        <a:pt x="200" y="5503"/>
                      </a:lnTo>
                      <a:lnTo>
                        <a:pt x="326" y="5503"/>
                      </a:lnTo>
                      <a:lnTo>
                        <a:pt x="1159" y="5358"/>
                      </a:lnTo>
                      <a:lnTo>
                        <a:pt x="1883" y="5069"/>
                      </a:lnTo>
                      <a:lnTo>
                        <a:pt x="2643" y="4562"/>
                      </a:lnTo>
                      <a:lnTo>
                        <a:pt x="3367" y="3747"/>
                      </a:lnTo>
                      <a:lnTo>
                        <a:pt x="3820" y="2897"/>
                      </a:lnTo>
                      <a:lnTo>
                        <a:pt x="4055" y="2227"/>
                      </a:lnTo>
                      <a:lnTo>
                        <a:pt x="4218" y="1431"/>
                      </a:lnTo>
                      <a:lnTo>
                        <a:pt x="4308" y="507"/>
                      </a:lnTo>
                      <a:lnTo>
                        <a:pt x="43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4"/>
                <p:cNvSpPr/>
                <p:nvPr/>
              </p:nvSpPr>
              <p:spPr>
                <a:xfrm>
                  <a:off x="5955692" y="3206215"/>
                  <a:ext cx="146671" cy="18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7" h="5830" extrusionOk="0">
                      <a:moveTo>
                        <a:pt x="4616" y="1"/>
                      </a:moveTo>
                      <a:lnTo>
                        <a:pt x="4453" y="19"/>
                      </a:lnTo>
                      <a:lnTo>
                        <a:pt x="3838" y="91"/>
                      </a:lnTo>
                      <a:lnTo>
                        <a:pt x="2734" y="363"/>
                      </a:lnTo>
                      <a:lnTo>
                        <a:pt x="2263" y="562"/>
                      </a:lnTo>
                      <a:lnTo>
                        <a:pt x="1919" y="725"/>
                      </a:lnTo>
                      <a:lnTo>
                        <a:pt x="1322" y="1123"/>
                      </a:lnTo>
                      <a:lnTo>
                        <a:pt x="851" y="1612"/>
                      </a:lnTo>
                      <a:lnTo>
                        <a:pt x="471" y="2191"/>
                      </a:lnTo>
                      <a:lnTo>
                        <a:pt x="326" y="2499"/>
                      </a:lnTo>
                      <a:lnTo>
                        <a:pt x="127" y="3078"/>
                      </a:lnTo>
                      <a:lnTo>
                        <a:pt x="1" y="4182"/>
                      </a:lnTo>
                      <a:lnTo>
                        <a:pt x="145" y="5467"/>
                      </a:lnTo>
                      <a:lnTo>
                        <a:pt x="218" y="5720"/>
                      </a:lnTo>
                      <a:lnTo>
                        <a:pt x="254" y="5829"/>
                      </a:lnTo>
                      <a:lnTo>
                        <a:pt x="634" y="5829"/>
                      </a:lnTo>
                      <a:lnTo>
                        <a:pt x="1756" y="5539"/>
                      </a:lnTo>
                      <a:lnTo>
                        <a:pt x="2661" y="5033"/>
                      </a:lnTo>
                      <a:lnTo>
                        <a:pt x="3114" y="4634"/>
                      </a:lnTo>
                      <a:lnTo>
                        <a:pt x="2897" y="4417"/>
                      </a:lnTo>
                      <a:lnTo>
                        <a:pt x="2535" y="4743"/>
                      </a:lnTo>
                      <a:lnTo>
                        <a:pt x="1811" y="5177"/>
                      </a:lnTo>
                      <a:lnTo>
                        <a:pt x="851" y="5485"/>
                      </a:lnTo>
                      <a:lnTo>
                        <a:pt x="471" y="5521"/>
                      </a:lnTo>
                      <a:lnTo>
                        <a:pt x="381" y="5105"/>
                      </a:lnTo>
                      <a:lnTo>
                        <a:pt x="326" y="3965"/>
                      </a:lnTo>
                      <a:lnTo>
                        <a:pt x="453" y="3078"/>
                      </a:lnTo>
                      <a:lnTo>
                        <a:pt x="616" y="2625"/>
                      </a:lnTo>
                      <a:lnTo>
                        <a:pt x="743" y="2336"/>
                      </a:lnTo>
                      <a:lnTo>
                        <a:pt x="1087" y="1811"/>
                      </a:lnTo>
                      <a:lnTo>
                        <a:pt x="1521" y="1358"/>
                      </a:lnTo>
                      <a:lnTo>
                        <a:pt x="2064" y="978"/>
                      </a:lnTo>
                      <a:lnTo>
                        <a:pt x="2390" y="833"/>
                      </a:lnTo>
                      <a:lnTo>
                        <a:pt x="2806" y="652"/>
                      </a:lnTo>
                      <a:lnTo>
                        <a:pt x="3765" y="399"/>
                      </a:lnTo>
                      <a:lnTo>
                        <a:pt x="4327" y="327"/>
                      </a:lnTo>
                      <a:lnTo>
                        <a:pt x="4290" y="942"/>
                      </a:lnTo>
                      <a:lnTo>
                        <a:pt x="4146" y="2046"/>
                      </a:lnTo>
                      <a:lnTo>
                        <a:pt x="4001" y="2535"/>
                      </a:lnTo>
                      <a:lnTo>
                        <a:pt x="4290" y="2625"/>
                      </a:lnTo>
                      <a:lnTo>
                        <a:pt x="4435" y="2082"/>
                      </a:lnTo>
                      <a:lnTo>
                        <a:pt x="4616" y="851"/>
                      </a:lnTo>
                      <a:lnTo>
                        <a:pt x="4616" y="164"/>
                      </a:lnTo>
                      <a:lnTo>
                        <a:pt x="46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4"/>
                <p:cNvSpPr/>
                <p:nvPr/>
              </p:nvSpPr>
              <p:spPr>
                <a:xfrm>
                  <a:off x="5955692" y="3206215"/>
                  <a:ext cx="146671" cy="18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7" h="5830" extrusionOk="0">
                      <a:moveTo>
                        <a:pt x="4616" y="1"/>
                      </a:moveTo>
                      <a:lnTo>
                        <a:pt x="4453" y="19"/>
                      </a:lnTo>
                      <a:lnTo>
                        <a:pt x="3838" y="91"/>
                      </a:lnTo>
                      <a:lnTo>
                        <a:pt x="2734" y="363"/>
                      </a:lnTo>
                      <a:lnTo>
                        <a:pt x="2263" y="562"/>
                      </a:lnTo>
                      <a:lnTo>
                        <a:pt x="2390" y="833"/>
                      </a:lnTo>
                      <a:lnTo>
                        <a:pt x="2806" y="652"/>
                      </a:lnTo>
                      <a:lnTo>
                        <a:pt x="3765" y="399"/>
                      </a:lnTo>
                      <a:lnTo>
                        <a:pt x="4327" y="327"/>
                      </a:lnTo>
                      <a:lnTo>
                        <a:pt x="4290" y="942"/>
                      </a:lnTo>
                      <a:lnTo>
                        <a:pt x="4146" y="2046"/>
                      </a:lnTo>
                      <a:lnTo>
                        <a:pt x="4001" y="2535"/>
                      </a:lnTo>
                      <a:lnTo>
                        <a:pt x="3802" y="3096"/>
                      </a:lnTo>
                      <a:lnTo>
                        <a:pt x="3259" y="4037"/>
                      </a:lnTo>
                      <a:lnTo>
                        <a:pt x="2897" y="4417"/>
                      </a:lnTo>
                      <a:lnTo>
                        <a:pt x="2535" y="4743"/>
                      </a:lnTo>
                      <a:lnTo>
                        <a:pt x="1811" y="5177"/>
                      </a:lnTo>
                      <a:lnTo>
                        <a:pt x="851" y="5485"/>
                      </a:lnTo>
                      <a:lnTo>
                        <a:pt x="471" y="5521"/>
                      </a:lnTo>
                      <a:lnTo>
                        <a:pt x="381" y="5105"/>
                      </a:lnTo>
                      <a:lnTo>
                        <a:pt x="326" y="3965"/>
                      </a:lnTo>
                      <a:lnTo>
                        <a:pt x="453" y="3078"/>
                      </a:lnTo>
                      <a:lnTo>
                        <a:pt x="616" y="2625"/>
                      </a:lnTo>
                      <a:lnTo>
                        <a:pt x="326" y="2499"/>
                      </a:lnTo>
                      <a:lnTo>
                        <a:pt x="127" y="3078"/>
                      </a:lnTo>
                      <a:lnTo>
                        <a:pt x="1" y="4182"/>
                      </a:lnTo>
                      <a:lnTo>
                        <a:pt x="145" y="5467"/>
                      </a:lnTo>
                      <a:lnTo>
                        <a:pt x="218" y="5720"/>
                      </a:lnTo>
                      <a:lnTo>
                        <a:pt x="254" y="5829"/>
                      </a:lnTo>
                      <a:lnTo>
                        <a:pt x="634" y="5829"/>
                      </a:lnTo>
                      <a:lnTo>
                        <a:pt x="1756" y="5539"/>
                      </a:lnTo>
                      <a:lnTo>
                        <a:pt x="2661" y="5033"/>
                      </a:lnTo>
                      <a:lnTo>
                        <a:pt x="3114" y="4634"/>
                      </a:lnTo>
                      <a:lnTo>
                        <a:pt x="3494" y="4236"/>
                      </a:lnTo>
                      <a:lnTo>
                        <a:pt x="4091" y="3223"/>
                      </a:lnTo>
                      <a:lnTo>
                        <a:pt x="4290" y="2625"/>
                      </a:lnTo>
                      <a:lnTo>
                        <a:pt x="4435" y="2082"/>
                      </a:lnTo>
                      <a:lnTo>
                        <a:pt x="4616" y="851"/>
                      </a:lnTo>
                      <a:lnTo>
                        <a:pt x="4616" y="164"/>
                      </a:lnTo>
                      <a:lnTo>
                        <a:pt x="461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4"/>
                <p:cNvSpPr/>
                <p:nvPr/>
              </p:nvSpPr>
              <p:spPr>
                <a:xfrm>
                  <a:off x="5534232" y="3159644"/>
                  <a:ext cx="234603" cy="142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5" h="4472" extrusionOk="0">
                      <a:moveTo>
                        <a:pt x="1919" y="1"/>
                      </a:moveTo>
                      <a:lnTo>
                        <a:pt x="688" y="73"/>
                      </a:lnTo>
                      <a:lnTo>
                        <a:pt x="0" y="164"/>
                      </a:lnTo>
                      <a:lnTo>
                        <a:pt x="109" y="725"/>
                      </a:lnTo>
                      <a:lnTo>
                        <a:pt x="434" y="1702"/>
                      </a:lnTo>
                      <a:lnTo>
                        <a:pt x="833" y="2480"/>
                      </a:lnTo>
                      <a:lnTo>
                        <a:pt x="1321" y="3114"/>
                      </a:lnTo>
                      <a:lnTo>
                        <a:pt x="1882" y="3603"/>
                      </a:lnTo>
                      <a:lnTo>
                        <a:pt x="2498" y="3965"/>
                      </a:lnTo>
                      <a:lnTo>
                        <a:pt x="3131" y="4218"/>
                      </a:lnTo>
                      <a:lnTo>
                        <a:pt x="3765" y="4363"/>
                      </a:lnTo>
                      <a:lnTo>
                        <a:pt x="4724" y="4471"/>
                      </a:lnTo>
                      <a:lnTo>
                        <a:pt x="5901" y="4381"/>
                      </a:lnTo>
                      <a:lnTo>
                        <a:pt x="7186" y="4109"/>
                      </a:lnTo>
                      <a:lnTo>
                        <a:pt x="7385" y="4037"/>
                      </a:lnTo>
                      <a:lnTo>
                        <a:pt x="7385" y="3892"/>
                      </a:lnTo>
                      <a:lnTo>
                        <a:pt x="7204" y="2933"/>
                      </a:lnTo>
                      <a:lnTo>
                        <a:pt x="6824" y="2100"/>
                      </a:lnTo>
                      <a:lnTo>
                        <a:pt x="6335" y="1485"/>
                      </a:lnTo>
                      <a:lnTo>
                        <a:pt x="5901" y="1087"/>
                      </a:lnTo>
                      <a:lnTo>
                        <a:pt x="5358" y="725"/>
                      </a:lnTo>
                      <a:lnTo>
                        <a:pt x="4706" y="417"/>
                      </a:lnTo>
                      <a:lnTo>
                        <a:pt x="3928" y="200"/>
                      </a:lnTo>
                      <a:lnTo>
                        <a:pt x="3005" y="55"/>
                      </a:lnTo>
                      <a:lnTo>
                        <a:pt x="19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4"/>
                <p:cNvSpPr/>
                <p:nvPr/>
              </p:nvSpPr>
              <p:spPr>
                <a:xfrm>
                  <a:off x="5528482" y="3155609"/>
                  <a:ext cx="244959" cy="150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1" h="4726" extrusionOk="0">
                      <a:moveTo>
                        <a:pt x="2896" y="1"/>
                      </a:moveTo>
                      <a:lnTo>
                        <a:pt x="1140" y="19"/>
                      </a:lnTo>
                      <a:lnTo>
                        <a:pt x="163" y="146"/>
                      </a:lnTo>
                      <a:lnTo>
                        <a:pt x="0" y="164"/>
                      </a:lnTo>
                      <a:lnTo>
                        <a:pt x="36" y="327"/>
                      </a:lnTo>
                      <a:lnTo>
                        <a:pt x="145" y="906"/>
                      </a:lnTo>
                      <a:lnTo>
                        <a:pt x="489" y="1956"/>
                      </a:lnTo>
                      <a:lnTo>
                        <a:pt x="977" y="2843"/>
                      </a:lnTo>
                      <a:lnTo>
                        <a:pt x="1611" y="3549"/>
                      </a:lnTo>
                      <a:lnTo>
                        <a:pt x="1973" y="3838"/>
                      </a:lnTo>
                      <a:lnTo>
                        <a:pt x="2389" y="4110"/>
                      </a:lnTo>
                      <a:lnTo>
                        <a:pt x="3312" y="4508"/>
                      </a:lnTo>
                      <a:lnTo>
                        <a:pt x="3837" y="4635"/>
                      </a:lnTo>
                      <a:lnTo>
                        <a:pt x="4453" y="4725"/>
                      </a:lnTo>
                      <a:lnTo>
                        <a:pt x="5557" y="4725"/>
                      </a:lnTo>
                      <a:lnTo>
                        <a:pt x="6462" y="4617"/>
                      </a:lnTo>
                      <a:lnTo>
                        <a:pt x="7439" y="4381"/>
                      </a:lnTo>
                      <a:lnTo>
                        <a:pt x="7620" y="4309"/>
                      </a:lnTo>
                      <a:lnTo>
                        <a:pt x="7711" y="4273"/>
                      </a:lnTo>
                      <a:lnTo>
                        <a:pt x="7711" y="4182"/>
                      </a:lnTo>
                      <a:lnTo>
                        <a:pt x="7711" y="4092"/>
                      </a:lnTo>
                      <a:lnTo>
                        <a:pt x="7620" y="3386"/>
                      </a:lnTo>
                      <a:lnTo>
                        <a:pt x="7349" y="2589"/>
                      </a:lnTo>
                      <a:lnTo>
                        <a:pt x="7041" y="2010"/>
                      </a:lnTo>
                      <a:lnTo>
                        <a:pt x="6570" y="1449"/>
                      </a:lnTo>
                      <a:lnTo>
                        <a:pt x="5937" y="924"/>
                      </a:lnTo>
                      <a:lnTo>
                        <a:pt x="5539" y="689"/>
                      </a:lnTo>
                      <a:lnTo>
                        <a:pt x="5394" y="960"/>
                      </a:lnTo>
                      <a:lnTo>
                        <a:pt x="5720" y="1141"/>
                      </a:lnTo>
                      <a:lnTo>
                        <a:pt x="6263" y="1558"/>
                      </a:lnTo>
                      <a:lnTo>
                        <a:pt x="6842" y="2245"/>
                      </a:lnTo>
                      <a:lnTo>
                        <a:pt x="7258" y="3150"/>
                      </a:lnTo>
                      <a:lnTo>
                        <a:pt x="7403" y="3856"/>
                      </a:lnTo>
                      <a:lnTo>
                        <a:pt x="7421" y="4055"/>
                      </a:lnTo>
                      <a:lnTo>
                        <a:pt x="6969" y="4200"/>
                      </a:lnTo>
                      <a:lnTo>
                        <a:pt x="5593" y="4417"/>
                      </a:lnTo>
                      <a:lnTo>
                        <a:pt x="4489" y="4417"/>
                      </a:lnTo>
                      <a:lnTo>
                        <a:pt x="3892" y="4327"/>
                      </a:lnTo>
                      <a:lnTo>
                        <a:pt x="3403" y="4218"/>
                      </a:lnTo>
                      <a:lnTo>
                        <a:pt x="2534" y="3856"/>
                      </a:lnTo>
                      <a:lnTo>
                        <a:pt x="2154" y="3603"/>
                      </a:lnTo>
                      <a:lnTo>
                        <a:pt x="1828" y="3331"/>
                      </a:lnTo>
                      <a:lnTo>
                        <a:pt x="1249" y="2698"/>
                      </a:lnTo>
                      <a:lnTo>
                        <a:pt x="796" y="1901"/>
                      </a:lnTo>
                      <a:lnTo>
                        <a:pt x="471" y="960"/>
                      </a:lnTo>
                      <a:lnTo>
                        <a:pt x="362" y="417"/>
                      </a:lnTo>
                      <a:lnTo>
                        <a:pt x="1267" y="309"/>
                      </a:lnTo>
                      <a:lnTo>
                        <a:pt x="2914" y="291"/>
                      </a:lnTo>
                      <a:lnTo>
                        <a:pt x="3638" y="381"/>
                      </a:lnTo>
                      <a:lnTo>
                        <a:pt x="3674" y="91"/>
                      </a:lnTo>
                      <a:lnTo>
                        <a:pt x="28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4"/>
                <p:cNvSpPr/>
                <p:nvPr/>
              </p:nvSpPr>
              <p:spPr>
                <a:xfrm>
                  <a:off x="5528482" y="3155609"/>
                  <a:ext cx="244959" cy="150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1" h="4726" extrusionOk="0">
                      <a:moveTo>
                        <a:pt x="2896" y="1"/>
                      </a:moveTo>
                      <a:lnTo>
                        <a:pt x="1140" y="19"/>
                      </a:lnTo>
                      <a:lnTo>
                        <a:pt x="163" y="146"/>
                      </a:lnTo>
                      <a:lnTo>
                        <a:pt x="0" y="164"/>
                      </a:lnTo>
                      <a:lnTo>
                        <a:pt x="36" y="327"/>
                      </a:lnTo>
                      <a:lnTo>
                        <a:pt x="145" y="906"/>
                      </a:lnTo>
                      <a:lnTo>
                        <a:pt x="489" y="1956"/>
                      </a:lnTo>
                      <a:lnTo>
                        <a:pt x="977" y="2843"/>
                      </a:lnTo>
                      <a:lnTo>
                        <a:pt x="1611" y="3549"/>
                      </a:lnTo>
                      <a:lnTo>
                        <a:pt x="1973" y="3838"/>
                      </a:lnTo>
                      <a:lnTo>
                        <a:pt x="2154" y="3603"/>
                      </a:lnTo>
                      <a:lnTo>
                        <a:pt x="1828" y="3331"/>
                      </a:lnTo>
                      <a:lnTo>
                        <a:pt x="1249" y="2698"/>
                      </a:lnTo>
                      <a:lnTo>
                        <a:pt x="796" y="1901"/>
                      </a:lnTo>
                      <a:lnTo>
                        <a:pt x="471" y="960"/>
                      </a:lnTo>
                      <a:lnTo>
                        <a:pt x="362" y="417"/>
                      </a:lnTo>
                      <a:lnTo>
                        <a:pt x="1267" y="309"/>
                      </a:lnTo>
                      <a:lnTo>
                        <a:pt x="2914" y="291"/>
                      </a:lnTo>
                      <a:lnTo>
                        <a:pt x="3638" y="381"/>
                      </a:lnTo>
                      <a:lnTo>
                        <a:pt x="4127" y="472"/>
                      </a:lnTo>
                      <a:lnTo>
                        <a:pt x="5014" y="761"/>
                      </a:lnTo>
                      <a:lnTo>
                        <a:pt x="5394" y="960"/>
                      </a:lnTo>
                      <a:lnTo>
                        <a:pt x="5720" y="1141"/>
                      </a:lnTo>
                      <a:lnTo>
                        <a:pt x="6263" y="1558"/>
                      </a:lnTo>
                      <a:lnTo>
                        <a:pt x="6842" y="2245"/>
                      </a:lnTo>
                      <a:lnTo>
                        <a:pt x="7258" y="3150"/>
                      </a:lnTo>
                      <a:lnTo>
                        <a:pt x="7403" y="3856"/>
                      </a:lnTo>
                      <a:lnTo>
                        <a:pt x="7421" y="4055"/>
                      </a:lnTo>
                      <a:lnTo>
                        <a:pt x="6969" y="4200"/>
                      </a:lnTo>
                      <a:lnTo>
                        <a:pt x="5593" y="4417"/>
                      </a:lnTo>
                      <a:lnTo>
                        <a:pt x="4489" y="4417"/>
                      </a:lnTo>
                      <a:lnTo>
                        <a:pt x="3892" y="4327"/>
                      </a:lnTo>
                      <a:lnTo>
                        <a:pt x="3837" y="4635"/>
                      </a:lnTo>
                      <a:lnTo>
                        <a:pt x="4453" y="4725"/>
                      </a:lnTo>
                      <a:lnTo>
                        <a:pt x="5557" y="4725"/>
                      </a:lnTo>
                      <a:lnTo>
                        <a:pt x="6462" y="4617"/>
                      </a:lnTo>
                      <a:lnTo>
                        <a:pt x="7439" y="4381"/>
                      </a:lnTo>
                      <a:lnTo>
                        <a:pt x="7620" y="4309"/>
                      </a:lnTo>
                      <a:lnTo>
                        <a:pt x="7711" y="4273"/>
                      </a:lnTo>
                      <a:lnTo>
                        <a:pt x="7711" y="4182"/>
                      </a:lnTo>
                      <a:lnTo>
                        <a:pt x="7711" y="4092"/>
                      </a:lnTo>
                      <a:lnTo>
                        <a:pt x="7620" y="3386"/>
                      </a:lnTo>
                      <a:lnTo>
                        <a:pt x="7349" y="2589"/>
                      </a:lnTo>
                      <a:lnTo>
                        <a:pt x="7041" y="2010"/>
                      </a:lnTo>
                      <a:lnTo>
                        <a:pt x="6570" y="1449"/>
                      </a:lnTo>
                      <a:lnTo>
                        <a:pt x="5937" y="924"/>
                      </a:lnTo>
                      <a:lnTo>
                        <a:pt x="5539" y="689"/>
                      </a:lnTo>
                      <a:lnTo>
                        <a:pt x="5141" y="490"/>
                      </a:lnTo>
                      <a:lnTo>
                        <a:pt x="4199" y="182"/>
                      </a:lnTo>
                      <a:lnTo>
                        <a:pt x="3674" y="91"/>
                      </a:lnTo>
                      <a:lnTo>
                        <a:pt x="28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4"/>
                <p:cNvSpPr/>
                <p:nvPr/>
              </p:nvSpPr>
              <p:spPr>
                <a:xfrm>
                  <a:off x="5222561" y="2294265"/>
                  <a:ext cx="609523" cy="61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7" h="19314" extrusionOk="0">
                      <a:moveTo>
                        <a:pt x="12888" y="1"/>
                      </a:moveTo>
                      <a:lnTo>
                        <a:pt x="12363" y="91"/>
                      </a:lnTo>
                      <a:lnTo>
                        <a:pt x="11856" y="290"/>
                      </a:lnTo>
                      <a:lnTo>
                        <a:pt x="11386" y="580"/>
                      </a:lnTo>
                      <a:lnTo>
                        <a:pt x="10933" y="978"/>
                      </a:lnTo>
                      <a:lnTo>
                        <a:pt x="10734" y="1213"/>
                      </a:lnTo>
                      <a:lnTo>
                        <a:pt x="10354" y="1720"/>
                      </a:lnTo>
                      <a:lnTo>
                        <a:pt x="9811" y="2879"/>
                      </a:lnTo>
                      <a:lnTo>
                        <a:pt x="9503" y="4109"/>
                      </a:lnTo>
                      <a:lnTo>
                        <a:pt x="9485" y="5376"/>
                      </a:lnTo>
                      <a:lnTo>
                        <a:pt x="9576" y="6010"/>
                      </a:lnTo>
                      <a:lnTo>
                        <a:pt x="9268" y="5141"/>
                      </a:lnTo>
                      <a:lnTo>
                        <a:pt x="8978" y="4254"/>
                      </a:lnTo>
                      <a:lnTo>
                        <a:pt x="8743" y="3766"/>
                      </a:lnTo>
                      <a:lnTo>
                        <a:pt x="8110" y="2788"/>
                      </a:lnTo>
                      <a:lnTo>
                        <a:pt x="7295" y="1901"/>
                      </a:lnTo>
                      <a:lnTo>
                        <a:pt x="6336" y="1177"/>
                      </a:lnTo>
                      <a:lnTo>
                        <a:pt x="5340" y="688"/>
                      </a:lnTo>
                      <a:lnTo>
                        <a:pt x="4580" y="562"/>
                      </a:lnTo>
                      <a:lnTo>
                        <a:pt x="4091" y="598"/>
                      </a:lnTo>
                      <a:lnTo>
                        <a:pt x="3603" y="743"/>
                      </a:lnTo>
                      <a:lnTo>
                        <a:pt x="3150" y="996"/>
                      </a:lnTo>
                      <a:lnTo>
                        <a:pt x="2716" y="1394"/>
                      </a:lnTo>
                      <a:lnTo>
                        <a:pt x="2336" y="1937"/>
                      </a:lnTo>
                      <a:lnTo>
                        <a:pt x="2155" y="2263"/>
                      </a:lnTo>
                      <a:lnTo>
                        <a:pt x="2046" y="2535"/>
                      </a:lnTo>
                      <a:lnTo>
                        <a:pt x="1883" y="3060"/>
                      </a:lnTo>
                      <a:lnTo>
                        <a:pt x="1847" y="3548"/>
                      </a:lnTo>
                      <a:lnTo>
                        <a:pt x="1883" y="4037"/>
                      </a:lnTo>
                      <a:lnTo>
                        <a:pt x="2118" y="4689"/>
                      </a:lnTo>
                      <a:lnTo>
                        <a:pt x="2643" y="5503"/>
                      </a:lnTo>
                      <a:lnTo>
                        <a:pt x="3766" y="6571"/>
                      </a:lnTo>
                      <a:lnTo>
                        <a:pt x="5413" y="7784"/>
                      </a:lnTo>
                      <a:lnTo>
                        <a:pt x="6064" y="8309"/>
                      </a:lnTo>
                      <a:lnTo>
                        <a:pt x="5811" y="8128"/>
                      </a:lnTo>
                      <a:lnTo>
                        <a:pt x="5268" y="7874"/>
                      </a:lnTo>
                      <a:lnTo>
                        <a:pt x="4725" y="7748"/>
                      </a:lnTo>
                      <a:lnTo>
                        <a:pt x="4146" y="7729"/>
                      </a:lnTo>
                      <a:lnTo>
                        <a:pt x="3585" y="7820"/>
                      </a:lnTo>
                      <a:lnTo>
                        <a:pt x="3023" y="8001"/>
                      </a:lnTo>
                      <a:lnTo>
                        <a:pt x="2209" y="8435"/>
                      </a:lnTo>
                      <a:lnTo>
                        <a:pt x="1250" y="9250"/>
                      </a:lnTo>
                      <a:lnTo>
                        <a:pt x="526" y="10264"/>
                      </a:lnTo>
                      <a:lnTo>
                        <a:pt x="164" y="11114"/>
                      </a:lnTo>
                      <a:lnTo>
                        <a:pt x="37" y="11693"/>
                      </a:lnTo>
                      <a:lnTo>
                        <a:pt x="1" y="12291"/>
                      </a:lnTo>
                      <a:lnTo>
                        <a:pt x="73" y="12870"/>
                      </a:lnTo>
                      <a:lnTo>
                        <a:pt x="164" y="13160"/>
                      </a:lnTo>
                      <a:lnTo>
                        <a:pt x="290" y="13467"/>
                      </a:lnTo>
                      <a:lnTo>
                        <a:pt x="580" y="13974"/>
                      </a:lnTo>
                      <a:lnTo>
                        <a:pt x="924" y="14336"/>
                      </a:lnTo>
                      <a:lnTo>
                        <a:pt x="1322" y="14590"/>
                      </a:lnTo>
                      <a:lnTo>
                        <a:pt x="1774" y="14716"/>
                      </a:lnTo>
                      <a:lnTo>
                        <a:pt x="2245" y="14752"/>
                      </a:lnTo>
                      <a:lnTo>
                        <a:pt x="2987" y="14644"/>
                      </a:lnTo>
                      <a:lnTo>
                        <a:pt x="4019" y="14228"/>
                      </a:lnTo>
                      <a:lnTo>
                        <a:pt x="4996" y="13594"/>
                      </a:lnTo>
                      <a:lnTo>
                        <a:pt x="5883" y="12852"/>
                      </a:lnTo>
                      <a:lnTo>
                        <a:pt x="6589" y="12074"/>
                      </a:lnTo>
                      <a:lnTo>
                        <a:pt x="6843" y="11693"/>
                      </a:lnTo>
                      <a:lnTo>
                        <a:pt x="6571" y="12236"/>
                      </a:lnTo>
                      <a:lnTo>
                        <a:pt x="6137" y="13359"/>
                      </a:lnTo>
                      <a:lnTo>
                        <a:pt x="5829" y="14535"/>
                      </a:lnTo>
                      <a:lnTo>
                        <a:pt x="5702" y="15676"/>
                      </a:lnTo>
                      <a:lnTo>
                        <a:pt x="5793" y="16762"/>
                      </a:lnTo>
                      <a:lnTo>
                        <a:pt x="6046" y="17504"/>
                      </a:lnTo>
                      <a:lnTo>
                        <a:pt x="6300" y="17938"/>
                      </a:lnTo>
                      <a:lnTo>
                        <a:pt x="6643" y="18336"/>
                      </a:lnTo>
                      <a:lnTo>
                        <a:pt x="7060" y="18680"/>
                      </a:lnTo>
                      <a:lnTo>
                        <a:pt x="7567" y="18970"/>
                      </a:lnTo>
                      <a:lnTo>
                        <a:pt x="8182" y="19205"/>
                      </a:lnTo>
                      <a:lnTo>
                        <a:pt x="8526" y="19296"/>
                      </a:lnTo>
                      <a:lnTo>
                        <a:pt x="8816" y="19314"/>
                      </a:lnTo>
                      <a:lnTo>
                        <a:pt x="9395" y="19277"/>
                      </a:lnTo>
                      <a:lnTo>
                        <a:pt x="9938" y="19115"/>
                      </a:lnTo>
                      <a:lnTo>
                        <a:pt x="10463" y="18843"/>
                      </a:lnTo>
                      <a:lnTo>
                        <a:pt x="11169" y="18300"/>
                      </a:lnTo>
                      <a:lnTo>
                        <a:pt x="11947" y="17323"/>
                      </a:lnTo>
                      <a:lnTo>
                        <a:pt x="12490" y="16164"/>
                      </a:lnTo>
                      <a:lnTo>
                        <a:pt x="12779" y="14952"/>
                      </a:lnTo>
                      <a:lnTo>
                        <a:pt x="12761" y="14065"/>
                      </a:lnTo>
                      <a:lnTo>
                        <a:pt x="12671" y="13522"/>
                      </a:lnTo>
                      <a:lnTo>
                        <a:pt x="12472" y="13015"/>
                      </a:lnTo>
                      <a:lnTo>
                        <a:pt x="12182" y="12580"/>
                      </a:lnTo>
                      <a:lnTo>
                        <a:pt x="12001" y="12381"/>
                      </a:lnTo>
                      <a:lnTo>
                        <a:pt x="12200" y="12580"/>
                      </a:lnTo>
                      <a:lnTo>
                        <a:pt x="12671" y="12906"/>
                      </a:lnTo>
                      <a:lnTo>
                        <a:pt x="13431" y="13250"/>
                      </a:lnTo>
                      <a:lnTo>
                        <a:pt x="14590" y="13449"/>
                      </a:lnTo>
                      <a:lnTo>
                        <a:pt x="15802" y="13341"/>
                      </a:lnTo>
                      <a:lnTo>
                        <a:pt x="16943" y="12960"/>
                      </a:lnTo>
                      <a:lnTo>
                        <a:pt x="17956" y="12327"/>
                      </a:lnTo>
                      <a:lnTo>
                        <a:pt x="18553" y="11712"/>
                      </a:lnTo>
                      <a:lnTo>
                        <a:pt x="18843" y="11241"/>
                      </a:lnTo>
                      <a:lnTo>
                        <a:pt x="19060" y="10716"/>
                      </a:lnTo>
                      <a:lnTo>
                        <a:pt x="19169" y="10137"/>
                      </a:lnTo>
                      <a:lnTo>
                        <a:pt x="19187" y="9829"/>
                      </a:lnTo>
                      <a:lnTo>
                        <a:pt x="19169" y="9304"/>
                      </a:lnTo>
                      <a:lnTo>
                        <a:pt x="18934" y="8435"/>
                      </a:lnTo>
                      <a:lnTo>
                        <a:pt x="18517" y="7784"/>
                      </a:lnTo>
                      <a:lnTo>
                        <a:pt x="17902" y="7331"/>
                      </a:lnTo>
                      <a:lnTo>
                        <a:pt x="17160" y="7060"/>
                      </a:lnTo>
                      <a:lnTo>
                        <a:pt x="16273" y="6969"/>
                      </a:lnTo>
                      <a:lnTo>
                        <a:pt x="15277" y="7042"/>
                      </a:lnTo>
                      <a:lnTo>
                        <a:pt x="14209" y="7259"/>
                      </a:lnTo>
                      <a:lnTo>
                        <a:pt x="13630" y="7422"/>
                      </a:lnTo>
                      <a:lnTo>
                        <a:pt x="14119" y="7150"/>
                      </a:lnTo>
                      <a:lnTo>
                        <a:pt x="14915" y="6426"/>
                      </a:lnTo>
                      <a:lnTo>
                        <a:pt x="15495" y="5521"/>
                      </a:lnTo>
                      <a:lnTo>
                        <a:pt x="15875" y="4526"/>
                      </a:lnTo>
                      <a:lnTo>
                        <a:pt x="16056" y="3494"/>
                      </a:lnTo>
                      <a:lnTo>
                        <a:pt x="15983" y="2498"/>
                      </a:lnTo>
                      <a:lnTo>
                        <a:pt x="15694" y="1575"/>
                      </a:lnTo>
                      <a:lnTo>
                        <a:pt x="15151" y="833"/>
                      </a:lnTo>
                      <a:lnTo>
                        <a:pt x="14789" y="544"/>
                      </a:lnTo>
                      <a:lnTo>
                        <a:pt x="14517" y="381"/>
                      </a:lnTo>
                      <a:lnTo>
                        <a:pt x="13974" y="145"/>
                      </a:lnTo>
                      <a:lnTo>
                        <a:pt x="13431" y="19"/>
                      </a:lnTo>
                      <a:lnTo>
                        <a:pt x="1288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34"/>
                <p:cNvSpPr/>
                <p:nvPr/>
              </p:nvSpPr>
              <p:spPr>
                <a:xfrm>
                  <a:off x="5217955" y="2308084"/>
                  <a:ext cx="618736" cy="6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7" h="19024" extrusionOk="0">
                      <a:moveTo>
                        <a:pt x="15006" y="0"/>
                      </a:moveTo>
                      <a:lnTo>
                        <a:pt x="14843" y="235"/>
                      </a:lnTo>
                      <a:lnTo>
                        <a:pt x="15151" y="471"/>
                      </a:lnTo>
                      <a:lnTo>
                        <a:pt x="15603" y="1050"/>
                      </a:lnTo>
                      <a:lnTo>
                        <a:pt x="15911" y="1774"/>
                      </a:lnTo>
                      <a:lnTo>
                        <a:pt x="16038" y="2625"/>
                      </a:lnTo>
                      <a:lnTo>
                        <a:pt x="16038" y="3077"/>
                      </a:lnTo>
                      <a:lnTo>
                        <a:pt x="15965" y="3693"/>
                      </a:lnTo>
                      <a:lnTo>
                        <a:pt x="15621" y="4815"/>
                      </a:lnTo>
                      <a:lnTo>
                        <a:pt x="15006" y="5810"/>
                      </a:lnTo>
                      <a:lnTo>
                        <a:pt x="14191" y="6589"/>
                      </a:lnTo>
                      <a:lnTo>
                        <a:pt x="13721" y="6860"/>
                      </a:lnTo>
                      <a:lnTo>
                        <a:pt x="13630" y="6932"/>
                      </a:lnTo>
                      <a:lnTo>
                        <a:pt x="13648" y="7041"/>
                      </a:lnTo>
                      <a:lnTo>
                        <a:pt x="13721" y="7150"/>
                      </a:lnTo>
                      <a:lnTo>
                        <a:pt x="13829" y="7132"/>
                      </a:lnTo>
                      <a:lnTo>
                        <a:pt x="14554" y="6932"/>
                      </a:lnTo>
                      <a:lnTo>
                        <a:pt x="15875" y="6715"/>
                      </a:lnTo>
                      <a:lnTo>
                        <a:pt x="16997" y="6733"/>
                      </a:lnTo>
                      <a:lnTo>
                        <a:pt x="17902" y="6987"/>
                      </a:lnTo>
                      <a:lnTo>
                        <a:pt x="18264" y="7204"/>
                      </a:lnTo>
                      <a:lnTo>
                        <a:pt x="18481" y="7385"/>
                      </a:lnTo>
                      <a:lnTo>
                        <a:pt x="18825" y="7819"/>
                      </a:lnTo>
                      <a:lnTo>
                        <a:pt x="19042" y="8381"/>
                      </a:lnTo>
                      <a:lnTo>
                        <a:pt x="19169" y="9032"/>
                      </a:lnTo>
                      <a:lnTo>
                        <a:pt x="19169" y="9394"/>
                      </a:lnTo>
                      <a:lnTo>
                        <a:pt x="19151" y="9883"/>
                      </a:lnTo>
                      <a:lnTo>
                        <a:pt x="18843" y="10806"/>
                      </a:lnTo>
                      <a:lnTo>
                        <a:pt x="18228" y="11584"/>
                      </a:lnTo>
                      <a:lnTo>
                        <a:pt x="17341" y="12236"/>
                      </a:lnTo>
                      <a:lnTo>
                        <a:pt x="16798" y="12471"/>
                      </a:lnTo>
                      <a:lnTo>
                        <a:pt x="16183" y="12688"/>
                      </a:lnTo>
                      <a:lnTo>
                        <a:pt x="14934" y="12851"/>
                      </a:lnTo>
                      <a:lnTo>
                        <a:pt x="13757" y="12706"/>
                      </a:lnTo>
                      <a:lnTo>
                        <a:pt x="12997" y="12399"/>
                      </a:lnTo>
                      <a:lnTo>
                        <a:pt x="12544" y="12109"/>
                      </a:lnTo>
                      <a:lnTo>
                        <a:pt x="12345" y="11928"/>
                      </a:lnTo>
                      <a:lnTo>
                        <a:pt x="12291" y="11892"/>
                      </a:lnTo>
                      <a:lnTo>
                        <a:pt x="12255" y="11838"/>
                      </a:lnTo>
                      <a:lnTo>
                        <a:pt x="12200" y="11801"/>
                      </a:lnTo>
                      <a:lnTo>
                        <a:pt x="12092" y="11801"/>
                      </a:lnTo>
                      <a:lnTo>
                        <a:pt x="12038" y="11838"/>
                      </a:lnTo>
                      <a:lnTo>
                        <a:pt x="12001" y="11892"/>
                      </a:lnTo>
                      <a:lnTo>
                        <a:pt x="12001" y="12001"/>
                      </a:lnTo>
                      <a:lnTo>
                        <a:pt x="12038" y="12055"/>
                      </a:lnTo>
                      <a:lnTo>
                        <a:pt x="12092" y="12091"/>
                      </a:lnTo>
                      <a:lnTo>
                        <a:pt x="12128" y="12145"/>
                      </a:lnTo>
                      <a:lnTo>
                        <a:pt x="12327" y="12381"/>
                      </a:lnTo>
                      <a:lnTo>
                        <a:pt x="12599" y="12924"/>
                      </a:lnTo>
                      <a:lnTo>
                        <a:pt x="12743" y="13539"/>
                      </a:lnTo>
                      <a:lnTo>
                        <a:pt x="12780" y="14209"/>
                      </a:lnTo>
                      <a:lnTo>
                        <a:pt x="12689" y="14915"/>
                      </a:lnTo>
                      <a:lnTo>
                        <a:pt x="12508" y="15603"/>
                      </a:lnTo>
                      <a:lnTo>
                        <a:pt x="12219" y="16290"/>
                      </a:lnTo>
                      <a:lnTo>
                        <a:pt x="11875" y="16924"/>
                      </a:lnTo>
                      <a:lnTo>
                        <a:pt x="11657" y="17213"/>
                      </a:lnTo>
                      <a:lnTo>
                        <a:pt x="11332" y="17612"/>
                      </a:lnTo>
                      <a:lnTo>
                        <a:pt x="10644" y="18227"/>
                      </a:lnTo>
                      <a:lnTo>
                        <a:pt x="9884" y="18607"/>
                      </a:lnTo>
                      <a:lnTo>
                        <a:pt x="9087" y="18734"/>
                      </a:lnTo>
                      <a:lnTo>
                        <a:pt x="8707" y="18698"/>
                      </a:lnTo>
                      <a:lnTo>
                        <a:pt x="8273" y="18607"/>
                      </a:lnTo>
                      <a:lnTo>
                        <a:pt x="7549" y="18299"/>
                      </a:lnTo>
                      <a:lnTo>
                        <a:pt x="6951" y="17865"/>
                      </a:lnTo>
                      <a:lnTo>
                        <a:pt x="6499" y="17322"/>
                      </a:lnTo>
                      <a:lnTo>
                        <a:pt x="6336" y="17014"/>
                      </a:lnTo>
                      <a:lnTo>
                        <a:pt x="6227" y="16743"/>
                      </a:lnTo>
                      <a:lnTo>
                        <a:pt x="6083" y="16182"/>
                      </a:lnTo>
                      <a:lnTo>
                        <a:pt x="5992" y="15204"/>
                      </a:lnTo>
                      <a:lnTo>
                        <a:pt x="6191" y="13756"/>
                      </a:lnTo>
                      <a:lnTo>
                        <a:pt x="6734" y="12163"/>
                      </a:lnTo>
                      <a:lnTo>
                        <a:pt x="7114" y="11331"/>
                      </a:lnTo>
                      <a:lnTo>
                        <a:pt x="7150" y="11204"/>
                      </a:lnTo>
                      <a:lnTo>
                        <a:pt x="7060" y="11132"/>
                      </a:lnTo>
                      <a:lnTo>
                        <a:pt x="6951" y="11096"/>
                      </a:lnTo>
                      <a:lnTo>
                        <a:pt x="6861" y="11186"/>
                      </a:lnTo>
                      <a:lnTo>
                        <a:pt x="6517" y="11693"/>
                      </a:lnTo>
                      <a:lnTo>
                        <a:pt x="5449" y="12743"/>
                      </a:lnTo>
                      <a:lnTo>
                        <a:pt x="4454" y="13449"/>
                      </a:lnTo>
                      <a:lnTo>
                        <a:pt x="3766" y="13811"/>
                      </a:lnTo>
                      <a:lnTo>
                        <a:pt x="3060" y="14064"/>
                      </a:lnTo>
                      <a:lnTo>
                        <a:pt x="2390" y="14173"/>
                      </a:lnTo>
                      <a:lnTo>
                        <a:pt x="2064" y="14155"/>
                      </a:lnTo>
                      <a:lnTo>
                        <a:pt x="1793" y="14100"/>
                      </a:lnTo>
                      <a:lnTo>
                        <a:pt x="1304" y="13883"/>
                      </a:lnTo>
                      <a:lnTo>
                        <a:pt x="906" y="13521"/>
                      </a:lnTo>
                      <a:lnTo>
                        <a:pt x="580" y="12996"/>
                      </a:lnTo>
                      <a:lnTo>
                        <a:pt x="453" y="12670"/>
                      </a:lnTo>
                      <a:lnTo>
                        <a:pt x="363" y="12363"/>
                      </a:lnTo>
                      <a:lnTo>
                        <a:pt x="290" y="11747"/>
                      </a:lnTo>
                      <a:lnTo>
                        <a:pt x="363" y="11114"/>
                      </a:lnTo>
                      <a:lnTo>
                        <a:pt x="526" y="10498"/>
                      </a:lnTo>
                      <a:lnTo>
                        <a:pt x="797" y="9901"/>
                      </a:lnTo>
                      <a:lnTo>
                        <a:pt x="1159" y="9358"/>
                      </a:lnTo>
                      <a:lnTo>
                        <a:pt x="1811" y="8616"/>
                      </a:lnTo>
                      <a:lnTo>
                        <a:pt x="2300" y="8236"/>
                      </a:lnTo>
                      <a:lnTo>
                        <a:pt x="2806" y="7892"/>
                      </a:lnTo>
                      <a:lnTo>
                        <a:pt x="3820" y="7512"/>
                      </a:lnTo>
                      <a:lnTo>
                        <a:pt x="4562" y="7439"/>
                      </a:lnTo>
                      <a:lnTo>
                        <a:pt x="5033" y="7494"/>
                      </a:lnTo>
                      <a:lnTo>
                        <a:pt x="5485" y="7638"/>
                      </a:lnTo>
                      <a:lnTo>
                        <a:pt x="5920" y="7856"/>
                      </a:lnTo>
                      <a:lnTo>
                        <a:pt x="6119" y="8000"/>
                      </a:lnTo>
                      <a:lnTo>
                        <a:pt x="6227" y="8037"/>
                      </a:lnTo>
                      <a:lnTo>
                        <a:pt x="6318" y="7982"/>
                      </a:lnTo>
                      <a:lnTo>
                        <a:pt x="6372" y="7874"/>
                      </a:lnTo>
                      <a:lnTo>
                        <a:pt x="6318" y="7765"/>
                      </a:lnTo>
                      <a:lnTo>
                        <a:pt x="5775" y="7331"/>
                      </a:lnTo>
                      <a:lnTo>
                        <a:pt x="5141" y="6860"/>
                      </a:lnTo>
                      <a:lnTo>
                        <a:pt x="4490" y="6389"/>
                      </a:lnTo>
                      <a:lnTo>
                        <a:pt x="3549" y="5611"/>
                      </a:lnTo>
                      <a:lnTo>
                        <a:pt x="2987" y="5050"/>
                      </a:lnTo>
                      <a:lnTo>
                        <a:pt x="2535" y="4435"/>
                      </a:lnTo>
                      <a:lnTo>
                        <a:pt x="2245" y="3783"/>
                      </a:lnTo>
                      <a:lnTo>
                        <a:pt x="2137" y="3077"/>
                      </a:lnTo>
                      <a:lnTo>
                        <a:pt x="2263" y="2317"/>
                      </a:lnTo>
                      <a:lnTo>
                        <a:pt x="2444" y="1901"/>
                      </a:lnTo>
                      <a:lnTo>
                        <a:pt x="2173" y="1774"/>
                      </a:lnTo>
                      <a:lnTo>
                        <a:pt x="1974" y="2226"/>
                      </a:lnTo>
                      <a:lnTo>
                        <a:pt x="1829" y="3059"/>
                      </a:lnTo>
                      <a:lnTo>
                        <a:pt x="1938" y="3837"/>
                      </a:lnTo>
                      <a:lnTo>
                        <a:pt x="2263" y="4561"/>
                      </a:lnTo>
                      <a:lnTo>
                        <a:pt x="2734" y="5213"/>
                      </a:lnTo>
                      <a:lnTo>
                        <a:pt x="3331" y="5810"/>
                      </a:lnTo>
                      <a:lnTo>
                        <a:pt x="4309" y="6625"/>
                      </a:lnTo>
                      <a:lnTo>
                        <a:pt x="4960" y="7095"/>
                      </a:lnTo>
                      <a:lnTo>
                        <a:pt x="5033" y="7168"/>
                      </a:lnTo>
                      <a:lnTo>
                        <a:pt x="5105" y="7204"/>
                      </a:lnTo>
                      <a:lnTo>
                        <a:pt x="4743" y="7150"/>
                      </a:lnTo>
                      <a:lnTo>
                        <a:pt x="4001" y="7186"/>
                      </a:lnTo>
                      <a:lnTo>
                        <a:pt x="3259" y="7367"/>
                      </a:lnTo>
                      <a:lnTo>
                        <a:pt x="2499" y="7729"/>
                      </a:lnTo>
                      <a:lnTo>
                        <a:pt x="2119" y="7982"/>
                      </a:lnTo>
                      <a:lnTo>
                        <a:pt x="1865" y="8181"/>
                      </a:lnTo>
                      <a:lnTo>
                        <a:pt x="1358" y="8652"/>
                      </a:lnTo>
                      <a:lnTo>
                        <a:pt x="906" y="9195"/>
                      </a:lnTo>
                      <a:lnTo>
                        <a:pt x="526" y="9792"/>
                      </a:lnTo>
                      <a:lnTo>
                        <a:pt x="236" y="10426"/>
                      </a:lnTo>
                      <a:lnTo>
                        <a:pt x="55" y="11077"/>
                      </a:lnTo>
                      <a:lnTo>
                        <a:pt x="1" y="11765"/>
                      </a:lnTo>
                      <a:lnTo>
                        <a:pt x="73" y="12435"/>
                      </a:lnTo>
                      <a:lnTo>
                        <a:pt x="164" y="12779"/>
                      </a:lnTo>
                      <a:lnTo>
                        <a:pt x="309" y="13141"/>
                      </a:lnTo>
                      <a:lnTo>
                        <a:pt x="671" y="13720"/>
                      </a:lnTo>
                      <a:lnTo>
                        <a:pt x="1141" y="14155"/>
                      </a:lnTo>
                      <a:lnTo>
                        <a:pt x="1720" y="14390"/>
                      </a:lnTo>
                      <a:lnTo>
                        <a:pt x="2028" y="14444"/>
                      </a:lnTo>
                      <a:lnTo>
                        <a:pt x="2300" y="14462"/>
                      </a:lnTo>
                      <a:lnTo>
                        <a:pt x="2861" y="14408"/>
                      </a:lnTo>
                      <a:lnTo>
                        <a:pt x="3730" y="14155"/>
                      </a:lnTo>
                      <a:lnTo>
                        <a:pt x="4870" y="13539"/>
                      </a:lnTo>
                      <a:lnTo>
                        <a:pt x="5920" y="12743"/>
                      </a:lnTo>
                      <a:lnTo>
                        <a:pt x="6354" y="12308"/>
                      </a:lnTo>
                      <a:lnTo>
                        <a:pt x="6101" y="12996"/>
                      </a:lnTo>
                      <a:lnTo>
                        <a:pt x="5775" y="14354"/>
                      </a:lnTo>
                      <a:lnTo>
                        <a:pt x="5702" y="15584"/>
                      </a:lnTo>
                      <a:lnTo>
                        <a:pt x="5883" y="16670"/>
                      </a:lnTo>
                      <a:lnTo>
                        <a:pt x="6064" y="17141"/>
                      </a:lnTo>
                      <a:lnTo>
                        <a:pt x="6245" y="17485"/>
                      </a:lnTo>
                      <a:lnTo>
                        <a:pt x="6752" y="18082"/>
                      </a:lnTo>
                      <a:lnTo>
                        <a:pt x="7386" y="18553"/>
                      </a:lnTo>
                      <a:lnTo>
                        <a:pt x="8182" y="18879"/>
                      </a:lnTo>
                      <a:lnTo>
                        <a:pt x="8653" y="19005"/>
                      </a:lnTo>
                      <a:lnTo>
                        <a:pt x="8852" y="19024"/>
                      </a:lnTo>
                      <a:lnTo>
                        <a:pt x="9051" y="19024"/>
                      </a:lnTo>
                      <a:lnTo>
                        <a:pt x="9431" y="19005"/>
                      </a:lnTo>
                      <a:lnTo>
                        <a:pt x="10191" y="18806"/>
                      </a:lnTo>
                      <a:lnTo>
                        <a:pt x="10915" y="18390"/>
                      </a:lnTo>
                      <a:lnTo>
                        <a:pt x="11585" y="17775"/>
                      </a:lnTo>
                      <a:lnTo>
                        <a:pt x="11893" y="17394"/>
                      </a:lnTo>
                      <a:lnTo>
                        <a:pt x="12273" y="16870"/>
                      </a:lnTo>
                      <a:lnTo>
                        <a:pt x="12816" y="15675"/>
                      </a:lnTo>
                      <a:lnTo>
                        <a:pt x="13087" y="14408"/>
                      </a:lnTo>
                      <a:lnTo>
                        <a:pt x="13051" y="13485"/>
                      </a:lnTo>
                      <a:lnTo>
                        <a:pt x="12924" y="12906"/>
                      </a:lnTo>
                      <a:lnTo>
                        <a:pt x="12816" y="12652"/>
                      </a:lnTo>
                      <a:lnTo>
                        <a:pt x="13250" y="12851"/>
                      </a:lnTo>
                      <a:lnTo>
                        <a:pt x="14228" y="13105"/>
                      </a:lnTo>
                      <a:lnTo>
                        <a:pt x="15296" y="13141"/>
                      </a:lnTo>
                      <a:lnTo>
                        <a:pt x="16382" y="12942"/>
                      </a:lnTo>
                      <a:lnTo>
                        <a:pt x="16907" y="12743"/>
                      </a:lnTo>
                      <a:lnTo>
                        <a:pt x="17504" y="12489"/>
                      </a:lnTo>
                      <a:lnTo>
                        <a:pt x="18445" y="11801"/>
                      </a:lnTo>
                      <a:lnTo>
                        <a:pt x="18970" y="11150"/>
                      </a:lnTo>
                      <a:lnTo>
                        <a:pt x="19223" y="10697"/>
                      </a:lnTo>
                      <a:lnTo>
                        <a:pt x="19386" y="10191"/>
                      </a:lnTo>
                      <a:lnTo>
                        <a:pt x="19477" y="9666"/>
                      </a:lnTo>
                      <a:lnTo>
                        <a:pt x="19477" y="9394"/>
                      </a:lnTo>
                      <a:lnTo>
                        <a:pt x="19459" y="8996"/>
                      </a:lnTo>
                      <a:lnTo>
                        <a:pt x="19332" y="8272"/>
                      </a:lnTo>
                      <a:lnTo>
                        <a:pt x="19079" y="7656"/>
                      </a:lnTo>
                      <a:lnTo>
                        <a:pt x="18680" y="7168"/>
                      </a:lnTo>
                      <a:lnTo>
                        <a:pt x="18427" y="6969"/>
                      </a:lnTo>
                      <a:lnTo>
                        <a:pt x="18101" y="6751"/>
                      </a:lnTo>
                      <a:lnTo>
                        <a:pt x="17305" y="6462"/>
                      </a:lnTo>
                      <a:lnTo>
                        <a:pt x="16345" y="6389"/>
                      </a:lnTo>
                      <a:lnTo>
                        <a:pt x="15241" y="6480"/>
                      </a:lnTo>
                      <a:lnTo>
                        <a:pt x="14626" y="6607"/>
                      </a:lnTo>
                      <a:lnTo>
                        <a:pt x="14626" y="6607"/>
                      </a:lnTo>
                      <a:lnTo>
                        <a:pt x="14988" y="6281"/>
                      </a:lnTo>
                      <a:lnTo>
                        <a:pt x="15585" y="5503"/>
                      </a:lnTo>
                      <a:lnTo>
                        <a:pt x="16020" y="4598"/>
                      </a:lnTo>
                      <a:lnTo>
                        <a:pt x="16291" y="3620"/>
                      </a:lnTo>
                      <a:lnTo>
                        <a:pt x="16327" y="3095"/>
                      </a:lnTo>
                      <a:lnTo>
                        <a:pt x="16345" y="2588"/>
                      </a:lnTo>
                      <a:lnTo>
                        <a:pt x="16201" y="1665"/>
                      </a:lnTo>
                      <a:lnTo>
                        <a:pt x="15857" y="869"/>
                      </a:lnTo>
                      <a:lnTo>
                        <a:pt x="15350" y="235"/>
                      </a:lnTo>
                      <a:lnTo>
                        <a:pt x="150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34"/>
                <p:cNvSpPr/>
                <p:nvPr/>
              </p:nvSpPr>
              <p:spPr>
                <a:xfrm>
                  <a:off x="5286954" y="2289659"/>
                  <a:ext cx="549737" cy="57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5" h="17975" extrusionOk="0">
                      <a:moveTo>
                        <a:pt x="10879" y="1"/>
                      </a:moveTo>
                      <a:lnTo>
                        <a:pt x="10318" y="91"/>
                      </a:lnTo>
                      <a:lnTo>
                        <a:pt x="9793" y="290"/>
                      </a:lnTo>
                      <a:lnTo>
                        <a:pt x="9286" y="598"/>
                      </a:lnTo>
                      <a:lnTo>
                        <a:pt x="8816" y="1014"/>
                      </a:lnTo>
                      <a:lnTo>
                        <a:pt x="8599" y="1268"/>
                      </a:lnTo>
                      <a:lnTo>
                        <a:pt x="8291" y="1666"/>
                      </a:lnTo>
                      <a:lnTo>
                        <a:pt x="7820" y="2517"/>
                      </a:lnTo>
                      <a:lnTo>
                        <a:pt x="7494" y="3458"/>
                      </a:lnTo>
                      <a:lnTo>
                        <a:pt x="7313" y="4435"/>
                      </a:lnTo>
                      <a:lnTo>
                        <a:pt x="7295" y="4942"/>
                      </a:lnTo>
                      <a:lnTo>
                        <a:pt x="7205" y="4635"/>
                      </a:lnTo>
                      <a:lnTo>
                        <a:pt x="7078" y="4345"/>
                      </a:lnTo>
                      <a:lnTo>
                        <a:pt x="6933" y="4001"/>
                      </a:lnTo>
                      <a:lnTo>
                        <a:pt x="6553" y="3331"/>
                      </a:lnTo>
                      <a:lnTo>
                        <a:pt x="6064" y="2680"/>
                      </a:lnTo>
                      <a:lnTo>
                        <a:pt x="5503" y="2082"/>
                      </a:lnTo>
                      <a:lnTo>
                        <a:pt x="4888" y="1539"/>
                      </a:lnTo>
                      <a:lnTo>
                        <a:pt x="4236" y="1105"/>
                      </a:lnTo>
                      <a:lnTo>
                        <a:pt x="3549" y="779"/>
                      </a:lnTo>
                      <a:lnTo>
                        <a:pt x="2879" y="580"/>
                      </a:lnTo>
                      <a:lnTo>
                        <a:pt x="2535" y="562"/>
                      </a:lnTo>
                      <a:lnTo>
                        <a:pt x="2245" y="562"/>
                      </a:lnTo>
                      <a:lnTo>
                        <a:pt x="1594" y="707"/>
                      </a:lnTo>
                      <a:lnTo>
                        <a:pt x="924" y="1105"/>
                      </a:lnTo>
                      <a:lnTo>
                        <a:pt x="290" y="1811"/>
                      </a:lnTo>
                      <a:lnTo>
                        <a:pt x="1" y="2354"/>
                      </a:lnTo>
                      <a:lnTo>
                        <a:pt x="272" y="2481"/>
                      </a:lnTo>
                      <a:lnTo>
                        <a:pt x="490" y="2082"/>
                      </a:lnTo>
                      <a:lnTo>
                        <a:pt x="960" y="1467"/>
                      </a:lnTo>
                      <a:lnTo>
                        <a:pt x="1521" y="1069"/>
                      </a:lnTo>
                      <a:lnTo>
                        <a:pt x="2173" y="870"/>
                      </a:lnTo>
                      <a:lnTo>
                        <a:pt x="2517" y="870"/>
                      </a:lnTo>
                      <a:lnTo>
                        <a:pt x="2843" y="888"/>
                      </a:lnTo>
                      <a:lnTo>
                        <a:pt x="3476" y="1069"/>
                      </a:lnTo>
                      <a:lnTo>
                        <a:pt x="4128" y="1376"/>
                      </a:lnTo>
                      <a:lnTo>
                        <a:pt x="4743" y="1793"/>
                      </a:lnTo>
                      <a:lnTo>
                        <a:pt x="5594" y="2589"/>
                      </a:lnTo>
                      <a:lnTo>
                        <a:pt x="6300" y="3494"/>
                      </a:lnTo>
                      <a:lnTo>
                        <a:pt x="6662" y="4146"/>
                      </a:lnTo>
                      <a:lnTo>
                        <a:pt x="6807" y="4454"/>
                      </a:lnTo>
                      <a:lnTo>
                        <a:pt x="6951" y="4870"/>
                      </a:lnTo>
                      <a:lnTo>
                        <a:pt x="7078" y="5286"/>
                      </a:lnTo>
                      <a:lnTo>
                        <a:pt x="7223" y="5757"/>
                      </a:lnTo>
                      <a:lnTo>
                        <a:pt x="7422" y="6227"/>
                      </a:lnTo>
                      <a:lnTo>
                        <a:pt x="7476" y="6300"/>
                      </a:lnTo>
                      <a:lnTo>
                        <a:pt x="7603" y="6300"/>
                      </a:lnTo>
                      <a:lnTo>
                        <a:pt x="7694" y="6245"/>
                      </a:lnTo>
                      <a:lnTo>
                        <a:pt x="7694" y="6137"/>
                      </a:lnTo>
                      <a:lnTo>
                        <a:pt x="7603" y="5503"/>
                      </a:lnTo>
                      <a:lnTo>
                        <a:pt x="7639" y="4254"/>
                      </a:lnTo>
                      <a:lnTo>
                        <a:pt x="7929" y="3042"/>
                      </a:lnTo>
                      <a:lnTo>
                        <a:pt x="8454" y="1956"/>
                      </a:lnTo>
                      <a:lnTo>
                        <a:pt x="8834" y="1467"/>
                      </a:lnTo>
                      <a:lnTo>
                        <a:pt x="9033" y="1232"/>
                      </a:lnTo>
                      <a:lnTo>
                        <a:pt x="9449" y="852"/>
                      </a:lnTo>
                      <a:lnTo>
                        <a:pt x="9902" y="562"/>
                      </a:lnTo>
                      <a:lnTo>
                        <a:pt x="10390" y="381"/>
                      </a:lnTo>
                      <a:lnTo>
                        <a:pt x="10897" y="290"/>
                      </a:lnTo>
                      <a:lnTo>
                        <a:pt x="11404" y="309"/>
                      </a:lnTo>
                      <a:lnTo>
                        <a:pt x="11911" y="435"/>
                      </a:lnTo>
                      <a:lnTo>
                        <a:pt x="12418" y="671"/>
                      </a:lnTo>
                      <a:lnTo>
                        <a:pt x="12671" y="815"/>
                      </a:lnTo>
                      <a:lnTo>
                        <a:pt x="12979" y="1051"/>
                      </a:lnTo>
                      <a:lnTo>
                        <a:pt x="13431" y="1630"/>
                      </a:lnTo>
                      <a:lnTo>
                        <a:pt x="13739" y="2354"/>
                      </a:lnTo>
                      <a:lnTo>
                        <a:pt x="13866" y="3205"/>
                      </a:lnTo>
                      <a:lnTo>
                        <a:pt x="13866" y="3657"/>
                      </a:lnTo>
                      <a:lnTo>
                        <a:pt x="13793" y="4273"/>
                      </a:lnTo>
                      <a:lnTo>
                        <a:pt x="13449" y="5395"/>
                      </a:lnTo>
                      <a:lnTo>
                        <a:pt x="12834" y="6390"/>
                      </a:lnTo>
                      <a:lnTo>
                        <a:pt x="12019" y="7169"/>
                      </a:lnTo>
                      <a:lnTo>
                        <a:pt x="11549" y="7440"/>
                      </a:lnTo>
                      <a:lnTo>
                        <a:pt x="11458" y="7512"/>
                      </a:lnTo>
                      <a:lnTo>
                        <a:pt x="11476" y="7621"/>
                      </a:lnTo>
                      <a:lnTo>
                        <a:pt x="11549" y="7730"/>
                      </a:lnTo>
                      <a:lnTo>
                        <a:pt x="11657" y="7712"/>
                      </a:lnTo>
                      <a:lnTo>
                        <a:pt x="12382" y="7512"/>
                      </a:lnTo>
                      <a:lnTo>
                        <a:pt x="13703" y="7295"/>
                      </a:lnTo>
                      <a:lnTo>
                        <a:pt x="14825" y="7313"/>
                      </a:lnTo>
                      <a:lnTo>
                        <a:pt x="15730" y="7567"/>
                      </a:lnTo>
                      <a:lnTo>
                        <a:pt x="16092" y="7784"/>
                      </a:lnTo>
                      <a:lnTo>
                        <a:pt x="16309" y="7965"/>
                      </a:lnTo>
                      <a:lnTo>
                        <a:pt x="16653" y="8399"/>
                      </a:lnTo>
                      <a:lnTo>
                        <a:pt x="16870" y="8961"/>
                      </a:lnTo>
                      <a:lnTo>
                        <a:pt x="16997" y="9612"/>
                      </a:lnTo>
                      <a:lnTo>
                        <a:pt x="16997" y="9974"/>
                      </a:lnTo>
                      <a:lnTo>
                        <a:pt x="16979" y="10463"/>
                      </a:lnTo>
                      <a:lnTo>
                        <a:pt x="16671" y="11386"/>
                      </a:lnTo>
                      <a:lnTo>
                        <a:pt x="16056" y="12164"/>
                      </a:lnTo>
                      <a:lnTo>
                        <a:pt x="15169" y="12816"/>
                      </a:lnTo>
                      <a:lnTo>
                        <a:pt x="14626" y="13051"/>
                      </a:lnTo>
                      <a:lnTo>
                        <a:pt x="14011" y="13268"/>
                      </a:lnTo>
                      <a:lnTo>
                        <a:pt x="12762" y="13431"/>
                      </a:lnTo>
                      <a:lnTo>
                        <a:pt x="11585" y="13286"/>
                      </a:lnTo>
                      <a:lnTo>
                        <a:pt x="10825" y="12979"/>
                      </a:lnTo>
                      <a:lnTo>
                        <a:pt x="10372" y="12689"/>
                      </a:lnTo>
                      <a:lnTo>
                        <a:pt x="10173" y="12508"/>
                      </a:lnTo>
                      <a:lnTo>
                        <a:pt x="10119" y="12472"/>
                      </a:lnTo>
                      <a:lnTo>
                        <a:pt x="10083" y="12418"/>
                      </a:lnTo>
                      <a:lnTo>
                        <a:pt x="10028" y="12381"/>
                      </a:lnTo>
                      <a:lnTo>
                        <a:pt x="9920" y="12381"/>
                      </a:lnTo>
                      <a:lnTo>
                        <a:pt x="9866" y="12418"/>
                      </a:lnTo>
                      <a:lnTo>
                        <a:pt x="9829" y="12472"/>
                      </a:lnTo>
                      <a:lnTo>
                        <a:pt x="9829" y="12581"/>
                      </a:lnTo>
                      <a:lnTo>
                        <a:pt x="9866" y="12635"/>
                      </a:lnTo>
                      <a:lnTo>
                        <a:pt x="9920" y="12671"/>
                      </a:lnTo>
                      <a:lnTo>
                        <a:pt x="9956" y="12725"/>
                      </a:lnTo>
                      <a:lnTo>
                        <a:pt x="10155" y="12961"/>
                      </a:lnTo>
                      <a:lnTo>
                        <a:pt x="10427" y="13504"/>
                      </a:lnTo>
                      <a:lnTo>
                        <a:pt x="10571" y="14119"/>
                      </a:lnTo>
                      <a:lnTo>
                        <a:pt x="10608" y="14789"/>
                      </a:lnTo>
                      <a:lnTo>
                        <a:pt x="10517" y="15495"/>
                      </a:lnTo>
                      <a:lnTo>
                        <a:pt x="10336" y="16183"/>
                      </a:lnTo>
                      <a:lnTo>
                        <a:pt x="10047" y="16870"/>
                      </a:lnTo>
                      <a:lnTo>
                        <a:pt x="9703" y="17504"/>
                      </a:lnTo>
                      <a:lnTo>
                        <a:pt x="9485" y="17793"/>
                      </a:lnTo>
                      <a:lnTo>
                        <a:pt x="9721" y="17974"/>
                      </a:lnTo>
                      <a:lnTo>
                        <a:pt x="10101" y="17450"/>
                      </a:lnTo>
                      <a:lnTo>
                        <a:pt x="10644" y="16255"/>
                      </a:lnTo>
                      <a:lnTo>
                        <a:pt x="10915" y="14988"/>
                      </a:lnTo>
                      <a:lnTo>
                        <a:pt x="10879" y="14065"/>
                      </a:lnTo>
                      <a:lnTo>
                        <a:pt x="10752" y="13486"/>
                      </a:lnTo>
                      <a:lnTo>
                        <a:pt x="10644" y="13232"/>
                      </a:lnTo>
                      <a:lnTo>
                        <a:pt x="11078" y="13431"/>
                      </a:lnTo>
                      <a:lnTo>
                        <a:pt x="12056" y="13685"/>
                      </a:lnTo>
                      <a:lnTo>
                        <a:pt x="13124" y="13721"/>
                      </a:lnTo>
                      <a:lnTo>
                        <a:pt x="14210" y="13522"/>
                      </a:lnTo>
                      <a:lnTo>
                        <a:pt x="14735" y="13323"/>
                      </a:lnTo>
                      <a:lnTo>
                        <a:pt x="15332" y="13069"/>
                      </a:lnTo>
                      <a:lnTo>
                        <a:pt x="16273" y="12381"/>
                      </a:lnTo>
                      <a:lnTo>
                        <a:pt x="16798" y="11730"/>
                      </a:lnTo>
                      <a:lnTo>
                        <a:pt x="17051" y="11277"/>
                      </a:lnTo>
                      <a:lnTo>
                        <a:pt x="17214" y="10771"/>
                      </a:lnTo>
                      <a:lnTo>
                        <a:pt x="17305" y="10246"/>
                      </a:lnTo>
                      <a:lnTo>
                        <a:pt x="17305" y="9974"/>
                      </a:lnTo>
                      <a:lnTo>
                        <a:pt x="17287" y="9576"/>
                      </a:lnTo>
                      <a:lnTo>
                        <a:pt x="17160" y="8852"/>
                      </a:lnTo>
                      <a:lnTo>
                        <a:pt x="16907" y="8236"/>
                      </a:lnTo>
                      <a:lnTo>
                        <a:pt x="16508" y="7748"/>
                      </a:lnTo>
                      <a:lnTo>
                        <a:pt x="16255" y="7549"/>
                      </a:lnTo>
                      <a:lnTo>
                        <a:pt x="15929" y="7331"/>
                      </a:lnTo>
                      <a:lnTo>
                        <a:pt x="15133" y="7042"/>
                      </a:lnTo>
                      <a:lnTo>
                        <a:pt x="14173" y="6969"/>
                      </a:lnTo>
                      <a:lnTo>
                        <a:pt x="13069" y="7060"/>
                      </a:lnTo>
                      <a:lnTo>
                        <a:pt x="12454" y="7187"/>
                      </a:lnTo>
                      <a:lnTo>
                        <a:pt x="12454" y="7187"/>
                      </a:lnTo>
                      <a:lnTo>
                        <a:pt x="12816" y="6861"/>
                      </a:lnTo>
                      <a:lnTo>
                        <a:pt x="13413" y="6083"/>
                      </a:lnTo>
                      <a:lnTo>
                        <a:pt x="13848" y="5178"/>
                      </a:lnTo>
                      <a:lnTo>
                        <a:pt x="14119" y="4200"/>
                      </a:lnTo>
                      <a:lnTo>
                        <a:pt x="14155" y="3675"/>
                      </a:lnTo>
                      <a:lnTo>
                        <a:pt x="14173" y="3168"/>
                      </a:lnTo>
                      <a:lnTo>
                        <a:pt x="14029" y="2245"/>
                      </a:lnTo>
                      <a:lnTo>
                        <a:pt x="13685" y="1449"/>
                      </a:lnTo>
                      <a:lnTo>
                        <a:pt x="13178" y="815"/>
                      </a:lnTo>
                      <a:lnTo>
                        <a:pt x="12834" y="580"/>
                      </a:lnTo>
                      <a:lnTo>
                        <a:pt x="12563" y="399"/>
                      </a:lnTo>
                      <a:lnTo>
                        <a:pt x="12001" y="146"/>
                      </a:lnTo>
                      <a:lnTo>
                        <a:pt x="11440" y="19"/>
                      </a:lnTo>
                      <a:lnTo>
                        <a:pt x="108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34"/>
                <p:cNvSpPr/>
                <p:nvPr/>
              </p:nvSpPr>
              <p:spPr>
                <a:xfrm>
                  <a:off x="5454877" y="2509903"/>
                  <a:ext cx="166208" cy="166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5232" extrusionOk="0">
                      <a:moveTo>
                        <a:pt x="2353" y="0"/>
                      </a:moveTo>
                      <a:lnTo>
                        <a:pt x="1828" y="109"/>
                      </a:lnTo>
                      <a:lnTo>
                        <a:pt x="1575" y="199"/>
                      </a:lnTo>
                      <a:lnTo>
                        <a:pt x="1340" y="308"/>
                      </a:lnTo>
                      <a:lnTo>
                        <a:pt x="905" y="616"/>
                      </a:lnTo>
                      <a:lnTo>
                        <a:pt x="543" y="978"/>
                      </a:lnTo>
                      <a:lnTo>
                        <a:pt x="272" y="1394"/>
                      </a:lnTo>
                      <a:lnTo>
                        <a:pt x="91" y="1865"/>
                      </a:lnTo>
                      <a:lnTo>
                        <a:pt x="0" y="2371"/>
                      </a:lnTo>
                      <a:lnTo>
                        <a:pt x="0" y="2878"/>
                      </a:lnTo>
                      <a:lnTo>
                        <a:pt x="109" y="3385"/>
                      </a:lnTo>
                      <a:lnTo>
                        <a:pt x="199" y="3638"/>
                      </a:lnTo>
                      <a:lnTo>
                        <a:pt x="308" y="3892"/>
                      </a:lnTo>
                      <a:lnTo>
                        <a:pt x="616" y="4308"/>
                      </a:lnTo>
                      <a:lnTo>
                        <a:pt x="978" y="4670"/>
                      </a:lnTo>
                      <a:lnTo>
                        <a:pt x="1394" y="4942"/>
                      </a:lnTo>
                      <a:lnTo>
                        <a:pt x="1865" y="5123"/>
                      </a:lnTo>
                      <a:lnTo>
                        <a:pt x="2371" y="5231"/>
                      </a:lnTo>
                      <a:lnTo>
                        <a:pt x="2878" y="5231"/>
                      </a:lnTo>
                      <a:lnTo>
                        <a:pt x="3385" y="5123"/>
                      </a:lnTo>
                      <a:lnTo>
                        <a:pt x="3638" y="5014"/>
                      </a:lnTo>
                      <a:lnTo>
                        <a:pt x="3892" y="4905"/>
                      </a:lnTo>
                      <a:lnTo>
                        <a:pt x="4308" y="4616"/>
                      </a:lnTo>
                      <a:lnTo>
                        <a:pt x="4670" y="4236"/>
                      </a:lnTo>
                      <a:lnTo>
                        <a:pt x="4942" y="3819"/>
                      </a:lnTo>
                      <a:lnTo>
                        <a:pt x="5123" y="3349"/>
                      </a:lnTo>
                      <a:lnTo>
                        <a:pt x="5231" y="2860"/>
                      </a:lnTo>
                      <a:lnTo>
                        <a:pt x="5231" y="2335"/>
                      </a:lnTo>
                      <a:lnTo>
                        <a:pt x="5123" y="1828"/>
                      </a:lnTo>
                      <a:lnTo>
                        <a:pt x="5032" y="1575"/>
                      </a:lnTo>
                      <a:lnTo>
                        <a:pt x="4905" y="1340"/>
                      </a:lnTo>
                      <a:lnTo>
                        <a:pt x="4616" y="905"/>
                      </a:lnTo>
                      <a:lnTo>
                        <a:pt x="4236" y="543"/>
                      </a:lnTo>
                      <a:lnTo>
                        <a:pt x="3819" y="272"/>
                      </a:lnTo>
                      <a:lnTo>
                        <a:pt x="3349" y="91"/>
                      </a:lnTo>
                      <a:lnTo>
                        <a:pt x="286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4"/>
                <p:cNvSpPr/>
                <p:nvPr/>
              </p:nvSpPr>
              <p:spPr>
                <a:xfrm>
                  <a:off x="5456592" y="2558190"/>
                  <a:ext cx="169067" cy="12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857" extrusionOk="0">
                      <a:moveTo>
                        <a:pt x="5105" y="1"/>
                      </a:moveTo>
                      <a:lnTo>
                        <a:pt x="4833" y="127"/>
                      </a:lnTo>
                      <a:lnTo>
                        <a:pt x="4924" y="363"/>
                      </a:lnTo>
                      <a:lnTo>
                        <a:pt x="5014" y="833"/>
                      </a:lnTo>
                      <a:lnTo>
                        <a:pt x="5014" y="1322"/>
                      </a:lnTo>
                      <a:lnTo>
                        <a:pt x="4924" y="1793"/>
                      </a:lnTo>
                      <a:lnTo>
                        <a:pt x="4761" y="2227"/>
                      </a:lnTo>
                      <a:lnTo>
                        <a:pt x="4489" y="2625"/>
                      </a:lnTo>
                      <a:lnTo>
                        <a:pt x="4164" y="2969"/>
                      </a:lnTo>
                      <a:lnTo>
                        <a:pt x="3765" y="3259"/>
                      </a:lnTo>
                      <a:lnTo>
                        <a:pt x="3530" y="3367"/>
                      </a:lnTo>
                      <a:lnTo>
                        <a:pt x="3295" y="3458"/>
                      </a:lnTo>
                      <a:lnTo>
                        <a:pt x="2824" y="3548"/>
                      </a:lnTo>
                      <a:lnTo>
                        <a:pt x="2335" y="3548"/>
                      </a:lnTo>
                      <a:lnTo>
                        <a:pt x="1865" y="3476"/>
                      </a:lnTo>
                      <a:lnTo>
                        <a:pt x="1630" y="3385"/>
                      </a:lnTo>
                      <a:lnTo>
                        <a:pt x="1412" y="3277"/>
                      </a:lnTo>
                      <a:lnTo>
                        <a:pt x="996" y="3023"/>
                      </a:lnTo>
                      <a:lnTo>
                        <a:pt x="652" y="2680"/>
                      </a:lnTo>
                      <a:lnTo>
                        <a:pt x="381" y="2281"/>
                      </a:lnTo>
                      <a:lnTo>
                        <a:pt x="290" y="2064"/>
                      </a:lnTo>
                      <a:lnTo>
                        <a:pt x="0" y="2173"/>
                      </a:lnTo>
                      <a:lnTo>
                        <a:pt x="127" y="2426"/>
                      </a:lnTo>
                      <a:lnTo>
                        <a:pt x="435" y="2879"/>
                      </a:lnTo>
                      <a:lnTo>
                        <a:pt x="815" y="3259"/>
                      </a:lnTo>
                      <a:lnTo>
                        <a:pt x="1267" y="3548"/>
                      </a:lnTo>
                      <a:lnTo>
                        <a:pt x="1521" y="3657"/>
                      </a:lnTo>
                      <a:lnTo>
                        <a:pt x="1774" y="3747"/>
                      </a:lnTo>
                      <a:lnTo>
                        <a:pt x="2299" y="3856"/>
                      </a:lnTo>
                      <a:lnTo>
                        <a:pt x="2842" y="3856"/>
                      </a:lnTo>
                      <a:lnTo>
                        <a:pt x="3385" y="3747"/>
                      </a:lnTo>
                      <a:lnTo>
                        <a:pt x="3639" y="3639"/>
                      </a:lnTo>
                      <a:lnTo>
                        <a:pt x="3910" y="3512"/>
                      </a:lnTo>
                      <a:lnTo>
                        <a:pt x="4363" y="3204"/>
                      </a:lnTo>
                      <a:lnTo>
                        <a:pt x="4725" y="2806"/>
                      </a:lnTo>
                      <a:lnTo>
                        <a:pt x="5014" y="2372"/>
                      </a:lnTo>
                      <a:lnTo>
                        <a:pt x="5213" y="1865"/>
                      </a:lnTo>
                      <a:lnTo>
                        <a:pt x="5322" y="1340"/>
                      </a:lnTo>
                      <a:lnTo>
                        <a:pt x="5322" y="815"/>
                      </a:lnTo>
                      <a:lnTo>
                        <a:pt x="5213" y="272"/>
                      </a:lnTo>
                      <a:lnTo>
                        <a:pt x="51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4"/>
                <p:cNvSpPr/>
                <p:nvPr/>
              </p:nvSpPr>
              <p:spPr>
                <a:xfrm>
                  <a:off x="5449699" y="2504725"/>
                  <a:ext cx="175960" cy="169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322" extrusionOk="0">
                      <a:moveTo>
                        <a:pt x="2498" y="0"/>
                      </a:moveTo>
                      <a:lnTo>
                        <a:pt x="1955" y="127"/>
                      </a:lnTo>
                      <a:lnTo>
                        <a:pt x="1684" y="218"/>
                      </a:lnTo>
                      <a:lnTo>
                        <a:pt x="1430" y="344"/>
                      </a:lnTo>
                      <a:lnTo>
                        <a:pt x="978" y="652"/>
                      </a:lnTo>
                      <a:lnTo>
                        <a:pt x="616" y="1032"/>
                      </a:lnTo>
                      <a:lnTo>
                        <a:pt x="308" y="1485"/>
                      </a:lnTo>
                      <a:lnTo>
                        <a:pt x="199" y="1738"/>
                      </a:lnTo>
                      <a:lnTo>
                        <a:pt x="109" y="1991"/>
                      </a:lnTo>
                      <a:lnTo>
                        <a:pt x="0" y="2534"/>
                      </a:lnTo>
                      <a:lnTo>
                        <a:pt x="18" y="3077"/>
                      </a:lnTo>
                      <a:lnTo>
                        <a:pt x="127" y="3602"/>
                      </a:lnTo>
                      <a:lnTo>
                        <a:pt x="217" y="3856"/>
                      </a:lnTo>
                      <a:lnTo>
                        <a:pt x="507" y="3747"/>
                      </a:lnTo>
                      <a:lnTo>
                        <a:pt x="417" y="3512"/>
                      </a:lnTo>
                      <a:lnTo>
                        <a:pt x="308" y="3041"/>
                      </a:lnTo>
                      <a:lnTo>
                        <a:pt x="308" y="2553"/>
                      </a:lnTo>
                      <a:lnTo>
                        <a:pt x="398" y="2082"/>
                      </a:lnTo>
                      <a:lnTo>
                        <a:pt x="471" y="1847"/>
                      </a:lnTo>
                      <a:lnTo>
                        <a:pt x="579" y="1629"/>
                      </a:lnTo>
                      <a:lnTo>
                        <a:pt x="851" y="1213"/>
                      </a:lnTo>
                      <a:lnTo>
                        <a:pt x="1177" y="869"/>
                      </a:lnTo>
                      <a:lnTo>
                        <a:pt x="1575" y="598"/>
                      </a:lnTo>
                      <a:lnTo>
                        <a:pt x="1810" y="507"/>
                      </a:lnTo>
                      <a:lnTo>
                        <a:pt x="2046" y="417"/>
                      </a:lnTo>
                      <a:lnTo>
                        <a:pt x="2516" y="308"/>
                      </a:lnTo>
                      <a:lnTo>
                        <a:pt x="3005" y="308"/>
                      </a:lnTo>
                      <a:lnTo>
                        <a:pt x="3476" y="399"/>
                      </a:lnTo>
                      <a:lnTo>
                        <a:pt x="3910" y="580"/>
                      </a:lnTo>
                      <a:lnTo>
                        <a:pt x="4308" y="833"/>
                      </a:lnTo>
                      <a:lnTo>
                        <a:pt x="4652" y="1159"/>
                      </a:lnTo>
                      <a:lnTo>
                        <a:pt x="4942" y="1575"/>
                      </a:lnTo>
                      <a:lnTo>
                        <a:pt x="5050" y="1810"/>
                      </a:lnTo>
                      <a:lnTo>
                        <a:pt x="5141" y="2046"/>
                      </a:lnTo>
                      <a:lnTo>
                        <a:pt x="5231" y="2516"/>
                      </a:lnTo>
                      <a:lnTo>
                        <a:pt x="5231" y="3005"/>
                      </a:lnTo>
                      <a:lnTo>
                        <a:pt x="5141" y="3476"/>
                      </a:lnTo>
                      <a:lnTo>
                        <a:pt x="4978" y="3910"/>
                      </a:lnTo>
                      <a:lnTo>
                        <a:pt x="4706" y="4308"/>
                      </a:lnTo>
                      <a:lnTo>
                        <a:pt x="4381" y="4652"/>
                      </a:lnTo>
                      <a:lnTo>
                        <a:pt x="3982" y="4942"/>
                      </a:lnTo>
                      <a:lnTo>
                        <a:pt x="3747" y="5050"/>
                      </a:lnTo>
                      <a:lnTo>
                        <a:pt x="3856" y="5322"/>
                      </a:lnTo>
                      <a:lnTo>
                        <a:pt x="4127" y="5195"/>
                      </a:lnTo>
                      <a:lnTo>
                        <a:pt x="4580" y="4887"/>
                      </a:lnTo>
                      <a:lnTo>
                        <a:pt x="4942" y="4489"/>
                      </a:lnTo>
                      <a:lnTo>
                        <a:pt x="5231" y="4055"/>
                      </a:lnTo>
                      <a:lnTo>
                        <a:pt x="5430" y="3548"/>
                      </a:lnTo>
                      <a:lnTo>
                        <a:pt x="5539" y="3023"/>
                      </a:lnTo>
                      <a:lnTo>
                        <a:pt x="5539" y="2498"/>
                      </a:lnTo>
                      <a:lnTo>
                        <a:pt x="5430" y="1955"/>
                      </a:lnTo>
                      <a:lnTo>
                        <a:pt x="5322" y="1684"/>
                      </a:lnTo>
                      <a:lnTo>
                        <a:pt x="5213" y="1430"/>
                      </a:lnTo>
                      <a:lnTo>
                        <a:pt x="4887" y="978"/>
                      </a:lnTo>
                      <a:lnTo>
                        <a:pt x="4507" y="598"/>
                      </a:lnTo>
                      <a:lnTo>
                        <a:pt x="4055" y="308"/>
                      </a:lnTo>
                      <a:lnTo>
                        <a:pt x="3548" y="109"/>
                      </a:lnTo>
                      <a:lnTo>
                        <a:pt x="30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3" name="Google Shape;1173;p34"/>
            <p:cNvGrpSpPr/>
            <p:nvPr/>
          </p:nvGrpSpPr>
          <p:grpSpPr>
            <a:xfrm>
              <a:off x="7026893" y="343415"/>
              <a:ext cx="1644499" cy="674322"/>
              <a:chOff x="7026893" y="343415"/>
              <a:chExt cx="1644499" cy="674322"/>
            </a:xfrm>
          </p:grpSpPr>
          <p:sp>
            <p:nvSpPr>
              <p:cNvPr id="1174" name="Google Shape;1174;p34"/>
              <p:cNvSpPr/>
              <p:nvPr/>
            </p:nvSpPr>
            <p:spPr>
              <a:xfrm flipH="1">
                <a:off x="7660313" y="343415"/>
                <a:ext cx="1011079" cy="482680"/>
              </a:xfrm>
              <a:custGeom>
                <a:avLst/>
                <a:gdLst/>
                <a:ahLst/>
                <a:cxnLst/>
                <a:rect l="l" t="t" r="r" b="b"/>
                <a:pathLst>
                  <a:path w="25631" h="12236" extrusionOk="0">
                    <a:moveTo>
                      <a:pt x="12055" y="0"/>
                    </a:moveTo>
                    <a:lnTo>
                      <a:pt x="10788" y="18"/>
                    </a:lnTo>
                    <a:lnTo>
                      <a:pt x="9557" y="199"/>
                    </a:lnTo>
                    <a:lnTo>
                      <a:pt x="8381" y="525"/>
                    </a:lnTo>
                    <a:lnTo>
                      <a:pt x="7331" y="996"/>
                    </a:lnTo>
                    <a:lnTo>
                      <a:pt x="6408" y="1629"/>
                    </a:lnTo>
                    <a:lnTo>
                      <a:pt x="5684" y="2425"/>
                    </a:lnTo>
                    <a:lnTo>
                      <a:pt x="5213" y="3349"/>
                    </a:lnTo>
                    <a:lnTo>
                      <a:pt x="4996" y="4453"/>
                    </a:lnTo>
                    <a:lnTo>
                      <a:pt x="5032" y="5068"/>
                    </a:lnTo>
                    <a:lnTo>
                      <a:pt x="5032" y="5068"/>
                    </a:lnTo>
                    <a:lnTo>
                      <a:pt x="4797" y="4923"/>
                    </a:lnTo>
                    <a:lnTo>
                      <a:pt x="4308" y="4706"/>
                    </a:lnTo>
                    <a:lnTo>
                      <a:pt x="3548" y="4525"/>
                    </a:lnTo>
                    <a:lnTo>
                      <a:pt x="2552" y="4598"/>
                    </a:lnTo>
                    <a:lnTo>
                      <a:pt x="1647" y="4923"/>
                    </a:lnTo>
                    <a:lnTo>
                      <a:pt x="869" y="5503"/>
                    </a:lnTo>
                    <a:lnTo>
                      <a:pt x="308" y="6263"/>
                    </a:lnTo>
                    <a:lnTo>
                      <a:pt x="55" y="6951"/>
                    </a:lnTo>
                    <a:lnTo>
                      <a:pt x="0" y="7439"/>
                    </a:lnTo>
                    <a:lnTo>
                      <a:pt x="18" y="7964"/>
                    </a:lnTo>
                    <a:lnTo>
                      <a:pt x="145" y="8507"/>
                    </a:lnTo>
                    <a:lnTo>
                      <a:pt x="254" y="8779"/>
                    </a:lnTo>
                    <a:lnTo>
                      <a:pt x="398" y="9141"/>
                    </a:lnTo>
                    <a:lnTo>
                      <a:pt x="797" y="9738"/>
                    </a:lnTo>
                    <a:lnTo>
                      <a:pt x="1249" y="10227"/>
                    </a:lnTo>
                    <a:lnTo>
                      <a:pt x="1792" y="10589"/>
                    </a:lnTo>
                    <a:lnTo>
                      <a:pt x="2371" y="10842"/>
                    </a:lnTo>
                    <a:lnTo>
                      <a:pt x="3005" y="11005"/>
                    </a:lnTo>
                    <a:lnTo>
                      <a:pt x="4018" y="11096"/>
                    </a:lnTo>
                    <a:lnTo>
                      <a:pt x="5430" y="10933"/>
                    </a:lnTo>
                    <a:lnTo>
                      <a:pt x="6842" y="10534"/>
                    </a:lnTo>
                    <a:lnTo>
                      <a:pt x="8145" y="9955"/>
                    </a:lnTo>
                    <a:lnTo>
                      <a:pt x="9286" y="9267"/>
                    </a:lnTo>
                    <a:lnTo>
                      <a:pt x="9738" y="8905"/>
                    </a:lnTo>
                    <a:lnTo>
                      <a:pt x="9955" y="9231"/>
                    </a:lnTo>
                    <a:lnTo>
                      <a:pt x="10516" y="9847"/>
                    </a:lnTo>
                    <a:lnTo>
                      <a:pt x="11222" y="10426"/>
                    </a:lnTo>
                    <a:lnTo>
                      <a:pt x="12019" y="10933"/>
                    </a:lnTo>
                    <a:lnTo>
                      <a:pt x="12924" y="11385"/>
                    </a:lnTo>
                    <a:lnTo>
                      <a:pt x="13865" y="11729"/>
                    </a:lnTo>
                    <a:lnTo>
                      <a:pt x="14861" y="12001"/>
                    </a:lnTo>
                    <a:lnTo>
                      <a:pt x="15838" y="12182"/>
                    </a:lnTo>
                    <a:lnTo>
                      <a:pt x="16797" y="12236"/>
                    </a:lnTo>
                    <a:lnTo>
                      <a:pt x="17684" y="12182"/>
                    </a:lnTo>
                    <a:lnTo>
                      <a:pt x="18517" y="12001"/>
                    </a:lnTo>
                    <a:lnTo>
                      <a:pt x="19223" y="11693"/>
                    </a:lnTo>
                    <a:lnTo>
                      <a:pt x="19820" y="11222"/>
                    </a:lnTo>
                    <a:lnTo>
                      <a:pt x="20236" y="10607"/>
                    </a:lnTo>
                    <a:lnTo>
                      <a:pt x="20472" y="9829"/>
                    </a:lnTo>
                    <a:lnTo>
                      <a:pt x="20472" y="8869"/>
                    </a:lnTo>
                    <a:lnTo>
                      <a:pt x="20381" y="8308"/>
                    </a:lnTo>
                    <a:lnTo>
                      <a:pt x="20417" y="8362"/>
                    </a:lnTo>
                    <a:lnTo>
                      <a:pt x="20598" y="8417"/>
                    </a:lnTo>
                    <a:lnTo>
                      <a:pt x="21123" y="8399"/>
                    </a:lnTo>
                    <a:lnTo>
                      <a:pt x="22173" y="8163"/>
                    </a:lnTo>
                    <a:lnTo>
                      <a:pt x="23386" y="7711"/>
                    </a:lnTo>
                    <a:lnTo>
                      <a:pt x="24255" y="7204"/>
                    </a:lnTo>
                    <a:lnTo>
                      <a:pt x="24761" y="6824"/>
                    </a:lnTo>
                    <a:lnTo>
                      <a:pt x="25178" y="6389"/>
                    </a:lnTo>
                    <a:lnTo>
                      <a:pt x="25467" y="5901"/>
                    </a:lnTo>
                    <a:lnTo>
                      <a:pt x="25630" y="5358"/>
                    </a:lnTo>
                    <a:lnTo>
                      <a:pt x="25594" y="4760"/>
                    </a:lnTo>
                    <a:lnTo>
                      <a:pt x="25377" y="4127"/>
                    </a:lnTo>
                    <a:lnTo>
                      <a:pt x="24906" y="3439"/>
                    </a:lnTo>
                    <a:lnTo>
                      <a:pt x="24580" y="3077"/>
                    </a:lnTo>
                    <a:lnTo>
                      <a:pt x="24218" y="2733"/>
                    </a:lnTo>
                    <a:lnTo>
                      <a:pt x="23386" y="2208"/>
                    </a:lnTo>
                    <a:lnTo>
                      <a:pt x="22463" y="1864"/>
                    </a:lnTo>
                    <a:lnTo>
                      <a:pt x="21503" y="1738"/>
                    </a:lnTo>
                    <a:lnTo>
                      <a:pt x="20544" y="1864"/>
                    </a:lnTo>
                    <a:lnTo>
                      <a:pt x="19639" y="2244"/>
                    </a:lnTo>
                    <a:lnTo>
                      <a:pt x="18825" y="2914"/>
                    </a:lnTo>
                    <a:lnTo>
                      <a:pt x="18155" y="3892"/>
                    </a:lnTo>
                    <a:lnTo>
                      <a:pt x="17901" y="4507"/>
                    </a:lnTo>
                    <a:lnTo>
                      <a:pt x="17920" y="3946"/>
                    </a:lnTo>
                    <a:lnTo>
                      <a:pt x="17684" y="2950"/>
                    </a:lnTo>
                    <a:lnTo>
                      <a:pt x="17196" y="2100"/>
                    </a:lnTo>
                    <a:lnTo>
                      <a:pt x="16453" y="1376"/>
                    </a:lnTo>
                    <a:lnTo>
                      <a:pt x="15530" y="815"/>
                    </a:lnTo>
                    <a:lnTo>
                      <a:pt x="14462" y="398"/>
                    </a:lnTo>
                    <a:lnTo>
                      <a:pt x="13286" y="109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5" name="Google Shape;1175;p34"/>
              <p:cNvGrpSpPr/>
              <p:nvPr/>
            </p:nvGrpSpPr>
            <p:grpSpPr>
              <a:xfrm>
                <a:off x="7026893" y="711856"/>
                <a:ext cx="633422" cy="305881"/>
                <a:chOff x="2080184" y="4349337"/>
                <a:chExt cx="824017" cy="397920"/>
              </a:xfrm>
            </p:grpSpPr>
            <p:sp>
              <p:nvSpPr>
                <p:cNvPr id="1176" name="Google Shape;1176;p34"/>
                <p:cNvSpPr/>
                <p:nvPr/>
              </p:nvSpPr>
              <p:spPr>
                <a:xfrm>
                  <a:off x="2085362" y="4353943"/>
                  <a:ext cx="814233" cy="388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1" h="12236" extrusionOk="0">
                      <a:moveTo>
                        <a:pt x="12055" y="0"/>
                      </a:moveTo>
                      <a:lnTo>
                        <a:pt x="10788" y="18"/>
                      </a:lnTo>
                      <a:lnTo>
                        <a:pt x="9557" y="199"/>
                      </a:lnTo>
                      <a:lnTo>
                        <a:pt x="8381" y="525"/>
                      </a:lnTo>
                      <a:lnTo>
                        <a:pt x="7331" y="996"/>
                      </a:lnTo>
                      <a:lnTo>
                        <a:pt x="6408" y="1629"/>
                      </a:lnTo>
                      <a:lnTo>
                        <a:pt x="5684" y="2425"/>
                      </a:lnTo>
                      <a:lnTo>
                        <a:pt x="5213" y="3349"/>
                      </a:lnTo>
                      <a:lnTo>
                        <a:pt x="4996" y="4453"/>
                      </a:lnTo>
                      <a:lnTo>
                        <a:pt x="5032" y="5068"/>
                      </a:lnTo>
                      <a:lnTo>
                        <a:pt x="5032" y="5068"/>
                      </a:lnTo>
                      <a:lnTo>
                        <a:pt x="4797" y="4923"/>
                      </a:lnTo>
                      <a:lnTo>
                        <a:pt x="4308" y="4706"/>
                      </a:lnTo>
                      <a:lnTo>
                        <a:pt x="3548" y="4525"/>
                      </a:lnTo>
                      <a:lnTo>
                        <a:pt x="2552" y="4598"/>
                      </a:lnTo>
                      <a:lnTo>
                        <a:pt x="1647" y="4923"/>
                      </a:lnTo>
                      <a:lnTo>
                        <a:pt x="869" y="5503"/>
                      </a:lnTo>
                      <a:lnTo>
                        <a:pt x="308" y="6263"/>
                      </a:lnTo>
                      <a:lnTo>
                        <a:pt x="55" y="6951"/>
                      </a:lnTo>
                      <a:lnTo>
                        <a:pt x="0" y="7439"/>
                      </a:lnTo>
                      <a:lnTo>
                        <a:pt x="18" y="7964"/>
                      </a:lnTo>
                      <a:lnTo>
                        <a:pt x="145" y="8507"/>
                      </a:lnTo>
                      <a:lnTo>
                        <a:pt x="254" y="8779"/>
                      </a:lnTo>
                      <a:lnTo>
                        <a:pt x="398" y="9141"/>
                      </a:lnTo>
                      <a:lnTo>
                        <a:pt x="797" y="9738"/>
                      </a:lnTo>
                      <a:lnTo>
                        <a:pt x="1249" y="10227"/>
                      </a:lnTo>
                      <a:lnTo>
                        <a:pt x="1792" y="10589"/>
                      </a:lnTo>
                      <a:lnTo>
                        <a:pt x="2371" y="10842"/>
                      </a:lnTo>
                      <a:lnTo>
                        <a:pt x="3005" y="11005"/>
                      </a:lnTo>
                      <a:lnTo>
                        <a:pt x="4018" y="11096"/>
                      </a:lnTo>
                      <a:lnTo>
                        <a:pt x="5430" y="10933"/>
                      </a:lnTo>
                      <a:lnTo>
                        <a:pt x="6842" y="10534"/>
                      </a:lnTo>
                      <a:lnTo>
                        <a:pt x="8145" y="9955"/>
                      </a:lnTo>
                      <a:lnTo>
                        <a:pt x="9286" y="9267"/>
                      </a:lnTo>
                      <a:lnTo>
                        <a:pt x="9738" y="8905"/>
                      </a:lnTo>
                      <a:lnTo>
                        <a:pt x="9955" y="9231"/>
                      </a:lnTo>
                      <a:lnTo>
                        <a:pt x="10516" y="9847"/>
                      </a:lnTo>
                      <a:lnTo>
                        <a:pt x="11222" y="10426"/>
                      </a:lnTo>
                      <a:lnTo>
                        <a:pt x="12019" y="10933"/>
                      </a:lnTo>
                      <a:lnTo>
                        <a:pt x="12924" y="11385"/>
                      </a:lnTo>
                      <a:lnTo>
                        <a:pt x="13865" y="11729"/>
                      </a:lnTo>
                      <a:lnTo>
                        <a:pt x="14861" y="12001"/>
                      </a:lnTo>
                      <a:lnTo>
                        <a:pt x="15838" y="12182"/>
                      </a:lnTo>
                      <a:lnTo>
                        <a:pt x="16797" y="12236"/>
                      </a:lnTo>
                      <a:lnTo>
                        <a:pt x="17684" y="12182"/>
                      </a:lnTo>
                      <a:lnTo>
                        <a:pt x="18517" y="12001"/>
                      </a:lnTo>
                      <a:lnTo>
                        <a:pt x="19223" y="11693"/>
                      </a:lnTo>
                      <a:lnTo>
                        <a:pt x="19820" y="11222"/>
                      </a:lnTo>
                      <a:lnTo>
                        <a:pt x="20236" y="10607"/>
                      </a:lnTo>
                      <a:lnTo>
                        <a:pt x="20472" y="9829"/>
                      </a:lnTo>
                      <a:lnTo>
                        <a:pt x="20472" y="8869"/>
                      </a:lnTo>
                      <a:lnTo>
                        <a:pt x="20381" y="8308"/>
                      </a:lnTo>
                      <a:lnTo>
                        <a:pt x="20417" y="8362"/>
                      </a:lnTo>
                      <a:lnTo>
                        <a:pt x="20598" y="8417"/>
                      </a:lnTo>
                      <a:lnTo>
                        <a:pt x="21123" y="8399"/>
                      </a:lnTo>
                      <a:lnTo>
                        <a:pt x="22173" y="8163"/>
                      </a:lnTo>
                      <a:lnTo>
                        <a:pt x="23386" y="7711"/>
                      </a:lnTo>
                      <a:lnTo>
                        <a:pt x="24255" y="7204"/>
                      </a:lnTo>
                      <a:lnTo>
                        <a:pt x="24761" y="6824"/>
                      </a:lnTo>
                      <a:lnTo>
                        <a:pt x="25178" y="6389"/>
                      </a:lnTo>
                      <a:lnTo>
                        <a:pt x="25467" y="5901"/>
                      </a:lnTo>
                      <a:lnTo>
                        <a:pt x="25630" y="5358"/>
                      </a:lnTo>
                      <a:lnTo>
                        <a:pt x="25594" y="4760"/>
                      </a:lnTo>
                      <a:lnTo>
                        <a:pt x="25377" y="4127"/>
                      </a:lnTo>
                      <a:lnTo>
                        <a:pt x="24906" y="3439"/>
                      </a:lnTo>
                      <a:lnTo>
                        <a:pt x="24580" y="3077"/>
                      </a:lnTo>
                      <a:lnTo>
                        <a:pt x="24218" y="2733"/>
                      </a:lnTo>
                      <a:lnTo>
                        <a:pt x="23386" y="2208"/>
                      </a:lnTo>
                      <a:lnTo>
                        <a:pt x="22463" y="1864"/>
                      </a:lnTo>
                      <a:lnTo>
                        <a:pt x="21503" y="1738"/>
                      </a:lnTo>
                      <a:lnTo>
                        <a:pt x="20544" y="1864"/>
                      </a:lnTo>
                      <a:lnTo>
                        <a:pt x="19639" y="2244"/>
                      </a:lnTo>
                      <a:lnTo>
                        <a:pt x="18825" y="2914"/>
                      </a:lnTo>
                      <a:lnTo>
                        <a:pt x="18155" y="3892"/>
                      </a:lnTo>
                      <a:lnTo>
                        <a:pt x="17901" y="4507"/>
                      </a:lnTo>
                      <a:lnTo>
                        <a:pt x="17920" y="3946"/>
                      </a:lnTo>
                      <a:lnTo>
                        <a:pt x="17684" y="2950"/>
                      </a:lnTo>
                      <a:lnTo>
                        <a:pt x="17196" y="2100"/>
                      </a:lnTo>
                      <a:lnTo>
                        <a:pt x="16453" y="1376"/>
                      </a:lnTo>
                      <a:lnTo>
                        <a:pt x="15530" y="815"/>
                      </a:lnTo>
                      <a:lnTo>
                        <a:pt x="14462" y="398"/>
                      </a:lnTo>
                      <a:lnTo>
                        <a:pt x="13286" y="109"/>
                      </a:lnTo>
                      <a:lnTo>
                        <a:pt x="1205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4"/>
                <p:cNvSpPr/>
                <p:nvPr/>
              </p:nvSpPr>
              <p:spPr>
                <a:xfrm>
                  <a:off x="2080184" y="4349337"/>
                  <a:ext cx="824017" cy="39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9" h="12526" extrusionOk="0">
                      <a:moveTo>
                        <a:pt x="12327" y="0"/>
                      </a:moveTo>
                      <a:lnTo>
                        <a:pt x="11096" y="18"/>
                      </a:lnTo>
                      <a:lnTo>
                        <a:pt x="9865" y="163"/>
                      </a:lnTo>
                      <a:lnTo>
                        <a:pt x="8707" y="453"/>
                      </a:lnTo>
                      <a:lnTo>
                        <a:pt x="7639" y="887"/>
                      </a:lnTo>
                      <a:lnTo>
                        <a:pt x="7168" y="1159"/>
                      </a:lnTo>
                      <a:lnTo>
                        <a:pt x="6643" y="1521"/>
                      </a:lnTo>
                      <a:lnTo>
                        <a:pt x="5829" y="2335"/>
                      </a:lnTo>
                      <a:lnTo>
                        <a:pt x="5286" y="3295"/>
                      </a:lnTo>
                      <a:lnTo>
                        <a:pt x="5032" y="4362"/>
                      </a:lnTo>
                      <a:lnTo>
                        <a:pt x="5014" y="4942"/>
                      </a:lnTo>
                      <a:lnTo>
                        <a:pt x="4761" y="4797"/>
                      </a:lnTo>
                      <a:lnTo>
                        <a:pt x="4218" y="4616"/>
                      </a:lnTo>
                      <a:lnTo>
                        <a:pt x="3421" y="4507"/>
                      </a:lnTo>
                      <a:lnTo>
                        <a:pt x="2426" y="4652"/>
                      </a:lnTo>
                      <a:lnTo>
                        <a:pt x="1539" y="5068"/>
                      </a:lnTo>
                      <a:lnTo>
                        <a:pt x="1159" y="5340"/>
                      </a:lnTo>
                      <a:lnTo>
                        <a:pt x="779" y="5702"/>
                      </a:lnTo>
                      <a:lnTo>
                        <a:pt x="236" y="6534"/>
                      </a:lnTo>
                      <a:lnTo>
                        <a:pt x="0" y="7476"/>
                      </a:lnTo>
                      <a:lnTo>
                        <a:pt x="91" y="8489"/>
                      </a:lnTo>
                      <a:lnTo>
                        <a:pt x="272" y="8996"/>
                      </a:lnTo>
                      <a:lnTo>
                        <a:pt x="543" y="8869"/>
                      </a:lnTo>
                      <a:lnTo>
                        <a:pt x="380" y="8417"/>
                      </a:lnTo>
                      <a:lnTo>
                        <a:pt x="308" y="7512"/>
                      </a:lnTo>
                      <a:lnTo>
                        <a:pt x="507" y="6661"/>
                      </a:lnTo>
                      <a:lnTo>
                        <a:pt x="996" y="5901"/>
                      </a:lnTo>
                      <a:lnTo>
                        <a:pt x="1358" y="5575"/>
                      </a:lnTo>
                      <a:lnTo>
                        <a:pt x="1720" y="5304"/>
                      </a:lnTo>
                      <a:lnTo>
                        <a:pt x="2589" y="4924"/>
                      </a:lnTo>
                      <a:lnTo>
                        <a:pt x="3313" y="4815"/>
                      </a:lnTo>
                      <a:lnTo>
                        <a:pt x="3819" y="4851"/>
                      </a:lnTo>
                      <a:lnTo>
                        <a:pt x="4344" y="4960"/>
                      </a:lnTo>
                      <a:lnTo>
                        <a:pt x="4851" y="5177"/>
                      </a:lnTo>
                      <a:lnTo>
                        <a:pt x="5105" y="5340"/>
                      </a:lnTo>
                      <a:lnTo>
                        <a:pt x="5177" y="5376"/>
                      </a:lnTo>
                      <a:lnTo>
                        <a:pt x="5267" y="5340"/>
                      </a:lnTo>
                      <a:lnTo>
                        <a:pt x="5322" y="5286"/>
                      </a:lnTo>
                      <a:lnTo>
                        <a:pt x="5340" y="5195"/>
                      </a:lnTo>
                      <a:lnTo>
                        <a:pt x="5322" y="4833"/>
                      </a:lnTo>
                      <a:lnTo>
                        <a:pt x="5358" y="4163"/>
                      </a:lnTo>
                      <a:lnTo>
                        <a:pt x="5521" y="3566"/>
                      </a:lnTo>
                      <a:lnTo>
                        <a:pt x="5738" y="3041"/>
                      </a:lnTo>
                      <a:lnTo>
                        <a:pt x="6209" y="2353"/>
                      </a:lnTo>
                      <a:lnTo>
                        <a:pt x="6951" y="1665"/>
                      </a:lnTo>
                      <a:lnTo>
                        <a:pt x="7331" y="1430"/>
                      </a:lnTo>
                      <a:lnTo>
                        <a:pt x="7783" y="1159"/>
                      </a:lnTo>
                      <a:lnTo>
                        <a:pt x="8815" y="742"/>
                      </a:lnTo>
                      <a:lnTo>
                        <a:pt x="9937" y="453"/>
                      </a:lnTo>
                      <a:lnTo>
                        <a:pt x="11114" y="308"/>
                      </a:lnTo>
                      <a:lnTo>
                        <a:pt x="12309" y="290"/>
                      </a:lnTo>
                      <a:lnTo>
                        <a:pt x="13485" y="417"/>
                      </a:lnTo>
                      <a:lnTo>
                        <a:pt x="14589" y="688"/>
                      </a:lnTo>
                      <a:lnTo>
                        <a:pt x="15621" y="1086"/>
                      </a:lnTo>
                      <a:lnTo>
                        <a:pt x="16073" y="1340"/>
                      </a:lnTo>
                      <a:lnTo>
                        <a:pt x="16417" y="1575"/>
                      </a:lnTo>
                      <a:lnTo>
                        <a:pt x="17105" y="2172"/>
                      </a:lnTo>
                      <a:lnTo>
                        <a:pt x="17648" y="2987"/>
                      </a:lnTo>
                      <a:lnTo>
                        <a:pt x="17865" y="3747"/>
                      </a:lnTo>
                      <a:lnTo>
                        <a:pt x="17920" y="4326"/>
                      </a:lnTo>
                      <a:lnTo>
                        <a:pt x="17902" y="4652"/>
                      </a:lnTo>
                      <a:lnTo>
                        <a:pt x="17920" y="4761"/>
                      </a:lnTo>
                      <a:lnTo>
                        <a:pt x="18028" y="4815"/>
                      </a:lnTo>
                      <a:lnTo>
                        <a:pt x="18137" y="4797"/>
                      </a:lnTo>
                      <a:lnTo>
                        <a:pt x="18191" y="4706"/>
                      </a:lnTo>
                      <a:lnTo>
                        <a:pt x="18463" y="4073"/>
                      </a:lnTo>
                      <a:lnTo>
                        <a:pt x="19114" y="3132"/>
                      </a:lnTo>
                      <a:lnTo>
                        <a:pt x="19838" y="2534"/>
                      </a:lnTo>
                      <a:lnTo>
                        <a:pt x="20562" y="2208"/>
                      </a:lnTo>
                      <a:lnTo>
                        <a:pt x="20888" y="2118"/>
                      </a:lnTo>
                      <a:lnTo>
                        <a:pt x="21377" y="2046"/>
                      </a:lnTo>
                      <a:lnTo>
                        <a:pt x="22372" y="2100"/>
                      </a:lnTo>
                      <a:lnTo>
                        <a:pt x="23350" y="2426"/>
                      </a:lnTo>
                      <a:lnTo>
                        <a:pt x="24237" y="2969"/>
                      </a:lnTo>
                      <a:lnTo>
                        <a:pt x="24635" y="3331"/>
                      </a:lnTo>
                      <a:lnTo>
                        <a:pt x="24870" y="3584"/>
                      </a:lnTo>
                      <a:lnTo>
                        <a:pt x="25250" y="4091"/>
                      </a:lnTo>
                      <a:lnTo>
                        <a:pt x="25504" y="4598"/>
                      </a:lnTo>
                      <a:lnTo>
                        <a:pt x="25630" y="5068"/>
                      </a:lnTo>
                      <a:lnTo>
                        <a:pt x="25648" y="5304"/>
                      </a:lnTo>
                      <a:lnTo>
                        <a:pt x="25630" y="5503"/>
                      </a:lnTo>
                      <a:lnTo>
                        <a:pt x="25540" y="5883"/>
                      </a:lnTo>
                      <a:lnTo>
                        <a:pt x="25232" y="6426"/>
                      </a:lnTo>
                      <a:lnTo>
                        <a:pt x="24888" y="6770"/>
                      </a:lnTo>
                      <a:lnTo>
                        <a:pt x="24635" y="7005"/>
                      </a:lnTo>
                      <a:lnTo>
                        <a:pt x="24038" y="7421"/>
                      </a:lnTo>
                      <a:lnTo>
                        <a:pt x="23060" y="7892"/>
                      </a:lnTo>
                      <a:lnTo>
                        <a:pt x="21793" y="8290"/>
                      </a:lnTo>
                      <a:lnTo>
                        <a:pt x="20870" y="8435"/>
                      </a:lnTo>
                      <a:lnTo>
                        <a:pt x="20689" y="8399"/>
                      </a:lnTo>
                      <a:lnTo>
                        <a:pt x="20617" y="8308"/>
                      </a:lnTo>
                      <a:lnTo>
                        <a:pt x="20526" y="8308"/>
                      </a:lnTo>
                      <a:lnTo>
                        <a:pt x="20454" y="8326"/>
                      </a:lnTo>
                      <a:lnTo>
                        <a:pt x="20399" y="8435"/>
                      </a:lnTo>
                      <a:lnTo>
                        <a:pt x="20399" y="8489"/>
                      </a:lnTo>
                      <a:lnTo>
                        <a:pt x="20508" y="9123"/>
                      </a:lnTo>
                      <a:lnTo>
                        <a:pt x="20472" y="9937"/>
                      </a:lnTo>
                      <a:lnTo>
                        <a:pt x="20345" y="10426"/>
                      </a:lnTo>
                      <a:lnTo>
                        <a:pt x="20146" y="10860"/>
                      </a:lnTo>
                      <a:lnTo>
                        <a:pt x="19874" y="11241"/>
                      </a:lnTo>
                      <a:lnTo>
                        <a:pt x="19512" y="11566"/>
                      </a:lnTo>
                      <a:lnTo>
                        <a:pt x="19078" y="11820"/>
                      </a:lnTo>
                      <a:lnTo>
                        <a:pt x="18825" y="11928"/>
                      </a:lnTo>
                      <a:lnTo>
                        <a:pt x="18336" y="12091"/>
                      </a:lnTo>
                      <a:lnTo>
                        <a:pt x="17178" y="12236"/>
                      </a:lnTo>
                      <a:lnTo>
                        <a:pt x="15929" y="12146"/>
                      </a:lnTo>
                      <a:lnTo>
                        <a:pt x="14625" y="11892"/>
                      </a:lnTo>
                      <a:lnTo>
                        <a:pt x="13358" y="11458"/>
                      </a:lnTo>
                      <a:lnTo>
                        <a:pt x="12164" y="10879"/>
                      </a:lnTo>
                      <a:lnTo>
                        <a:pt x="11132" y="10191"/>
                      </a:lnTo>
                      <a:lnTo>
                        <a:pt x="10317" y="9394"/>
                      </a:lnTo>
                      <a:lnTo>
                        <a:pt x="10028" y="8960"/>
                      </a:lnTo>
                      <a:lnTo>
                        <a:pt x="9992" y="8924"/>
                      </a:lnTo>
                      <a:lnTo>
                        <a:pt x="9919" y="8888"/>
                      </a:lnTo>
                      <a:lnTo>
                        <a:pt x="9865" y="8888"/>
                      </a:lnTo>
                      <a:lnTo>
                        <a:pt x="9811" y="8924"/>
                      </a:lnTo>
                      <a:lnTo>
                        <a:pt x="9358" y="9286"/>
                      </a:lnTo>
                      <a:lnTo>
                        <a:pt x="8182" y="9992"/>
                      </a:lnTo>
                      <a:lnTo>
                        <a:pt x="6788" y="10589"/>
                      </a:lnTo>
                      <a:lnTo>
                        <a:pt x="5286" y="10987"/>
                      </a:lnTo>
                      <a:lnTo>
                        <a:pt x="4507" y="11060"/>
                      </a:lnTo>
                      <a:lnTo>
                        <a:pt x="4525" y="11367"/>
                      </a:lnTo>
                      <a:lnTo>
                        <a:pt x="5304" y="11295"/>
                      </a:lnTo>
                      <a:lnTo>
                        <a:pt x="6806" y="10915"/>
                      </a:lnTo>
                      <a:lnTo>
                        <a:pt x="8182" y="10336"/>
                      </a:lnTo>
                      <a:lnTo>
                        <a:pt x="9376" y="9630"/>
                      </a:lnTo>
                      <a:lnTo>
                        <a:pt x="9865" y="9268"/>
                      </a:lnTo>
                      <a:lnTo>
                        <a:pt x="10118" y="9612"/>
                      </a:lnTo>
                      <a:lnTo>
                        <a:pt x="10752" y="10263"/>
                      </a:lnTo>
                      <a:lnTo>
                        <a:pt x="11530" y="10860"/>
                      </a:lnTo>
                      <a:lnTo>
                        <a:pt x="12417" y="11385"/>
                      </a:lnTo>
                      <a:lnTo>
                        <a:pt x="13395" y="11820"/>
                      </a:lnTo>
                      <a:lnTo>
                        <a:pt x="14426" y="12164"/>
                      </a:lnTo>
                      <a:lnTo>
                        <a:pt x="15458" y="12399"/>
                      </a:lnTo>
                      <a:lnTo>
                        <a:pt x="16490" y="12526"/>
                      </a:lnTo>
                      <a:lnTo>
                        <a:pt x="16997" y="12526"/>
                      </a:lnTo>
                      <a:lnTo>
                        <a:pt x="17521" y="12508"/>
                      </a:lnTo>
                      <a:lnTo>
                        <a:pt x="18499" y="12363"/>
                      </a:lnTo>
                      <a:lnTo>
                        <a:pt x="18933" y="12200"/>
                      </a:lnTo>
                      <a:lnTo>
                        <a:pt x="19331" y="12037"/>
                      </a:lnTo>
                      <a:lnTo>
                        <a:pt x="19874" y="11657"/>
                      </a:lnTo>
                      <a:lnTo>
                        <a:pt x="20200" y="11331"/>
                      </a:lnTo>
                      <a:lnTo>
                        <a:pt x="20490" y="10915"/>
                      </a:lnTo>
                      <a:lnTo>
                        <a:pt x="20689" y="10408"/>
                      </a:lnTo>
                      <a:lnTo>
                        <a:pt x="20798" y="9811"/>
                      </a:lnTo>
                      <a:lnTo>
                        <a:pt x="20798" y="9105"/>
                      </a:lnTo>
                      <a:lnTo>
                        <a:pt x="20743" y="8707"/>
                      </a:lnTo>
                      <a:lnTo>
                        <a:pt x="21087" y="8725"/>
                      </a:lnTo>
                      <a:lnTo>
                        <a:pt x="22119" y="8526"/>
                      </a:lnTo>
                      <a:lnTo>
                        <a:pt x="23368" y="8109"/>
                      </a:lnTo>
                      <a:lnTo>
                        <a:pt x="24291" y="7620"/>
                      </a:lnTo>
                      <a:lnTo>
                        <a:pt x="24852" y="7222"/>
                      </a:lnTo>
                      <a:lnTo>
                        <a:pt x="25105" y="7005"/>
                      </a:lnTo>
                      <a:lnTo>
                        <a:pt x="25305" y="6806"/>
                      </a:lnTo>
                      <a:lnTo>
                        <a:pt x="25612" y="6390"/>
                      </a:lnTo>
                      <a:lnTo>
                        <a:pt x="25829" y="5973"/>
                      </a:lnTo>
                      <a:lnTo>
                        <a:pt x="25938" y="5539"/>
                      </a:lnTo>
                      <a:lnTo>
                        <a:pt x="25938" y="5304"/>
                      </a:lnTo>
                      <a:lnTo>
                        <a:pt x="25938" y="5050"/>
                      </a:lnTo>
                      <a:lnTo>
                        <a:pt x="25811" y="4507"/>
                      </a:lnTo>
                      <a:lnTo>
                        <a:pt x="25522" y="3964"/>
                      </a:lnTo>
                      <a:lnTo>
                        <a:pt x="25105" y="3403"/>
                      </a:lnTo>
                      <a:lnTo>
                        <a:pt x="24852" y="3114"/>
                      </a:lnTo>
                      <a:lnTo>
                        <a:pt x="24418" y="2733"/>
                      </a:lnTo>
                      <a:lnTo>
                        <a:pt x="23476" y="2136"/>
                      </a:lnTo>
                      <a:lnTo>
                        <a:pt x="22427" y="1810"/>
                      </a:lnTo>
                      <a:lnTo>
                        <a:pt x="21359" y="1738"/>
                      </a:lnTo>
                      <a:lnTo>
                        <a:pt x="20834" y="1828"/>
                      </a:lnTo>
                      <a:lnTo>
                        <a:pt x="20417" y="1937"/>
                      </a:lnTo>
                      <a:lnTo>
                        <a:pt x="19657" y="2299"/>
                      </a:lnTo>
                      <a:lnTo>
                        <a:pt x="18988" y="2842"/>
                      </a:lnTo>
                      <a:lnTo>
                        <a:pt x="18426" y="3548"/>
                      </a:lnTo>
                      <a:lnTo>
                        <a:pt x="18209" y="3964"/>
                      </a:lnTo>
                      <a:lnTo>
                        <a:pt x="18137" y="3530"/>
                      </a:lnTo>
                      <a:lnTo>
                        <a:pt x="17847" y="2715"/>
                      </a:lnTo>
                      <a:lnTo>
                        <a:pt x="17340" y="1991"/>
                      </a:lnTo>
                      <a:lnTo>
                        <a:pt x="16653" y="1358"/>
                      </a:lnTo>
                      <a:lnTo>
                        <a:pt x="16236" y="1086"/>
                      </a:lnTo>
                      <a:lnTo>
                        <a:pt x="15766" y="815"/>
                      </a:lnTo>
                      <a:lnTo>
                        <a:pt x="14698" y="398"/>
                      </a:lnTo>
                      <a:lnTo>
                        <a:pt x="13539" y="127"/>
                      </a:lnTo>
                      <a:lnTo>
                        <a:pt x="123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34"/>
                <p:cNvSpPr/>
                <p:nvPr/>
              </p:nvSpPr>
              <p:spPr>
                <a:xfrm>
                  <a:off x="2080184" y="4349337"/>
                  <a:ext cx="797555" cy="39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6" h="12526" extrusionOk="0">
                      <a:moveTo>
                        <a:pt x="12327" y="0"/>
                      </a:moveTo>
                      <a:lnTo>
                        <a:pt x="11096" y="18"/>
                      </a:lnTo>
                      <a:lnTo>
                        <a:pt x="9865" y="163"/>
                      </a:lnTo>
                      <a:lnTo>
                        <a:pt x="8707" y="453"/>
                      </a:lnTo>
                      <a:lnTo>
                        <a:pt x="7639" y="887"/>
                      </a:lnTo>
                      <a:lnTo>
                        <a:pt x="7168" y="1159"/>
                      </a:lnTo>
                      <a:lnTo>
                        <a:pt x="6643" y="1521"/>
                      </a:lnTo>
                      <a:lnTo>
                        <a:pt x="5829" y="2335"/>
                      </a:lnTo>
                      <a:lnTo>
                        <a:pt x="5286" y="3295"/>
                      </a:lnTo>
                      <a:lnTo>
                        <a:pt x="5032" y="4362"/>
                      </a:lnTo>
                      <a:lnTo>
                        <a:pt x="5014" y="4942"/>
                      </a:lnTo>
                      <a:lnTo>
                        <a:pt x="4761" y="4797"/>
                      </a:lnTo>
                      <a:lnTo>
                        <a:pt x="4218" y="4616"/>
                      </a:lnTo>
                      <a:lnTo>
                        <a:pt x="3421" y="4507"/>
                      </a:lnTo>
                      <a:lnTo>
                        <a:pt x="2426" y="4652"/>
                      </a:lnTo>
                      <a:lnTo>
                        <a:pt x="1539" y="5068"/>
                      </a:lnTo>
                      <a:lnTo>
                        <a:pt x="1159" y="5340"/>
                      </a:lnTo>
                      <a:lnTo>
                        <a:pt x="779" y="5702"/>
                      </a:lnTo>
                      <a:lnTo>
                        <a:pt x="236" y="6534"/>
                      </a:lnTo>
                      <a:lnTo>
                        <a:pt x="0" y="7476"/>
                      </a:lnTo>
                      <a:lnTo>
                        <a:pt x="91" y="8489"/>
                      </a:lnTo>
                      <a:lnTo>
                        <a:pt x="272" y="8996"/>
                      </a:lnTo>
                      <a:lnTo>
                        <a:pt x="435" y="9376"/>
                      </a:lnTo>
                      <a:lnTo>
                        <a:pt x="869" y="10010"/>
                      </a:lnTo>
                      <a:lnTo>
                        <a:pt x="1358" y="10517"/>
                      </a:lnTo>
                      <a:lnTo>
                        <a:pt x="1901" y="10879"/>
                      </a:lnTo>
                      <a:lnTo>
                        <a:pt x="2480" y="11132"/>
                      </a:lnTo>
                      <a:lnTo>
                        <a:pt x="3077" y="11295"/>
                      </a:lnTo>
                      <a:lnTo>
                        <a:pt x="3964" y="11385"/>
                      </a:lnTo>
                      <a:lnTo>
                        <a:pt x="4525" y="11367"/>
                      </a:lnTo>
                      <a:lnTo>
                        <a:pt x="5304" y="11295"/>
                      </a:lnTo>
                      <a:lnTo>
                        <a:pt x="6806" y="10915"/>
                      </a:lnTo>
                      <a:lnTo>
                        <a:pt x="8182" y="10336"/>
                      </a:lnTo>
                      <a:lnTo>
                        <a:pt x="9376" y="9630"/>
                      </a:lnTo>
                      <a:lnTo>
                        <a:pt x="9865" y="9268"/>
                      </a:lnTo>
                      <a:lnTo>
                        <a:pt x="10118" y="9612"/>
                      </a:lnTo>
                      <a:lnTo>
                        <a:pt x="10752" y="10263"/>
                      </a:lnTo>
                      <a:lnTo>
                        <a:pt x="11530" y="10860"/>
                      </a:lnTo>
                      <a:lnTo>
                        <a:pt x="12417" y="11385"/>
                      </a:lnTo>
                      <a:lnTo>
                        <a:pt x="13395" y="11820"/>
                      </a:lnTo>
                      <a:lnTo>
                        <a:pt x="14426" y="12164"/>
                      </a:lnTo>
                      <a:lnTo>
                        <a:pt x="15458" y="12399"/>
                      </a:lnTo>
                      <a:lnTo>
                        <a:pt x="16490" y="12526"/>
                      </a:lnTo>
                      <a:lnTo>
                        <a:pt x="16997" y="12526"/>
                      </a:lnTo>
                      <a:lnTo>
                        <a:pt x="17521" y="12508"/>
                      </a:lnTo>
                      <a:lnTo>
                        <a:pt x="18499" y="12363"/>
                      </a:lnTo>
                      <a:lnTo>
                        <a:pt x="18933" y="12200"/>
                      </a:lnTo>
                      <a:lnTo>
                        <a:pt x="19331" y="12037"/>
                      </a:lnTo>
                      <a:lnTo>
                        <a:pt x="19874" y="11657"/>
                      </a:lnTo>
                      <a:lnTo>
                        <a:pt x="20200" y="11331"/>
                      </a:lnTo>
                      <a:lnTo>
                        <a:pt x="20490" y="10915"/>
                      </a:lnTo>
                      <a:lnTo>
                        <a:pt x="20689" y="10408"/>
                      </a:lnTo>
                      <a:lnTo>
                        <a:pt x="20798" y="9811"/>
                      </a:lnTo>
                      <a:lnTo>
                        <a:pt x="20798" y="9105"/>
                      </a:lnTo>
                      <a:lnTo>
                        <a:pt x="20743" y="8707"/>
                      </a:lnTo>
                      <a:lnTo>
                        <a:pt x="21087" y="8725"/>
                      </a:lnTo>
                      <a:lnTo>
                        <a:pt x="22119" y="8526"/>
                      </a:lnTo>
                      <a:lnTo>
                        <a:pt x="23368" y="8109"/>
                      </a:lnTo>
                      <a:lnTo>
                        <a:pt x="24291" y="7620"/>
                      </a:lnTo>
                      <a:lnTo>
                        <a:pt x="24852" y="7222"/>
                      </a:lnTo>
                      <a:lnTo>
                        <a:pt x="25105" y="7005"/>
                      </a:lnTo>
                      <a:lnTo>
                        <a:pt x="24888" y="6770"/>
                      </a:lnTo>
                      <a:lnTo>
                        <a:pt x="24635" y="7005"/>
                      </a:lnTo>
                      <a:lnTo>
                        <a:pt x="24038" y="7421"/>
                      </a:lnTo>
                      <a:lnTo>
                        <a:pt x="23060" y="7892"/>
                      </a:lnTo>
                      <a:lnTo>
                        <a:pt x="21793" y="8290"/>
                      </a:lnTo>
                      <a:lnTo>
                        <a:pt x="20870" y="8435"/>
                      </a:lnTo>
                      <a:lnTo>
                        <a:pt x="20689" y="8399"/>
                      </a:lnTo>
                      <a:lnTo>
                        <a:pt x="20617" y="8308"/>
                      </a:lnTo>
                      <a:lnTo>
                        <a:pt x="20526" y="8308"/>
                      </a:lnTo>
                      <a:lnTo>
                        <a:pt x="20454" y="8326"/>
                      </a:lnTo>
                      <a:lnTo>
                        <a:pt x="20399" y="8435"/>
                      </a:lnTo>
                      <a:lnTo>
                        <a:pt x="20399" y="8489"/>
                      </a:lnTo>
                      <a:lnTo>
                        <a:pt x="20508" y="9123"/>
                      </a:lnTo>
                      <a:lnTo>
                        <a:pt x="20472" y="9937"/>
                      </a:lnTo>
                      <a:lnTo>
                        <a:pt x="20345" y="10426"/>
                      </a:lnTo>
                      <a:lnTo>
                        <a:pt x="20146" y="10860"/>
                      </a:lnTo>
                      <a:lnTo>
                        <a:pt x="19874" y="11241"/>
                      </a:lnTo>
                      <a:lnTo>
                        <a:pt x="19512" y="11566"/>
                      </a:lnTo>
                      <a:lnTo>
                        <a:pt x="19078" y="11820"/>
                      </a:lnTo>
                      <a:lnTo>
                        <a:pt x="18825" y="11928"/>
                      </a:lnTo>
                      <a:lnTo>
                        <a:pt x="18336" y="12091"/>
                      </a:lnTo>
                      <a:lnTo>
                        <a:pt x="17196" y="12236"/>
                      </a:lnTo>
                      <a:lnTo>
                        <a:pt x="15929" y="12146"/>
                      </a:lnTo>
                      <a:lnTo>
                        <a:pt x="14625" y="11892"/>
                      </a:lnTo>
                      <a:lnTo>
                        <a:pt x="13358" y="11458"/>
                      </a:lnTo>
                      <a:lnTo>
                        <a:pt x="12164" y="10879"/>
                      </a:lnTo>
                      <a:lnTo>
                        <a:pt x="11132" y="10191"/>
                      </a:lnTo>
                      <a:lnTo>
                        <a:pt x="10317" y="9394"/>
                      </a:lnTo>
                      <a:lnTo>
                        <a:pt x="10028" y="8960"/>
                      </a:lnTo>
                      <a:lnTo>
                        <a:pt x="9992" y="8924"/>
                      </a:lnTo>
                      <a:lnTo>
                        <a:pt x="9919" y="8888"/>
                      </a:lnTo>
                      <a:lnTo>
                        <a:pt x="9865" y="8888"/>
                      </a:lnTo>
                      <a:lnTo>
                        <a:pt x="9811" y="8924"/>
                      </a:lnTo>
                      <a:lnTo>
                        <a:pt x="9358" y="9286"/>
                      </a:lnTo>
                      <a:lnTo>
                        <a:pt x="8182" y="9992"/>
                      </a:lnTo>
                      <a:lnTo>
                        <a:pt x="6788" y="10589"/>
                      </a:lnTo>
                      <a:lnTo>
                        <a:pt x="5286" y="10987"/>
                      </a:lnTo>
                      <a:lnTo>
                        <a:pt x="4507" y="11060"/>
                      </a:lnTo>
                      <a:lnTo>
                        <a:pt x="3982" y="11096"/>
                      </a:lnTo>
                      <a:lnTo>
                        <a:pt x="2878" y="10951"/>
                      </a:lnTo>
                      <a:lnTo>
                        <a:pt x="2064" y="10625"/>
                      </a:lnTo>
                      <a:lnTo>
                        <a:pt x="1557" y="10281"/>
                      </a:lnTo>
                      <a:lnTo>
                        <a:pt x="1104" y="9829"/>
                      </a:lnTo>
                      <a:lnTo>
                        <a:pt x="706" y="9231"/>
                      </a:lnTo>
                      <a:lnTo>
                        <a:pt x="543" y="8869"/>
                      </a:lnTo>
                      <a:lnTo>
                        <a:pt x="380" y="8417"/>
                      </a:lnTo>
                      <a:lnTo>
                        <a:pt x="308" y="7512"/>
                      </a:lnTo>
                      <a:lnTo>
                        <a:pt x="507" y="6661"/>
                      </a:lnTo>
                      <a:lnTo>
                        <a:pt x="996" y="5901"/>
                      </a:lnTo>
                      <a:lnTo>
                        <a:pt x="1358" y="5575"/>
                      </a:lnTo>
                      <a:lnTo>
                        <a:pt x="1720" y="5304"/>
                      </a:lnTo>
                      <a:lnTo>
                        <a:pt x="2589" y="4924"/>
                      </a:lnTo>
                      <a:lnTo>
                        <a:pt x="3313" y="4815"/>
                      </a:lnTo>
                      <a:lnTo>
                        <a:pt x="3819" y="4851"/>
                      </a:lnTo>
                      <a:lnTo>
                        <a:pt x="4344" y="4960"/>
                      </a:lnTo>
                      <a:lnTo>
                        <a:pt x="4851" y="5177"/>
                      </a:lnTo>
                      <a:lnTo>
                        <a:pt x="5105" y="5340"/>
                      </a:lnTo>
                      <a:lnTo>
                        <a:pt x="5177" y="5376"/>
                      </a:lnTo>
                      <a:lnTo>
                        <a:pt x="5267" y="5340"/>
                      </a:lnTo>
                      <a:lnTo>
                        <a:pt x="5322" y="5286"/>
                      </a:lnTo>
                      <a:lnTo>
                        <a:pt x="5340" y="5195"/>
                      </a:lnTo>
                      <a:lnTo>
                        <a:pt x="5322" y="4833"/>
                      </a:lnTo>
                      <a:lnTo>
                        <a:pt x="5358" y="4163"/>
                      </a:lnTo>
                      <a:lnTo>
                        <a:pt x="5521" y="3566"/>
                      </a:lnTo>
                      <a:lnTo>
                        <a:pt x="5738" y="3041"/>
                      </a:lnTo>
                      <a:lnTo>
                        <a:pt x="6209" y="2353"/>
                      </a:lnTo>
                      <a:lnTo>
                        <a:pt x="6951" y="1665"/>
                      </a:lnTo>
                      <a:lnTo>
                        <a:pt x="7331" y="1430"/>
                      </a:lnTo>
                      <a:lnTo>
                        <a:pt x="7783" y="1159"/>
                      </a:lnTo>
                      <a:lnTo>
                        <a:pt x="8815" y="742"/>
                      </a:lnTo>
                      <a:lnTo>
                        <a:pt x="9937" y="453"/>
                      </a:lnTo>
                      <a:lnTo>
                        <a:pt x="11114" y="308"/>
                      </a:lnTo>
                      <a:lnTo>
                        <a:pt x="12309" y="290"/>
                      </a:lnTo>
                      <a:lnTo>
                        <a:pt x="13485" y="417"/>
                      </a:lnTo>
                      <a:lnTo>
                        <a:pt x="14589" y="688"/>
                      </a:lnTo>
                      <a:lnTo>
                        <a:pt x="15621" y="1086"/>
                      </a:lnTo>
                      <a:lnTo>
                        <a:pt x="16073" y="1340"/>
                      </a:lnTo>
                      <a:lnTo>
                        <a:pt x="16417" y="1575"/>
                      </a:lnTo>
                      <a:lnTo>
                        <a:pt x="17105" y="2172"/>
                      </a:lnTo>
                      <a:lnTo>
                        <a:pt x="17648" y="2987"/>
                      </a:lnTo>
                      <a:lnTo>
                        <a:pt x="17865" y="3747"/>
                      </a:lnTo>
                      <a:lnTo>
                        <a:pt x="17920" y="4326"/>
                      </a:lnTo>
                      <a:lnTo>
                        <a:pt x="17902" y="4652"/>
                      </a:lnTo>
                      <a:lnTo>
                        <a:pt x="17920" y="4761"/>
                      </a:lnTo>
                      <a:lnTo>
                        <a:pt x="18028" y="4815"/>
                      </a:lnTo>
                      <a:lnTo>
                        <a:pt x="18137" y="4797"/>
                      </a:lnTo>
                      <a:lnTo>
                        <a:pt x="18191" y="4706"/>
                      </a:lnTo>
                      <a:lnTo>
                        <a:pt x="18463" y="4073"/>
                      </a:lnTo>
                      <a:lnTo>
                        <a:pt x="19114" y="3132"/>
                      </a:lnTo>
                      <a:lnTo>
                        <a:pt x="19838" y="2534"/>
                      </a:lnTo>
                      <a:lnTo>
                        <a:pt x="20562" y="2208"/>
                      </a:lnTo>
                      <a:lnTo>
                        <a:pt x="20888" y="2118"/>
                      </a:lnTo>
                      <a:lnTo>
                        <a:pt x="21377" y="2046"/>
                      </a:lnTo>
                      <a:lnTo>
                        <a:pt x="22372" y="2100"/>
                      </a:lnTo>
                      <a:lnTo>
                        <a:pt x="23350" y="2426"/>
                      </a:lnTo>
                      <a:lnTo>
                        <a:pt x="24237" y="2969"/>
                      </a:lnTo>
                      <a:lnTo>
                        <a:pt x="24635" y="3331"/>
                      </a:lnTo>
                      <a:lnTo>
                        <a:pt x="24852" y="3114"/>
                      </a:lnTo>
                      <a:lnTo>
                        <a:pt x="24418" y="2733"/>
                      </a:lnTo>
                      <a:lnTo>
                        <a:pt x="23476" y="2136"/>
                      </a:lnTo>
                      <a:lnTo>
                        <a:pt x="22427" y="1810"/>
                      </a:lnTo>
                      <a:lnTo>
                        <a:pt x="21359" y="1738"/>
                      </a:lnTo>
                      <a:lnTo>
                        <a:pt x="20834" y="1828"/>
                      </a:lnTo>
                      <a:lnTo>
                        <a:pt x="20417" y="1937"/>
                      </a:lnTo>
                      <a:lnTo>
                        <a:pt x="19657" y="2299"/>
                      </a:lnTo>
                      <a:lnTo>
                        <a:pt x="18988" y="2842"/>
                      </a:lnTo>
                      <a:lnTo>
                        <a:pt x="18426" y="3548"/>
                      </a:lnTo>
                      <a:lnTo>
                        <a:pt x="18209" y="3964"/>
                      </a:lnTo>
                      <a:lnTo>
                        <a:pt x="18137" y="3530"/>
                      </a:lnTo>
                      <a:lnTo>
                        <a:pt x="17847" y="2715"/>
                      </a:lnTo>
                      <a:lnTo>
                        <a:pt x="17340" y="1991"/>
                      </a:lnTo>
                      <a:lnTo>
                        <a:pt x="16653" y="1358"/>
                      </a:lnTo>
                      <a:lnTo>
                        <a:pt x="16236" y="1086"/>
                      </a:lnTo>
                      <a:lnTo>
                        <a:pt x="15766" y="815"/>
                      </a:lnTo>
                      <a:lnTo>
                        <a:pt x="14698" y="398"/>
                      </a:lnTo>
                      <a:lnTo>
                        <a:pt x="13539" y="127"/>
                      </a:lnTo>
                      <a:lnTo>
                        <a:pt x="123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9"/>
          <p:cNvSpPr txBox="1">
            <a:spLocks noGrp="1"/>
          </p:cNvSpPr>
          <p:nvPr>
            <p:ph type="ctrTitle"/>
          </p:nvPr>
        </p:nvSpPr>
        <p:spPr>
          <a:xfrm>
            <a:off x="4527150" y="535000"/>
            <a:ext cx="3890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27" name="Google Shape;1427;p39"/>
          <p:cNvSpPr txBox="1">
            <a:spLocks noGrp="1"/>
          </p:cNvSpPr>
          <p:nvPr>
            <p:ph type="subTitle" idx="1"/>
          </p:nvPr>
        </p:nvSpPr>
        <p:spPr>
          <a:xfrm>
            <a:off x="4527150" y="1532800"/>
            <a:ext cx="3899400" cy="13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8" name="Google Shape;1428;p39"/>
          <p:cNvSpPr txBox="1"/>
          <p:nvPr/>
        </p:nvSpPr>
        <p:spPr>
          <a:xfrm>
            <a:off x="4527150" y="3869550"/>
            <a:ext cx="40905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ubik Medium"/>
                <a:ea typeface="Rubik Medium"/>
                <a:cs typeface="Rubik Medium"/>
                <a:sym typeface="Rubik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ubik Medium"/>
                <a:ea typeface="Rubik Medium"/>
                <a:cs typeface="Rubik Medium"/>
                <a:sym typeface="Rubik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ubik Medium"/>
                <a:ea typeface="Rubik Medium"/>
                <a:cs typeface="Rubik Medium"/>
                <a:sym typeface="Rubik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highlight>
                <a:srgbClr val="DFDEFC"/>
              </a:highlight>
              <a:latin typeface="Rubik Medium"/>
              <a:ea typeface="Rubik Medium"/>
              <a:cs typeface="Rubik Medium"/>
              <a:sym typeface="Rubik Medium"/>
            </a:endParaRPr>
          </a:p>
        </p:txBody>
      </p:sp>
      <p:grpSp>
        <p:nvGrpSpPr>
          <p:cNvPr id="1429" name="Google Shape;1429;p39"/>
          <p:cNvGrpSpPr/>
          <p:nvPr/>
        </p:nvGrpSpPr>
        <p:grpSpPr>
          <a:xfrm>
            <a:off x="-44748" y="474662"/>
            <a:ext cx="9292990" cy="2846837"/>
            <a:chOff x="-44748" y="474662"/>
            <a:chExt cx="9292990" cy="2846837"/>
          </a:xfrm>
        </p:grpSpPr>
        <p:grpSp>
          <p:nvGrpSpPr>
            <p:cNvPr id="1430" name="Google Shape;1430;p39"/>
            <p:cNvGrpSpPr/>
            <p:nvPr/>
          </p:nvGrpSpPr>
          <p:grpSpPr>
            <a:xfrm flipH="1">
              <a:off x="-44748" y="474662"/>
              <a:ext cx="731688" cy="1342774"/>
              <a:chOff x="4699890" y="2448370"/>
              <a:chExt cx="872304" cy="1600828"/>
            </a:xfrm>
          </p:grpSpPr>
          <p:sp>
            <p:nvSpPr>
              <p:cNvPr id="1431" name="Google Shape;1431;p39"/>
              <p:cNvSpPr/>
              <p:nvPr/>
            </p:nvSpPr>
            <p:spPr>
              <a:xfrm>
                <a:off x="4886779" y="2742759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1"/>
                    </a:moveTo>
                    <a:lnTo>
                      <a:pt x="0" y="272"/>
                    </a:lnTo>
                    <a:lnTo>
                      <a:pt x="109" y="761"/>
                    </a:lnTo>
                    <a:lnTo>
                      <a:pt x="489" y="1684"/>
                    </a:lnTo>
                    <a:lnTo>
                      <a:pt x="1285" y="2897"/>
                    </a:lnTo>
                    <a:lnTo>
                      <a:pt x="1882" y="3639"/>
                    </a:lnTo>
                    <a:lnTo>
                      <a:pt x="2244" y="4073"/>
                    </a:lnTo>
                    <a:lnTo>
                      <a:pt x="2570" y="4490"/>
                    </a:lnTo>
                    <a:lnTo>
                      <a:pt x="2987" y="5105"/>
                    </a:lnTo>
                    <a:lnTo>
                      <a:pt x="3765" y="6336"/>
                    </a:lnTo>
                    <a:lnTo>
                      <a:pt x="4489" y="7712"/>
                    </a:lnTo>
                    <a:lnTo>
                      <a:pt x="5213" y="9250"/>
                    </a:lnTo>
                    <a:lnTo>
                      <a:pt x="5575" y="10137"/>
                    </a:lnTo>
                    <a:lnTo>
                      <a:pt x="6064" y="11332"/>
                    </a:lnTo>
                    <a:lnTo>
                      <a:pt x="6987" y="13848"/>
                    </a:lnTo>
                    <a:lnTo>
                      <a:pt x="7874" y="16545"/>
                    </a:lnTo>
                    <a:lnTo>
                      <a:pt x="8743" y="19441"/>
                    </a:lnTo>
                    <a:lnTo>
                      <a:pt x="9141" y="20961"/>
                    </a:lnTo>
                    <a:lnTo>
                      <a:pt x="9521" y="22319"/>
                    </a:lnTo>
                    <a:lnTo>
                      <a:pt x="10353" y="25106"/>
                    </a:lnTo>
                    <a:lnTo>
                      <a:pt x="11331" y="27930"/>
                    </a:lnTo>
                    <a:lnTo>
                      <a:pt x="12471" y="30717"/>
                    </a:lnTo>
                    <a:lnTo>
                      <a:pt x="13811" y="33396"/>
                    </a:lnTo>
                    <a:lnTo>
                      <a:pt x="14969" y="35297"/>
                    </a:lnTo>
                    <a:lnTo>
                      <a:pt x="15820" y="36491"/>
                    </a:lnTo>
                    <a:lnTo>
                      <a:pt x="16743" y="37632"/>
                    </a:lnTo>
                    <a:lnTo>
                      <a:pt x="17720" y="38681"/>
                    </a:lnTo>
                    <a:lnTo>
                      <a:pt x="18770" y="39659"/>
                    </a:lnTo>
                    <a:lnTo>
                      <a:pt x="19892" y="40528"/>
                    </a:lnTo>
                    <a:lnTo>
                      <a:pt x="20490" y="40926"/>
                    </a:lnTo>
                    <a:lnTo>
                      <a:pt x="21377" y="39532"/>
                    </a:lnTo>
                    <a:lnTo>
                      <a:pt x="20834" y="39170"/>
                    </a:lnTo>
                    <a:lnTo>
                      <a:pt x="19784" y="38356"/>
                    </a:lnTo>
                    <a:lnTo>
                      <a:pt x="18806" y="37451"/>
                    </a:lnTo>
                    <a:lnTo>
                      <a:pt x="17901" y="36455"/>
                    </a:lnTo>
                    <a:lnTo>
                      <a:pt x="16634" y="34826"/>
                    </a:lnTo>
                    <a:lnTo>
                      <a:pt x="15168" y="32437"/>
                    </a:lnTo>
                    <a:lnTo>
                      <a:pt x="13901" y="29885"/>
                    </a:lnTo>
                    <a:lnTo>
                      <a:pt x="12815" y="27206"/>
                    </a:lnTo>
                    <a:lnTo>
                      <a:pt x="11892" y="24509"/>
                    </a:lnTo>
                    <a:lnTo>
                      <a:pt x="11096" y="21830"/>
                    </a:lnTo>
                    <a:lnTo>
                      <a:pt x="10734" y="20545"/>
                    </a:lnTo>
                    <a:lnTo>
                      <a:pt x="10317" y="18988"/>
                    </a:lnTo>
                    <a:lnTo>
                      <a:pt x="9448" y="16038"/>
                    </a:lnTo>
                    <a:lnTo>
                      <a:pt x="8543" y="13305"/>
                    </a:lnTo>
                    <a:lnTo>
                      <a:pt x="7602" y="10716"/>
                    </a:lnTo>
                    <a:lnTo>
                      <a:pt x="7113" y="9504"/>
                    </a:lnTo>
                    <a:lnTo>
                      <a:pt x="6715" y="8580"/>
                    </a:lnTo>
                    <a:lnTo>
                      <a:pt x="5955" y="6933"/>
                    </a:lnTo>
                    <a:lnTo>
                      <a:pt x="5177" y="5503"/>
                    </a:lnTo>
                    <a:lnTo>
                      <a:pt x="4344" y="4164"/>
                    </a:lnTo>
                    <a:lnTo>
                      <a:pt x="3892" y="3530"/>
                    </a:lnTo>
                    <a:lnTo>
                      <a:pt x="3548" y="3060"/>
                    </a:lnTo>
                    <a:lnTo>
                      <a:pt x="3168" y="2589"/>
                    </a:lnTo>
                    <a:lnTo>
                      <a:pt x="2643" y="1956"/>
                    </a:lnTo>
                    <a:lnTo>
                      <a:pt x="1991" y="996"/>
                    </a:lnTo>
                    <a:lnTo>
                      <a:pt x="1701" y="32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9"/>
              <p:cNvSpPr/>
              <p:nvPr/>
            </p:nvSpPr>
            <p:spPr>
              <a:xfrm>
                <a:off x="4882172" y="2741615"/>
                <a:ext cx="690022" cy="1307582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61" extrusionOk="0">
                    <a:moveTo>
                      <a:pt x="1919" y="1"/>
                    </a:moveTo>
                    <a:lnTo>
                      <a:pt x="1611" y="55"/>
                    </a:lnTo>
                    <a:lnTo>
                      <a:pt x="1702" y="399"/>
                    </a:lnTo>
                    <a:lnTo>
                      <a:pt x="2009" y="1087"/>
                    </a:lnTo>
                    <a:lnTo>
                      <a:pt x="2661" y="2082"/>
                    </a:lnTo>
                    <a:lnTo>
                      <a:pt x="3186" y="2716"/>
                    </a:lnTo>
                    <a:lnTo>
                      <a:pt x="3566" y="3186"/>
                    </a:lnTo>
                    <a:lnTo>
                      <a:pt x="3910" y="3657"/>
                    </a:lnTo>
                    <a:lnTo>
                      <a:pt x="4362" y="4290"/>
                    </a:lnTo>
                    <a:lnTo>
                      <a:pt x="5195" y="5612"/>
                    </a:lnTo>
                    <a:lnTo>
                      <a:pt x="5973" y="7042"/>
                    </a:lnTo>
                    <a:lnTo>
                      <a:pt x="6734" y="8671"/>
                    </a:lnTo>
                    <a:lnTo>
                      <a:pt x="7114" y="9594"/>
                    </a:lnTo>
                    <a:lnTo>
                      <a:pt x="7602" y="10825"/>
                    </a:lnTo>
                    <a:lnTo>
                      <a:pt x="8544" y="13395"/>
                    </a:lnTo>
                    <a:lnTo>
                      <a:pt x="9449" y="16128"/>
                    </a:lnTo>
                    <a:lnTo>
                      <a:pt x="10317" y="19060"/>
                    </a:lnTo>
                    <a:lnTo>
                      <a:pt x="10734" y="20617"/>
                    </a:lnTo>
                    <a:lnTo>
                      <a:pt x="11096" y="21902"/>
                    </a:lnTo>
                    <a:lnTo>
                      <a:pt x="11874" y="24563"/>
                    </a:lnTo>
                    <a:lnTo>
                      <a:pt x="12797" y="27260"/>
                    </a:lnTo>
                    <a:lnTo>
                      <a:pt x="13883" y="29921"/>
                    </a:lnTo>
                    <a:lnTo>
                      <a:pt x="15150" y="32491"/>
                    </a:lnTo>
                    <a:lnTo>
                      <a:pt x="16598" y="34880"/>
                    </a:lnTo>
                    <a:lnTo>
                      <a:pt x="17847" y="36509"/>
                    </a:lnTo>
                    <a:lnTo>
                      <a:pt x="18752" y="37505"/>
                    </a:lnTo>
                    <a:lnTo>
                      <a:pt x="19730" y="38410"/>
                    </a:lnTo>
                    <a:lnTo>
                      <a:pt x="20761" y="39242"/>
                    </a:lnTo>
                    <a:lnTo>
                      <a:pt x="21304" y="39622"/>
                    </a:lnTo>
                    <a:lnTo>
                      <a:pt x="20580" y="40745"/>
                    </a:lnTo>
                    <a:lnTo>
                      <a:pt x="20001" y="40346"/>
                    </a:lnTo>
                    <a:lnTo>
                      <a:pt x="18897" y="39478"/>
                    </a:lnTo>
                    <a:lnTo>
                      <a:pt x="17865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6" y="35152"/>
                    </a:lnTo>
                    <a:lnTo>
                      <a:pt x="14046" y="33269"/>
                    </a:lnTo>
                    <a:lnTo>
                      <a:pt x="12725" y="30608"/>
                    </a:lnTo>
                    <a:lnTo>
                      <a:pt x="11584" y="27839"/>
                    </a:lnTo>
                    <a:lnTo>
                      <a:pt x="10625" y="25052"/>
                    </a:lnTo>
                    <a:lnTo>
                      <a:pt x="9811" y="22300"/>
                    </a:lnTo>
                    <a:lnTo>
                      <a:pt x="9449" y="20961"/>
                    </a:lnTo>
                    <a:lnTo>
                      <a:pt x="9032" y="19422"/>
                    </a:lnTo>
                    <a:lnTo>
                      <a:pt x="8163" y="16526"/>
                    </a:lnTo>
                    <a:lnTo>
                      <a:pt x="7277" y="13829"/>
                    </a:lnTo>
                    <a:lnTo>
                      <a:pt x="6353" y="11313"/>
                    </a:lnTo>
                    <a:lnTo>
                      <a:pt x="5865" y="10101"/>
                    </a:lnTo>
                    <a:lnTo>
                      <a:pt x="5503" y="9232"/>
                    </a:lnTo>
                    <a:lnTo>
                      <a:pt x="4779" y="7675"/>
                    </a:lnTo>
                    <a:lnTo>
                      <a:pt x="4037" y="6300"/>
                    </a:lnTo>
                    <a:lnTo>
                      <a:pt x="3258" y="5051"/>
                    </a:lnTo>
                    <a:lnTo>
                      <a:pt x="2824" y="4453"/>
                    </a:lnTo>
                    <a:lnTo>
                      <a:pt x="2516" y="4037"/>
                    </a:lnTo>
                    <a:lnTo>
                      <a:pt x="2172" y="3621"/>
                    </a:lnTo>
                    <a:lnTo>
                      <a:pt x="2136" y="3566"/>
                    </a:lnTo>
                    <a:lnTo>
                      <a:pt x="1557" y="2861"/>
                    </a:lnTo>
                    <a:lnTo>
                      <a:pt x="779" y="1648"/>
                    </a:lnTo>
                    <a:lnTo>
                      <a:pt x="398" y="761"/>
                    </a:lnTo>
                    <a:lnTo>
                      <a:pt x="290" y="290"/>
                    </a:lnTo>
                    <a:lnTo>
                      <a:pt x="0" y="345"/>
                    </a:lnTo>
                    <a:lnTo>
                      <a:pt x="109" y="851"/>
                    </a:lnTo>
                    <a:lnTo>
                      <a:pt x="489" y="1775"/>
                    </a:lnTo>
                    <a:lnTo>
                      <a:pt x="1303" y="3023"/>
                    </a:lnTo>
                    <a:lnTo>
                      <a:pt x="1901" y="3766"/>
                    </a:lnTo>
                    <a:lnTo>
                      <a:pt x="1955" y="3802"/>
                    </a:lnTo>
                    <a:lnTo>
                      <a:pt x="2281" y="4218"/>
                    </a:lnTo>
                    <a:lnTo>
                      <a:pt x="2589" y="4616"/>
                    </a:lnTo>
                    <a:lnTo>
                      <a:pt x="3005" y="5214"/>
                    </a:lnTo>
                    <a:lnTo>
                      <a:pt x="3783" y="6463"/>
                    </a:lnTo>
                    <a:lnTo>
                      <a:pt x="4507" y="7802"/>
                    </a:lnTo>
                    <a:lnTo>
                      <a:pt x="5213" y="9340"/>
                    </a:lnTo>
                    <a:lnTo>
                      <a:pt x="5593" y="10227"/>
                    </a:lnTo>
                    <a:lnTo>
                      <a:pt x="6064" y="11422"/>
                    </a:lnTo>
                    <a:lnTo>
                      <a:pt x="6987" y="13938"/>
                    </a:lnTo>
                    <a:lnTo>
                      <a:pt x="7874" y="16635"/>
                    </a:lnTo>
                    <a:lnTo>
                      <a:pt x="8725" y="19513"/>
                    </a:lnTo>
                    <a:lnTo>
                      <a:pt x="9141" y="21033"/>
                    </a:lnTo>
                    <a:lnTo>
                      <a:pt x="9521" y="22391"/>
                    </a:lnTo>
                    <a:lnTo>
                      <a:pt x="10354" y="25196"/>
                    </a:lnTo>
                    <a:lnTo>
                      <a:pt x="11331" y="28020"/>
                    </a:lnTo>
                    <a:lnTo>
                      <a:pt x="12489" y="30826"/>
                    </a:lnTo>
                    <a:lnTo>
                      <a:pt x="13829" y="33523"/>
                    </a:lnTo>
                    <a:lnTo>
                      <a:pt x="15005" y="35441"/>
                    </a:lnTo>
                    <a:lnTo>
                      <a:pt x="15856" y="36636"/>
                    </a:lnTo>
                    <a:lnTo>
                      <a:pt x="16779" y="37776"/>
                    </a:lnTo>
                    <a:lnTo>
                      <a:pt x="17757" y="38826"/>
                    </a:lnTo>
                    <a:lnTo>
                      <a:pt x="18825" y="39803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61"/>
                    </a:lnTo>
                    <a:lnTo>
                      <a:pt x="21721" y="39532"/>
                    </a:lnTo>
                    <a:lnTo>
                      <a:pt x="21594" y="39441"/>
                    </a:lnTo>
                    <a:lnTo>
                      <a:pt x="21051" y="39079"/>
                    </a:lnTo>
                    <a:lnTo>
                      <a:pt x="20019" y="38265"/>
                    </a:lnTo>
                    <a:lnTo>
                      <a:pt x="19042" y="37360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40" y="32382"/>
                    </a:lnTo>
                    <a:lnTo>
                      <a:pt x="14173" y="29830"/>
                    </a:lnTo>
                    <a:lnTo>
                      <a:pt x="13105" y="27187"/>
                    </a:lnTo>
                    <a:lnTo>
                      <a:pt x="12182" y="24490"/>
                    </a:lnTo>
                    <a:lnTo>
                      <a:pt x="11385" y="21830"/>
                    </a:lnTo>
                    <a:lnTo>
                      <a:pt x="11041" y="20526"/>
                    </a:lnTo>
                    <a:lnTo>
                      <a:pt x="10607" y="18970"/>
                    </a:lnTo>
                    <a:lnTo>
                      <a:pt x="9738" y="16038"/>
                    </a:lnTo>
                    <a:lnTo>
                      <a:pt x="8833" y="13286"/>
                    </a:lnTo>
                    <a:lnTo>
                      <a:pt x="7892" y="10716"/>
                    </a:lnTo>
                    <a:lnTo>
                      <a:pt x="7385" y="9485"/>
                    </a:lnTo>
                    <a:lnTo>
                      <a:pt x="7005" y="8544"/>
                    </a:lnTo>
                    <a:lnTo>
                      <a:pt x="6245" y="6915"/>
                    </a:lnTo>
                    <a:lnTo>
                      <a:pt x="5467" y="5449"/>
                    </a:lnTo>
                    <a:lnTo>
                      <a:pt x="4616" y="4128"/>
                    </a:lnTo>
                    <a:lnTo>
                      <a:pt x="4163" y="3476"/>
                    </a:lnTo>
                    <a:lnTo>
                      <a:pt x="3801" y="3005"/>
                    </a:lnTo>
                    <a:lnTo>
                      <a:pt x="3421" y="2535"/>
                    </a:lnTo>
                    <a:lnTo>
                      <a:pt x="2914" y="1919"/>
                    </a:lnTo>
                    <a:lnTo>
                      <a:pt x="2281" y="960"/>
                    </a:lnTo>
                    <a:lnTo>
                      <a:pt x="1991" y="327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9"/>
              <p:cNvSpPr/>
              <p:nvPr/>
            </p:nvSpPr>
            <p:spPr>
              <a:xfrm>
                <a:off x="5154706" y="2922754"/>
                <a:ext cx="136314" cy="174817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5503" extrusionOk="0">
                    <a:moveTo>
                      <a:pt x="4291" y="0"/>
                    </a:moveTo>
                    <a:lnTo>
                      <a:pt x="3784" y="55"/>
                    </a:lnTo>
                    <a:lnTo>
                      <a:pt x="2879" y="254"/>
                    </a:lnTo>
                    <a:lnTo>
                      <a:pt x="2137" y="525"/>
                    </a:lnTo>
                    <a:lnTo>
                      <a:pt x="1521" y="869"/>
                    </a:lnTo>
                    <a:lnTo>
                      <a:pt x="1033" y="1285"/>
                    </a:lnTo>
                    <a:lnTo>
                      <a:pt x="652" y="1738"/>
                    </a:lnTo>
                    <a:lnTo>
                      <a:pt x="272" y="2444"/>
                    </a:lnTo>
                    <a:lnTo>
                      <a:pt x="19" y="3439"/>
                    </a:lnTo>
                    <a:lnTo>
                      <a:pt x="1" y="4344"/>
                    </a:lnTo>
                    <a:lnTo>
                      <a:pt x="146" y="5358"/>
                    </a:lnTo>
                    <a:lnTo>
                      <a:pt x="200" y="5503"/>
                    </a:lnTo>
                    <a:lnTo>
                      <a:pt x="327" y="5503"/>
                    </a:lnTo>
                    <a:lnTo>
                      <a:pt x="1141" y="5358"/>
                    </a:lnTo>
                    <a:lnTo>
                      <a:pt x="1865" y="5068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02" y="2896"/>
                    </a:lnTo>
                    <a:lnTo>
                      <a:pt x="4037" y="2227"/>
                    </a:lnTo>
                    <a:lnTo>
                      <a:pt x="4200" y="1430"/>
                    </a:lnTo>
                    <a:lnTo>
                      <a:pt x="4291" y="507"/>
                    </a:lnTo>
                    <a:lnTo>
                      <a:pt x="4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9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082" y="634"/>
                    </a:lnTo>
                    <a:lnTo>
                      <a:pt x="1539" y="960"/>
                    </a:lnTo>
                    <a:lnTo>
                      <a:pt x="1069" y="1358"/>
                    </a:lnTo>
                    <a:lnTo>
                      <a:pt x="689" y="1829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942" y="1991"/>
                    </a:lnTo>
                    <a:lnTo>
                      <a:pt x="1286" y="1575"/>
                    </a:lnTo>
                    <a:lnTo>
                      <a:pt x="1720" y="1195"/>
                    </a:lnTo>
                    <a:lnTo>
                      <a:pt x="2227" y="887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9"/>
              <p:cNvSpPr/>
              <p:nvPr/>
            </p:nvSpPr>
            <p:spPr>
              <a:xfrm>
                <a:off x="5149528" y="2917576"/>
                <a:ext cx="146671" cy="185173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29" extrusionOk="0">
                    <a:moveTo>
                      <a:pt x="4616" y="0"/>
                    </a:moveTo>
                    <a:lnTo>
                      <a:pt x="4454" y="19"/>
                    </a:lnTo>
                    <a:lnTo>
                      <a:pt x="3874" y="73"/>
                    </a:lnTo>
                    <a:lnTo>
                      <a:pt x="2843" y="308"/>
                    </a:lnTo>
                    <a:lnTo>
                      <a:pt x="2390" y="489"/>
                    </a:lnTo>
                    <a:lnTo>
                      <a:pt x="2499" y="761"/>
                    </a:lnTo>
                    <a:lnTo>
                      <a:pt x="2897" y="616"/>
                    </a:lnTo>
                    <a:lnTo>
                      <a:pt x="3802" y="399"/>
                    </a:lnTo>
                    <a:lnTo>
                      <a:pt x="4309" y="326"/>
                    </a:lnTo>
                    <a:lnTo>
                      <a:pt x="4291" y="978"/>
                    </a:lnTo>
                    <a:lnTo>
                      <a:pt x="4110" y="2154"/>
                    </a:lnTo>
                    <a:lnTo>
                      <a:pt x="3947" y="2679"/>
                    </a:lnTo>
                    <a:lnTo>
                      <a:pt x="3838" y="3005"/>
                    </a:lnTo>
                    <a:lnTo>
                      <a:pt x="3549" y="3584"/>
                    </a:lnTo>
                    <a:lnTo>
                      <a:pt x="3187" y="4109"/>
                    </a:lnTo>
                    <a:lnTo>
                      <a:pt x="2752" y="4544"/>
                    </a:lnTo>
                    <a:lnTo>
                      <a:pt x="2517" y="4743"/>
                    </a:lnTo>
                    <a:lnTo>
                      <a:pt x="2209" y="4960"/>
                    </a:lnTo>
                    <a:lnTo>
                      <a:pt x="1576" y="5268"/>
                    </a:lnTo>
                    <a:lnTo>
                      <a:pt x="779" y="5485"/>
                    </a:lnTo>
                    <a:lnTo>
                      <a:pt x="472" y="5521"/>
                    </a:lnTo>
                    <a:lnTo>
                      <a:pt x="363" y="5050"/>
                    </a:lnTo>
                    <a:lnTo>
                      <a:pt x="327" y="3729"/>
                    </a:lnTo>
                    <a:lnTo>
                      <a:pt x="544" y="2715"/>
                    </a:lnTo>
                    <a:lnTo>
                      <a:pt x="797" y="2227"/>
                    </a:lnTo>
                    <a:lnTo>
                      <a:pt x="526" y="2082"/>
                    </a:lnTo>
                    <a:lnTo>
                      <a:pt x="363" y="2390"/>
                    </a:lnTo>
                    <a:lnTo>
                      <a:pt x="146" y="3005"/>
                    </a:lnTo>
                    <a:lnTo>
                      <a:pt x="1" y="3928"/>
                    </a:lnTo>
                    <a:lnTo>
                      <a:pt x="128" y="5431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562" y="5829"/>
                    </a:lnTo>
                    <a:lnTo>
                      <a:pt x="1503" y="5612"/>
                    </a:lnTo>
                    <a:lnTo>
                      <a:pt x="2300" y="5268"/>
                    </a:lnTo>
                    <a:lnTo>
                      <a:pt x="2698" y="4978"/>
                    </a:lnTo>
                    <a:lnTo>
                      <a:pt x="2969" y="4779"/>
                    </a:lnTo>
                    <a:lnTo>
                      <a:pt x="3422" y="4308"/>
                    </a:lnTo>
                    <a:lnTo>
                      <a:pt x="3802" y="3747"/>
                    </a:lnTo>
                    <a:lnTo>
                      <a:pt x="4110" y="3132"/>
                    </a:lnTo>
                    <a:lnTo>
                      <a:pt x="4236" y="2788"/>
                    </a:lnTo>
                    <a:lnTo>
                      <a:pt x="4417" y="2209"/>
                    </a:lnTo>
                    <a:lnTo>
                      <a:pt x="4598" y="887"/>
                    </a:lnTo>
                    <a:lnTo>
                      <a:pt x="4616" y="163"/>
                    </a:lnTo>
                    <a:lnTo>
                      <a:pt x="4616" y="0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9"/>
              <p:cNvSpPr/>
              <p:nvPr/>
            </p:nvSpPr>
            <p:spPr>
              <a:xfrm>
                <a:off x="4703925" y="2452976"/>
                <a:ext cx="418060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069" extrusionOk="0">
                    <a:moveTo>
                      <a:pt x="6661" y="0"/>
                    </a:moveTo>
                    <a:lnTo>
                      <a:pt x="6064" y="181"/>
                    </a:lnTo>
                    <a:lnTo>
                      <a:pt x="5611" y="525"/>
                    </a:lnTo>
                    <a:lnTo>
                      <a:pt x="5304" y="996"/>
                    </a:lnTo>
                    <a:lnTo>
                      <a:pt x="5123" y="1575"/>
                    </a:lnTo>
                    <a:lnTo>
                      <a:pt x="5050" y="2245"/>
                    </a:lnTo>
                    <a:lnTo>
                      <a:pt x="5104" y="2951"/>
                    </a:lnTo>
                    <a:lnTo>
                      <a:pt x="5285" y="3675"/>
                    </a:lnTo>
                    <a:lnTo>
                      <a:pt x="5412" y="4019"/>
                    </a:lnTo>
                    <a:lnTo>
                      <a:pt x="5412" y="4019"/>
                    </a:lnTo>
                    <a:lnTo>
                      <a:pt x="5177" y="3729"/>
                    </a:lnTo>
                    <a:lnTo>
                      <a:pt x="4598" y="3204"/>
                    </a:lnTo>
                    <a:lnTo>
                      <a:pt x="3910" y="2788"/>
                    </a:lnTo>
                    <a:lnTo>
                      <a:pt x="3186" y="2498"/>
                    </a:lnTo>
                    <a:lnTo>
                      <a:pt x="2444" y="2317"/>
                    </a:lnTo>
                    <a:lnTo>
                      <a:pt x="1738" y="2299"/>
                    </a:lnTo>
                    <a:lnTo>
                      <a:pt x="1086" y="2444"/>
                    </a:lnTo>
                    <a:lnTo>
                      <a:pt x="561" y="2770"/>
                    </a:lnTo>
                    <a:lnTo>
                      <a:pt x="362" y="3005"/>
                    </a:lnTo>
                    <a:lnTo>
                      <a:pt x="127" y="3349"/>
                    </a:lnTo>
                    <a:lnTo>
                      <a:pt x="0" y="4001"/>
                    </a:lnTo>
                    <a:lnTo>
                      <a:pt x="199" y="4616"/>
                    </a:lnTo>
                    <a:lnTo>
                      <a:pt x="634" y="5195"/>
                    </a:lnTo>
                    <a:lnTo>
                      <a:pt x="941" y="5467"/>
                    </a:lnTo>
                    <a:lnTo>
                      <a:pt x="1285" y="5738"/>
                    </a:lnTo>
                    <a:lnTo>
                      <a:pt x="2027" y="6154"/>
                    </a:lnTo>
                    <a:lnTo>
                      <a:pt x="2860" y="6390"/>
                    </a:lnTo>
                    <a:lnTo>
                      <a:pt x="3729" y="6444"/>
                    </a:lnTo>
                    <a:lnTo>
                      <a:pt x="4163" y="6390"/>
                    </a:lnTo>
                    <a:lnTo>
                      <a:pt x="3548" y="6571"/>
                    </a:lnTo>
                    <a:lnTo>
                      <a:pt x="2950" y="6752"/>
                    </a:lnTo>
                    <a:lnTo>
                      <a:pt x="2607" y="6897"/>
                    </a:lnTo>
                    <a:lnTo>
                      <a:pt x="1937" y="7295"/>
                    </a:lnTo>
                    <a:lnTo>
                      <a:pt x="1303" y="7838"/>
                    </a:lnTo>
                    <a:lnTo>
                      <a:pt x="778" y="8453"/>
                    </a:lnTo>
                    <a:lnTo>
                      <a:pt x="435" y="9105"/>
                    </a:lnTo>
                    <a:lnTo>
                      <a:pt x="308" y="9793"/>
                    </a:lnTo>
                    <a:lnTo>
                      <a:pt x="471" y="10444"/>
                    </a:lnTo>
                    <a:lnTo>
                      <a:pt x="978" y="11042"/>
                    </a:lnTo>
                    <a:lnTo>
                      <a:pt x="1412" y="11313"/>
                    </a:lnTo>
                    <a:lnTo>
                      <a:pt x="1774" y="11476"/>
                    </a:lnTo>
                    <a:lnTo>
                      <a:pt x="2444" y="11566"/>
                    </a:lnTo>
                    <a:lnTo>
                      <a:pt x="3041" y="11404"/>
                    </a:lnTo>
                    <a:lnTo>
                      <a:pt x="3602" y="11078"/>
                    </a:lnTo>
                    <a:lnTo>
                      <a:pt x="4380" y="10354"/>
                    </a:lnTo>
                    <a:lnTo>
                      <a:pt x="5231" y="9268"/>
                    </a:lnTo>
                    <a:lnTo>
                      <a:pt x="5611" y="8833"/>
                    </a:lnTo>
                    <a:lnTo>
                      <a:pt x="5485" y="9014"/>
                    </a:lnTo>
                    <a:lnTo>
                      <a:pt x="5304" y="9358"/>
                    </a:lnTo>
                    <a:lnTo>
                      <a:pt x="5159" y="9919"/>
                    </a:lnTo>
                    <a:lnTo>
                      <a:pt x="5249" y="10698"/>
                    </a:lnTo>
                    <a:lnTo>
                      <a:pt x="5575" y="11458"/>
                    </a:lnTo>
                    <a:lnTo>
                      <a:pt x="6100" y="12128"/>
                    </a:lnTo>
                    <a:lnTo>
                      <a:pt x="6770" y="12652"/>
                    </a:lnTo>
                    <a:lnTo>
                      <a:pt x="7530" y="12978"/>
                    </a:lnTo>
                    <a:lnTo>
                      <a:pt x="8326" y="13069"/>
                    </a:lnTo>
                    <a:lnTo>
                      <a:pt x="8724" y="12978"/>
                    </a:lnTo>
                    <a:lnTo>
                      <a:pt x="9141" y="12833"/>
                    </a:lnTo>
                    <a:lnTo>
                      <a:pt x="9738" y="12417"/>
                    </a:lnTo>
                    <a:lnTo>
                      <a:pt x="10064" y="11874"/>
                    </a:lnTo>
                    <a:lnTo>
                      <a:pt x="10154" y="11277"/>
                    </a:lnTo>
                    <a:lnTo>
                      <a:pt x="10028" y="10607"/>
                    </a:lnTo>
                    <a:lnTo>
                      <a:pt x="9720" y="9956"/>
                    </a:lnTo>
                    <a:lnTo>
                      <a:pt x="9231" y="9322"/>
                    </a:lnTo>
                    <a:lnTo>
                      <a:pt x="8598" y="8743"/>
                    </a:lnTo>
                    <a:lnTo>
                      <a:pt x="8236" y="8507"/>
                    </a:lnTo>
                    <a:lnTo>
                      <a:pt x="9014" y="8797"/>
                    </a:lnTo>
                    <a:lnTo>
                      <a:pt x="10173" y="9051"/>
                    </a:lnTo>
                    <a:lnTo>
                      <a:pt x="10915" y="9105"/>
                    </a:lnTo>
                    <a:lnTo>
                      <a:pt x="11584" y="9014"/>
                    </a:lnTo>
                    <a:lnTo>
                      <a:pt x="12182" y="8797"/>
                    </a:lnTo>
                    <a:lnTo>
                      <a:pt x="12652" y="8417"/>
                    </a:lnTo>
                    <a:lnTo>
                      <a:pt x="12996" y="7856"/>
                    </a:lnTo>
                    <a:lnTo>
                      <a:pt x="13123" y="7494"/>
                    </a:lnTo>
                    <a:lnTo>
                      <a:pt x="13159" y="7096"/>
                    </a:lnTo>
                    <a:lnTo>
                      <a:pt x="12978" y="6335"/>
                    </a:lnTo>
                    <a:lnTo>
                      <a:pt x="12526" y="5666"/>
                    </a:lnTo>
                    <a:lnTo>
                      <a:pt x="11874" y="5123"/>
                    </a:lnTo>
                    <a:lnTo>
                      <a:pt x="11114" y="4725"/>
                    </a:lnTo>
                    <a:lnTo>
                      <a:pt x="10299" y="4489"/>
                    </a:lnTo>
                    <a:lnTo>
                      <a:pt x="9503" y="4471"/>
                    </a:lnTo>
                    <a:lnTo>
                      <a:pt x="8815" y="4706"/>
                    </a:lnTo>
                    <a:lnTo>
                      <a:pt x="8543" y="4942"/>
                    </a:lnTo>
                    <a:lnTo>
                      <a:pt x="8543" y="4942"/>
                    </a:lnTo>
                    <a:lnTo>
                      <a:pt x="8815" y="4670"/>
                    </a:lnTo>
                    <a:lnTo>
                      <a:pt x="9177" y="3982"/>
                    </a:lnTo>
                    <a:lnTo>
                      <a:pt x="9322" y="3204"/>
                    </a:lnTo>
                    <a:lnTo>
                      <a:pt x="9286" y="2390"/>
                    </a:lnTo>
                    <a:lnTo>
                      <a:pt x="9068" y="1611"/>
                    </a:lnTo>
                    <a:lnTo>
                      <a:pt x="8670" y="905"/>
                    </a:lnTo>
                    <a:lnTo>
                      <a:pt x="8127" y="362"/>
                    </a:lnTo>
                    <a:lnTo>
                      <a:pt x="7421" y="37"/>
                    </a:lnTo>
                    <a:lnTo>
                      <a:pt x="70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9"/>
              <p:cNvSpPr/>
              <p:nvPr/>
            </p:nvSpPr>
            <p:spPr>
              <a:xfrm>
                <a:off x="4711390" y="2448370"/>
                <a:ext cx="415169" cy="424382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13359" extrusionOk="0">
                    <a:moveTo>
                      <a:pt x="6517" y="1"/>
                    </a:moveTo>
                    <a:lnTo>
                      <a:pt x="6046" y="73"/>
                    </a:lnTo>
                    <a:lnTo>
                      <a:pt x="5612" y="272"/>
                    </a:lnTo>
                    <a:lnTo>
                      <a:pt x="5268" y="562"/>
                    </a:lnTo>
                    <a:lnTo>
                      <a:pt x="5123" y="761"/>
                    </a:lnTo>
                    <a:lnTo>
                      <a:pt x="4960" y="1014"/>
                    </a:lnTo>
                    <a:lnTo>
                      <a:pt x="4743" y="1630"/>
                    </a:lnTo>
                    <a:lnTo>
                      <a:pt x="4670" y="2354"/>
                    </a:lnTo>
                    <a:lnTo>
                      <a:pt x="4725" y="3150"/>
                    </a:lnTo>
                    <a:lnTo>
                      <a:pt x="4815" y="3548"/>
                    </a:lnTo>
                    <a:lnTo>
                      <a:pt x="4507" y="3277"/>
                    </a:lnTo>
                    <a:lnTo>
                      <a:pt x="3765" y="2824"/>
                    </a:lnTo>
                    <a:lnTo>
                      <a:pt x="2969" y="2480"/>
                    </a:lnTo>
                    <a:lnTo>
                      <a:pt x="2154" y="2317"/>
                    </a:lnTo>
                    <a:lnTo>
                      <a:pt x="1756" y="2299"/>
                    </a:lnTo>
                    <a:lnTo>
                      <a:pt x="1448" y="2299"/>
                    </a:lnTo>
                    <a:lnTo>
                      <a:pt x="942" y="2408"/>
                    </a:lnTo>
                    <a:lnTo>
                      <a:pt x="507" y="2607"/>
                    </a:lnTo>
                    <a:lnTo>
                      <a:pt x="145" y="2878"/>
                    </a:lnTo>
                    <a:lnTo>
                      <a:pt x="0" y="3059"/>
                    </a:lnTo>
                    <a:lnTo>
                      <a:pt x="236" y="3240"/>
                    </a:lnTo>
                    <a:lnTo>
                      <a:pt x="399" y="3059"/>
                    </a:lnTo>
                    <a:lnTo>
                      <a:pt x="761" y="2806"/>
                    </a:lnTo>
                    <a:lnTo>
                      <a:pt x="1358" y="2607"/>
                    </a:lnTo>
                    <a:lnTo>
                      <a:pt x="1738" y="2589"/>
                    </a:lnTo>
                    <a:lnTo>
                      <a:pt x="1756" y="2589"/>
                    </a:lnTo>
                    <a:lnTo>
                      <a:pt x="2209" y="2625"/>
                    </a:lnTo>
                    <a:lnTo>
                      <a:pt x="3132" y="2860"/>
                    </a:lnTo>
                    <a:lnTo>
                      <a:pt x="4019" y="3295"/>
                    </a:lnTo>
                    <a:lnTo>
                      <a:pt x="4761" y="3892"/>
                    </a:lnTo>
                    <a:lnTo>
                      <a:pt x="5050" y="4254"/>
                    </a:lnTo>
                    <a:lnTo>
                      <a:pt x="5141" y="4327"/>
                    </a:lnTo>
                    <a:lnTo>
                      <a:pt x="5250" y="4290"/>
                    </a:lnTo>
                    <a:lnTo>
                      <a:pt x="5322" y="4218"/>
                    </a:lnTo>
                    <a:lnTo>
                      <a:pt x="5322" y="4109"/>
                    </a:lnTo>
                    <a:lnTo>
                      <a:pt x="5159" y="3657"/>
                    </a:lnTo>
                    <a:lnTo>
                      <a:pt x="4996" y="2752"/>
                    </a:lnTo>
                    <a:lnTo>
                      <a:pt x="4996" y="1919"/>
                    </a:lnTo>
                    <a:lnTo>
                      <a:pt x="5195" y="1213"/>
                    </a:lnTo>
                    <a:lnTo>
                      <a:pt x="5376" y="924"/>
                    </a:lnTo>
                    <a:lnTo>
                      <a:pt x="5485" y="761"/>
                    </a:lnTo>
                    <a:lnTo>
                      <a:pt x="5793" y="525"/>
                    </a:lnTo>
                    <a:lnTo>
                      <a:pt x="6136" y="363"/>
                    </a:lnTo>
                    <a:lnTo>
                      <a:pt x="6553" y="290"/>
                    </a:lnTo>
                    <a:lnTo>
                      <a:pt x="6770" y="290"/>
                    </a:lnTo>
                    <a:lnTo>
                      <a:pt x="7096" y="326"/>
                    </a:lnTo>
                    <a:lnTo>
                      <a:pt x="7693" y="562"/>
                    </a:lnTo>
                    <a:lnTo>
                      <a:pt x="8200" y="996"/>
                    </a:lnTo>
                    <a:lnTo>
                      <a:pt x="8598" y="1593"/>
                    </a:lnTo>
                    <a:lnTo>
                      <a:pt x="8743" y="1955"/>
                    </a:lnTo>
                    <a:lnTo>
                      <a:pt x="8870" y="2372"/>
                    </a:lnTo>
                    <a:lnTo>
                      <a:pt x="8960" y="3222"/>
                    </a:lnTo>
                    <a:lnTo>
                      <a:pt x="8815" y="3983"/>
                    </a:lnTo>
                    <a:lnTo>
                      <a:pt x="8508" y="4652"/>
                    </a:lnTo>
                    <a:lnTo>
                      <a:pt x="8272" y="4906"/>
                    </a:lnTo>
                    <a:lnTo>
                      <a:pt x="8236" y="4942"/>
                    </a:lnTo>
                    <a:lnTo>
                      <a:pt x="8200" y="4978"/>
                    </a:lnTo>
                    <a:lnTo>
                      <a:pt x="8164" y="5014"/>
                    </a:lnTo>
                    <a:lnTo>
                      <a:pt x="8164" y="5141"/>
                    </a:lnTo>
                    <a:lnTo>
                      <a:pt x="8200" y="5177"/>
                    </a:lnTo>
                    <a:lnTo>
                      <a:pt x="8236" y="5213"/>
                    </a:lnTo>
                    <a:lnTo>
                      <a:pt x="8345" y="5232"/>
                    </a:lnTo>
                    <a:lnTo>
                      <a:pt x="8399" y="5195"/>
                    </a:lnTo>
                    <a:lnTo>
                      <a:pt x="8435" y="5159"/>
                    </a:lnTo>
                    <a:lnTo>
                      <a:pt x="8471" y="5141"/>
                    </a:lnTo>
                    <a:lnTo>
                      <a:pt x="8743" y="4942"/>
                    </a:lnTo>
                    <a:lnTo>
                      <a:pt x="9413" y="4761"/>
                    </a:lnTo>
                    <a:lnTo>
                      <a:pt x="10155" y="4797"/>
                    </a:lnTo>
                    <a:lnTo>
                      <a:pt x="10879" y="5032"/>
                    </a:lnTo>
                    <a:lnTo>
                      <a:pt x="11223" y="5195"/>
                    </a:lnTo>
                    <a:lnTo>
                      <a:pt x="11530" y="5376"/>
                    </a:lnTo>
                    <a:lnTo>
                      <a:pt x="12128" y="5865"/>
                    </a:lnTo>
                    <a:lnTo>
                      <a:pt x="12562" y="6480"/>
                    </a:lnTo>
                    <a:lnTo>
                      <a:pt x="12743" y="7023"/>
                    </a:lnTo>
                    <a:lnTo>
                      <a:pt x="12761" y="7404"/>
                    </a:lnTo>
                    <a:lnTo>
                      <a:pt x="12725" y="7603"/>
                    </a:lnTo>
                    <a:lnTo>
                      <a:pt x="12598" y="8019"/>
                    </a:lnTo>
                    <a:lnTo>
                      <a:pt x="12254" y="8490"/>
                    </a:lnTo>
                    <a:lnTo>
                      <a:pt x="11965" y="8743"/>
                    </a:lnTo>
                    <a:lnTo>
                      <a:pt x="11784" y="8833"/>
                    </a:lnTo>
                    <a:lnTo>
                      <a:pt x="11458" y="8978"/>
                    </a:lnTo>
                    <a:lnTo>
                      <a:pt x="10643" y="9087"/>
                    </a:lnTo>
                    <a:lnTo>
                      <a:pt x="9702" y="9014"/>
                    </a:lnTo>
                    <a:lnTo>
                      <a:pt x="8634" y="8725"/>
                    </a:lnTo>
                    <a:lnTo>
                      <a:pt x="8055" y="8508"/>
                    </a:lnTo>
                    <a:lnTo>
                      <a:pt x="7946" y="8490"/>
                    </a:lnTo>
                    <a:lnTo>
                      <a:pt x="7874" y="8580"/>
                    </a:lnTo>
                    <a:lnTo>
                      <a:pt x="7838" y="8689"/>
                    </a:lnTo>
                    <a:lnTo>
                      <a:pt x="7928" y="8779"/>
                    </a:lnTo>
                    <a:lnTo>
                      <a:pt x="8254" y="8996"/>
                    </a:lnTo>
                    <a:lnTo>
                      <a:pt x="8833" y="9503"/>
                    </a:lnTo>
                    <a:lnTo>
                      <a:pt x="9286" y="10082"/>
                    </a:lnTo>
                    <a:lnTo>
                      <a:pt x="9612" y="10698"/>
                    </a:lnTo>
                    <a:lnTo>
                      <a:pt x="9702" y="10987"/>
                    </a:lnTo>
                    <a:lnTo>
                      <a:pt x="9775" y="11349"/>
                    </a:lnTo>
                    <a:lnTo>
                      <a:pt x="9702" y="11965"/>
                    </a:lnTo>
                    <a:lnTo>
                      <a:pt x="9376" y="12472"/>
                    </a:lnTo>
                    <a:lnTo>
                      <a:pt x="8815" y="12834"/>
                    </a:lnTo>
                    <a:lnTo>
                      <a:pt x="8453" y="12978"/>
                    </a:lnTo>
                    <a:lnTo>
                      <a:pt x="8236" y="13033"/>
                    </a:lnTo>
                    <a:lnTo>
                      <a:pt x="7820" y="13051"/>
                    </a:lnTo>
                    <a:lnTo>
                      <a:pt x="7204" y="12942"/>
                    </a:lnTo>
                    <a:lnTo>
                      <a:pt x="6426" y="12544"/>
                    </a:lnTo>
                    <a:lnTo>
                      <a:pt x="5793" y="11965"/>
                    </a:lnTo>
                    <a:lnTo>
                      <a:pt x="5539" y="11621"/>
                    </a:lnTo>
                    <a:lnTo>
                      <a:pt x="5340" y="11277"/>
                    </a:lnTo>
                    <a:lnTo>
                      <a:pt x="5105" y="10589"/>
                    </a:lnTo>
                    <a:lnTo>
                      <a:pt x="5087" y="9938"/>
                    </a:lnTo>
                    <a:lnTo>
                      <a:pt x="5304" y="9340"/>
                    </a:lnTo>
                    <a:lnTo>
                      <a:pt x="5503" y="9087"/>
                    </a:lnTo>
                    <a:lnTo>
                      <a:pt x="5539" y="8978"/>
                    </a:lnTo>
                    <a:lnTo>
                      <a:pt x="5485" y="8870"/>
                    </a:lnTo>
                    <a:lnTo>
                      <a:pt x="5376" y="8815"/>
                    </a:lnTo>
                    <a:lnTo>
                      <a:pt x="5268" y="8888"/>
                    </a:lnTo>
                    <a:lnTo>
                      <a:pt x="4960" y="9232"/>
                    </a:lnTo>
                    <a:lnTo>
                      <a:pt x="4616" y="9648"/>
                    </a:lnTo>
                    <a:lnTo>
                      <a:pt x="4290" y="10064"/>
                    </a:lnTo>
                    <a:lnTo>
                      <a:pt x="3548" y="10879"/>
                    </a:lnTo>
                    <a:lnTo>
                      <a:pt x="2933" y="11313"/>
                    </a:lnTo>
                    <a:lnTo>
                      <a:pt x="2480" y="11512"/>
                    </a:lnTo>
                    <a:lnTo>
                      <a:pt x="2010" y="11549"/>
                    </a:lnTo>
                    <a:lnTo>
                      <a:pt x="1503" y="11458"/>
                    </a:lnTo>
                    <a:lnTo>
                      <a:pt x="1249" y="11313"/>
                    </a:lnTo>
                    <a:lnTo>
                      <a:pt x="1105" y="11585"/>
                    </a:lnTo>
                    <a:lnTo>
                      <a:pt x="1394" y="11730"/>
                    </a:lnTo>
                    <a:lnTo>
                      <a:pt x="1973" y="11856"/>
                    </a:lnTo>
                    <a:lnTo>
                      <a:pt x="2498" y="11820"/>
                    </a:lnTo>
                    <a:lnTo>
                      <a:pt x="3005" y="11621"/>
                    </a:lnTo>
                    <a:lnTo>
                      <a:pt x="3675" y="11168"/>
                    </a:lnTo>
                    <a:lnTo>
                      <a:pt x="4471" y="10318"/>
                    </a:lnTo>
                    <a:lnTo>
                      <a:pt x="4815" y="9901"/>
                    </a:lnTo>
                    <a:lnTo>
                      <a:pt x="4779" y="10119"/>
                    </a:lnTo>
                    <a:lnTo>
                      <a:pt x="4815" y="10589"/>
                    </a:lnTo>
                    <a:lnTo>
                      <a:pt x="4924" y="11060"/>
                    </a:lnTo>
                    <a:lnTo>
                      <a:pt x="5141" y="11549"/>
                    </a:lnTo>
                    <a:lnTo>
                      <a:pt x="5286" y="11784"/>
                    </a:lnTo>
                    <a:lnTo>
                      <a:pt x="5521" y="12092"/>
                    </a:lnTo>
                    <a:lnTo>
                      <a:pt x="6082" y="12653"/>
                    </a:lnTo>
                    <a:lnTo>
                      <a:pt x="6770" y="13087"/>
                    </a:lnTo>
                    <a:lnTo>
                      <a:pt x="7512" y="13322"/>
                    </a:lnTo>
                    <a:lnTo>
                      <a:pt x="7910" y="13359"/>
                    </a:lnTo>
                    <a:lnTo>
                      <a:pt x="8218" y="13340"/>
                    </a:lnTo>
                    <a:lnTo>
                      <a:pt x="8526" y="13268"/>
                    </a:lnTo>
                    <a:lnTo>
                      <a:pt x="8960" y="13105"/>
                    </a:lnTo>
                    <a:lnTo>
                      <a:pt x="9612" y="12653"/>
                    </a:lnTo>
                    <a:lnTo>
                      <a:pt x="9992" y="12055"/>
                    </a:lnTo>
                    <a:lnTo>
                      <a:pt x="10064" y="11331"/>
                    </a:lnTo>
                    <a:lnTo>
                      <a:pt x="9992" y="10915"/>
                    </a:lnTo>
                    <a:lnTo>
                      <a:pt x="9847" y="10444"/>
                    </a:lnTo>
                    <a:lnTo>
                      <a:pt x="9250" y="9521"/>
                    </a:lnTo>
                    <a:lnTo>
                      <a:pt x="8833" y="9105"/>
                    </a:lnTo>
                    <a:lnTo>
                      <a:pt x="9304" y="9232"/>
                    </a:lnTo>
                    <a:lnTo>
                      <a:pt x="10173" y="9377"/>
                    </a:lnTo>
                    <a:lnTo>
                      <a:pt x="10951" y="9377"/>
                    </a:lnTo>
                    <a:lnTo>
                      <a:pt x="11639" y="9232"/>
                    </a:lnTo>
                    <a:lnTo>
                      <a:pt x="11929" y="9105"/>
                    </a:lnTo>
                    <a:lnTo>
                      <a:pt x="12128" y="8996"/>
                    </a:lnTo>
                    <a:lnTo>
                      <a:pt x="12472" y="8707"/>
                    </a:lnTo>
                    <a:lnTo>
                      <a:pt x="12761" y="8345"/>
                    </a:lnTo>
                    <a:lnTo>
                      <a:pt x="12960" y="7910"/>
                    </a:lnTo>
                    <a:lnTo>
                      <a:pt x="13033" y="7657"/>
                    </a:lnTo>
                    <a:lnTo>
                      <a:pt x="13069" y="7277"/>
                    </a:lnTo>
                    <a:lnTo>
                      <a:pt x="12906" y="6517"/>
                    </a:lnTo>
                    <a:lnTo>
                      <a:pt x="12472" y="5811"/>
                    </a:lnTo>
                    <a:lnTo>
                      <a:pt x="11802" y="5195"/>
                    </a:lnTo>
                    <a:lnTo>
                      <a:pt x="11367" y="4924"/>
                    </a:lnTo>
                    <a:lnTo>
                      <a:pt x="11078" y="4779"/>
                    </a:lnTo>
                    <a:lnTo>
                      <a:pt x="10462" y="4562"/>
                    </a:lnTo>
                    <a:lnTo>
                      <a:pt x="9811" y="4453"/>
                    </a:lnTo>
                    <a:lnTo>
                      <a:pt x="9195" y="4489"/>
                    </a:lnTo>
                    <a:lnTo>
                      <a:pt x="8906" y="4562"/>
                    </a:lnTo>
                    <a:lnTo>
                      <a:pt x="8906" y="4562"/>
                    </a:lnTo>
                    <a:lnTo>
                      <a:pt x="9033" y="4272"/>
                    </a:lnTo>
                    <a:lnTo>
                      <a:pt x="9214" y="3639"/>
                    </a:lnTo>
                    <a:lnTo>
                      <a:pt x="9250" y="2933"/>
                    </a:lnTo>
                    <a:lnTo>
                      <a:pt x="9141" y="2227"/>
                    </a:lnTo>
                    <a:lnTo>
                      <a:pt x="9033" y="1865"/>
                    </a:lnTo>
                    <a:lnTo>
                      <a:pt x="8870" y="1449"/>
                    </a:lnTo>
                    <a:lnTo>
                      <a:pt x="8417" y="779"/>
                    </a:lnTo>
                    <a:lnTo>
                      <a:pt x="7838" y="290"/>
                    </a:lnTo>
                    <a:lnTo>
                      <a:pt x="7150" y="37"/>
                    </a:lnTo>
                    <a:lnTo>
                      <a:pt x="67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9"/>
              <p:cNvSpPr/>
              <p:nvPr/>
            </p:nvSpPr>
            <p:spPr>
              <a:xfrm>
                <a:off x="4699890" y="2448370"/>
                <a:ext cx="426669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11585" extrusionOk="0">
                    <a:moveTo>
                      <a:pt x="6879" y="1"/>
                    </a:moveTo>
                    <a:lnTo>
                      <a:pt x="6408" y="73"/>
                    </a:lnTo>
                    <a:lnTo>
                      <a:pt x="5974" y="272"/>
                    </a:lnTo>
                    <a:lnTo>
                      <a:pt x="5630" y="562"/>
                    </a:lnTo>
                    <a:lnTo>
                      <a:pt x="5485" y="743"/>
                    </a:lnTo>
                    <a:lnTo>
                      <a:pt x="5322" y="1014"/>
                    </a:lnTo>
                    <a:lnTo>
                      <a:pt x="5105" y="1630"/>
                    </a:lnTo>
                    <a:lnTo>
                      <a:pt x="5032" y="2354"/>
                    </a:lnTo>
                    <a:lnTo>
                      <a:pt x="5087" y="3150"/>
                    </a:lnTo>
                    <a:lnTo>
                      <a:pt x="5177" y="3548"/>
                    </a:lnTo>
                    <a:lnTo>
                      <a:pt x="4869" y="3277"/>
                    </a:lnTo>
                    <a:lnTo>
                      <a:pt x="4127" y="2824"/>
                    </a:lnTo>
                    <a:lnTo>
                      <a:pt x="3331" y="2480"/>
                    </a:lnTo>
                    <a:lnTo>
                      <a:pt x="2516" y="2317"/>
                    </a:lnTo>
                    <a:lnTo>
                      <a:pt x="2118" y="2299"/>
                    </a:lnTo>
                    <a:lnTo>
                      <a:pt x="1810" y="2299"/>
                    </a:lnTo>
                    <a:lnTo>
                      <a:pt x="1304" y="2408"/>
                    </a:lnTo>
                    <a:lnTo>
                      <a:pt x="869" y="2607"/>
                    </a:lnTo>
                    <a:lnTo>
                      <a:pt x="507" y="2878"/>
                    </a:lnTo>
                    <a:lnTo>
                      <a:pt x="362" y="3059"/>
                    </a:lnTo>
                    <a:lnTo>
                      <a:pt x="218" y="3277"/>
                    </a:lnTo>
                    <a:lnTo>
                      <a:pt x="37" y="3693"/>
                    </a:lnTo>
                    <a:lnTo>
                      <a:pt x="0" y="4073"/>
                    </a:lnTo>
                    <a:lnTo>
                      <a:pt x="37" y="4435"/>
                    </a:lnTo>
                    <a:lnTo>
                      <a:pt x="254" y="4942"/>
                    </a:lnTo>
                    <a:lnTo>
                      <a:pt x="724" y="5503"/>
                    </a:lnTo>
                    <a:lnTo>
                      <a:pt x="978" y="5738"/>
                    </a:lnTo>
                    <a:lnTo>
                      <a:pt x="1213" y="5919"/>
                    </a:lnTo>
                    <a:lnTo>
                      <a:pt x="1720" y="6245"/>
                    </a:lnTo>
                    <a:lnTo>
                      <a:pt x="2281" y="6499"/>
                    </a:lnTo>
                    <a:lnTo>
                      <a:pt x="2878" y="6661"/>
                    </a:lnTo>
                    <a:lnTo>
                      <a:pt x="3186" y="6698"/>
                    </a:lnTo>
                    <a:lnTo>
                      <a:pt x="3114" y="6734"/>
                    </a:lnTo>
                    <a:lnTo>
                      <a:pt x="3023" y="6752"/>
                    </a:lnTo>
                    <a:lnTo>
                      <a:pt x="2553" y="6951"/>
                    </a:lnTo>
                    <a:lnTo>
                      <a:pt x="1629" y="7585"/>
                    </a:lnTo>
                    <a:lnTo>
                      <a:pt x="869" y="8399"/>
                    </a:lnTo>
                    <a:lnTo>
                      <a:pt x="471" y="9069"/>
                    </a:lnTo>
                    <a:lnTo>
                      <a:pt x="326" y="9539"/>
                    </a:lnTo>
                    <a:lnTo>
                      <a:pt x="308" y="9775"/>
                    </a:lnTo>
                    <a:lnTo>
                      <a:pt x="290" y="9974"/>
                    </a:lnTo>
                    <a:lnTo>
                      <a:pt x="381" y="10426"/>
                    </a:lnTo>
                    <a:lnTo>
                      <a:pt x="616" y="10897"/>
                    </a:lnTo>
                    <a:lnTo>
                      <a:pt x="1105" y="11368"/>
                    </a:lnTo>
                    <a:lnTo>
                      <a:pt x="1467" y="11585"/>
                    </a:lnTo>
                    <a:lnTo>
                      <a:pt x="1611" y="11313"/>
                    </a:lnTo>
                    <a:lnTo>
                      <a:pt x="1358" y="11168"/>
                    </a:lnTo>
                    <a:lnTo>
                      <a:pt x="960" y="10843"/>
                    </a:lnTo>
                    <a:lnTo>
                      <a:pt x="706" y="10444"/>
                    </a:lnTo>
                    <a:lnTo>
                      <a:pt x="598" y="10028"/>
                    </a:lnTo>
                    <a:lnTo>
                      <a:pt x="598" y="9793"/>
                    </a:lnTo>
                    <a:lnTo>
                      <a:pt x="634" y="9594"/>
                    </a:lnTo>
                    <a:lnTo>
                      <a:pt x="761" y="9159"/>
                    </a:lnTo>
                    <a:lnTo>
                      <a:pt x="1123" y="8544"/>
                    </a:lnTo>
                    <a:lnTo>
                      <a:pt x="1847" y="7802"/>
                    </a:lnTo>
                    <a:lnTo>
                      <a:pt x="2697" y="7223"/>
                    </a:lnTo>
                    <a:lnTo>
                      <a:pt x="3132" y="7042"/>
                    </a:lnTo>
                    <a:lnTo>
                      <a:pt x="3403" y="6951"/>
                    </a:lnTo>
                    <a:lnTo>
                      <a:pt x="3693" y="6879"/>
                    </a:lnTo>
                    <a:lnTo>
                      <a:pt x="4019" y="6788"/>
                    </a:lnTo>
                    <a:lnTo>
                      <a:pt x="4345" y="6680"/>
                    </a:lnTo>
                    <a:lnTo>
                      <a:pt x="4435" y="6607"/>
                    </a:lnTo>
                    <a:lnTo>
                      <a:pt x="4435" y="6499"/>
                    </a:lnTo>
                    <a:lnTo>
                      <a:pt x="4381" y="6408"/>
                    </a:lnTo>
                    <a:lnTo>
                      <a:pt x="4254" y="6390"/>
                    </a:lnTo>
                    <a:lnTo>
                      <a:pt x="3838" y="6444"/>
                    </a:lnTo>
                    <a:lnTo>
                      <a:pt x="3005" y="6390"/>
                    </a:lnTo>
                    <a:lnTo>
                      <a:pt x="2209" y="6155"/>
                    </a:lnTo>
                    <a:lnTo>
                      <a:pt x="1485" y="5756"/>
                    </a:lnTo>
                    <a:lnTo>
                      <a:pt x="1177" y="5503"/>
                    </a:lnTo>
                    <a:lnTo>
                      <a:pt x="833" y="5195"/>
                    </a:lnTo>
                    <a:lnTo>
                      <a:pt x="417" y="4616"/>
                    </a:lnTo>
                    <a:lnTo>
                      <a:pt x="290" y="4073"/>
                    </a:lnTo>
                    <a:lnTo>
                      <a:pt x="417" y="3530"/>
                    </a:lnTo>
                    <a:lnTo>
                      <a:pt x="598" y="3240"/>
                    </a:lnTo>
                    <a:lnTo>
                      <a:pt x="761" y="3059"/>
                    </a:lnTo>
                    <a:lnTo>
                      <a:pt x="1123" y="2806"/>
                    </a:lnTo>
                    <a:lnTo>
                      <a:pt x="1720" y="2607"/>
                    </a:lnTo>
                    <a:lnTo>
                      <a:pt x="2100" y="2589"/>
                    </a:lnTo>
                    <a:lnTo>
                      <a:pt x="2118" y="2589"/>
                    </a:lnTo>
                    <a:lnTo>
                      <a:pt x="2571" y="2625"/>
                    </a:lnTo>
                    <a:lnTo>
                      <a:pt x="3494" y="2860"/>
                    </a:lnTo>
                    <a:lnTo>
                      <a:pt x="4381" y="3295"/>
                    </a:lnTo>
                    <a:lnTo>
                      <a:pt x="5123" y="3892"/>
                    </a:lnTo>
                    <a:lnTo>
                      <a:pt x="5412" y="4254"/>
                    </a:lnTo>
                    <a:lnTo>
                      <a:pt x="5503" y="4327"/>
                    </a:lnTo>
                    <a:lnTo>
                      <a:pt x="5612" y="4290"/>
                    </a:lnTo>
                    <a:lnTo>
                      <a:pt x="5684" y="4218"/>
                    </a:lnTo>
                    <a:lnTo>
                      <a:pt x="5684" y="4109"/>
                    </a:lnTo>
                    <a:lnTo>
                      <a:pt x="5521" y="3657"/>
                    </a:lnTo>
                    <a:lnTo>
                      <a:pt x="5358" y="2752"/>
                    </a:lnTo>
                    <a:lnTo>
                      <a:pt x="5358" y="1919"/>
                    </a:lnTo>
                    <a:lnTo>
                      <a:pt x="5557" y="1213"/>
                    </a:lnTo>
                    <a:lnTo>
                      <a:pt x="5738" y="924"/>
                    </a:lnTo>
                    <a:lnTo>
                      <a:pt x="5847" y="761"/>
                    </a:lnTo>
                    <a:lnTo>
                      <a:pt x="6155" y="525"/>
                    </a:lnTo>
                    <a:lnTo>
                      <a:pt x="6498" y="363"/>
                    </a:lnTo>
                    <a:lnTo>
                      <a:pt x="6915" y="290"/>
                    </a:lnTo>
                    <a:lnTo>
                      <a:pt x="7132" y="290"/>
                    </a:lnTo>
                    <a:lnTo>
                      <a:pt x="7458" y="326"/>
                    </a:lnTo>
                    <a:lnTo>
                      <a:pt x="8055" y="562"/>
                    </a:lnTo>
                    <a:lnTo>
                      <a:pt x="8562" y="996"/>
                    </a:lnTo>
                    <a:lnTo>
                      <a:pt x="8960" y="1593"/>
                    </a:lnTo>
                    <a:lnTo>
                      <a:pt x="9105" y="1955"/>
                    </a:lnTo>
                    <a:lnTo>
                      <a:pt x="9232" y="2372"/>
                    </a:lnTo>
                    <a:lnTo>
                      <a:pt x="9322" y="3222"/>
                    </a:lnTo>
                    <a:lnTo>
                      <a:pt x="9177" y="3983"/>
                    </a:lnTo>
                    <a:lnTo>
                      <a:pt x="8870" y="4652"/>
                    </a:lnTo>
                    <a:lnTo>
                      <a:pt x="8634" y="4906"/>
                    </a:lnTo>
                    <a:lnTo>
                      <a:pt x="8598" y="4942"/>
                    </a:lnTo>
                    <a:lnTo>
                      <a:pt x="8562" y="4978"/>
                    </a:lnTo>
                    <a:lnTo>
                      <a:pt x="8526" y="5014"/>
                    </a:lnTo>
                    <a:lnTo>
                      <a:pt x="8526" y="5141"/>
                    </a:lnTo>
                    <a:lnTo>
                      <a:pt x="8562" y="5177"/>
                    </a:lnTo>
                    <a:lnTo>
                      <a:pt x="8598" y="5213"/>
                    </a:lnTo>
                    <a:lnTo>
                      <a:pt x="8707" y="5232"/>
                    </a:lnTo>
                    <a:lnTo>
                      <a:pt x="8761" y="5195"/>
                    </a:lnTo>
                    <a:lnTo>
                      <a:pt x="8797" y="5159"/>
                    </a:lnTo>
                    <a:lnTo>
                      <a:pt x="8833" y="5141"/>
                    </a:lnTo>
                    <a:lnTo>
                      <a:pt x="9105" y="4942"/>
                    </a:lnTo>
                    <a:lnTo>
                      <a:pt x="9775" y="4761"/>
                    </a:lnTo>
                    <a:lnTo>
                      <a:pt x="10517" y="4797"/>
                    </a:lnTo>
                    <a:lnTo>
                      <a:pt x="11241" y="5032"/>
                    </a:lnTo>
                    <a:lnTo>
                      <a:pt x="11585" y="5195"/>
                    </a:lnTo>
                    <a:lnTo>
                      <a:pt x="11892" y="5376"/>
                    </a:lnTo>
                    <a:lnTo>
                      <a:pt x="12490" y="5865"/>
                    </a:lnTo>
                    <a:lnTo>
                      <a:pt x="12924" y="6480"/>
                    </a:lnTo>
                    <a:lnTo>
                      <a:pt x="13105" y="7023"/>
                    </a:lnTo>
                    <a:lnTo>
                      <a:pt x="13123" y="7404"/>
                    </a:lnTo>
                    <a:lnTo>
                      <a:pt x="13087" y="7603"/>
                    </a:lnTo>
                    <a:lnTo>
                      <a:pt x="12960" y="8019"/>
                    </a:lnTo>
                    <a:lnTo>
                      <a:pt x="12616" y="8490"/>
                    </a:lnTo>
                    <a:lnTo>
                      <a:pt x="12327" y="8743"/>
                    </a:lnTo>
                    <a:lnTo>
                      <a:pt x="12146" y="8833"/>
                    </a:lnTo>
                    <a:lnTo>
                      <a:pt x="11820" y="8978"/>
                    </a:lnTo>
                    <a:lnTo>
                      <a:pt x="11005" y="9087"/>
                    </a:lnTo>
                    <a:lnTo>
                      <a:pt x="10064" y="9014"/>
                    </a:lnTo>
                    <a:lnTo>
                      <a:pt x="8996" y="8725"/>
                    </a:lnTo>
                    <a:lnTo>
                      <a:pt x="8417" y="8508"/>
                    </a:lnTo>
                    <a:lnTo>
                      <a:pt x="8308" y="8490"/>
                    </a:lnTo>
                    <a:lnTo>
                      <a:pt x="8236" y="8580"/>
                    </a:lnTo>
                    <a:lnTo>
                      <a:pt x="8200" y="8689"/>
                    </a:lnTo>
                    <a:lnTo>
                      <a:pt x="8290" y="8779"/>
                    </a:lnTo>
                    <a:lnTo>
                      <a:pt x="8616" y="8996"/>
                    </a:lnTo>
                    <a:lnTo>
                      <a:pt x="9195" y="9503"/>
                    </a:lnTo>
                    <a:lnTo>
                      <a:pt x="9648" y="10082"/>
                    </a:lnTo>
                    <a:lnTo>
                      <a:pt x="9974" y="10698"/>
                    </a:lnTo>
                    <a:lnTo>
                      <a:pt x="10064" y="10987"/>
                    </a:lnTo>
                    <a:lnTo>
                      <a:pt x="10354" y="10915"/>
                    </a:lnTo>
                    <a:lnTo>
                      <a:pt x="10209" y="10444"/>
                    </a:lnTo>
                    <a:lnTo>
                      <a:pt x="9612" y="9521"/>
                    </a:lnTo>
                    <a:lnTo>
                      <a:pt x="9195" y="9105"/>
                    </a:lnTo>
                    <a:lnTo>
                      <a:pt x="9666" y="9232"/>
                    </a:lnTo>
                    <a:lnTo>
                      <a:pt x="10535" y="9377"/>
                    </a:lnTo>
                    <a:lnTo>
                      <a:pt x="11313" y="9377"/>
                    </a:lnTo>
                    <a:lnTo>
                      <a:pt x="12001" y="9232"/>
                    </a:lnTo>
                    <a:lnTo>
                      <a:pt x="12291" y="9105"/>
                    </a:lnTo>
                    <a:lnTo>
                      <a:pt x="12490" y="8996"/>
                    </a:lnTo>
                    <a:lnTo>
                      <a:pt x="12834" y="8707"/>
                    </a:lnTo>
                    <a:lnTo>
                      <a:pt x="13123" y="8345"/>
                    </a:lnTo>
                    <a:lnTo>
                      <a:pt x="13322" y="7910"/>
                    </a:lnTo>
                    <a:lnTo>
                      <a:pt x="13395" y="7657"/>
                    </a:lnTo>
                    <a:lnTo>
                      <a:pt x="13431" y="7277"/>
                    </a:lnTo>
                    <a:lnTo>
                      <a:pt x="13268" y="6517"/>
                    </a:lnTo>
                    <a:lnTo>
                      <a:pt x="12834" y="5811"/>
                    </a:lnTo>
                    <a:lnTo>
                      <a:pt x="12164" y="5195"/>
                    </a:lnTo>
                    <a:lnTo>
                      <a:pt x="11729" y="4924"/>
                    </a:lnTo>
                    <a:lnTo>
                      <a:pt x="11440" y="4779"/>
                    </a:lnTo>
                    <a:lnTo>
                      <a:pt x="10824" y="4562"/>
                    </a:lnTo>
                    <a:lnTo>
                      <a:pt x="10173" y="4453"/>
                    </a:lnTo>
                    <a:lnTo>
                      <a:pt x="9557" y="4489"/>
                    </a:lnTo>
                    <a:lnTo>
                      <a:pt x="9268" y="4562"/>
                    </a:lnTo>
                    <a:lnTo>
                      <a:pt x="9268" y="4562"/>
                    </a:lnTo>
                    <a:lnTo>
                      <a:pt x="9395" y="4272"/>
                    </a:lnTo>
                    <a:lnTo>
                      <a:pt x="9576" y="3639"/>
                    </a:lnTo>
                    <a:lnTo>
                      <a:pt x="9612" y="2933"/>
                    </a:lnTo>
                    <a:lnTo>
                      <a:pt x="9503" y="2227"/>
                    </a:lnTo>
                    <a:lnTo>
                      <a:pt x="9395" y="1865"/>
                    </a:lnTo>
                    <a:lnTo>
                      <a:pt x="9232" y="1449"/>
                    </a:lnTo>
                    <a:lnTo>
                      <a:pt x="8779" y="779"/>
                    </a:lnTo>
                    <a:lnTo>
                      <a:pt x="8200" y="290"/>
                    </a:lnTo>
                    <a:lnTo>
                      <a:pt x="7530" y="37"/>
                    </a:lnTo>
                    <a:lnTo>
                      <a:pt x="7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9"/>
              <p:cNvSpPr/>
              <p:nvPr/>
            </p:nvSpPr>
            <p:spPr>
              <a:xfrm>
                <a:off x="4852851" y="2595580"/>
                <a:ext cx="112139" cy="112139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3530" extrusionOk="0">
                    <a:moveTo>
                      <a:pt x="1484" y="0"/>
                    </a:moveTo>
                    <a:lnTo>
                      <a:pt x="1140" y="109"/>
                    </a:lnTo>
                    <a:lnTo>
                      <a:pt x="815" y="254"/>
                    </a:lnTo>
                    <a:lnTo>
                      <a:pt x="308" y="742"/>
                    </a:lnTo>
                    <a:lnTo>
                      <a:pt x="36" y="1358"/>
                    </a:lnTo>
                    <a:lnTo>
                      <a:pt x="0" y="2046"/>
                    </a:lnTo>
                    <a:lnTo>
                      <a:pt x="109" y="2389"/>
                    </a:lnTo>
                    <a:lnTo>
                      <a:pt x="254" y="2733"/>
                    </a:lnTo>
                    <a:lnTo>
                      <a:pt x="742" y="3222"/>
                    </a:lnTo>
                    <a:lnTo>
                      <a:pt x="1358" y="3512"/>
                    </a:lnTo>
                    <a:lnTo>
                      <a:pt x="2045" y="3530"/>
                    </a:lnTo>
                    <a:lnTo>
                      <a:pt x="2389" y="3439"/>
                    </a:lnTo>
                    <a:lnTo>
                      <a:pt x="2733" y="3276"/>
                    </a:lnTo>
                    <a:lnTo>
                      <a:pt x="3222" y="2806"/>
                    </a:lnTo>
                    <a:lnTo>
                      <a:pt x="3512" y="2172"/>
                    </a:lnTo>
                    <a:lnTo>
                      <a:pt x="3530" y="1484"/>
                    </a:lnTo>
                    <a:lnTo>
                      <a:pt x="3439" y="1141"/>
                    </a:lnTo>
                    <a:lnTo>
                      <a:pt x="3276" y="815"/>
                    </a:lnTo>
                    <a:lnTo>
                      <a:pt x="2806" y="308"/>
                    </a:lnTo>
                    <a:lnTo>
                      <a:pt x="2190" y="36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9"/>
              <p:cNvSpPr/>
              <p:nvPr/>
            </p:nvSpPr>
            <p:spPr>
              <a:xfrm>
                <a:off x="4848245" y="2590974"/>
                <a:ext cx="121924" cy="11788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711" extrusionOk="0">
                    <a:moveTo>
                      <a:pt x="1593" y="0"/>
                    </a:moveTo>
                    <a:lnTo>
                      <a:pt x="1231" y="109"/>
                    </a:lnTo>
                    <a:lnTo>
                      <a:pt x="869" y="272"/>
                    </a:lnTo>
                    <a:lnTo>
                      <a:pt x="326" y="797"/>
                    </a:lnTo>
                    <a:lnTo>
                      <a:pt x="37" y="1467"/>
                    </a:lnTo>
                    <a:lnTo>
                      <a:pt x="0" y="2227"/>
                    </a:lnTo>
                    <a:lnTo>
                      <a:pt x="109" y="2589"/>
                    </a:lnTo>
                    <a:lnTo>
                      <a:pt x="399" y="2498"/>
                    </a:lnTo>
                    <a:lnTo>
                      <a:pt x="290" y="2172"/>
                    </a:lnTo>
                    <a:lnTo>
                      <a:pt x="326" y="1539"/>
                    </a:lnTo>
                    <a:lnTo>
                      <a:pt x="580" y="978"/>
                    </a:lnTo>
                    <a:lnTo>
                      <a:pt x="1032" y="525"/>
                    </a:lnTo>
                    <a:lnTo>
                      <a:pt x="1340" y="399"/>
                    </a:lnTo>
                    <a:lnTo>
                      <a:pt x="1647" y="308"/>
                    </a:lnTo>
                    <a:lnTo>
                      <a:pt x="2281" y="326"/>
                    </a:lnTo>
                    <a:lnTo>
                      <a:pt x="2589" y="435"/>
                    </a:lnTo>
                    <a:lnTo>
                      <a:pt x="2878" y="580"/>
                    </a:lnTo>
                    <a:lnTo>
                      <a:pt x="3295" y="1050"/>
                    </a:lnTo>
                    <a:lnTo>
                      <a:pt x="3439" y="1340"/>
                    </a:lnTo>
                    <a:lnTo>
                      <a:pt x="3530" y="1648"/>
                    </a:lnTo>
                    <a:lnTo>
                      <a:pt x="3512" y="2281"/>
                    </a:lnTo>
                    <a:lnTo>
                      <a:pt x="3403" y="2589"/>
                    </a:lnTo>
                    <a:lnTo>
                      <a:pt x="3240" y="2878"/>
                    </a:lnTo>
                    <a:lnTo>
                      <a:pt x="2788" y="3295"/>
                    </a:lnTo>
                    <a:lnTo>
                      <a:pt x="2498" y="3439"/>
                    </a:lnTo>
                    <a:lnTo>
                      <a:pt x="2589" y="3711"/>
                    </a:lnTo>
                    <a:lnTo>
                      <a:pt x="2951" y="3566"/>
                    </a:lnTo>
                    <a:lnTo>
                      <a:pt x="3494" y="3041"/>
                    </a:lnTo>
                    <a:lnTo>
                      <a:pt x="3675" y="2715"/>
                    </a:lnTo>
                    <a:lnTo>
                      <a:pt x="3801" y="2353"/>
                    </a:lnTo>
                    <a:lnTo>
                      <a:pt x="3838" y="1593"/>
                    </a:lnTo>
                    <a:lnTo>
                      <a:pt x="3711" y="1231"/>
                    </a:lnTo>
                    <a:lnTo>
                      <a:pt x="3566" y="887"/>
                    </a:lnTo>
                    <a:lnTo>
                      <a:pt x="3041" y="344"/>
                    </a:lnTo>
                    <a:lnTo>
                      <a:pt x="2715" y="163"/>
                    </a:lnTo>
                    <a:lnTo>
                      <a:pt x="2353" y="19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9"/>
              <p:cNvSpPr/>
              <p:nvPr/>
            </p:nvSpPr>
            <p:spPr>
              <a:xfrm>
                <a:off x="4848245" y="2594437"/>
                <a:ext cx="82246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729" extrusionOk="0">
                    <a:moveTo>
                      <a:pt x="1231" y="0"/>
                    </a:moveTo>
                    <a:lnTo>
                      <a:pt x="869" y="163"/>
                    </a:lnTo>
                    <a:lnTo>
                      <a:pt x="326" y="688"/>
                    </a:lnTo>
                    <a:lnTo>
                      <a:pt x="37" y="1358"/>
                    </a:lnTo>
                    <a:lnTo>
                      <a:pt x="0" y="2118"/>
                    </a:lnTo>
                    <a:lnTo>
                      <a:pt x="109" y="2480"/>
                    </a:lnTo>
                    <a:lnTo>
                      <a:pt x="236" y="2769"/>
                    </a:lnTo>
                    <a:lnTo>
                      <a:pt x="598" y="3222"/>
                    </a:lnTo>
                    <a:lnTo>
                      <a:pt x="1068" y="3548"/>
                    </a:lnTo>
                    <a:lnTo>
                      <a:pt x="1629" y="3711"/>
                    </a:lnTo>
                    <a:lnTo>
                      <a:pt x="1919" y="3729"/>
                    </a:lnTo>
                    <a:lnTo>
                      <a:pt x="2263" y="3711"/>
                    </a:lnTo>
                    <a:lnTo>
                      <a:pt x="2589" y="3602"/>
                    </a:lnTo>
                    <a:lnTo>
                      <a:pt x="2498" y="3330"/>
                    </a:lnTo>
                    <a:lnTo>
                      <a:pt x="2172" y="3421"/>
                    </a:lnTo>
                    <a:lnTo>
                      <a:pt x="1539" y="3403"/>
                    </a:lnTo>
                    <a:lnTo>
                      <a:pt x="978" y="3149"/>
                    </a:lnTo>
                    <a:lnTo>
                      <a:pt x="525" y="2679"/>
                    </a:lnTo>
                    <a:lnTo>
                      <a:pt x="399" y="2389"/>
                    </a:lnTo>
                    <a:lnTo>
                      <a:pt x="290" y="2063"/>
                    </a:lnTo>
                    <a:lnTo>
                      <a:pt x="326" y="1430"/>
                    </a:lnTo>
                    <a:lnTo>
                      <a:pt x="580" y="869"/>
                    </a:lnTo>
                    <a:lnTo>
                      <a:pt x="1032" y="416"/>
                    </a:lnTo>
                    <a:lnTo>
                      <a:pt x="1340" y="290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2" name="Google Shape;1442;p39"/>
            <p:cNvGrpSpPr/>
            <p:nvPr/>
          </p:nvGrpSpPr>
          <p:grpSpPr>
            <a:xfrm>
              <a:off x="8417542" y="1978738"/>
              <a:ext cx="830700" cy="1342762"/>
              <a:chOff x="5217955" y="2289659"/>
              <a:chExt cx="980409" cy="1584754"/>
            </a:xfrm>
          </p:grpSpPr>
          <p:sp>
            <p:nvSpPr>
              <p:cNvPr id="1443" name="Google Shape;1443;p39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9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9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9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9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9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9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9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9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9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9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9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Char char="●"/>
              <a:defRPr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6" r:id="rId6"/>
    <p:sldLayoutId id="2147483668" r:id="rId7"/>
    <p:sldLayoutId id="2147483680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46"/>
          <p:cNvGrpSpPr/>
          <p:nvPr/>
        </p:nvGrpSpPr>
        <p:grpSpPr>
          <a:xfrm>
            <a:off x="5795275" y="703212"/>
            <a:ext cx="2964506" cy="3550541"/>
            <a:chOff x="5795275" y="703212"/>
            <a:chExt cx="2964506" cy="3550541"/>
          </a:xfrm>
        </p:grpSpPr>
        <p:sp>
          <p:nvSpPr>
            <p:cNvPr id="1680" name="Google Shape;1680;p46"/>
            <p:cNvSpPr/>
            <p:nvPr/>
          </p:nvSpPr>
          <p:spPr>
            <a:xfrm>
              <a:off x="5795275" y="703212"/>
              <a:ext cx="2964506" cy="3550541"/>
            </a:xfrm>
            <a:custGeom>
              <a:avLst/>
              <a:gdLst/>
              <a:ahLst/>
              <a:cxnLst/>
              <a:rect l="l" t="t" r="r" b="b"/>
              <a:pathLst>
                <a:path w="175052" h="209657" extrusionOk="0">
                  <a:moveTo>
                    <a:pt x="87686" y="0"/>
                  </a:moveTo>
                  <a:lnTo>
                    <a:pt x="83200" y="107"/>
                  </a:lnTo>
                  <a:lnTo>
                    <a:pt x="74442" y="961"/>
                  </a:lnTo>
                  <a:lnTo>
                    <a:pt x="65898" y="2670"/>
                  </a:lnTo>
                  <a:lnTo>
                    <a:pt x="57674" y="5233"/>
                  </a:lnTo>
                  <a:lnTo>
                    <a:pt x="49877" y="8544"/>
                  </a:lnTo>
                  <a:lnTo>
                    <a:pt x="42401" y="12603"/>
                  </a:lnTo>
                  <a:lnTo>
                    <a:pt x="35459" y="17302"/>
                  </a:lnTo>
                  <a:lnTo>
                    <a:pt x="28944" y="22643"/>
                  </a:lnTo>
                  <a:lnTo>
                    <a:pt x="23070" y="28624"/>
                  </a:lnTo>
                  <a:lnTo>
                    <a:pt x="17729" y="35032"/>
                  </a:lnTo>
                  <a:lnTo>
                    <a:pt x="13030" y="42081"/>
                  </a:lnTo>
                  <a:lnTo>
                    <a:pt x="8972" y="49450"/>
                  </a:lnTo>
                  <a:lnTo>
                    <a:pt x="5661" y="57247"/>
                  </a:lnTo>
                  <a:lnTo>
                    <a:pt x="3097" y="65471"/>
                  </a:lnTo>
                  <a:lnTo>
                    <a:pt x="1388" y="74015"/>
                  </a:lnTo>
                  <a:lnTo>
                    <a:pt x="427" y="82880"/>
                  </a:lnTo>
                  <a:lnTo>
                    <a:pt x="427" y="87366"/>
                  </a:lnTo>
                  <a:lnTo>
                    <a:pt x="0" y="209657"/>
                  </a:lnTo>
                  <a:lnTo>
                    <a:pt x="174731" y="209657"/>
                  </a:lnTo>
                  <a:lnTo>
                    <a:pt x="175052" y="87366"/>
                  </a:lnTo>
                  <a:lnTo>
                    <a:pt x="174945" y="82880"/>
                  </a:lnTo>
                  <a:lnTo>
                    <a:pt x="174091" y="74015"/>
                  </a:lnTo>
                  <a:lnTo>
                    <a:pt x="172382" y="65471"/>
                  </a:lnTo>
                  <a:lnTo>
                    <a:pt x="169818" y="57247"/>
                  </a:lnTo>
                  <a:lnTo>
                    <a:pt x="166507" y="49450"/>
                  </a:lnTo>
                  <a:lnTo>
                    <a:pt x="162449" y="42081"/>
                  </a:lnTo>
                  <a:lnTo>
                    <a:pt x="157750" y="35032"/>
                  </a:lnTo>
                  <a:lnTo>
                    <a:pt x="152409" y="28624"/>
                  </a:lnTo>
                  <a:lnTo>
                    <a:pt x="146535" y="22643"/>
                  </a:lnTo>
                  <a:lnTo>
                    <a:pt x="140020" y="17302"/>
                  </a:lnTo>
                  <a:lnTo>
                    <a:pt x="133078" y="12603"/>
                  </a:lnTo>
                  <a:lnTo>
                    <a:pt x="125602" y="8544"/>
                  </a:lnTo>
                  <a:lnTo>
                    <a:pt x="117805" y="5233"/>
                  </a:lnTo>
                  <a:lnTo>
                    <a:pt x="109581" y="2670"/>
                  </a:lnTo>
                  <a:lnTo>
                    <a:pt x="101037" y="961"/>
                  </a:lnTo>
                  <a:lnTo>
                    <a:pt x="92279" y="107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5875575" y="799400"/>
              <a:ext cx="2803895" cy="3358181"/>
            </a:xfrm>
            <a:custGeom>
              <a:avLst/>
              <a:gdLst/>
              <a:ahLst/>
              <a:cxnLst/>
              <a:rect l="l" t="t" r="r" b="b"/>
              <a:pathLst>
                <a:path w="175052" h="209657" extrusionOk="0">
                  <a:moveTo>
                    <a:pt x="87686" y="0"/>
                  </a:moveTo>
                  <a:lnTo>
                    <a:pt x="83200" y="107"/>
                  </a:lnTo>
                  <a:lnTo>
                    <a:pt x="74442" y="961"/>
                  </a:lnTo>
                  <a:lnTo>
                    <a:pt x="65898" y="2670"/>
                  </a:lnTo>
                  <a:lnTo>
                    <a:pt x="57674" y="5233"/>
                  </a:lnTo>
                  <a:lnTo>
                    <a:pt x="49877" y="8544"/>
                  </a:lnTo>
                  <a:lnTo>
                    <a:pt x="42401" y="12603"/>
                  </a:lnTo>
                  <a:lnTo>
                    <a:pt x="35459" y="17302"/>
                  </a:lnTo>
                  <a:lnTo>
                    <a:pt x="28944" y="22643"/>
                  </a:lnTo>
                  <a:lnTo>
                    <a:pt x="23070" y="28624"/>
                  </a:lnTo>
                  <a:lnTo>
                    <a:pt x="17729" y="35032"/>
                  </a:lnTo>
                  <a:lnTo>
                    <a:pt x="13030" y="42081"/>
                  </a:lnTo>
                  <a:lnTo>
                    <a:pt x="8972" y="49450"/>
                  </a:lnTo>
                  <a:lnTo>
                    <a:pt x="5661" y="57247"/>
                  </a:lnTo>
                  <a:lnTo>
                    <a:pt x="3097" y="65471"/>
                  </a:lnTo>
                  <a:lnTo>
                    <a:pt x="1388" y="74015"/>
                  </a:lnTo>
                  <a:lnTo>
                    <a:pt x="427" y="82880"/>
                  </a:lnTo>
                  <a:lnTo>
                    <a:pt x="427" y="87366"/>
                  </a:lnTo>
                  <a:lnTo>
                    <a:pt x="0" y="209657"/>
                  </a:lnTo>
                  <a:lnTo>
                    <a:pt x="174731" y="209657"/>
                  </a:lnTo>
                  <a:lnTo>
                    <a:pt x="175052" y="87366"/>
                  </a:lnTo>
                  <a:lnTo>
                    <a:pt x="174945" y="82880"/>
                  </a:lnTo>
                  <a:lnTo>
                    <a:pt x="174091" y="74015"/>
                  </a:lnTo>
                  <a:lnTo>
                    <a:pt x="172382" y="65471"/>
                  </a:lnTo>
                  <a:lnTo>
                    <a:pt x="169818" y="57247"/>
                  </a:lnTo>
                  <a:lnTo>
                    <a:pt x="166507" y="49450"/>
                  </a:lnTo>
                  <a:lnTo>
                    <a:pt x="162449" y="42081"/>
                  </a:lnTo>
                  <a:lnTo>
                    <a:pt x="157750" y="35032"/>
                  </a:lnTo>
                  <a:lnTo>
                    <a:pt x="152409" y="28624"/>
                  </a:lnTo>
                  <a:lnTo>
                    <a:pt x="146535" y="22643"/>
                  </a:lnTo>
                  <a:lnTo>
                    <a:pt x="140020" y="17302"/>
                  </a:lnTo>
                  <a:lnTo>
                    <a:pt x="133078" y="12603"/>
                  </a:lnTo>
                  <a:lnTo>
                    <a:pt x="125602" y="8544"/>
                  </a:lnTo>
                  <a:lnTo>
                    <a:pt x="117805" y="5233"/>
                  </a:lnTo>
                  <a:lnTo>
                    <a:pt x="109581" y="2670"/>
                  </a:lnTo>
                  <a:lnTo>
                    <a:pt x="101037" y="961"/>
                  </a:lnTo>
                  <a:lnTo>
                    <a:pt x="92279" y="107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rgbClr val="FEA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46"/>
          <p:cNvGrpSpPr/>
          <p:nvPr/>
        </p:nvGrpSpPr>
        <p:grpSpPr>
          <a:xfrm>
            <a:off x="5558535" y="2687841"/>
            <a:ext cx="3313820" cy="1603147"/>
            <a:chOff x="5558535" y="2687841"/>
            <a:chExt cx="3313820" cy="1603147"/>
          </a:xfrm>
        </p:grpSpPr>
        <p:grpSp>
          <p:nvGrpSpPr>
            <p:cNvPr id="1683" name="Google Shape;1683;p46"/>
            <p:cNvGrpSpPr/>
            <p:nvPr/>
          </p:nvGrpSpPr>
          <p:grpSpPr>
            <a:xfrm>
              <a:off x="5558535" y="3509035"/>
              <a:ext cx="731725" cy="648549"/>
              <a:chOff x="3594159" y="415726"/>
              <a:chExt cx="839520" cy="744090"/>
            </a:xfrm>
          </p:grpSpPr>
          <p:sp>
            <p:nvSpPr>
              <p:cNvPr id="1684" name="Google Shape;1684;p46"/>
              <p:cNvSpPr/>
              <p:nvPr/>
            </p:nvSpPr>
            <p:spPr>
              <a:xfrm>
                <a:off x="3598765" y="419761"/>
                <a:ext cx="830339" cy="735449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3151" extrusionOk="0">
                    <a:moveTo>
                      <a:pt x="16472" y="1"/>
                    </a:moveTo>
                    <a:lnTo>
                      <a:pt x="15983" y="55"/>
                    </a:lnTo>
                    <a:lnTo>
                      <a:pt x="15530" y="254"/>
                    </a:lnTo>
                    <a:lnTo>
                      <a:pt x="15114" y="544"/>
                    </a:lnTo>
                    <a:lnTo>
                      <a:pt x="14752" y="924"/>
                    </a:lnTo>
                    <a:lnTo>
                      <a:pt x="14462" y="1376"/>
                    </a:lnTo>
                    <a:lnTo>
                      <a:pt x="14281" y="1865"/>
                    </a:lnTo>
                    <a:lnTo>
                      <a:pt x="14245" y="2118"/>
                    </a:lnTo>
                    <a:lnTo>
                      <a:pt x="14209" y="2625"/>
                    </a:lnTo>
                    <a:lnTo>
                      <a:pt x="14390" y="3621"/>
                    </a:lnTo>
                    <a:lnTo>
                      <a:pt x="14987" y="5069"/>
                    </a:lnTo>
                    <a:lnTo>
                      <a:pt x="15512" y="5974"/>
                    </a:lnTo>
                    <a:lnTo>
                      <a:pt x="15766" y="6426"/>
                    </a:lnTo>
                    <a:lnTo>
                      <a:pt x="16236" y="7385"/>
                    </a:lnTo>
                    <a:lnTo>
                      <a:pt x="16562" y="8363"/>
                    </a:lnTo>
                    <a:lnTo>
                      <a:pt x="16634" y="9377"/>
                    </a:lnTo>
                    <a:lnTo>
                      <a:pt x="16544" y="9883"/>
                    </a:lnTo>
                    <a:lnTo>
                      <a:pt x="16490" y="10064"/>
                    </a:lnTo>
                    <a:lnTo>
                      <a:pt x="16327" y="10444"/>
                    </a:lnTo>
                    <a:lnTo>
                      <a:pt x="16073" y="10734"/>
                    </a:lnTo>
                    <a:lnTo>
                      <a:pt x="15748" y="10915"/>
                    </a:lnTo>
                    <a:lnTo>
                      <a:pt x="15567" y="10951"/>
                    </a:lnTo>
                    <a:lnTo>
                      <a:pt x="15349" y="10933"/>
                    </a:lnTo>
                    <a:lnTo>
                      <a:pt x="14987" y="10770"/>
                    </a:lnTo>
                    <a:lnTo>
                      <a:pt x="14535" y="10318"/>
                    </a:lnTo>
                    <a:lnTo>
                      <a:pt x="14318" y="9938"/>
                    </a:lnTo>
                    <a:lnTo>
                      <a:pt x="12544" y="6879"/>
                    </a:lnTo>
                    <a:lnTo>
                      <a:pt x="10770" y="3802"/>
                    </a:lnTo>
                    <a:lnTo>
                      <a:pt x="10498" y="3349"/>
                    </a:lnTo>
                    <a:lnTo>
                      <a:pt x="9829" y="2444"/>
                    </a:lnTo>
                    <a:lnTo>
                      <a:pt x="9250" y="1901"/>
                    </a:lnTo>
                    <a:lnTo>
                      <a:pt x="8815" y="1630"/>
                    </a:lnTo>
                    <a:lnTo>
                      <a:pt x="8363" y="1467"/>
                    </a:lnTo>
                    <a:lnTo>
                      <a:pt x="7874" y="1430"/>
                    </a:lnTo>
                    <a:lnTo>
                      <a:pt x="7602" y="1467"/>
                    </a:lnTo>
                    <a:lnTo>
                      <a:pt x="7313" y="1539"/>
                    </a:lnTo>
                    <a:lnTo>
                      <a:pt x="6806" y="1847"/>
                    </a:lnTo>
                    <a:lnTo>
                      <a:pt x="6444" y="2281"/>
                    </a:lnTo>
                    <a:lnTo>
                      <a:pt x="6209" y="2842"/>
                    </a:lnTo>
                    <a:lnTo>
                      <a:pt x="6064" y="3476"/>
                    </a:lnTo>
                    <a:lnTo>
                      <a:pt x="6046" y="4146"/>
                    </a:lnTo>
                    <a:lnTo>
                      <a:pt x="6118" y="4815"/>
                    </a:lnTo>
                    <a:lnTo>
                      <a:pt x="6281" y="5485"/>
                    </a:lnTo>
                    <a:lnTo>
                      <a:pt x="6390" y="5793"/>
                    </a:lnTo>
                    <a:lnTo>
                      <a:pt x="6752" y="6643"/>
                    </a:lnTo>
                    <a:lnTo>
                      <a:pt x="7747" y="8218"/>
                    </a:lnTo>
                    <a:lnTo>
                      <a:pt x="8978" y="9594"/>
                    </a:lnTo>
                    <a:lnTo>
                      <a:pt x="10444" y="10734"/>
                    </a:lnTo>
                    <a:lnTo>
                      <a:pt x="11241" y="11205"/>
                    </a:lnTo>
                    <a:lnTo>
                      <a:pt x="11910" y="11549"/>
                    </a:lnTo>
                    <a:lnTo>
                      <a:pt x="12815" y="12182"/>
                    </a:lnTo>
                    <a:lnTo>
                      <a:pt x="13214" y="12743"/>
                    </a:lnTo>
                    <a:lnTo>
                      <a:pt x="13322" y="13087"/>
                    </a:lnTo>
                    <a:lnTo>
                      <a:pt x="13340" y="13268"/>
                    </a:lnTo>
                    <a:lnTo>
                      <a:pt x="13304" y="13648"/>
                    </a:lnTo>
                    <a:lnTo>
                      <a:pt x="13105" y="14155"/>
                    </a:lnTo>
                    <a:lnTo>
                      <a:pt x="12580" y="14698"/>
                    </a:lnTo>
                    <a:lnTo>
                      <a:pt x="11874" y="15042"/>
                    </a:lnTo>
                    <a:lnTo>
                      <a:pt x="11494" y="15114"/>
                    </a:lnTo>
                    <a:lnTo>
                      <a:pt x="11114" y="15114"/>
                    </a:lnTo>
                    <a:lnTo>
                      <a:pt x="10372" y="14988"/>
                    </a:lnTo>
                    <a:lnTo>
                      <a:pt x="9666" y="14698"/>
                    </a:lnTo>
                    <a:lnTo>
                      <a:pt x="8978" y="14318"/>
                    </a:lnTo>
                    <a:lnTo>
                      <a:pt x="8670" y="14101"/>
                    </a:lnTo>
                    <a:lnTo>
                      <a:pt x="7874" y="13521"/>
                    </a:lnTo>
                    <a:lnTo>
                      <a:pt x="6281" y="12327"/>
                    </a:lnTo>
                    <a:lnTo>
                      <a:pt x="5430" y="11838"/>
                    </a:lnTo>
                    <a:lnTo>
                      <a:pt x="4996" y="11621"/>
                    </a:lnTo>
                    <a:lnTo>
                      <a:pt x="4037" y="11295"/>
                    </a:lnTo>
                    <a:lnTo>
                      <a:pt x="3077" y="11168"/>
                    </a:lnTo>
                    <a:lnTo>
                      <a:pt x="2100" y="11259"/>
                    </a:lnTo>
                    <a:lnTo>
                      <a:pt x="1647" y="11422"/>
                    </a:lnTo>
                    <a:lnTo>
                      <a:pt x="1412" y="11530"/>
                    </a:lnTo>
                    <a:lnTo>
                      <a:pt x="1014" y="11802"/>
                    </a:lnTo>
                    <a:lnTo>
                      <a:pt x="652" y="12146"/>
                    </a:lnTo>
                    <a:lnTo>
                      <a:pt x="362" y="12544"/>
                    </a:lnTo>
                    <a:lnTo>
                      <a:pt x="145" y="12997"/>
                    </a:lnTo>
                    <a:lnTo>
                      <a:pt x="18" y="13467"/>
                    </a:lnTo>
                    <a:lnTo>
                      <a:pt x="0" y="13938"/>
                    </a:lnTo>
                    <a:lnTo>
                      <a:pt x="91" y="14408"/>
                    </a:lnTo>
                    <a:lnTo>
                      <a:pt x="181" y="14626"/>
                    </a:lnTo>
                    <a:lnTo>
                      <a:pt x="290" y="14825"/>
                    </a:lnTo>
                    <a:lnTo>
                      <a:pt x="579" y="15169"/>
                    </a:lnTo>
                    <a:lnTo>
                      <a:pt x="1104" y="15585"/>
                    </a:lnTo>
                    <a:lnTo>
                      <a:pt x="1955" y="15965"/>
                    </a:lnTo>
                    <a:lnTo>
                      <a:pt x="2896" y="16218"/>
                    </a:lnTo>
                    <a:lnTo>
                      <a:pt x="3349" y="16309"/>
                    </a:lnTo>
                    <a:lnTo>
                      <a:pt x="4471" y="16544"/>
                    </a:lnTo>
                    <a:lnTo>
                      <a:pt x="6679" y="17069"/>
                    </a:lnTo>
                    <a:lnTo>
                      <a:pt x="9883" y="18028"/>
                    </a:lnTo>
                    <a:lnTo>
                      <a:pt x="14082" y="19567"/>
                    </a:lnTo>
                    <a:lnTo>
                      <a:pt x="18191" y="21323"/>
                    </a:lnTo>
                    <a:lnTo>
                      <a:pt x="20255" y="22264"/>
                    </a:lnTo>
                    <a:lnTo>
                      <a:pt x="20924" y="22572"/>
                    </a:lnTo>
                    <a:lnTo>
                      <a:pt x="22010" y="22970"/>
                    </a:lnTo>
                    <a:lnTo>
                      <a:pt x="22861" y="23151"/>
                    </a:lnTo>
                    <a:lnTo>
                      <a:pt x="23513" y="23060"/>
                    </a:lnTo>
                    <a:lnTo>
                      <a:pt x="24001" y="22716"/>
                    </a:lnTo>
                    <a:lnTo>
                      <a:pt x="24418" y="22101"/>
                    </a:lnTo>
                    <a:lnTo>
                      <a:pt x="24924" y="20671"/>
                    </a:lnTo>
                    <a:lnTo>
                      <a:pt x="25286" y="19259"/>
                    </a:lnTo>
                    <a:lnTo>
                      <a:pt x="25522" y="18264"/>
                    </a:lnTo>
                    <a:lnTo>
                      <a:pt x="25884" y="16218"/>
                    </a:lnTo>
                    <a:lnTo>
                      <a:pt x="26083" y="14137"/>
                    </a:lnTo>
                    <a:lnTo>
                      <a:pt x="26137" y="12073"/>
                    </a:lnTo>
                    <a:lnTo>
                      <a:pt x="26083" y="11024"/>
                    </a:lnTo>
                    <a:lnTo>
                      <a:pt x="26047" y="10372"/>
                    </a:lnTo>
                    <a:lnTo>
                      <a:pt x="25866" y="9377"/>
                    </a:lnTo>
                    <a:lnTo>
                      <a:pt x="25612" y="8761"/>
                    </a:lnTo>
                    <a:lnTo>
                      <a:pt x="25449" y="8490"/>
                    </a:lnTo>
                    <a:lnTo>
                      <a:pt x="25250" y="8218"/>
                    </a:lnTo>
                    <a:lnTo>
                      <a:pt x="24725" y="7784"/>
                    </a:lnTo>
                    <a:lnTo>
                      <a:pt x="24110" y="7548"/>
                    </a:lnTo>
                    <a:lnTo>
                      <a:pt x="23458" y="7530"/>
                    </a:lnTo>
                    <a:lnTo>
                      <a:pt x="23151" y="7639"/>
                    </a:lnTo>
                    <a:lnTo>
                      <a:pt x="22952" y="7747"/>
                    </a:lnTo>
                    <a:lnTo>
                      <a:pt x="22626" y="8037"/>
                    </a:lnTo>
                    <a:lnTo>
                      <a:pt x="22300" y="8580"/>
                    </a:lnTo>
                    <a:lnTo>
                      <a:pt x="22083" y="9503"/>
                    </a:lnTo>
                    <a:lnTo>
                      <a:pt x="22028" y="10499"/>
                    </a:lnTo>
                    <a:lnTo>
                      <a:pt x="22028" y="10969"/>
                    </a:lnTo>
                    <a:lnTo>
                      <a:pt x="22010" y="11440"/>
                    </a:lnTo>
                    <a:lnTo>
                      <a:pt x="21757" y="12417"/>
                    </a:lnTo>
                    <a:lnTo>
                      <a:pt x="21413" y="13033"/>
                    </a:lnTo>
                    <a:lnTo>
                      <a:pt x="21105" y="13340"/>
                    </a:lnTo>
                    <a:lnTo>
                      <a:pt x="20761" y="13558"/>
                    </a:lnTo>
                    <a:lnTo>
                      <a:pt x="20345" y="13612"/>
                    </a:lnTo>
                    <a:lnTo>
                      <a:pt x="20128" y="13594"/>
                    </a:lnTo>
                    <a:lnTo>
                      <a:pt x="19947" y="13540"/>
                    </a:lnTo>
                    <a:lnTo>
                      <a:pt x="19639" y="13377"/>
                    </a:lnTo>
                    <a:lnTo>
                      <a:pt x="19277" y="12997"/>
                    </a:lnTo>
                    <a:lnTo>
                      <a:pt x="18988" y="12309"/>
                    </a:lnTo>
                    <a:lnTo>
                      <a:pt x="18825" y="11530"/>
                    </a:lnTo>
                    <a:lnTo>
                      <a:pt x="18788" y="11150"/>
                    </a:lnTo>
                    <a:lnTo>
                      <a:pt x="18499" y="6969"/>
                    </a:lnTo>
                    <a:lnTo>
                      <a:pt x="18191" y="2806"/>
                    </a:lnTo>
                    <a:lnTo>
                      <a:pt x="18155" y="2444"/>
                    </a:lnTo>
                    <a:lnTo>
                      <a:pt x="18046" y="1702"/>
                    </a:lnTo>
                    <a:lnTo>
                      <a:pt x="17829" y="1014"/>
                    </a:lnTo>
                    <a:lnTo>
                      <a:pt x="17431" y="435"/>
                    </a:lnTo>
                    <a:lnTo>
                      <a:pt x="17159" y="236"/>
                    </a:lnTo>
                    <a:lnTo>
                      <a:pt x="16924" y="109"/>
                    </a:lnTo>
                    <a:lnTo>
                      <a:pt x="16472" y="1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6"/>
              <p:cNvSpPr/>
              <p:nvPr/>
            </p:nvSpPr>
            <p:spPr>
              <a:xfrm>
                <a:off x="3594159" y="415726"/>
                <a:ext cx="839520" cy="744090"/>
              </a:xfrm>
              <a:custGeom>
                <a:avLst/>
                <a:gdLst/>
                <a:ahLst/>
                <a:cxnLst/>
                <a:rect l="l" t="t" r="r" b="b"/>
                <a:pathLst>
                  <a:path w="26427" h="23423" extrusionOk="0">
                    <a:moveTo>
                      <a:pt x="16363" y="1"/>
                    </a:moveTo>
                    <a:lnTo>
                      <a:pt x="15929" y="91"/>
                    </a:lnTo>
                    <a:lnTo>
                      <a:pt x="15712" y="200"/>
                    </a:lnTo>
                    <a:lnTo>
                      <a:pt x="15422" y="345"/>
                    </a:lnTo>
                    <a:lnTo>
                      <a:pt x="14915" y="779"/>
                    </a:lnTo>
                    <a:lnTo>
                      <a:pt x="14535" y="1322"/>
                    </a:lnTo>
                    <a:lnTo>
                      <a:pt x="14282" y="1919"/>
                    </a:lnTo>
                    <a:lnTo>
                      <a:pt x="14227" y="2227"/>
                    </a:lnTo>
                    <a:lnTo>
                      <a:pt x="14209" y="2752"/>
                    </a:lnTo>
                    <a:lnTo>
                      <a:pt x="14390" y="3784"/>
                    </a:lnTo>
                    <a:lnTo>
                      <a:pt x="14988" y="5250"/>
                    </a:lnTo>
                    <a:lnTo>
                      <a:pt x="15512" y="6137"/>
                    </a:lnTo>
                    <a:lnTo>
                      <a:pt x="15531" y="6173"/>
                    </a:lnTo>
                    <a:lnTo>
                      <a:pt x="15784" y="6626"/>
                    </a:lnTo>
                    <a:lnTo>
                      <a:pt x="16236" y="7531"/>
                    </a:lnTo>
                    <a:lnTo>
                      <a:pt x="16544" y="8508"/>
                    </a:lnTo>
                    <a:lnTo>
                      <a:pt x="16635" y="9485"/>
                    </a:lnTo>
                    <a:lnTo>
                      <a:pt x="16544" y="9974"/>
                    </a:lnTo>
                    <a:lnTo>
                      <a:pt x="16436" y="10318"/>
                    </a:lnTo>
                    <a:lnTo>
                      <a:pt x="16128" y="10734"/>
                    </a:lnTo>
                    <a:lnTo>
                      <a:pt x="15856" y="10897"/>
                    </a:lnTo>
                    <a:lnTo>
                      <a:pt x="15693" y="10933"/>
                    </a:lnTo>
                    <a:lnTo>
                      <a:pt x="15512" y="10915"/>
                    </a:lnTo>
                    <a:lnTo>
                      <a:pt x="15205" y="10771"/>
                    </a:lnTo>
                    <a:lnTo>
                      <a:pt x="14807" y="10336"/>
                    </a:lnTo>
                    <a:lnTo>
                      <a:pt x="14589" y="9992"/>
                    </a:lnTo>
                    <a:lnTo>
                      <a:pt x="11042" y="3856"/>
                    </a:lnTo>
                    <a:lnTo>
                      <a:pt x="10643" y="3187"/>
                    </a:lnTo>
                    <a:lnTo>
                      <a:pt x="9829" y="2209"/>
                    </a:lnTo>
                    <a:lnTo>
                      <a:pt x="9214" y="1720"/>
                    </a:lnTo>
                    <a:lnTo>
                      <a:pt x="8797" y="1521"/>
                    </a:lnTo>
                    <a:lnTo>
                      <a:pt x="8363" y="1413"/>
                    </a:lnTo>
                    <a:lnTo>
                      <a:pt x="7947" y="1413"/>
                    </a:lnTo>
                    <a:lnTo>
                      <a:pt x="7729" y="1431"/>
                    </a:lnTo>
                    <a:lnTo>
                      <a:pt x="7512" y="1485"/>
                    </a:lnTo>
                    <a:lnTo>
                      <a:pt x="7132" y="1648"/>
                    </a:lnTo>
                    <a:lnTo>
                      <a:pt x="6806" y="1901"/>
                    </a:lnTo>
                    <a:lnTo>
                      <a:pt x="6535" y="2227"/>
                    </a:lnTo>
                    <a:lnTo>
                      <a:pt x="6426" y="2426"/>
                    </a:lnTo>
                    <a:lnTo>
                      <a:pt x="6245" y="2788"/>
                    </a:lnTo>
                    <a:lnTo>
                      <a:pt x="6064" y="3621"/>
                    </a:lnTo>
                    <a:lnTo>
                      <a:pt x="6064" y="4562"/>
                    </a:lnTo>
                    <a:lnTo>
                      <a:pt x="6227" y="5521"/>
                    </a:lnTo>
                    <a:lnTo>
                      <a:pt x="6390" y="5974"/>
                    </a:lnTo>
                    <a:lnTo>
                      <a:pt x="6770" y="6825"/>
                    </a:lnTo>
                    <a:lnTo>
                      <a:pt x="7766" y="8417"/>
                    </a:lnTo>
                    <a:lnTo>
                      <a:pt x="9033" y="9829"/>
                    </a:lnTo>
                    <a:lnTo>
                      <a:pt x="10499" y="11006"/>
                    </a:lnTo>
                    <a:lnTo>
                      <a:pt x="11313" y="11458"/>
                    </a:lnTo>
                    <a:lnTo>
                      <a:pt x="11512" y="11567"/>
                    </a:lnTo>
                    <a:lnTo>
                      <a:pt x="12128" y="11893"/>
                    </a:lnTo>
                    <a:lnTo>
                      <a:pt x="12888" y="12472"/>
                    </a:lnTo>
                    <a:lnTo>
                      <a:pt x="13232" y="12943"/>
                    </a:lnTo>
                    <a:lnTo>
                      <a:pt x="13322" y="13250"/>
                    </a:lnTo>
                    <a:lnTo>
                      <a:pt x="13340" y="13576"/>
                    </a:lnTo>
                    <a:lnTo>
                      <a:pt x="13178" y="14119"/>
                    </a:lnTo>
                    <a:lnTo>
                      <a:pt x="13033" y="14300"/>
                    </a:lnTo>
                    <a:lnTo>
                      <a:pt x="12906" y="14463"/>
                    </a:lnTo>
                    <a:lnTo>
                      <a:pt x="12580" y="14735"/>
                    </a:lnTo>
                    <a:lnTo>
                      <a:pt x="12218" y="14934"/>
                    </a:lnTo>
                    <a:lnTo>
                      <a:pt x="11838" y="15060"/>
                    </a:lnTo>
                    <a:lnTo>
                      <a:pt x="11621" y="15078"/>
                    </a:lnTo>
                    <a:lnTo>
                      <a:pt x="11241" y="15097"/>
                    </a:lnTo>
                    <a:lnTo>
                      <a:pt x="10499" y="14952"/>
                    </a:lnTo>
                    <a:lnTo>
                      <a:pt x="9467" y="14481"/>
                    </a:lnTo>
                    <a:lnTo>
                      <a:pt x="8888" y="14101"/>
                    </a:lnTo>
                    <a:lnTo>
                      <a:pt x="8345" y="13703"/>
                    </a:lnTo>
                    <a:lnTo>
                      <a:pt x="7820" y="13305"/>
                    </a:lnTo>
                    <a:lnTo>
                      <a:pt x="7313" y="12906"/>
                    </a:lnTo>
                    <a:lnTo>
                      <a:pt x="6227" y="12164"/>
                    </a:lnTo>
                    <a:lnTo>
                      <a:pt x="5648" y="11838"/>
                    </a:lnTo>
                    <a:lnTo>
                      <a:pt x="5123" y="11585"/>
                    </a:lnTo>
                    <a:lnTo>
                      <a:pt x="4091" y="11259"/>
                    </a:lnTo>
                    <a:lnTo>
                      <a:pt x="3096" y="11151"/>
                    </a:lnTo>
                    <a:lnTo>
                      <a:pt x="2154" y="11259"/>
                    </a:lnTo>
                    <a:lnTo>
                      <a:pt x="1738" y="11404"/>
                    </a:lnTo>
                    <a:lnTo>
                      <a:pt x="1467" y="11531"/>
                    </a:lnTo>
                    <a:lnTo>
                      <a:pt x="996" y="11857"/>
                    </a:lnTo>
                    <a:lnTo>
                      <a:pt x="580" y="12291"/>
                    </a:lnTo>
                    <a:lnTo>
                      <a:pt x="272" y="12780"/>
                    </a:lnTo>
                    <a:lnTo>
                      <a:pt x="163" y="13051"/>
                    </a:lnTo>
                    <a:lnTo>
                      <a:pt x="73" y="13286"/>
                    </a:lnTo>
                    <a:lnTo>
                      <a:pt x="0" y="13739"/>
                    </a:lnTo>
                    <a:lnTo>
                      <a:pt x="0" y="14192"/>
                    </a:lnTo>
                    <a:lnTo>
                      <a:pt x="109" y="14626"/>
                    </a:lnTo>
                    <a:lnTo>
                      <a:pt x="200" y="14825"/>
                    </a:lnTo>
                    <a:lnTo>
                      <a:pt x="308" y="15024"/>
                    </a:lnTo>
                    <a:lnTo>
                      <a:pt x="598" y="15386"/>
                    </a:lnTo>
                    <a:lnTo>
                      <a:pt x="1123" y="15821"/>
                    </a:lnTo>
                    <a:lnTo>
                      <a:pt x="1992" y="16219"/>
                    </a:lnTo>
                    <a:lnTo>
                      <a:pt x="2969" y="16490"/>
                    </a:lnTo>
                    <a:lnTo>
                      <a:pt x="3476" y="16581"/>
                    </a:lnTo>
                    <a:lnTo>
                      <a:pt x="3530" y="16291"/>
                    </a:lnTo>
                    <a:lnTo>
                      <a:pt x="3059" y="16201"/>
                    </a:lnTo>
                    <a:lnTo>
                      <a:pt x="2136" y="15947"/>
                    </a:lnTo>
                    <a:lnTo>
                      <a:pt x="1322" y="15585"/>
                    </a:lnTo>
                    <a:lnTo>
                      <a:pt x="833" y="15187"/>
                    </a:lnTo>
                    <a:lnTo>
                      <a:pt x="562" y="14879"/>
                    </a:lnTo>
                    <a:lnTo>
                      <a:pt x="471" y="14680"/>
                    </a:lnTo>
                    <a:lnTo>
                      <a:pt x="326" y="14336"/>
                    </a:lnTo>
                    <a:lnTo>
                      <a:pt x="308" y="13558"/>
                    </a:lnTo>
                    <a:lnTo>
                      <a:pt x="435" y="13160"/>
                    </a:lnTo>
                    <a:lnTo>
                      <a:pt x="543" y="12924"/>
                    </a:lnTo>
                    <a:lnTo>
                      <a:pt x="815" y="12472"/>
                    </a:lnTo>
                    <a:lnTo>
                      <a:pt x="1195" y="12092"/>
                    </a:lnTo>
                    <a:lnTo>
                      <a:pt x="1611" y="11802"/>
                    </a:lnTo>
                    <a:lnTo>
                      <a:pt x="1847" y="11694"/>
                    </a:lnTo>
                    <a:lnTo>
                      <a:pt x="2245" y="11549"/>
                    </a:lnTo>
                    <a:lnTo>
                      <a:pt x="3114" y="11440"/>
                    </a:lnTo>
                    <a:lnTo>
                      <a:pt x="4055" y="11549"/>
                    </a:lnTo>
                    <a:lnTo>
                      <a:pt x="5014" y="11857"/>
                    </a:lnTo>
                    <a:lnTo>
                      <a:pt x="5503" y="12110"/>
                    </a:lnTo>
                    <a:lnTo>
                      <a:pt x="6064" y="12418"/>
                    </a:lnTo>
                    <a:lnTo>
                      <a:pt x="7132" y="13160"/>
                    </a:lnTo>
                    <a:lnTo>
                      <a:pt x="7639" y="13540"/>
                    </a:lnTo>
                    <a:lnTo>
                      <a:pt x="8182" y="13956"/>
                    </a:lnTo>
                    <a:lnTo>
                      <a:pt x="8725" y="14336"/>
                    </a:lnTo>
                    <a:lnTo>
                      <a:pt x="9340" y="14753"/>
                    </a:lnTo>
                    <a:lnTo>
                      <a:pt x="10426" y="15241"/>
                    </a:lnTo>
                    <a:lnTo>
                      <a:pt x="11223" y="15404"/>
                    </a:lnTo>
                    <a:lnTo>
                      <a:pt x="11657" y="15386"/>
                    </a:lnTo>
                    <a:lnTo>
                      <a:pt x="11892" y="15350"/>
                    </a:lnTo>
                    <a:lnTo>
                      <a:pt x="12345" y="15205"/>
                    </a:lnTo>
                    <a:lnTo>
                      <a:pt x="12761" y="14988"/>
                    </a:lnTo>
                    <a:lnTo>
                      <a:pt x="13123" y="14662"/>
                    </a:lnTo>
                    <a:lnTo>
                      <a:pt x="13268" y="14481"/>
                    </a:lnTo>
                    <a:lnTo>
                      <a:pt x="13485" y="14173"/>
                    </a:lnTo>
                    <a:lnTo>
                      <a:pt x="13648" y="13522"/>
                    </a:lnTo>
                    <a:lnTo>
                      <a:pt x="13612" y="13178"/>
                    </a:lnTo>
                    <a:lnTo>
                      <a:pt x="13521" y="12834"/>
                    </a:lnTo>
                    <a:lnTo>
                      <a:pt x="13141" y="12273"/>
                    </a:lnTo>
                    <a:lnTo>
                      <a:pt x="12291" y="11639"/>
                    </a:lnTo>
                    <a:lnTo>
                      <a:pt x="11657" y="11295"/>
                    </a:lnTo>
                    <a:lnTo>
                      <a:pt x="11458" y="11205"/>
                    </a:lnTo>
                    <a:lnTo>
                      <a:pt x="10680" y="10752"/>
                    </a:lnTo>
                    <a:lnTo>
                      <a:pt x="9232" y="9612"/>
                    </a:lnTo>
                    <a:lnTo>
                      <a:pt x="8001" y="8236"/>
                    </a:lnTo>
                    <a:lnTo>
                      <a:pt x="7042" y="6698"/>
                    </a:lnTo>
                    <a:lnTo>
                      <a:pt x="6680" y="5865"/>
                    </a:lnTo>
                    <a:lnTo>
                      <a:pt x="6517" y="5431"/>
                    </a:lnTo>
                    <a:lnTo>
                      <a:pt x="6354" y="4544"/>
                    </a:lnTo>
                    <a:lnTo>
                      <a:pt x="6354" y="3675"/>
                    </a:lnTo>
                    <a:lnTo>
                      <a:pt x="6535" y="2897"/>
                    </a:lnTo>
                    <a:lnTo>
                      <a:pt x="6680" y="2571"/>
                    </a:lnTo>
                    <a:lnTo>
                      <a:pt x="6879" y="2245"/>
                    </a:lnTo>
                    <a:lnTo>
                      <a:pt x="7440" y="1829"/>
                    </a:lnTo>
                    <a:lnTo>
                      <a:pt x="7784" y="1738"/>
                    </a:lnTo>
                    <a:lnTo>
                      <a:pt x="7983" y="1702"/>
                    </a:lnTo>
                    <a:lnTo>
                      <a:pt x="8345" y="1720"/>
                    </a:lnTo>
                    <a:lnTo>
                      <a:pt x="8924" y="1901"/>
                    </a:lnTo>
                    <a:lnTo>
                      <a:pt x="9666" y="2462"/>
                    </a:lnTo>
                    <a:lnTo>
                      <a:pt x="10408" y="3386"/>
                    </a:lnTo>
                    <a:lnTo>
                      <a:pt x="10788" y="4001"/>
                    </a:lnTo>
                    <a:lnTo>
                      <a:pt x="14336" y="10137"/>
                    </a:lnTo>
                    <a:lnTo>
                      <a:pt x="14571" y="10535"/>
                    </a:lnTo>
                    <a:lnTo>
                      <a:pt x="15060" y="11042"/>
                    </a:lnTo>
                    <a:lnTo>
                      <a:pt x="15476" y="11223"/>
                    </a:lnTo>
                    <a:lnTo>
                      <a:pt x="15712" y="11223"/>
                    </a:lnTo>
                    <a:lnTo>
                      <a:pt x="15929" y="11205"/>
                    </a:lnTo>
                    <a:lnTo>
                      <a:pt x="16291" y="10988"/>
                    </a:lnTo>
                    <a:lnTo>
                      <a:pt x="16580" y="10662"/>
                    </a:lnTo>
                    <a:lnTo>
                      <a:pt x="16779" y="10264"/>
                    </a:lnTo>
                    <a:lnTo>
                      <a:pt x="16834" y="10047"/>
                    </a:lnTo>
                    <a:lnTo>
                      <a:pt x="16942" y="9522"/>
                    </a:lnTo>
                    <a:lnTo>
                      <a:pt x="16852" y="8472"/>
                    </a:lnTo>
                    <a:lnTo>
                      <a:pt x="16526" y="7458"/>
                    </a:lnTo>
                    <a:lnTo>
                      <a:pt x="16055" y="6481"/>
                    </a:lnTo>
                    <a:lnTo>
                      <a:pt x="15784" y="6028"/>
                    </a:lnTo>
                    <a:lnTo>
                      <a:pt x="15766" y="5992"/>
                    </a:lnTo>
                    <a:lnTo>
                      <a:pt x="15259" y="5087"/>
                    </a:lnTo>
                    <a:lnTo>
                      <a:pt x="14680" y="3711"/>
                    </a:lnTo>
                    <a:lnTo>
                      <a:pt x="14499" y="2752"/>
                    </a:lnTo>
                    <a:lnTo>
                      <a:pt x="14535" y="2263"/>
                    </a:lnTo>
                    <a:lnTo>
                      <a:pt x="14589" y="1992"/>
                    </a:lnTo>
                    <a:lnTo>
                      <a:pt x="14807" y="1467"/>
                    </a:lnTo>
                    <a:lnTo>
                      <a:pt x="15150" y="978"/>
                    </a:lnTo>
                    <a:lnTo>
                      <a:pt x="15585" y="598"/>
                    </a:lnTo>
                    <a:lnTo>
                      <a:pt x="15838" y="471"/>
                    </a:lnTo>
                    <a:lnTo>
                      <a:pt x="16019" y="381"/>
                    </a:lnTo>
                    <a:lnTo>
                      <a:pt x="16381" y="290"/>
                    </a:lnTo>
                    <a:lnTo>
                      <a:pt x="16743" y="309"/>
                    </a:lnTo>
                    <a:lnTo>
                      <a:pt x="17069" y="399"/>
                    </a:lnTo>
                    <a:lnTo>
                      <a:pt x="17214" y="490"/>
                    </a:lnTo>
                    <a:lnTo>
                      <a:pt x="17467" y="671"/>
                    </a:lnTo>
                    <a:lnTo>
                      <a:pt x="17829" y="1195"/>
                    </a:lnTo>
                    <a:lnTo>
                      <a:pt x="18047" y="1829"/>
                    </a:lnTo>
                    <a:lnTo>
                      <a:pt x="18155" y="2553"/>
                    </a:lnTo>
                    <a:lnTo>
                      <a:pt x="18191" y="2933"/>
                    </a:lnTo>
                    <a:lnTo>
                      <a:pt x="18789" y="11277"/>
                    </a:lnTo>
                    <a:lnTo>
                      <a:pt x="18843" y="11838"/>
                    </a:lnTo>
                    <a:lnTo>
                      <a:pt x="19060" y="12725"/>
                    </a:lnTo>
                    <a:lnTo>
                      <a:pt x="19440" y="13377"/>
                    </a:lnTo>
                    <a:lnTo>
                      <a:pt x="19929" y="13775"/>
                    </a:lnTo>
                    <a:lnTo>
                      <a:pt x="20237" y="13866"/>
                    </a:lnTo>
                    <a:lnTo>
                      <a:pt x="20544" y="13902"/>
                    </a:lnTo>
                    <a:lnTo>
                      <a:pt x="21105" y="13757"/>
                    </a:lnTo>
                    <a:lnTo>
                      <a:pt x="21359" y="13576"/>
                    </a:lnTo>
                    <a:lnTo>
                      <a:pt x="21594" y="13359"/>
                    </a:lnTo>
                    <a:lnTo>
                      <a:pt x="21956" y="12780"/>
                    </a:lnTo>
                    <a:lnTo>
                      <a:pt x="22210" y="12092"/>
                    </a:lnTo>
                    <a:lnTo>
                      <a:pt x="22318" y="11404"/>
                    </a:lnTo>
                    <a:lnTo>
                      <a:pt x="22336" y="11096"/>
                    </a:lnTo>
                    <a:lnTo>
                      <a:pt x="22336" y="11042"/>
                    </a:lnTo>
                    <a:lnTo>
                      <a:pt x="22336" y="10590"/>
                    </a:lnTo>
                    <a:lnTo>
                      <a:pt x="22391" y="9648"/>
                    </a:lnTo>
                    <a:lnTo>
                      <a:pt x="22572" y="8780"/>
                    </a:lnTo>
                    <a:lnTo>
                      <a:pt x="22879" y="8255"/>
                    </a:lnTo>
                    <a:lnTo>
                      <a:pt x="23169" y="8001"/>
                    </a:lnTo>
                    <a:lnTo>
                      <a:pt x="23368" y="7911"/>
                    </a:lnTo>
                    <a:lnTo>
                      <a:pt x="23658" y="7802"/>
                    </a:lnTo>
                    <a:lnTo>
                      <a:pt x="24237" y="7820"/>
                    </a:lnTo>
                    <a:lnTo>
                      <a:pt x="24816" y="8055"/>
                    </a:lnTo>
                    <a:lnTo>
                      <a:pt x="25287" y="8454"/>
                    </a:lnTo>
                    <a:lnTo>
                      <a:pt x="25468" y="8689"/>
                    </a:lnTo>
                    <a:lnTo>
                      <a:pt x="25631" y="8979"/>
                    </a:lnTo>
                    <a:lnTo>
                      <a:pt x="25866" y="9576"/>
                    </a:lnTo>
                    <a:lnTo>
                      <a:pt x="26047" y="10535"/>
                    </a:lnTo>
                    <a:lnTo>
                      <a:pt x="26083" y="11169"/>
                    </a:lnTo>
                    <a:lnTo>
                      <a:pt x="26119" y="12200"/>
                    </a:lnTo>
                    <a:lnTo>
                      <a:pt x="26083" y="14264"/>
                    </a:lnTo>
                    <a:lnTo>
                      <a:pt x="25884" y="16309"/>
                    </a:lnTo>
                    <a:lnTo>
                      <a:pt x="25522" y="18336"/>
                    </a:lnTo>
                    <a:lnTo>
                      <a:pt x="25287" y="19350"/>
                    </a:lnTo>
                    <a:lnTo>
                      <a:pt x="24925" y="20780"/>
                    </a:lnTo>
                    <a:lnTo>
                      <a:pt x="24382" y="22246"/>
                    </a:lnTo>
                    <a:lnTo>
                      <a:pt x="23947" y="22843"/>
                    </a:lnTo>
                    <a:lnTo>
                      <a:pt x="23676" y="23006"/>
                    </a:lnTo>
                    <a:lnTo>
                      <a:pt x="23459" y="23097"/>
                    </a:lnTo>
                    <a:lnTo>
                      <a:pt x="22879" y="23115"/>
                    </a:lnTo>
                    <a:lnTo>
                      <a:pt x="22119" y="22934"/>
                    </a:lnTo>
                    <a:lnTo>
                      <a:pt x="21105" y="22536"/>
                    </a:lnTo>
                    <a:lnTo>
                      <a:pt x="20472" y="22264"/>
                    </a:lnTo>
                    <a:lnTo>
                      <a:pt x="20345" y="22536"/>
                    </a:lnTo>
                    <a:lnTo>
                      <a:pt x="21196" y="22916"/>
                    </a:lnTo>
                    <a:lnTo>
                      <a:pt x="22246" y="23278"/>
                    </a:lnTo>
                    <a:lnTo>
                      <a:pt x="22843" y="23405"/>
                    </a:lnTo>
                    <a:lnTo>
                      <a:pt x="23115" y="23423"/>
                    </a:lnTo>
                    <a:lnTo>
                      <a:pt x="23495" y="23405"/>
                    </a:lnTo>
                    <a:lnTo>
                      <a:pt x="23802" y="23278"/>
                    </a:lnTo>
                    <a:lnTo>
                      <a:pt x="23965" y="23187"/>
                    </a:lnTo>
                    <a:lnTo>
                      <a:pt x="24255" y="22952"/>
                    </a:lnTo>
                    <a:lnTo>
                      <a:pt x="24599" y="22463"/>
                    </a:lnTo>
                    <a:lnTo>
                      <a:pt x="24997" y="21504"/>
                    </a:lnTo>
                    <a:lnTo>
                      <a:pt x="25377" y="20219"/>
                    </a:lnTo>
                    <a:lnTo>
                      <a:pt x="25576" y="19423"/>
                    </a:lnTo>
                    <a:lnTo>
                      <a:pt x="25812" y="18409"/>
                    </a:lnTo>
                    <a:lnTo>
                      <a:pt x="26174" y="16345"/>
                    </a:lnTo>
                    <a:lnTo>
                      <a:pt x="26373" y="14282"/>
                    </a:lnTo>
                    <a:lnTo>
                      <a:pt x="26427" y="12200"/>
                    </a:lnTo>
                    <a:lnTo>
                      <a:pt x="26391" y="11151"/>
                    </a:lnTo>
                    <a:lnTo>
                      <a:pt x="26336" y="10499"/>
                    </a:lnTo>
                    <a:lnTo>
                      <a:pt x="26155" y="9485"/>
                    </a:lnTo>
                    <a:lnTo>
                      <a:pt x="25902" y="8834"/>
                    </a:lnTo>
                    <a:lnTo>
                      <a:pt x="25721" y="8526"/>
                    </a:lnTo>
                    <a:lnTo>
                      <a:pt x="25504" y="8255"/>
                    </a:lnTo>
                    <a:lnTo>
                      <a:pt x="24943" y="7784"/>
                    </a:lnTo>
                    <a:lnTo>
                      <a:pt x="24291" y="7512"/>
                    </a:lnTo>
                    <a:lnTo>
                      <a:pt x="23585" y="7512"/>
                    </a:lnTo>
                    <a:lnTo>
                      <a:pt x="23241" y="7621"/>
                    </a:lnTo>
                    <a:lnTo>
                      <a:pt x="23024" y="7748"/>
                    </a:lnTo>
                    <a:lnTo>
                      <a:pt x="22680" y="8037"/>
                    </a:lnTo>
                    <a:lnTo>
                      <a:pt x="22318" y="8599"/>
                    </a:lnTo>
                    <a:lnTo>
                      <a:pt x="22083" y="9540"/>
                    </a:lnTo>
                    <a:lnTo>
                      <a:pt x="22029" y="10553"/>
                    </a:lnTo>
                    <a:lnTo>
                      <a:pt x="22029" y="11042"/>
                    </a:lnTo>
                    <a:lnTo>
                      <a:pt x="22029" y="11096"/>
                    </a:lnTo>
                    <a:lnTo>
                      <a:pt x="22029" y="11386"/>
                    </a:lnTo>
                    <a:lnTo>
                      <a:pt x="21920" y="12001"/>
                    </a:lnTo>
                    <a:lnTo>
                      <a:pt x="21703" y="12617"/>
                    </a:lnTo>
                    <a:lnTo>
                      <a:pt x="21377" y="13142"/>
                    </a:lnTo>
                    <a:lnTo>
                      <a:pt x="21160" y="13341"/>
                    </a:lnTo>
                    <a:lnTo>
                      <a:pt x="20961" y="13486"/>
                    </a:lnTo>
                    <a:lnTo>
                      <a:pt x="20526" y="13594"/>
                    </a:lnTo>
                    <a:lnTo>
                      <a:pt x="20309" y="13576"/>
                    </a:lnTo>
                    <a:lnTo>
                      <a:pt x="20146" y="13522"/>
                    </a:lnTo>
                    <a:lnTo>
                      <a:pt x="19875" y="13377"/>
                    </a:lnTo>
                    <a:lnTo>
                      <a:pt x="19549" y="13015"/>
                    </a:lnTo>
                    <a:lnTo>
                      <a:pt x="19259" y="12363"/>
                    </a:lnTo>
                    <a:lnTo>
                      <a:pt x="19114" y="11621"/>
                    </a:lnTo>
                    <a:lnTo>
                      <a:pt x="19096" y="11259"/>
                    </a:lnTo>
                    <a:lnTo>
                      <a:pt x="18481" y="2915"/>
                    </a:lnTo>
                    <a:lnTo>
                      <a:pt x="18463" y="2517"/>
                    </a:lnTo>
                    <a:lnTo>
                      <a:pt x="18336" y="1720"/>
                    </a:lnTo>
                    <a:lnTo>
                      <a:pt x="18083" y="1014"/>
                    </a:lnTo>
                    <a:lnTo>
                      <a:pt x="17666" y="435"/>
                    </a:lnTo>
                    <a:lnTo>
                      <a:pt x="17377" y="236"/>
                    </a:lnTo>
                    <a:lnTo>
                      <a:pt x="17196" y="128"/>
                    </a:lnTo>
                    <a:lnTo>
                      <a:pt x="1679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6"/>
              <p:cNvSpPr/>
              <p:nvPr/>
            </p:nvSpPr>
            <p:spPr>
              <a:xfrm>
                <a:off x="3704551" y="933250"/>
                <a:ext cx="702125" cy="226566"/>
              </a:xfrm>
              <a:custGeom>
                <a:avLst/>
                <a:gdLst/>
                <a:ahLst/>
                <a:cxnLst/>
                <a:rect l="l" t="t" r="r" b="b"/>
                <a:pathLst>
                  <a:path w="22102" h="7132" extrusionOk="0">
                    <a:moveTo>
                      <a:pt x="55" y="0"/>
                    </a:moveTo>
                    <a:lnTo>
                      <a:pt x="1" y="290"/>
                    </a:lnTo>
                    <a:lnTo>
                      <a:pt x="1159" y="525"/>
                    </a:lnTo>
                    <a:lnTo>
                      <a:pt x="3422" y="1086"/>
                    </a:lnTo>
                    <a:lnTo>
                      <a:pt x="6716" y="2064"/>
                    </a:lnTo>
                    <a:lnTo>
                      <a:pt x="10915" y="3638"/>
                    </a:lnTo>
                    <a:lnTo>
                      <a:pt x="14934" y="5358"/>
                    </a:lnTo>
                    <a:lnTo>
                      <a:pt x="16870" y="6245"/>
                    </a:lnTo>
                    <a:lnTo>
                      <a:pt x="17721" y="6625"/>
                    </a:lnTo>
                    <a:lnTo>
                      <a:pt x="18771" y="6987"/>
                    </a:lnTo>
                    <a:lnTo>
                      <a:pt x="19368" y="7114"/>
                    </a:lnTo>
                    <a:lnTo>
                      <a:pt x="19640" y="7132"/>
                    </a:lnTo>
                    <a:lnTo>
                      <a:pt x="20020" y="7114"/>
                    </a:lnTo>
                    <a:lnTo>
                      <a:pt x="20327" y="6987"/>
                    </a:lnTo>
                    <a:lnTo>
                      <a:pt x="20490" y="6896"/>
                    </a:lnTo>
                    <a:lnTo>
                      <a:pt x="20780" y="6661"/>
                    </a:lnTo>
                    <a:lnTo>
                      <a:pt x="21124" y="6172"/>
                    </a:lnTo>
                    <a:lnTo>
                      <a:pt x="21522" y="5213"/>
                    </a:lnTo>
                    <a:lnTo>
                      <a:pt x="21902" y="3928"/>
                    </a:lnTo>
                    <a:lnTo>
                      <a:pt x="22101" y="3132"/>
                    </a:lnTo>
                    <a:lnTo>
                      <a:pt x="21812" y="3059"/>
                    </a:lnTo>
                    <a:lnTo>
                      <a:pt x="21450" y="4489"/>
                    </a:lnTo>
                    <a:lnTo>
                      <a:pt x="20907" y="5955"/>
                    </a:lnTo>
                    <a:lnTo>
                      <a:pt x="20472" y="6552"/>
                    </a:lnTo>
                    <a:lnTo>
                      <a:pt x="20201" y="6715"/>
                    </a:lnTo>
                    <a:lnTo>
                      <a:pt x="19984" y="6806"/>
                    </a:lnTo>
                    <a:lnTo>
                      <a:pt x="19404" y="6824"/>
                    </a:lnTo>
                    <a:lnTo>
                      <a:pt x="18644" y="6643"/>
                    </a:lnTo>
                    <a:lnTo>
                      <a:pt x="17630" y="6245"/>
                    </a:lnTo>
                    <a:lnTo>
                      <a:pt x="16997" y="5973"/>
                    </a:lnTo>
                    <a:lnTo>
                      <a:pt x="15060" y="5068"/>
                    </a:lnTo>
                    <a:lnTo>
                      <a:pt x="11024" y="3349"/>
                    </a:lnTo>
                    <a:lnTo>
                      <a:pt x="6806" y="1792"/>
                    </a:lnTo>
                    <a:lnTo>
                      <a:pt x="3494" y="797"/>
                    </a:lnTo>
                    <a:lnTo>
                      <a:pt x="1213" y="23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7" name="Google Shape;1687;p46"/>
            <p:cNvGrpSpPr/>
            <p:nvPr/>
          </p:nvGrpSpPr>
          <p:grpSpPr>
            <a:xfrm>
              <a:off x="8138049" y="3340383"/>
              <a:ext cx="734306" cy="779733"/>
              <a:chOff x="4517037" y="397333"/>
              <a:chExt cx="734306" cy="779733"/>
            </a:xfrm>
          </p:grpSpPr>
          <p:sp>
            <p:nvSpPr>
              <p:cNvPr id="1688" name="Google Shape;1688;p46"/>
              <p:cNvSpPr/>
              <p:nvPr/>
            </p:nvSpPr>
            <p:spPr>
              <a:xfrm>
                <a:off x="4521643" y="402511"/>
                <a:ext cx="725093" cy="770521"/>
              </a:xfrm>
              <a:custGeom>
                <a:avLst/>
                <a:gdLst/>
                <a:ahLst/>
                <a:cxnLst/>
                <a:rect l="l" t="t" r="r" b="b"/>
                <a:pathLst>
                  <a:path w="22825" h="24255" extrusionOk="0">
                    <a:moveTo>
                      <a:pt x="17431" y="1"/>
                    </a:moveTo>
                    <a:lnTo>
                      <a:pt x="16942" y="91"/>
                    </a:lnTo>
                    <a:lnTo>
                      <a:pt x="16472" y="344"/>
                    </a:lnTo>
                    <a:lnTo>
                      <a:pt x="16055" y="706"/>
                    </a:lnTo>
                    <a:lnTo>
                      <a:pt x="15494" y="1394"/>
                    </a:lnTo>
                    <a:lnTo>
                      <a:pt x="14969" y="2372"/>
                    </a:lnTo>
                    <a:lnTo>
                      <a:pt x="14806" y="2806"/>
                    </a:lnTo>
                    <a:lnTo>
                      <a:pt x="14607" y="3458"/>
                    </a:lnTo>
                    <a:lnTo>
                      <a:pt x="14481" y="4797"/>
                    </a:lnTo>
                    <a:lnTo>
                      <a:pt x="14462" y="6155"/>
                    </a:lnTo>
                    <a:lnTo>
                      <a:pt x="14354" y="7494"/>
                    </a:lnTo>
                    <a:lnTo>
                      <a:pt x="14209" y="8146"/>
                    </a:lnTo>
                    <a:lnTo>
                      <a:pt x="13956" y="8960"/>
                    </a:lnTo>
                    <a:lnTo>
                      <a:pt x="13250" y="10517"/>
                    </a:lnTo>
                    <a:lnTo>
                      <a:pt x="12852" y="11241"/>
                    </a:lnTo>
                    <a:lnTo>
                      <a:pt x="12200" y="8073"/>
                    </a:lnTo>
                    <a:lnTo>
                      <a:pt x="11422" y="4489"/>
                    </a:lnTo>
                    <a:lnTo>
                      <a:pt x="11313" y="4091"/>
                    </a:lnTo>
                    <a:lnTo>
                      <a:pt x="11114" y="3729"/>
                    </a:lnTo>
                    <a:lnTo>
                      <a:pt x="10933" y="3530"/>
                    </a:lnTo>
                    <a:lnTo>
                      <a:pt x="10553" y="3349"/>
                    </a:lnTo>
                    <a:lnTo>
                      <a:pt x="10191" y="3440"/>
                    </a:lnTo>
                    <a:lnTo>
                      <a:pt x="9829" y="3711"/>
                    </a:lnTo>
                    <a:lnTo>
                      <a:pt x="9358" y="4345"/>
                    </a:lnTo>
                    <a:lnTo>
                      <a:pt x="8978" y="5286"/>
                    </a:lnTo>
                    <a:lnTo>
                      <a:pt x="8924" y="5630"/>
                    </a:lnTo>
                    <a:lnTo>
                      <a:pt x="8942" y="6082"/>
                    </a:lnTo>
                    <a:lnTo>
                      <a:pt x="9141" y="6933"/>
                    </a:lnTo>
                    <a:lnTo>
                      <a:pt x="9684" y="8164"/>
                    </a:lnTo>
                    <a:lnTo>
                      <a:pt x="10118" y="8960"/>
                    </a:lnTo>
                    <a:lnTo>
                      <a:pt x="10553" y="9757"/>
                    </a:lnTo>
                    <a:lnTo>
                      <a:pt x="11005" y="11024"/>
                    </a:lnTo>
                    <a:lnTo>
                      <a:pt x="11114" y="11892"/>
                    </a:lnTo>
                    <a:lnTo>
                      <a:pt x="11078" y="12327"/>
                    </a:lnTo>
                    <a:lnTo>
                      <a:pt x="11023" y="12580"/>
                    </a:lnTo>
                    <a:lnTo>
                      <a:pt x="10842" y="13033"/>
                    </a:lnTo>
                    <a:lnTo>
                      <a:pt x="10571" y="13431"/>
                    </a:lnTo>
                    <a:lnTo>
                      <a:pt x="10209" y="13721"/>
                    </a:lnTo>
                    <a:lnTo>
                      <a:pt x="9974" y="13811"/>
                    </a:lnTo>
                    <a:lnTo>
                      <a:pt x="9738" y="13865"/>
                    </a:lnTo>
                    <a:lnTo>
                      <a:pt x="9304" y="13829"/>
                    </a:lnTo>
                    <a:lnTo>
                      <a:pt x="8906" y="13630"/>
                    </a:lnTo>
                    <a:lnTo>
                      <a:pt x="8562" y="13322"/>
                    </a:lnTo>
                    <a:lnTo>
                      <a:pt x="8127" y="12689"/>
                    </a:lnTo>
                    <a:lnTo>
                      <a:pt x="7765" y="11675"/>
                    </a:lnTo>
                    <a:lnTo>
                      <a:pt x="7675" y="11168"/>
                    </a:lnTo>
                    <a:lnTo>
                      <a:pt x="7602" y="10662"/>
                    </a:lnTo>
                    <a:lnTo>
                      <a:pt x="7331" y="9612"/>
                    </a:lnTo>
                    <a:lnTo>
                      <a:pt x="7005" y="8924"/>
                    </a:lnTo>
                    <a:lnTo>
                      <a:pt x="6716" y="8544"/>
                    </a:lnTo>
                    <a:lnTo>
                      <a:pt x="6372" y="8272"/>
                    </a:lnTo>
                    <a:lnTo>
                      <a:pt x="5955" y="8109"/>
                    </a:lnTo>
                    <a:lnTo>
                      <a:pt x="5702" y="8091"/>
                    </a:lnTo>
                    <a:lnTo>
                      <a:pt x="5467" y="8091"/>
                    </a:lnTo>
                    <a:lnTo>
                      <a:pt x="5032" y="8254"/>
                    </a:lnTo>
                    <a:lnTo>
                      <a:pt x="4688" y="8544"/>
                    </a:lnTo>
                    <a:lnTo>
                      <a:pt x="4435" y="8942"/>
                    </a:lnTo>
                    <a:lnTo>
                      <a:pt x="4254" y="9413"/>
                    </a:lnTo>
                    <a:lnTo>
                      <a:pt x="4182" y="9938"/>
                    </a:lnTo>
                    <a:lnTo>
                      <a:pt x="4218" y="10444"/>
                    </a:lnTo>
                    <a:lnTo>
                      <a:pt x="4363" y="10951"/>
                    </a:lnTo>
                    <a:lnTo>
                      <a:pt x="4471" y="11168"/>
                    </a:lnTo>
                    <a:lnTo>
                      <a:pt x="4725" y="11603"/>
                    </a:lnTo>
                    <a:lnTo>
                      <a:pt x="5412" y="12327"/>
                    </a:lnTo>
                    <a:lnTo>
                      <a:pt x="6607" y="13286"/>
                    </a:lnTo>
                    <a:lnTo>
                      <a:pt x="7385" y="13938"/>
                    </a:lnTo>
                    <a:lnTo>
                      <a:pt x="7729" y="14318"/>
                    </a:lnTo>
                    <a:lnTo>
                      <a:pt x="8290" y="15205"/>
                    </a:lnTo>
                    <a:lnTo>
                      <a:pt x="8526" y="15929"/>
                    </a:lnTo>
                    <a:lnTo>
                      <a:pt x="8562" y="16418"/>
                    </a:lnTo>
                    <a:lnTo>
                      <a:pt x="8507" y="16888"/>
                    </a:lnTo>
                    <a:lnTo>
                      <a:pt x="8326" y="17323"/>
                    </a:lnTo>
                    <a:lnTo>
                      <a:pt x="8182" y="17522"/>
                    </a:lnTo>
                    <a:lnTo>
                      <a:pt x="8019" y="17685"/>
                    </a:lnTo>
                    <a:lnTo>
                      <a:pt x="7657" y="17938"/>
                    </a:lnTo>
                    <a:lnTo>
                      <a:pt x="7240" y="18101"/>
                    </a:lnTo>
                    <a:lnTo>
                      <a:pt x="6806" y="18155"/>
                    </a:lnTo>
                    <a:lnTo>
                      <a:pt x="6100" y="18083"/>
                    </a:lnTo>
                    <a:lnTo>
                      <a:pt x="5231" y="17721"/>
                    </a:lnTo>
                    <a:lnTo>
                      <a:pt x="4869" y="17431"/>
                    </a:lnTo>
                    <a:lnTo>
                      <a:pt x="4544" y="17105"/>
                    </a:lnTo>
                    <a:lnTo>
                      <a:pt x="4019" y="16345"/>
                    </a:lnTo>
                    <a:lnTo>
                      <a:pt x="3421" y="15096"/>
                    </a:lnTo>
                    <a:lnTo>
                      <a:pt x="3095" y="14209"/>
                    </a:lnTo>
                    <a:lnTo>
                      <a:pt x="2860" y="13648"/>
                    </a:lnTo>
                    <a:lnTo>
                      <a:pt x="2335" y="12924"/>
                    </a:lnTo>
                    <a:lnTo>
                      <a:pt x="1883" y="12598"/>
                    </a:lnTo>
                    <a:lnTo>
                      <a:pt x="1611" y="12526"/>
                    </a:lnTo>
                    <a:lnTo>
                      <a:pt x="1430" y="12508"/>
                    </a:lnTo>
                    <a:lnTo>
                      <a:pt x="1086" y="12562"/>
                    </a:lnTo>
                    <a:lnTo>
                      <a:pt x="634" y="12834"/>
                    </a:lnTo>
                    <a:lnTo>
                      <a:pt x="181" y="13413"/>
                    </a:lnTo>
                    <a:lnTo>
                      <a:pt x="0" y="14155"/>
                    </a:lnTo>
                    <a:lnTo>
                      <a:pt x="37" y="14517"/>
                    </a:lnTo>
                    <a:lnTo>
                      <a:pt x="109" y="14879"/>
                    </a:lnTo>
                    <a:lnTo>
                      <a:pt x="417" y="15531"/>
                    </a:lnTo>
                    <a:lnTo>
                      <a:pt x="1104" y="16418"/>
                    </a:lnTo>
                    <a:lnTo>
                      <a:pt x="1647" y="16942"/>
                    </a:lnTo>
                    <a:lnTo>
                      <a:pt x="2426" y="17721"/>
                    </a:lnTo>
                    <a:lnTo>
                      <a:pt x="4182" y="19694"/>
                    </a:lnTo>
                    <a:lnTo>
                      <a:pt x="5593" y="21232"/>
                    </a:lnTo>
                    <a:lnTo>
                      <a:pt x="6571" y="22173"/>
                    </a:lnTo>
                    <a:lnTo>
                      <a:pt x="7566" y="22970"/>
                    </a:lnTo>
                    <a:lnTo>
                      <a:pt x="8580" y="23585"/>
                    </a:lnTo>
                    <a:lnTo>
                      <a:pt x="9087" y="23802"/>
                    </a:lnTo>
                    <a:lnTo>
                      <a:pt x="9557" y="23947"/>
                    </a:lnTo>
                    <a:lnTo>
                      <a:pt x="10625" y="24146"/>
                    </a:lnTo>
                    <a:lnTo>
                      <a:pt x="12399" y="24255"/>
                    </a:lnTo>
                    <a:lnTo>
                      <a:pt x="16182" y="24020"/>
                    </a:lnTo>
                    <a:lnTo>
                      <a:pt x="18336" y="23947"/>
                    </a:lnTo>
                    <a:lnTo>
                      <a:pt x="18752" y="23947"/>
                    </a:lnTo>
                    <a:lnTo>
                      <a:pt x="19603" y="23839"/>
                    </a:lnTo>
                    <a:lnTo>
                      <a:pt x="20381" y="23585"/>
                    </a:lnTo>
                    <a:lnTo>
                      <a:pt x="20816" y="23241"/>
                    </a:lnTo>
                    <a:lnTo>
                      <a:pt x="21033" y="22934"/>
                    </a:lnTo>
                    <a:lnTo>
                      <a:pt x="21105" y="22753"/>
                    </a:lnTo>
                    <a:lnTo>
                      <a:pt x="21160" y="22499"/>
                    </a:lnTo>
                    <a:lnTo>
                      <a:pt x="21142" y="22047"/>
                    </a:lnTo>
                    <a:lnTo>
                      <a:pt x="20942" y="21649"/>
                    </a:lnTo>
                    <a:lnTo>
                      <a:pt x="20617" y="21287"/>
                    </a:lnTo>
                    <a:lnTo>
                      <a:pt x="20200" y="20997"/>
                    </a:lnTo>
                    <a:lnTo>
                      <a:pt x="19712" y="20780"/>
                    </a:lnTo>
                    <a:lnTo>
                      <a:pt x="19169" y="20635"/>
                    </a:lnTo>
                    <a:lnTo>
                      <a:pt x="18644" y="20599"/>
                    </a:lnTo>
                    <a:lnTo>
                      <a:pt x="18372" y="20617"/>
                    </a:lnTo>
                    <a:lnTo>
                      <a:pt x="17359" y="20816"/>
                    </a:lnTo>
                    <a:lnTo>
                      <a:pt x="15820" y="21178"/>
                    </a:lnTo>
                    <a:lnTo>
                      <a:pt x="15060" y="21214"/>
                    </a:lnTo>
                    <a:lnTo>
                      <a:pt x="14571" y="21160"/>
                    </a:lnTo>
                    <a:lnTo>
                      <a:pt x="14318" y="21087"/>
                    </a:lnTo>
                    <a:lnTo>
                      <a:pt x="14499" y="20762"/>
                    </a:lnTo>
                    <a:lnTo>
                      <a:pt x="15024" y="20291"/>
                    </a:lnTo>
                    <a:lnTo>
                      <a:pt x="15711" y="19983"/>
                    </a:lnTo>
                    <a:lnTo>
                      <a:pt x="16472" y="19839"/>
                    </a:lnTo>
                    <a:lnTo>
                      <a:pt x="16834" y="19839"/>
                    </a:lnTo>
                    <a:lnTo>
                      <a:pt x="17594" y="19875"/>
                    </a:lnTo>
                    <a:lnTo>
                      <a:pt x="18716" y="19965"/>
                    </a:lnTo>
                    <a:lnTo>
                      <a:pt x="19440" y="19947"/>
                    </a:lnTo>
                    <a:lnTo>
                      <a:pt x="19820" y="19893"/>
                    </a:lnTo>
                    <a:lnTo>
                      <a:pt x="20182" y="19802"/>
                    </a:lnTo>
                    <a:lnTo>
                      <a:pt x="20852" y="19440"/>
                    </a:lnTo>
                    <a:lnTo>
                      <a:pt x="21377" y="18915"/>
                    </a:lnTo>
                    <a:lnTo>
                      <a:pt x="21576" y="18409"/>
                    </a:lnTo>
                    <a:lnTo>
                      <a:pt x="21612" y="18065"/>
                    </a:lnTo>
                    <a:lnTo>
                      <a:pt x="21594" y="17884"/>
                    </a:lnTo>
                    <a:lnTo>
                      <a:pt x="21540" y="17666"/>
                    </a:lnTo>
                    <a:lnTo>
                      <a:pt x="21341" y="17286"/>
                    </a:lnTo>
                    <a:lnTo>
                      <a:pt x="21033" y="16997"/>
                    </a:lnTo>
                    <a:lnTo>
                      <a:pt x="20653" y="16798"/>
                    </a:lnTo>
                    <a:lnTo>
                      <a:pt x="19983" y="16599"/>
                    </a:lnTo>
                    <a:lnTo>
                      <a:pt x="19024" y="16617"/>
                    </a:lnTo>
                    <a:lnTo>
                      <a:pt x="18571" y="16725"/>
                    </a:lnTo>
                    <a:lnTo>
                      <a:pt x="17702" y="17051"/>
                    </a:lnTo>
                    <a:lnTo>
                      <a:pt x="16399" y="17558"/>
                    </a:lnTo>
                    <a:lnTo>
                      <a:pt x="15530" y="17721"/>
                    </a:lnTo>
                    <a:lnTo>
                      <a:pt x="15078" y="17703"/>
                    </a:lnTo>
                    <a:lnTo>
                      <a:pt x="15060" y="17485"/>
                    </a:lnTo>
                    <a:lnTo>
                      <a:pt x="15114" y="17069"/>
                    </a:lnTo>
                    <a:lnTo>
                      <a:pt x="15368" y="16508"/>
                    </a:lnTo>
                    <a:lnTo>
                      <a:pt x="15947" y="15875"/>
                    </a:lnTo>
                    <a:lnTo>
                      <a:pt x="16725" y="15422"/>
                    </a:lnTo>
                    <a:lnTo>
                      <a:pt x="17123" y="15277"/>
                    </a:lnTo>
                    <a:lnTo>
                      <a:pt x="17974" y="15078"/>
                    </a:lnTo>
                    <a:lnTo>
                      <a:pt x="19693" y="14915"/>
                    </a:lnTo>
                    <a:lnTo>
                      <a:pt x="20544" y="14734"/>
                    </a:lnTo>
                    <a:lnTo>
                      <a:pt x="20961" y="14626"/>
                    </a:lnTo>
                    <a:lnTo>
                      <a:pt x="21757" y="14209"/>
                    </a:lnTo>
                    <a:lnTo>
                      <a:pt x="22390" y="13630"/>
                    </a:lnTo>
                    <a:lnTo>
                      <a:pt x="22698" y="13087"/>
                    </a:lnTo>
                    <a:lnTo>
                      <a:pt x="22807" y="12689"/>
                    </a:lnTo>
                    <a:lnTo>
                      <a:pt x="22825" y="12472"/>
                    </a:lnTo>
                    <a:lnTo>
                      <a:pt x="22807" y="12218"/>
                    </a:lnTo>
                    <a:lnTo>
                      <a:pt x="22662" y="11748"/>
                    </a:lnTo>
                    <a:lnTo>
                      <a:pt x="22409" y="11331"/>
                    </a:lnTo>
                    <a:lnTo>
                      <a:pt x="22047" y="10987"/>
                    </a:lnTo>
                    <a:lnTo>
                      <a:pt x="21594" y="10716"/>
                    </a:lnTo>
                    <a:lnTo>
                      <a:pt x="21105" y="10517"/>
                    </a:lnTo>
                    <a:lnTo>
                      <a:pt x="20580" y="10426"/>
                    </a:lnTo>
                    <a:lnTo>
                      <a:pt x="20056" y="10426"/>
                    </a:lnTo>
                    <a:lnTo>
                      <a:pt x="19802" y="10463"/>
                    </a:lnTo>
                    <a:lnTo>
                      <a:pt x="19295" y="10589"/>
                    </a:lnTo>
                    <a:lnTo>
                      <a:pt x="18390" y="11042"/>
                    </a:lnTo>
                    <a:lnTo>
                      <a:pt x="17159" y="12019"/>
                    </a:lnTo>
                    <a:lnTo>
                      <a:pt x="16417" y="12779"/>
                    </a:lnTo>
                    <a:lnTo>
                      <a:pt x="16997" y="11494"/>
                    </a:lnTo>
                    <a:lnTo>
                      <a:pt x="17558" y="9920"/>
                    </a:lnTo>
                    <a:lnTo>
                      <a:pt x="17829" y="9141"/>
                    </a:lnTo>
                    <a:lnTo>
                      <a:pt x="18318" y="7566"/>
                    </a:lnTo>
                    <a:lnTo>
                      <a:pt x="18499" y="6752"/>
                    </a:lnTo>
                    <a:lnTo>
                      <a:pt x="18662" y="6064"/>
                    </a:lnTo>
                    <a:lnTo>
                      <a:pt x="18933" y="4562"/>
                    </a:lnTo>
                    <a:lnTo>
                      <a:pt x="19060" y="3023"/>
                    </a:lnTo>
                    <a:lnTo>
                      <a:pt x="18951" y="1901"/>
                    </a:lnTo>
                    <a:lnTo>
                      <a:pt x="18770" y="1195"/>
                    </a:lnTo>
                    <a:lnTo>
                      <a:pt x="18626" y="851"/>
                    </a:lnTo>
                    <a:lnTo>
                      <a:pt x="18463" y="562"/>
                    </a:lnTo>
                    <a:lnTo>
                      <a:pt x="18119" y="218"/>
                    </a:lnTo>
                    <a:lnTo>
                      <a:pt x="17829" y="73"/>
                    </a:lnTo>
                    <a:lnTo>
                      <a:pt x="17666" y="19"/>
                    </a:lnTo>
                    <a:lnTo>
                      <a:pt x="17431" y="1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6"/>
              <p:cNvSpPr/>
              <p:nvPr/>
            </p:nvSpPr>
            <p:spPr>
              <a:xfrm>
                <a:off x="4570501" y="715897"/>
                <a:ext cx="680841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21432" h="14517" extrusionOk="0">
                    <a:moveTo>
                      <a:pt x="15875" y="0"/>
                    </a:moveTo>
                    <a:lnTo>
                      <a:pt x="15802" y="181"/>
                    </a:lnTo>
                    <a:lnTo>
                      <a:pt x="15296" y="1611"/>
                    </a:lnTo>
                    <a:lnTo>
                      <a:pt x="14753" y="2842"/>
                    </a:lnTo>
                    <a:lnTo>
                      <a:pt x="14735" y="2951"/>
                    </a:lnTo>
                    <a:lnTo>
                      <a:pt x="14807" y="3041"/>
                    </a:lnTo>
                    <a:lnTo>
                      <a:pt x="14897" y="3077"/>
                    </a:lnTo>
                    <a:lnTo>
                      <a:pt x="14988" y="3023"/>
                    </a:lnTo>
                    <a:lnTo>
                      <a:pt x="15658" y="2317"/>
                    </a:lnTo>
                    <a:lnTo>
                      <a:pt x="16870" y="1340"/>
                    </a:lnTo>
                    <a:lnTo>
                      <a:pt x="17793" y="869"/>
                    </a:lnTo>
                    <a:lnTo>
                      <a:pt x="18300" y="742"/>
                    </a:lnTo>
                    <a:lnTo>
                      <a:pt x="18572" y="706"/>
                    </a:lnTo>
                    <a:lnTo>
                      <a:pt x="19151" y="724"/>
                    </a:lnTo>
                    <a:lnTo>
                      <a:pt x="19730" y="869"/>
                    </a:lnTo>
                    <a:lnTo>
                      <a:pt x="20255" y="1122"/>
                    </a:lnTo>
                    <a:lnTo>
                      <a:pt x="20472" y="1303"/>
                    </a:lnTo>
                    <a:lnTo>
                      <a:pt x="20780" y="1575"/>
                    </a:lnTo>
                    <a:lnTo>
                      <a:pt x="21052" y="2064"/>
                    </a:lnTo>
                    <a:lnTo>
                      <a:pt x="21124" y="2426"/>
                    </a:lnTo>
                    <a:lnTo>
                      <a:pt x="21124" y="2607"/>
                    </a:lnTo>
                    <a:lnTo>
                      <a:pt x="21124" y="2806"/>
                    </a:lnTo>
                    <a:lnTo>
                      <a:pt x="21015" y="3186"/>
                    </a:lnTo>
                    <a:lnTo>
                      <a:pt x="20726" y="3693"/>
                    </a:lnTo>
                    <a:lnTo>
                      <a:pt x="20110" y="4236"/>
                    </a:lnTo>
                    <a:lnTo>
                      <a:pt x="19350" y="4616"/>
                    </a:lnTo>
                    <a:lnTo>
                      <a:pt x="18970" y="4724"/>
                    </a:lnTo>
                    <a:lnTo>
                      <a:pt x="18192" y="4887"/>
                    </a:lnTo>
                    <a:lnTo>
                      <a:pt x="17395" y="4960"/>
                    </a:lnTo>
                    <a:lnTo>
                      <a:pt x="16925" y="5014"/>
                    </a:lnTo>
                    <a:lnTo>
                      <a:pt x="16002" y="5141"/>
                    </a:lnTo>
                    <a:lnTo>
                      <a:pt x="15549" y="5267"/>
                    </a:lnTo>
                    <a:lnTo>
                      <a:pt x="15115" y="5412"/>
                    </a:lnTo>
                    <a:lnTo>
                      <a:pt x="14300" y="5901"/>
                    </a:lnTo>
                    <a:lnTo>
                      <a:pt x="13685" y="6571"/>
                    </a:lnTo>
                    <a:lnTo>
                      <a:pt x="13431" y="7186"/>
                    </a:lnTo>
                    <a:lnTo>
                      <a:pt x="13377" y="7620"/>
                    </a:lnTo>
                    <a:lnTo>
                      <a:pt x="13377" y="7856"/>
                    </a:lnTo>
                    <a:lnTo>
                      <a:pt x="13413" y="7946"/>
                    </a:lnTo>
                    <a:lnTo>
                      <a:pt x="13522" y="7982"/>
                    </a:lnTo>
                    <a:lnTo>
                      <a:pt x="13848" y="8001"/>
                    </a:lnTo>
                    <a:lnTo>
                      <a:pt x="14481" y="7928"/>
                    </a:lnTo>
                    <a:lnTo>
                      <a:pt x="15422" y="7657"/>
                    </a:lnTo>
                    <a:lnTo>
                      <a:pt x="16020" y="7403"/>
                    </a:lnTo>
                    <a:lnTo>
                      <a:pt x="16545" y="7186"/>
                    </a:lnTo>
                    <a:lnTo>
                      <a:pt x="17069" y="7005"/>
                    </a:lnTo>
                    <a:lnTo>
                      <a:pt x="17359" y="6933"/>
                    </a:lnTo>
                    <a:lnTo>
                      <a:pt x="17974" y="6860"/>
                    </a:lnTo>
                    <a:lnTo>
                      <a:pt x="18554" y="6915"/>
                    </a:lnTo>
                    <a:lnTo>
                      <a:pt x="19079" y="7077"/>
                    </a:lnTo>
                    <a:lnTo>
                      <a:pt x="19296" y="7204"/>
                    </a:lnTo>
                    <a:lnTo>
                      <a:pt x="19531" y="7367"/>
                    </a:lnTo>
                    <a:lnTo>
                      <a:pt x="19839" y="7783"/>
                    </a:lnTo>
                    <a:lnTo>
                      <a:pt x="19911" y="8037"/>
                    </a:lnTo>
                    <a:lnTo>
                      <a:pt x="19929" y="8200"/>
                    </a:lnTo>
                    <a:lnTo>
                      <a:pt x="19893" y="8525"/>
                    </a:lnTo>
                    <a:lnTo>
                      <a:pt x="19712" y="8978"/>
                    </a:lnTo>
                    <a:lnTo>
                      <a:pt x="19223" y="9467"/>
                    </a:lnTo>
                    <a:lnTo>
                      <a:pt x="18590" y="9793"/>
                    </a:lnTo>
                    <a:lnTo>
                      <a:pt x="18246" y="9883"/>
                    </a:lnTo>
                    <a:lnTo>
                      <a:pt x="17793" y="9955"/>
                    </a:lnTo>
                    <a:lnTo>
                      <a:pt x="16870" y="9937"/>
                    </a:lnTo>
                    <a:lnTo>
                      <a:pt x="16382" y="9883"/>
                    </a:lnTo>
                    <a:lnTo>
                      <a:pt x="15857" y="9847"/>
                    </a:lnTo>
                    <a:lnTo>
                      <a:pt x="15296" y="9811"/>
                    </a:lnTo>
                    <a:lnTo>
                      <a:pt x="14916" y="9829"/>
                    </a:lnTo>
                    <a:lnTo>
                      <a:pt x="14137" y="9974"/>
                    </a:lnTo>
                    <a:lnTo>
                      <a:pt x="13413" y="10299"/>
                    </a:lnTo>
                    <a:lnTo>
                      <a:pt x="12834" y="10806"/>
                    </a:lnTo>
                    <a:lnTo>
                      <a:pt x="12653" y="11168"/>
                    </a:lnTo>
                    <a:lnTo>
                      <a:pt x="12635" y="11222"/>
                    </a:lnTo>
                    <a:lnTo>
                      <a:pt x="12653" y="11277"/>
                    </a:lnTo>
                    <a:lnTo>
                      <a:pt x="12689" y="11331"/>
                    </a:lnTo>
                    <a:lnTo>
                      <a:pt x="12743" y="11367"/>
                    </a:lnTo>
                    <a:lnTo>
                      <a:pt x="13087" y="11458"/>
                    </a:lnTo>
                    <a:lnTo>
                      <a:pt x="13793" y="11494"/>
                    </a:lnTo>
                    <a:lnTo>
                      <a:pt x="14843" y="11349"/>
                    </a:lnTo>
                    <a:lnTo>
                      <a:pt x="15531" y="11186"/>
                    </a:lnTo>
                    <a:lnTo>
                      <a:pt x="16201" y="11023"/>
                    </a:lnTo>
                    <a:lnTo>
                      <a:pt x="16852" y="10915"/>
                    </a:lnTo>
                    <a:lnTo>
                      <a:pt x="17178" y="10879"/>
                    </a:lnTo>
                    <a:lnTo>
                      <a:pt x="17848" y="10969"/>
                    </a:lnTo>
                    <a:lnTo>
                      <a:pt x="18463" y="11186"/>
                    </a:lnTo>
                    <a:lnTo>
                      <a:pt x="18988" y="11530"/>
                    </a:lnTo>
                    <a:lnTo>
                      <a:pt x="19187" y="11747"/>
                    </a:lnTo>
                    <a:lnTo>
                      <a:pt x="19332" y="11946"/>
                    </a:lnTo>
                    <a:lnTo>
                      <a:pt x="19477" y="12345"/>
                    </a:lnTo>
                    <a:lnTo>
                      <a:pt x="19477" y="12670"/>
                    </a:lnTo>
                    <a:lnTo>
                      <a:pt x="19423" y="12833"/>
                    </a:lnTo>
                    <a:lnTo>
                      <a:pt x="19314" y="13105"/>
                    </a:lnTo>
                    <a:lnTo>
                      <a:pt x="18898" y="13521"/>
                    </a:lnTo>
                    <a:lnTo>
                      <a:pt x="18228" y="13793"/>
                    </a:lnTo>
                    <a:lnTo>
                      <a:pt x="17341" y="13919"/>
                    </a:lnTo>
                    <a:lnTo>
                      <a:pt x="16798" y="13919"/>
                    </a:lnTo>
                    <a:lnTo>
                      <a:pt x="15513" y="13956"/>
                    </a:lnTo>
                    <a:lnTo>
                      <a:pt x="14029" y="14064"/>
                    </a:lnTo>
                    <a:lnTo>
                      <a:pt x="12327" y="14191"/>
                    </a:lnTo>
                    <a:lnTo>
                      <a:pt x="9775" y="14209"/>
                    </a:lnTo>
                    <a:lnTo>
                      <a:pt x="8255" y="13992"/>
                    </a:lnTo>
                    <a:lnTo>
                      <a:pt x="7585" y="13793"/>
                    </a:lnTo>
                    <a:lnTo>
                      <a:pt x="7241" y="13648"/>
                    </a:lnTo>
                    <a:lnTo>
                      <a:pt x="6553" y="13268"/>
                    </a:lnTo>
                    <a:lnTo>
                      <a:pt x="5503" y="12508"/>
                    </a:lnTo>
                    <a:lnTo>
                      <a:pt x="4128" y="11222"/>
                    </a:lnTo>
                    <a:lnTo>
                      <a:pt x="2788" y="9774"/>
                    </a:lnTo>
                    <a:lnTo>
                      <a:pt x="2155" y="9050"/>
                    </a:lnTo>
                    <a:lnTo>
                      <a:pt x="1123" y="7892"/>
                    </a:lnTo>
                    <a:lnTo>
                      <a:pt x="218" y="6969"/>
                    </a:lnTo>
                    <a:lnTo>
                      <a:pt x="1" y="7186"/>
                    </a:lnTo>
                    <a:lnTo>
                      <a:pt x="906" y="8109"/>
                    </a:lnTo>
                    <a:lnTo>
                      <a:pt x="1919" y="9249"/>
                    </a:lnTo>
                    <a:lnTo>
                      <a:pt x="2571" y="9992"/>
                    </a:lnTo>
                    <a:lnTo>
                      <a:pt x="3929" y="11440"/>
                    </a:lnTo>
                    <a:lnTo>
                      <a:pt x="5340" y="12761"/>
                    </a:lnTo>
                    <a:lnTo>
                      <a:pt x="6408" y="13539"/>
                    </a:lnTo>
                    <a:lnTo>
                      <a:pt x="7132" y="13937"/>
                    </a:lnTo>
                    <a:lnTo>
                      <a:pt x="7494" y="14082"/>
                    </a:lnTo>
                    <a:lnTo>
                      <a:pt x="7838" y="14191"/>
                    </a:lnTo>
                    <a:lnTo>
                      <a:pt x="8617" y="14372"/>
                    </a:lnTo>
                    <a:lnTo>
                      <a:pt x="9884" y="14517"/>
                    </a:lnTo>
                    <a:lnTo>
                      <a:pt x="10807" y="14517"/>
                    </a:lnTo>
                    <a:lnTo>
                      <a:pt x="12436" y="14480"/>
                    </a:lnTo>
                    <a:lnTo>
                      <a:pt x="14047" y="14372"/>
                    </a:lnTo>
                    <a:lnTo>
                      <a:pt x="15531" y="14263"/>
                    </a:lnTo>
                    <a:lnTo>
                      <a:pt x="16798" y="14227"/>
                    </a:lnTo>
                    <a:lnTo>
                      <a:pt x="17395" y="14227"/>
                    </a:lnTo>
                    <a:lnTo>
                      <a:pt x="18373" y="14064"/>
                    </a:lnTo>
                    <a:lnTo>
                      <a:pt x="19097" y="13738"/>
                    </a:lnTo>
                    <a:lnTo>
                      <a:pt x="19585" y="13250"/>
                    </a:lnTo>
                    <a:lnTo>
                      <a:pt x="19712" y="12924"/>
                    </a:lnTo>
                    <a:lnTo>
                      <a:pt x="19766" y="12743"/>
                    </a:lnTo>
                    <a:lnTo>
                      <a:pt x="19785" y="12399"/>
                    </a:lnTo>
                    <a:lnTo>
                      <a:pt x="19712" y="12055"/>
                    </a:lnTo>
                    <a:lnTo>
                      <a:pt x="19549" y="11711"/>
                    </a:lnTo>
                    <a:lnTo>
                      <a:pt x="19423" y="11566"/>
                    </a:lnTo>
                    <a:lnTo>
                      <a:pt x="19205" y="11313"/>
                    </a:lnTo>
                    <a:lnTo>
                      <a:pt x="18608" y="10933"/>
                    </a:lnTo>
                    <a:lnTo>
                      <a:pt x="17920" y="10679"/>
                    </a:lnTo>
                    <a:lnTo>
                      <a:pt x="17178" y="10571"/>
                    </a:lnTo>
                    <a:lnTo>
                      <a:pt x="16816" y="10607"/>
                    </a:lnTo>
                    <a:lnTo>
                      <a:pt x="16128" y="10716"/>
                    </a:lnTo>
                    <a:lnTo>
                      <a:pt x="15459" y="10897"/>
                    </a:lnTo>
                    <a:lnTo>
                      <a:pt x="14825" y="11060"/>
                    </a:lnTo>
                    <a:lnTo>
                      <a:pt x="13902" y="11186"/>
                    </a:lnTo>
                    <a:lnTo>
                      <a:pt x="13305" y="11186"/>
                    </a:lnTo>
                    <a:lnTo>
                      <a:pt x="12997" y="11132"/>
                    </a:lnTo>
                    <a:lnTo>
                      <a:pt x="13178" y="10860"/>
                    </a:lnTo>
                    <a:lnTo>
                      <a:pt x="13685" y="10480"/>
                    </a:lnTo>
                    <a:lnTo>
                      <a:pt x="14318" y="10245"/>
                    </a:lnTo>
                    <a:lnTo>
                      <a:pt x="14970" y="10136"/>
                    </a:lnTo>
                    <a:lnTo>
                      <a:pt x="15296" y="10118"/>
                    </a:lnTo>
                    <a:lnTo>
                      <a:pt x="15839" y="10136"/>
                    </a:lnTo>
                    <a:lnTo>
                      <a:pt x="16364" y="10191"/>
                    </a:lnTo>
                    <a:lnTo>
                      <a:pt x="16834" y="10227"/>
                    </a:lnTo>
                    <a:lnTo>
                      <a:pt x="17812" y="10245"/>
                    </a:lnTo>
                    <a:lnTo>
                      <a:pt x="18300" y="10191"/>
                    </a:lnTo>
                    <a:lnTo>
                      <a:pt x="18699" y="10082"/>
                    </a:lnTo>
                    <a:lnTo>
                      <a:pt x="19423" y="9684"/>
                    </a:lnTo>
                    <a:lnTo>
                      <a:pt x="19984" y="9105"/>
                    </a:lnTo>
                    <a:lnTo>
                      <a:pt x="20183" y="8562"/>
                    </a:lnTo>
                    <a:lnTo>
                      <a:pt x="20219" y="8182"/>
                    </a:lnTo>
                    <a:lnTo>
                      <a:pt x="20201" y="7982"/>
                    </a:lnTo>
                    <a:lnTo>
                      <a:pt x="20128" y="7675"/>
                    </a:lnTo>
                    <a:lnTo>
                      <a:pt x="19748" y="7132"/>
                    </a:lnTo>
                    <a:lnTo>
                      <a:pt x="19459" y="6933"/>
                    </a:lnTo>
                    <a:lnTo>
                      <a:pt x="19205" y="6806"/>
                    </a:lnTo>
                    <a:lnTo>
                      <a:pt x="18626" y="6625"/>
                    </a:lnTo>
                    <a:lnTo>
                      <a:pt x="17974" y="6571"/>
                    </a:lnTo>
                    <a:lnTo>
                      <a:pt x="17305" y="6625"/>
                    </a:lnTo>
                    <a:lnTo>
                      <a:pt x="16997" y="6715"/>
                    </a:lnTo>
                    <a:lnTo>
                      <a:pt x="16436" y="6896"/>
                    </a:lnTo>
                    <a:lnTo>
                      <a:pt x="15911" y="7132"/>
                    </a:lnTo>
                    <a:lnTo>
                      <a:pt x="15350" y="7367"/>
                    </a:lnTo>
                    <a:lnTo>
                      <a:pt x="14517" y="7620"/>
                    </a:lnTo>
                    <a:lnTo>
                      <a:pt x="13956" y="7693"/>
                    </a:lnTo>
                    <a:lnTo>
                      <a:pt x="13685" y="7693"/>
                    </a:lnTo>
                    <a:lnTo>
                      <a:pt x="13685" y="7512"/>
                    </a:lnTo>
                    <a:lnTo>
                      <a:pt x="13757" y="7150"/>
                    </a:lnTo>
                    <a:lnTo>
                      <a:pt x="14011" y="6643"/>
                    </a:lnTo>
                    <a:lnTo>
                      <a:pt x="14572" y="6082"/>
                    </a:lnTo>
                    <a:lnTo>
                      <a:pt x="15259" y="5684"/>
                    </a:lnTo>
                    <a:lnTo>
                      <a:pt x="15640" y="5557"/>
                    </a:lnTo>
                    <a:lnTo>
                      <a:pt x="16508" y="5358"/>
                    </a:lnTo>
                    <a:lnTo>
                      <a:pt x="17413" y="5267"/>
                    </a:lnTo>
                    <a:lnTo>
                      <a:pt x="18228" y="5177"/>
                    </a:lnTo>
                    <a:lnTo>
                      <a:pt x="19042" y="5014"/>
                    </a:lnTo>
                    <a:lnTo>
                      <a:pt x="19477" y="4905"/>
                    </a:lnTo>
                    <a:lnTo>
                      <a:pt x="20291" y="4471"/>
                    </a:lnTo>
                    <a:lnTo>
                      <a:pt x="20979" y="3856"/>
                    </a:lnTo>
                    <a:lnTo>
                      <a:pt x="21305" y="3276"/>
                    </a:lnTo>
                    <a:lnTo>
                      <a:pt x="21414" y="2842"/>
                    </a:lnTo>
                    <a:lnTo>
                      <a:pt x="21432" y="2607"/>
                    </a:lnTo>
                    <a:lnTo>
                      <a:pt x="21432" y="2389"/>
                    </a:lnTo>
                    <a:lnTo>
                      <a:pt x="21323" y="1973"/>
                    </a:lnTo>
                    <a:lnTo>
                      <a:pt x="21142" y="1575"/>
                    </a:lnTo>
                    <a:lnTo>
                      <a:pt x="20852" y="1231"/>
                    </a:lnTo>
                    <a:lnTo>
                      <a:pt x="20671" y="1068"/>
                    </a:lnTo>
                    <a:lnTo>
                      <a:pt x="20418" y="869"/>
                    </a:lnTo>
                    <a:lnTo>
                      <a:pt x="19839" y="579"/>
                    </a:lnTo>
                    <a:lnTo>
                      <a:pt x="19187" y="417"/>
                    </a:lnTo>
                    <a:lnTo>
                      <a:pt x="18554" y="398"/>
                    </a:lnTo>
                    <a:lnTo>
                      <a:pt x="18228" y="453"/>
                    </a:lnTo>
                    <a:lnTo>
                      <a:pt x="17812" y="561"/>
                    </a:lnTo>
                    <a:lnTo>
                      <a:pt x="17015" y="905"/>
                    </a:lnTo>
                    <a:lnTo>
                      <a:pt x="15965" y="1647"/>
                    </a:lnTo>
                    <a:lnTo>
                      <a:pt x="15350" y="2227"/>
                    </a:lnTo>
                    <a:lnTo>
                      <a:pt x="15694" y="1394"/>
                    </a:lnTo>
                    <a:lnTo>
                      <a:pt x="16092" y="290"/>
                    </a:lnTo>
                    <a:lnTo>
                      <a:pt x="16164" y="109"/>
                    </a:lnTo>
                    <a:lnTo>
                      <a:pt x="1587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6"/>
              <p:cNvSpPr/>
              <p:nvPr/>
            </p:nvSpPr>
            <p:spPr>
              <a:xfrm>
                <a:off x="4517037" y="397333"/>
                <a:ext cx="734306" cy="779733"/>
              </a:xfrm>
              <a:custGeom>
                <a:avLst/>
                <a:gdLst/>
                <a:ahLst/>
                <a:cxnLst/>
                <a:rect l="l" t="t" r="r" b="b"/>
                <a:pathLst>
                  <a:path w="23115" h="24545" extrusionOk="0">
                    <a:moveTo>
                      <a:pt x="17558" y="1"/>
                    </a:moveTo>
                    <a:lnTo>
                      <a:pt x="17015" y="109"/>
                    </a:lnTo>
                    <a:lnTo>
                      <a:pt x="16508" y="399"/>
                    </a:lnTo>
                    <a:lnTo>
                      <a:pt x="16056" y="797"/>
                    </a:lnTo>
                    <a:lnTo>
                      <a:pt x="15476" y="1557"/>
                    </a:lnTo>
                    <a:lnTo>
                      <a:pt x="14933" y="2553"/>
                    </a:lnTo>
                    <a:lnTo>
                      <a:pt x="14807" y="2915"/>
                    </a:lnTo>
                    <a:lnTo>
                      <a:pt x="14698" y="3277"/>
                    </a:lnTo>
                    <a:lnTo>
                      <a:pt x="14553" y="3983"/>
                    </a:lnTo>
                    <a:lnTo>
                      <a:pt x="14463" y="5069"/>
                    </a:lnTo>
                    <a:lnTo>
                      <a:pt x="14463" y="5793"/>
                    </a:lnTo>
                    <a:lnTo>
                      <a:pt x="14445" y="6408"/>
                    </a:lnTo>
                    <a:lnTo>
                      <a:pt x="14354" y="7657"/>
                    </a:lnTo>
                    <a:lnTo>
                      <a:pt x="14209" y="8272"/>
                    </a:lnTo>
                    <a:lnTo>
                      <a:pt x="14028" y="8888"/>
                    </a:lnTo>
                    <a:lnTo>
                      <a:pt x="13449" y="10227"/>
                    </a:lnTo>
                    <a:lnTo>
                      <a:pt x="13051" y="10988"/>
                    </a:lnTo>
                    <a:lnTo>
                      <a:pt x="12291" y="7277"/>
                    </a:lnTo>
                    <a:lnTo>
                      <a:pt x="11711" y="4616"/>
                    </a:lnTo>
                    <a:lnTo>
                      <a:pt x="11603" y="4200"/>
                    </a:lnTo>
                    <a:lnTo>
                      <a:pt x="11368" y="3802"/>
                    </a:lnTo>
                    <a:lnTo>
                      <a:pt x="11241" y="3639"/>
                    </a:lnTo>
                    <a:lnTo>
                      <a:pt x="10987" y="3458"/>
                    </a:lnTo>
                    <a:lnTo>
                      <a:pt x="10607" y="3367"/>
                    </a:lnTo>
                    <a:lnTo>
                      <a:pt x="10408" y="3422"/>
                    </a:lnTo>
                    <a:lnTo>
                      <a:pt x="10119" y="3548"/>
                    </a:lnTo>
                    <a:lnTo>
                      <a:pt x="9576" y="4109"/>
                    </a:lnTo>
                    <a:lnTo>
                      <a:pt x="9177" y="4833"/>
                    </a:lnTo>
                    <a:lnTo>
                      <a:pt x="8942" y="5521"/>
                    </a:lnTo>
                    <a:lnTo>
                      <a:pt x="8924" y="5793"/>
                    </a:lnTo>
                    <a:lnTo>
                      <a:pt x="8942" y="6227"/>
                    </a:lnTo>
                    <a:lnTo>
                      <a:pt x="9123" y="7078"/>
                    </a:lnTo>
                    <a:lnTo>
                      <a:pt x="9648" y="8291"/>
                    </a:lnTo>
                    <a:lnTo>
                      <a:pt x="10064" y="9051"/>
                    </a:lnTo>
                    <a:lnTo>
                      <a:pt x="10137" y="9196"/>
                    </a:lnTo>
                    <a:lnTo>
                      <a:pt x="10553" y="9956"/>
                    </a:lnTo>
                    <a:lnTo>
                      <a:pt x="11006" y="11187"/>
                    </a:lnTo>
                    <a:lnTo>
                      <a:pt x="11114" y="12037"/>
                    </a:lnTo>
                    <a:lnTo>
                      <a:pt x="11060" y="12472"/>
                    </a:lnTo>
                    <a:lnTo>
                      <a:pt x="11024" y="12671"/>
                    </a:lnTo>
                    <a:lnTo>
                      <a:pt x="10879" y="13087"/>
                    </a:lnTo>
                    <a:lnTo>
                      <a:pt x="10644" y="13467"/>
                    </a:lnTo>
                    <a:lnTo>
                      <a:pt x="10300" y="13739"/>
                    </a:lnTo>
                    <a:lnTo>
                      <a:pt x="10082" y="13829"/>
                    </a:lnTo>
                    <a:lnTo>
                      <a:pt x="9847" y="13884"/>
                    </a:lnTo>
                    <a:lnTo>
                      <a:pt x="9395" y="13811"/>
                    </a:lnTo>
                    <a:lnTo>
                      <a:pt x="9177" y="13684"/>
                    </a:lnTo>
                    <a:lnTo>
                      <a:pt x="8924" y="13503"/>
                    </a:lnTo>
                    <a:lnTo>
                      <a:pt x="8526" y="12979"/>
                    </a:lnTo>
                    <a:lnTo>
                      <a:pt x="8218" y="12327"/>
                    </a:lnTo>
                    <a:lnTo>
                      <a:pt x="8019" y="11639"/>
                    </a:lnTo>
                    <a:lnTo>
                      <a:pt x="7965" y="11313"/>
                    </a:lnTo>
                    <a:lnTo>
                      <a:pt x="7856" y="10553"/>
                    </a:lnTo>
                    <a:lnTo>
                      <a:pt x="7476" y="9359"/>
                    </a:lnTo>
                    <a:lnTo>
                      <a:pt x="7096" y="8743"/>
                    </a:lnTo>
                    <a:lnTo>
                      <a:pt x="6788" y="8435"/>
                    </a:lnTo>
                    <a:lnTo>
                      <a:pt x="6444" y="8218"/>
                    </a:lnTo>
                    <a:lnTo>
                      <a:pt x="6064" y="8110"/>
                    </a:lnTo>
                    <a:lnTo>
                      <a:pt x="5865" y="8091"/>
                    </a:lnTo>
                    <a:lnTo>
                      <a:pt x="5666" y="8110"/>
                    </a:lnTo>
                    <a:lnTo>
                      <a:pt x="5286" y="8200"/>
                    </a:lnTo>
                    <a:lnTo>
                      <a:pt x="4942" y="8399"/>
                    </a:lnTo>
                    <a:lnTo>
                      <a:pt x="4652" y="8689"/>
                    </a:lnTo>
                    <a:lnTo>
                      <a:pt x="4544" y="8870"/>
                    </a:lnTo>
                    <a:lnTo>
                      <a:pt x="4381" y="9159"/>
                    </a:lnTo>
                    <a:lnTo>
                      <a:pt x="4218" y="9793"/>
                    </a:lnTo>
                    <a:lnTo>
                      <a:pt x="4200" y="10481"/>
                    </a:lnTo>
                    <a:lnTo>
                      <a:pt x="4345" y="11114"/>
                    </a:lnTo>
                    <a:lnTo>
                      <a:pt x="4489" y="11404"/>
                    </a:lnTo>
                    <a:lnTo>
                      <a:pt x="4652" y="11712"/>
                    </a:lnTo>
                    <a:lnTo>
                      <a:pt x="5087" y="12236"/>
                    </a:lnTo>
                    <a:lnTo>
                      <a:pt x="5847" y="12942"/>
                    </a:lnTo>
                    <a:lnTo>
                      <a:pt x="6390" y="13359"/>
                    </a:lnTo>
                    <a:lnTo>
                      <a:pt x="6915" y="13775"/>
                    </a:lnTo>
                    <a:lnTo>
                      <a:pt x="7422" y="14209"/>
                    </a:lnTo>
                    <a:lnTo>
                      <a:pt x="7766" y="14590"/>
                    </a:lnTo>
                    <a:lnTo>
                      <a:pt x="8309" y="15440"/>
                    </a:lnTo>
                    <a:lnTo>
                      <a:pt x="8526" y="16128"/>
                    </a:lnTo>
                    <a:lnTo>
                      <a:pt x="8562" y="16581"/>
                    </a:lnTo>
                    <a:lnTo>
                      <a:pt x="8508" y="17015"/>
                    </a:lnTo>
                    <a:lnTo>
                      <a:pt x="8345" y="17413"/>
                    </a:lnTo>
                    <a:lnTo>
                      <a:pt x="8200" y="17594"/>
                    </a:lnTo>
                    <a:lnTo>
                      <a:pt x="8073" y="17739"/>
                    </a:lnTo>
                    <a:lnTo>
                      <a:pt x="7766" y="17956"/>
                    </a:lnTo>
                    <a:lnTo>
                      <a:pt x="7313" y="18119"/>
                    </a:lnTo>
                    <a:lnTo>
                      <a:pt x="7042" y="18155"/>
                    </a:lnTo>
                    <a:lnTo>
                      <a:pt x="6788" y="18155"/>
                    </a:lnTo>
                    <a:lnTo>
                      <a:pt x="6263" y="18083"/>
                    </a:lnTo>
                    <a:lnTo>
                      <a:pt x="5775" y="17920"/>
                    </a:lnTo>
                    <a:lnTo>
                      <a:pt x="5304" y="17648"/>
                    </a:lnTo>
                    <a:lnTo>
                      <a:pt x="5105" y="17486"/>
                    </a:lnTo>
                    <a:lnTo>
                      <a:pt x="4815" y="17196"/>
                    </a:lnTo>
                    <a:lnTo>
                      <a:pt x="4345" y="16526"/>
                    </a:lnTo>
                    <a:lnTo>
                      <a:pt x="3802" y="15404"/>
                    </a:lnTo>
                    <a:lnTo>
                      <a:pt x="3494" y="14626"/>
                    </a:lnTo>
                    <a:lnTo>
                      <a:pt x="3385" y="14318"/>
                    </a:lnTo>
                    <a:lnTo>
                      <a:pt x="3277" y="14046"/>
                    </a:lnTo>
                    <a:lnTo>
                      <a:pt x="2987" y="13485"/>
                    </a:lnTo>
                    <a:lnTo>
                      <a:pt x="2607" y="12979"/>
                    </a:lnTo>
                    <a:lnTo>
                      <a:pt x="2082" y="12617"/>
                    </a:lnTo>
                    <a:lnTo>
                      <a:pt x="1774" y="12544"/>
                    </a:lnTo>
                    <a:lnTo>
                      <a:pt x="1449" y="12526"/>
                    </a:lnTo>
                    <a:lnTo>
                      <a:pt x="851" y="12743"/>
                    </a:lnTo>
                    <a:lnTo>
                      <a:pt x="598" y="12979"/>
                    </a:lnTo>
                    <a:lnTo>
                      <a:pt x="435" y="13141"/>
                    </a:lnTo>
                    <a:lnTo>
                      <a:pt x="182" y="13558"/>
                    </a:lnTo>
                    <a:lnTo>
                      <a:pt x="37" y="14010"/>
                    </a:lnTo>
                    <a:lnTo>
                      <a:pt x="1" y="14481"/>
                    </a:lnTo>
                    <a:lnTo>
                      <a:pt x="37" y="14698"/>
                    </a:lnTo>
                    <a:lnTo>
                      <a:pt x="109" y="15096"/>
                    </a:lnTo>
                    <a:lnTo>
                      <a:pt x="453" y="15802"/>
                    </a:lnTo>
                    <a:lnTo>
                      <a:pt x="1195" y="16725"/>
                    </a:lnTo>
                    <a:lnTo>
                      <a:pt x="1684" y="17214"/>
                    </a:lnTo>
                    <a:lnTo>
                      <a:pt x="1901" y="16997"/>
                    </a:lnTo>
                    <a:lnTo>
                      <a:pt x="1340" y="16436"/>
                    </a:lnTo>
                    <a:lnTo>
                      <a:pt x="670" y="15585"/>
                    </a:lnTo>
                    <a:lnTo>
                      <a:pt x="399" y="14988"/>
                    </a:lnTo>
                    <a:lnTo>
                      <a:pt x="326" y="14662"/>
                    </a:lnTo>
                    <a:lnTo>
                      <a:pt x="308" y="14463"/>
                    </a:lnTo>
                    <a:lnTo>
                      <a:pt x="344" y="14065"/>
                    </a:lnTo>
                    <a:lnTo>
                      <a:pt x="471" y="13684"/>
                    </a:lnTo>
                    <a:lnTo>
                      <a:pt x="670" y="13322"/>
                    </a:lnTo>
                    <a:lnTo>
                      <a:pt x="797" y="13178"/>
                    </a:lnTo>
                    <a:lnTo>
                      <a:pt x="1014" y="12997"/>
                    </a:lnTo>
                    <a:lnTo>
                      <a:pt x="1485" y="12834"/>
                    </a:lnTo>
                    <a:lnTo>
                      <a:pt x="1720" y="12852"/>
                    </a:lnTo>
                    <a:lnTo>
                      <a:pt x="1992" y="12906"/>
                    </a:lnTo>
                    <a:lnTo>
                      <a:pt x="2426" y="13232"/>
                    </a:lnTo>
                    <a:lnTo>
                      <a:pt x="2897" y="13938"/>
                    </a:lnTo>
                    <a:lnTo>
                      <a:pt x="3096" y="14427"/>
                    </a:lnTo>
                    <a:lnTo>
                      <a:pt x="3204" y="14734"/>
                    </a:lnTo>
                    <a:lnTo>
                      <a:pt x="3512" y="15549"/>
                    </a:lnTo>
                    <a:lnTo>
                      <a:pt x="4091" y="16707"/>
                    </a:lnTo>
                    <a:lnTo>
                      <a:pt x="4598" y="17395"/>
                    </a:lnTo>
                    <a:lnTo>
                      <a:pt x="4906" y="17703"/>
                    </a:lnTo>
                    <a:lnTo>
                      <a:pt x="5123" y="17884"/>
                    </a:lnTo>
                    <a:lnTo>
                      <a:pt x="5648" y="18191"/>
                    </a:lnTo>
                    <a:lnTo>
                      <a:pt x="6191" y="18391"/>
                    </a:lnTo>
                    <a:lnTo>
                      <a:pt x="6770" y="18463"/>
                    </a:lnTo>
                    <a:lnTo>
                      <a:pt x="7060" y="18463"/>
                    </a:lnTo>
                    <a:lnTo>
                      <a:pt x="7476" y="18409"/>
                    </a:lnTo>
                    <a:lnTo>
                      <a:pt x="8182" y="18065"/>
                    </a:lnTo>
                    <a:lnTo>
                      <a:pt x="8435" y="17775"/>
                    </a:lnTo>
                    <a:lnTo>
                      <a:pt x="8598" y="17558"/>
                    </a:lnTo>
                    <a:lnTo>
                      <a:pt x="8797" y="17105"/>
                    </a:lnTo>
                    <a:lnTo>
                      <a:pt x="8870" y="16617"/>
                    </a:lnTo>
                    <a:lnTo>
                      <a:pt x="8833" y="16110"/>
                    </a:lnTo>
                    <a:lnTo>
                      <a:pt x="8598" y="15350"/>
                    </a:lnTo>
                    <a:lnTo>
                      <a:pt x="8019" y="14390"/>
                    </a:lnTo>
                    <a:lnTo>
                      <a:pt x="7621" y="13992"/>
                    </a:lnTo>
                    <a:lnTo>
                      <a:pt x="7114" y="13540"/>
                    </a:lnTo>
                    <a:lnTo>
                      <a:pt x="6571" y="13123"/>
                    </a:lnTo>
                    <a:lnTo>
                      <a:pt x="6046" y="12707"/>
                    </a:lnTo>
                    <a:lnTo>
                      <a:pt x="5322" y="12037"/>
                    </a:lnTo>
                    <a:lnTo>
                      <a:pt x="4906" y="11549"/>
                    </a:lnTo>
                    <a:lnTo>
                      <a:pt x="4743" y="11259"/>
                    </a:lnTo>
                    <a:lnTo>
                      <a:pt x="4616" y="11006"/>
                    </a:lnTo>
                    <a:lnTo>
                      <a:pt x="4489" y="10445"/>
                    </a:lnTo>
                    <a:lnTo>
                      <a:pt x="4508" y="9847"/>
                    </a:lnTo>
                    <a:lnTo>
                      <a:pt x="4652" y="9286"/>
                    </a:lnTo>
                    <a:lnTo>
                      <a:pt x="4797" y="9033"/>
                    </a:lnTo>
                    <a:lnTo>
                      <a:pt x="4942" y="8797"/>
                    </a:lnTo>
                    <a:lnTo>
                      <a:pt x="5322" y="8508"/>
                    </a:lnTo>
                    <a:lnTo>
                      <a:pt x="5648" y="8399"/>
                    </a:lnTo>
                    <a:lnTo>
                      <a:pt x="5847" y="8399"/>
                    </a:lnTo>
                    <a:lnTo>
                      <a:pt x="6028" y="8417"/>
                    </a:lnTo>
                    <a:lnTo>
                      <a:pt x="6354" y="8508"/>
                    </a:lnTo>
                    <a:lnTo>
                      <a:pt x="6788" y="8815"/>
                    </a:lnTo>
                    <a:lnTo>
                      <a:pt x="7241" y="9558"/>
                    </a:lnTo>
                    <a:lnTo>
                      <a:pt x="7566" y="10662"/>
                    </a:lnTo>
                    <a:lnTo>
                      <a:pt x="7675" y="11350"/>
                    </a:lnTo>
                    <a:lnTo>
                      <a:pt x="7729" y="11712"/>
                    </a:lnTo>
                    <a:lnTo>
                      <a:pt x="7947" y="12454"/>
                    </a:lnTo>
                    <a:lnTo>
                      <a:pt x="8272" y="13160"/>
                    </a:lnTo>
                    <a:lnTo>
                      <a:pt x="8725" y="13739"/>
                    </a:lnTo>
                    <a:lnTo>
                      <a:pt x="9014" y="13938"/>
                    </a:lnTo>
                    <a:lnTo>
                      <a:pt x="9286" y="14101"/>
                    </a:lnTo>
                    <a:lnTo>
                      <a:pt x="9865" y="14191"/>
                    </a:lnTo>
                    <a:lnTo>
                      <a:pt x="10173" y="14119"/>
                    </a:lnTo>
                    <a:lnTo>
                      <a:pt x="10426" y="14010"/>
                    </a:lnTo>
                    <a:lnTo>
                      <a:pt x="10861" y="13684"/>
                    </a:lnTo>
                    <a:lnTo>
                      <a:pt x="11150" y="13232"/>
                    </a:lnTo>
                    <a:lnTo>
                      <a:pt x="11331" y="12743"/>
                    </a:lnTo>
                    <a:lnTo>
                      <a:pt x="11368" y="12526"/>
                    </a:lnTo>
                    <a:lnTo>
                      <a:pt x="11422" y="12055"/>
                    </a:lnTo>
                    <a:lnTo>
                      <a:pt x="11295" y="11150"/>
                    </a:lnTo>
                    <a:lnTo>
                      <a:pt x="10825" y="9847"/>
                    </a:lnTo>
                    <a:lnTo>
                      <a:pt x="10408" y="9051"/>
                    </a:lnTo>
                    <a:lnTo>
                      <a:pt x="10336" y="8906"/>
                    </a:lnTo>
                    <a:lnTo>
                      <a:pt x="9920" y="8164"/>
                    </a:lnTo>
                    <a:lnTo>
                      <a:pt x="9431" y="7005"/>
                    </a:lnTo>
                    <a:lnTo>
                      <a:pt x="9250" y="6209"/>
                    </a:lnTo>
                    <a:lnTo>
                      <a:pt x="9232" y="5793"/>
                    </a:lnTo>
                    <a:lnTo>
                      <a:pt x="9250" y="5576"/>
                    </a:lnTo>
                    <a:lnTo>
                      <a:pt x="9449" y="4960"/>
                    </a:lnTo>
                    <a:lnTo>
                      <a:pt x="9811" y="4309"/>
                    </a:lnTo>
                    <a:lnTo>
                      <a:pt x="10263" y="3820"/>
                    </a:lnTo>
                    <a:lnTo>
                      <a:pt x="10499" y="3693"/>
                    </a:lnTo>
                    <a:lnTo>
                      <a:pt x="10662" y="3675"/>
                    </a:lnTo>
                    <a:lnTo>
                      <a:pt x="10987" y="3802"/>
                    </a:lnTo>
                    <a:lnTo>
                      <a:pt x="11132" y="3983"/>
                    </a:lnTo>
                    <a:lnTo>
                      <a:pt x="11313" y="4309"/>
                    </a:lnTo>
                    <a:lnTo>
                      <a:pt x="11422" y="4689"/>
                    </a:lnTo>
                    <a:lnTo>
                      <a:pt x="12182" y="8236"/>
                    </a:lnTo>
                    <a:lnTo>
                      <a:pt x="12852" y="11440"/>
                    </a:lnTo>
                    <a:lnTo>
                      <a:pt x="12888" y="11531"/>
                    </a:lnTo>
                    <a:lnTo>
                      <a:pt x="12960" y="11549"/>
                    </a:lnTo>
                    <a:lnTo>
                      <a:pt x="13069" y="11549"/>
                    </a:lnTo>
                    <a:lnTo>
                      <a:pt x="13123" y="11476"/>
                    </a:lnTo>
                    <a:lnTo>
                      <a:pt x="13612" y="10607"/>
                    </a:lnTo>
                    <a:lnTo>
                      <a:pt x="14282" y="9069"/>
                    </a:lnTo>
                    <a:lnTo>
                      <a:pt x="14499" y="8363"/>
                    </a:lnTo>
                    <a:lnTo>
                      <a:pt x="14644" y="7711"/>
                    </a:lnTo>
                    <a:lnTo>
                      <a:pt x="14752" y="6426"/>
                    </a:lnTo>
                    <a:lnTo>
                      <a:pt x="14752" y="5793"/>
                    </a:lnTo>
                    <a:lnTo>
                      <a:pt x="14770" y="5087"/>
                    </a:lnTo>
                    <a:lnTo>
                      <a:pt x="14897" y="3693"/>
                    </a:lnTo>
                    <a:lnTo>
                      <a:pt x="15096" y="3005"/>
                    </a:lnTo>
                    <a:lnTo>
                      <a:pt x="15241" y="2625"/>
                    </a:lnTo>
                    <a:lnTo>
                      <a:pt x="15748" y="1684"/>
                    </a:lnTo>
                    <a:lnTo>
                      <a:pt x="16273" y="1014"/>
                    </a:lnTo>
                    <a:lnTo>
                      <a:pt x="16671" y="652"/>
                    </a:lnTo>
                    <a:lnTo>
                      <a:pt x="17105" y="399"/>
                    </a:lnTo>
                    <a:lnTo>
                      <a:pt x="17558" y="308"/>
                    </a:lnTo>
                    <a:lnTo>
                      <a:pt x="17793" y="345"/>
                    </a:lnTo>
                    <a:lnTo>
                      <a:pt x="18047" y="417"/>
                    </a:lnTo>
                    <a:lnTo>
                      <a:pt x="18481" y="797"/>
                    </a:lnTo>
                    <a:lnTo>
                      <a:pt x="18626" y="1087"/>
                    </a:lnTo>
                    <a:lnTo>
                      <a:pt x="18771" y="1394"/>
                    </a:lnTo>
                    <a:lnTo>
                      <a:pt x="18952" y="2082"/>
                    </a:lnTo>
                    <a:lnTo>
                      <a:pt x="19060" y="3150"/>
                    </a:lnTo>
                    <a:lnTo>
                      <a:pt x="18952" y="4652"/>
                    </a:lnTo>
                    <a:lnTo>
                      <a:pt x="18680" y="6119"/>
                    </a:lnTo>
                    <a:lnTo>
                      <a:pt x="18517" y="6806"/>
                    </a:lnTo>
                    <a:lnTo>
                      <a:pt x="18499" y="6897"/>
                    </a:lnTo>
                    <a:lnTo>
                      <a:pt x="18336" y="7603"/>
                    </a:lnTo>
                    <a:lnTo>
                      <a:pt x="17866" y="9159"/>
                    </a:lnTo>
                    <a:lnTo>
                      <a:pt x="17558" y="10028"/>
                    </a:lnTo>
                    <a:lnTo>
                      <a:pt x="17485" y="10209"/>
                    </a:lnTo>
                    <a:lnTo>
                      <a:pt x="16979" y="11639"/>
                    </a:lnTo>
                    <a:lnTo>
                      <a:pt x="16436" y="12870"/>
                    </a:lnTo>
                    <a:lnTo>
                      <a:pt x="16418" y="12979"/>
                    </a:lnTo>
                    <a:lnTo>
                      <a:pt x="16490" y="13069"/>
                    </a:lnTo>
                    <a:lnTo>
                      <a:pt x="16580" y="13105"/>
                    </a:lnTo>
                    <a:lnTo>
                      <a:pt x="16671" y="13051"/>
                    </a:lnTo>
                    <a:lnTo>
                      <a:pt x="17341" y="12345"/>
                    </a:lnTo>
                    <a:lnTo>
                      <a:pt x="18553" y="11368"/>
                    </a:lnTo>
                    <a:lnTo>
                      <a:pt x="19476" y="10897"/>
                    </a:lnTo>
                    <a:lnTo>
                      <a:pt x="19983" y="10770"/>
                    </a:lnTo>
                    <a:lnTo>
                      <a:pt x="20255" y="10734"/>
                    </a:lnTo>
                    <a:lnTo>
                      <a:pt x="20834" y="10752"/>
                    </a:lnTo>
                    <a:lnTo>
                      <a:pt x="21413" y="10897"/>
                    </a:lnTo>
                    <a:lnTo>
                      <a:pt x="21938" y="11150"/>
                    </a:lnTo>
                    <a:lnTo>
                      <a:pt x="22155" y="11331"/>
                    </a:lnTo>
                    <a:lnTo>
                      <a:pt x="22463" y="11603"/>
                    </a:lnTo>
                    <a:lnTo>
                      <a:pt x="22735" y="12092"/>
                    </a:lnTo>
                    <a:lnTo>
                      <a:pt x="22807" y="12454"/>
                    </a:lnTo>
                    <a:lnTo>
                      <a:pt x="22807" y="12635"/>
                    </a:lnTo>
                    <a:lnTo>
                      <a:pt x="22807" y="12834"/>
                    </a:lnTo>
                    <a:lnTo>
                      <a:pt x="22698" y="13214"/>
                    </a:lnTo>
                    <a:lnTo>
                      <a:pt x="22409" y="13721"/>
                    </a:lnTo>
                    <a:lnTo>
                      <a:pt x="21793" y="14264"/>
                    </a:lnTo>
                    <a:lnTo>
                      <a:pt x="21033" y="14644"/>
                    </a:lnTo>
                    <a:lnTo>
                      <a:pt x="20653" y="14752"/>
                    </a:lnTo>
                    <a:lnTo>
                      <a:pt x="19875" y="14915"/>
                    </a:lnTo>
                    <a:lnTo>
                      <a:pt x="19078" y="14988"/>
                    </a:lnTo>
                    <a:lnTo>
                      <a:pt x="18608" y="15042"/>
                    </a:lnTo>
                    <a:lnTo>
                      <a:pt x="17685" y="15169"/>
                    </a:lnTo>
                    <a:lnTo>
                      <a:pt x="17232" y="15295"/>
                    </a:lnTo>
                    <a:lnTo>
                      <a:pt x="16798" y="15440"/>
                    </a:lnTo>
                    <a:lnTo>
                      <a:pt x="15983" y="15929"/>
                    </a:lnTo>
                    <a:lnTo>
                      <a:pt x="15368" y="16599"/>
                    </a:lnTo>
                    <a:lnTo>
                      <a:pt x="15114" y="17214"/>
                    </a:lnTo>
                    <a:lnTo>
                      <a:pt x="15060" y="17648"/>
                    </a:lnTo>
                    <a:lnTo>
                      <a:pt x="15060" y="17884"/>
                    </a:lnTo>
                    <a:lnTo>
                      <a:pt x="15096" y="17974"/>
                    </a:lnTo>
                    <a:lnTo>
                      <a:pt x="15205" y="18010"/>
                    </a:lnTo>
                    <a:lnTo>
                      <a:pt x="15531" y="18029"/>
                    </a:lnTo>
                    <a:lnTo>
                      <a:pt x="16164" y="17956"/>
                    </a:lnTo>
                    <a:lnTo>
                      <a:pt x="17105" y="17685"/>
                    </a:lnTo>
                    <a:lnTo>
                      <a:pt x="17703" y="17431"/>
                    </a:lnTo>
                    <a:lnTo>
                      <a:pt x="18228" y="17214"/>
                    </a:lnTo>
                    <a:lnTo>
                      <a:pt x="18752" y="17033"/>
                    </a:lnTo>
                    <a:lnTo>
                      <a:pt x="19042" y="16961"/>
                    </a:lnTo>
                    <a:lnTo>
                      <a:pt x="19657" y="16888"/>
                    </a:lnTo>
                    <a:lnTo>
                      <a:pt x="20237" y="16943"/>
                    </a:lnTo>
                    <a:lnTo>
                      <a:pt x="20762" y="17105"/>
                    </a:lnTo>
                    <a:lnTo>
                      <a:pt x="20979" y="17232"/>
                    </a:lnTo>
                    <a:lnTo>
                      <a:pt x="21214" y="17395"/>
                    </a:lnTo>
                    <a:lnTo>
                      <a:pt x="21522" y="17811"/>
                    </a:lnTo>
                    <a:lnTo>
                      <a:pt x="21594" y="18065"/>
                    </a:lnTo>
                    <a:lnTo>
                      <a:pt x="21612" y="18228"/>
                    </a:lnTo>
                    <a:lnTo>
                      <a:pt x="21576" y="18553"/>
                    </a:lnTo>
                    <a:lnTo>
                      <a:pt x="21395" y="19006"/>
                    </a:lnTo>
                    <a:lnTo>
                      <a:pt x="20906" y="19495"/>
                    </a:lnTo>
                    <a:lnTo>
                      <a:pt x="20273" y="19821"/>
                    </a:lnTo>
                    <a:lnTo>
                      <a:pt x="19929" y="19911"/>
                    </a:lnTo>
                    <a:lnTo>
                      <a:pt x="19476" y="19983"/>
                    </a:lnTo>
                    <a:lnTo>
                      <a:pt x="18553" y="19965"/>
                    </a:lnTo>
                    <a:lnTo>
                      <a:pt x="18065" y="19911"/>
                    </a:lnTo>
                    <a:lnTo>
                      <a:pt x="17540" y="19875"/>
                    </a:lnTo>
                    <a:lnTo>
                      <a:pt x="16979" y="19839"/>
                    </a:lnTo>
                    <a:lnTo>
                      <a:pt x="16599" y="19857"/>
                    </a:lnTo>
                    <a:lnTo>
                      <a:pt x="15820" y="20002"/>
                    </a:lnTo>
                    <a:lnTo>
                      <a:pt x="15096" y="20327"/>
                    </a:lnTo>
                    <a:lnTo>
                      <a:pt x="14517" y="20834"/>
                    </a:lnTo>
                    <a:lnTo>
                      <a:pt x="14336" y="21196"/>
                    </a:lnTo>
                    <a:lnTo>
                      <a:pt x="14318" y="21250"/>
                    </a:lnTo>
                    <a:lnTo>
                      <a:pt x="14336" y="21305"/>
                    </a:lnTo>
                    <a:lnTo>
                      <a:pt x="14372" y="21359"/>
                    </a:lnTo>
                    <a:lnTo>
                      <a:pt x="14426" y="21395"/>
                    </a:lnTo>
                    <a:lnTo>
                      <a:pt x="14770" y="21486"/>
                    </a:lnTo>
                    <a:lnTo>
                      <a:pt x="15476" y="21522"/>
                    </a:lnTo>
                    <a:lnTo>
                      <a:pt x="16526" y="21377"/>
                    </a:lnTo>
                    <a:lnTo>
                      <a:pt x="17214" y="21214"/>
                    </a:lnTo>
                    <a:lnTo>
                      <a:pt x="17884" y="21051"/>
                    </a:lnTo>
                    <a:lnTo>
                      <a:pt x="18535" y="20943"/>
                    </a:lnTo>
                    <a:lnTo>
                      <a:pt x="18861" y="20907"/>
                    </a:lnTo>
                    <a:lnTo>
                      <a:pt x="19531" y="20997"/>
                    </a:lnTo>
                    <a:lnTo>
                      <a:pt x="20146" y="21214"/>
                    </a:lnTo>
                    <a:lnTo>
                      <a:pt x="20671" y="21558"/>
                    </a:lnTo>
                    <a:lnTo>
                      <a:pt x="20870" y="21775"/>
                    </a:lnTo>
                    <a:lnTo>
                      <a:pt x="21015" y="21974"/>
                    </a:lnTo>
                    <a:lnTo>
                      <a:pt x="21160" y="22373"/>
                    </a:lnTo>
                    <a:lnTo>
                      <a:pt x="21160" y="22698"/>
                    </a:lnTo>
                    <a:lnTo>
                      <a:pt x="21106" y="22861"/>
                    </a:lnTo>
                    <a:lnTo>
                      <a:pt x="20997" y="23133"/>
                    </a:lnTo>
                    <a:lnTo>
                      <a:pt x="20581" y="23549"/>
                    </a:lnTo>
                    <a:lnTo>
                      <a:pt x="19911" y="23821"/>
                    </a:lnTo>
                    <a:lnTo>
                      <a:pt x="19024" y="23947"/>
                    </a:lnTo>
                    <a:lnTo>
                      <a:pt x="18481" y="23947"/>
                    </a:lnTo>
                    <a:lnTo>
                      <a:pt x="17196" y="23984"/>
                    </a:lnTo>
                    <a:lnTo>
                      <a:pt x="15712" y="24092"/>
                    </a:lnTo>
                    <a:lnTo>
                      <a:pt x="14010" y="24219"/>
                    </a:lnTo>
                    <a:lnTo>
                      <a:pt x="11458" y="24237"/>
                    </a:lnTo>
                    <a:lnTo>
                      <a:pt x="9938" y="24020"/>
                    </a:lnTo>
                    <a:lnTo>
                      <a:pt x="9268" y="23821"/>
                    </a:lnTo>
                    <a:lnTo>
                      <a:pt x="9177" y="24110"/>
                    </a:lnTo>
                    <a:lnTo>
                      <a:pt x="9521" y="24219"/>
                    </a:lnTo>
                    <a:lnTo>
                      <a:pt x="10300" y="24400"/>
                    </a:lnTo>
                    <a:lnTo>
                      <a:pt x="11567" y="24545"/>
                    </a:lnTo>
                    <a:lnTo>
                      <a:pt x="12490" y="24545"/>
                    </a:lnTo>
                    <a:lnTo>
                      <a:pt x="14119" y="24508"/>
                    </a:lnTo>
                    <a:lnTo>
                      <a:pt x="15730" y="24400"/>
                    </a:lnTo>
                    <a:lnTo>
                      <a:pt x="17214" y="24291"/>
                    </a:lnTo>
                    <a:lnTo>
                      <a:pt x="18481" y="24255"/>
                    </a:lnTo>
                    <a:lnTo>
                      <a:pt x="19078" y="24255"/>
                    </a:lnTo>
                    <a:lnTo>
                      <a:pt x="20056" y="24092"/>
                    </a:lnTo>
                    <a:lnTo>
                      <a:pt x="20780" y="23766"/>
                    </a:lnTo>
                    <a:lnTo>
                      <a:pt x="21268" y="23278"/>
                    </a:lnTo>
                    <a:lnTo>
                      <a:pt x="21395" y="22952"/>
                    </a:lnTo>
                    <a:lnTo>
                      <a:pt x="21449" y="22771"/>
                    </a:lnTo>
                    <a:lnTo>
                      <a:pt x="21468" y="22427"/>
                    </a:lnTo>
                    <a:lnTo>
                      <a:pt x="21395" y="22083"/>
                    </a:lnTo>
                    <a:lnTo>
                      <a:pt x="21232" y="21739"/>
                    </a:lnTo>
                    <a:lnTo>
                      <a:pt x="21106" y="21594"/>
                    </a:lnTo>
                    <a:lnTo>
                      <a:pt x="20888" y="21341"/>
                    </a:lnTo>
                    <a:lnTo>
                      <a:pt x="20291" y="20961"/>
                    </a:lnTo>
                    <a:lnTo>
                      <a:pt x="19603" y="20707"/>
                    </a:lnTo>
                    <a:lnTo>
                      <a:pt x="18861" y="20599"/>
                    </a:lnTo>
                    <a:lnTo>
                      <a:pt x="18499" y="20635"/>
                    </a:lnTo>
                    <a:lnTo>
                      <a:pt x="17811" y="20744"/>
                    </a:lnTo>
                    <a:lnTo>
                      <a:pt x="17142" y="20925"/>
                    </a:lnTo>
                    <a:lnTo>
                      <a:pt x="16508" y="21088"/>
                    </a:lnTo>
                    <a:lnTo>
                      <a:pt x="15585" y="21214"/>
                    </a:lnTo>
                    <a:lnTo>
                      <a:pt x="14988" y="21214"/>
                    </a:lnTo>
                    <a:lnTo>
                      <a:pt x="14680" y="21160"/>
                    </a:lnTo>
                    <a:lnTo>
                      <a:pt x="14861" y="20888"/>
                    </a:lnTo>
                    <a:lnTo>
                      <a:pt x="15368" y="20508"/>
                    </a:lnTo>
                    <a:lnTo>
                      <a:pt x="16001" y="20273"/>
                    </a:lnTo>
                    <a:lnTo>
                      <a:pt x="16653" y="20164"/>
                    </a:lnTo>
                    <a:lnTo>
                      <a:pt x="16979" y="20146"/>
                    </a:lnTo>
                    <a:lnTo>
                      <a:pt x="17522" y="20164"/>
                    </a:lnTo>
                    <a:lnTo>
                      <a:pt x="18047" y="20219"/>
                    </a:lnTo>
                    <a:lnTo>
                      <a:pt x="18517" y="20255"/>
                    </a:lnTo>
                    <a:lnTo>
                      <a:pt x="19495" y="20273"/>
                    </a:lnTo>
                    <a:lnTo>
                      <a:pt x="19983" y="20219"/>
                    </a:lnTo>
                    <a:lnTo>
                      <a:pt x="20382" y="20110"/>
                    </a:lnTo>
                    <a:lnTo>
                      <a:pt x="21106" y="19712"/>
                    </a:lnTo>
                    <a:lnTo>
                      <a:pt x="21667" y="19133"/>
                    </a:lnTo>
                    <a:lnTo>
                      <a:pt x="21866" y="18590"/>
                    </a:lnTo>
                    <a:lnTo>
                      <a:pt x="21902" y="18210"/>
                    </a:lnTo>
                    <a:lnTo>
                      <a:pt x="21884" y="18010"/>
                    </a:lnTo>
                    <a:lnTo>
                      <a:pt x="21811" y="17703"/>
                    </a:lnTo>
                    <a:lnTo>
                      <a:pt x="21431" y="17160"/>
                    </a:lnTo>
                    <a:lnTo>
                      <a:pt x="21142" y="16961"/>
                    </a:lnTo>
                    <a:lnTo>
                      <a:pt x="20888" y="16834"/>
                    </a:lnTo>
                    <a:lnTo>
                      <a:pt x="20309" y="16653"/>
                    </a:lnTo>
                    <a:lnTo>
                      <a:pt x="19657" y="16599"/>
                    </a:lnTo>
                    <a:lnTo>
                      <a:pt x="18988" y="16653"/>
                    </a:lnTo>
                    <a:lnTo>
                      <a:pt x="18680" y="16743"/>
                    </a:lnTo>
                    <a:lnTo>
                      <a:pt x="18119" y="16924"/>
                    </a:lnTo>
                    <a:lnTo>
                      <a:pt x="17594" y="17160"/>
                    </a:lnTo>
                    <a:lnTo>
                      <a:pt x="17033" y="17395"/>
                    </a:lnTo>
                    <a:lnTo>
                      <a:pt x="16200" y="17648"/>
                    </a:lnTo>
                    <a:lnTo>
                      <a:pt x="15639" y="17721"/>
                    </a:lnTo>
                    <a:lnTo>
                      <a:pt x="15368" y="17721"/>
                    </a:lnTo>
                    <a:lnTo>
                      <a:pt x="15368" y="17540"/>
                    </a:lnTo>
                    <a:lnTo>
                      <a:pt x="15440" y="17178"/>
                    </a:lnTo>
                    <a:lnTo>
                      <a:pt x="15694" y="16671"/>
                    </a:lnTo>
                    <a:lnTo>
                      <a:pt x="16255" y="16110"/>
                    </a:lnTo>
                    <a:lnTo>
                      <a:pt x="16942" y="15712"/>
                    </a:lnTo>
                    <a:lnTo>
                      <a:pt x="17323" y="15585"/>
                    </a:lnTo>
                    <a:lnTo>
                      <a:pt x="18191" y="15386"/>
                    </a:lnTo>
                    <a:lnTo>
                      <a:pt x="19096" y="15295"/>
                    </a:lnTo>
                    <a:lnTo>
                      <a:pt x="19911" y="15205"/>
                    </a:lnTo>
                    <a:lnTo>
                      <a:pt x="20725" y="15042"/>
                    </a:lnTo>
                    <a:lnTo>
                      <a:pt x="21160" y="14933"/>
                    </a:lnTo>
                    <a:lnTo>
                      <a:pt x="21974" y="14499"/>
                    </a:lnTo>
                    <a:lnTo>
                      <a:pt x="22662" y="13884"/>
                    </a:lnTo>
                    <a:lnTo>
                      <a:pt x="22988" y="13304"/>
                    </a:lnTo>
                    <a:lnTo>
                      <a:pt x="23097" y="12870"/>
                    </a:lnTo>
                    <a:lnTo>
                      <a:pt x="23115" y="12635"/>
                    </a:lnTo>
                    <a:lnTo>
                      <a:pt x="23115" y="12417"/>
                    </a:lnTo>
                    <a:lnTo>
                      <a:pt x="23006" y="12001"/>
                    </a:lnTo>
                    <a:lnTo>
                      <a:pt x="22825" y="11603"/>
                    </a:lnTo>
                    <a:lnTo>
                      <a:pt x="22535" y="11259"/>
                    </a:lnTo>
                    <a:lnTo>
                      <a:pt x="22354" y="11096"/>
                    </a:lnTo>
                    <a:lnTo>
                      <a:pt x="22101" y="10897"/>
                    </a:lnTo>
                    <a:lnTo>
                      <a:pt x="21522" y="10607"/>
                    </a:lnTo>
                    <a:lnTo>
                      <a:pt x="20870" y="10445"/>
                    </a:lnTo>
                    <a:lnTo>
                      <a:pt x="20237" y="10426"/>
                    </a:lnTo>
                    <a:lnTo>
                      <a:pt x="19911" y="10481"/>
                    </a:lnTo>
                    <a:lnTo>
                      <a:pt x="19495" y="10589"/>
                    </a:lnTo>
                    <a:lnTo>
                      <a:pt x="18698" y="10933"/>
                    </a:lnTo>
                    <a:lnTo>
                      <a:pt x="17648" y="11675"/>
                    </a:lnTo>
                    <a:lnTo>
                      <a:pt x="17033" y="12255"/>
                    </a:lnTo>
                    <a:lnTo>
                      <a:pt x="17377" y="11422"/>
                    </a:lnTo>
                    <a:lnTo>
                      <a:pt x="17775" y="10318"/>
                    </a:lnTo>
                    <a:lnTo>
                      <a:pt x="17847" y="10137"/>
                    </a:lnTo>
                    <a:lnTo>
                      <a:pt x="18155" y="9250"/>
                    </a:lnTo>
                    <a:lnTo>
                      <a:pt x="18626" y="7675"/>
                    </a:lnTo>
                    <a:lnTo>
                      <a:pt x="18789" y="6951"/>
                    </a:lnTo>
                    <a:lnTo>
                      <a:pt x="18807" y="6879"/>
                    </a:lnTo>
                    <a:lnTo>
                      <a:pt x="18970" y="6173"/>
                    </a:lnTo>
                    <a:lnTo>
                      <a:pt x="19259" y="4671"/>
                    </a:lnTo>
                    <a:lnTo>
                      <a:pt x="19368" y="3114"/>
                    </a:lnTo>
                    <a:lnTo>
                      <a:pt x="19241" y="2010"/>
                    </a:lnTo>
                    <a:lnTo>
                      <a:pt x="19060" y="1286"/>
                    </a:lnTo>
                    <a:lnTo>
                      <a:pt x="18915" y="960"/>
                    </a:lnTo>
                    <a:lnTo>
                      <a:pt x="18716" y="616"/>
                    </a:lnTo>
                    <a:lnTo>
                      <a:pt x="18318" y="236"/>
                    </a:lnTo>
                    <a:lnTo>
                      <a:pt x="18010" y="73"/>
                    </a:lnTo>
                    <a:lnTo>
                      <a:pt x="17847" y="37"/>
                    </a:lnTo>
                    <a:lnTo>
                      <a:pt x="1755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1" name="Google Shape;1691;p46"/>
            <p:cNvGrpSpPr/>
            <p:nvPr/>
          </p:nvGrpSpPr>
          <p:grpSpPr>
            <a:xfrm>
              <a:off x="6159989" y="2687841"/>
              <a:ext cx="2235066" cy="1603147"/>
              <a:chOff x="389676" y="1789416"/>
              <a:chExt cx="2235066" cy="1603147"/>
            </a:xfrm>
          </p:grpSpPr>
          <p:sp>
            <p:nvSpPr>
              <p:cNvPr id="1692" name="Google Shape;1692;p46"/>
              <p:cNvSpPr/>
              <p:nvPr/>
            </p:nvSpPr>
            <p:spPr>
              <a:xfrm>
                <a:off x="394854" y="1794023"/>
                <a:ext cx="2224710" cy="1593934"/>
              </a:xfrm>
              <a:custGeom>
                <a:avLst/>
                <a:gdLst/>
                <a:ahLst/>
                <a:cxnLst/>
                <a:rect l="l" t="t" r="r" b="b"/>
                <a:pathLst>
                  <a:path w="70031" h="50175" extrusionOk="0">
                    <a:moveTo>
                      <a:pt x="34047" y="0"/>
                    </a:moveTo>
                    <a:lnTo>
                      <a:pt x="32418" y="37"/>
                    </a:lnTo>
                    <a:lnTo>
                      <a:pt x="31603" y="109"/>
                    </a:lnTo>
                    <a:lnTo>
                      <a:pt x="30644" y="199"/>
                    </a:lnTo>
                    <a:lnTo>
                      <a:pt x="28780" y="507"/>
                    </a:lnTo>
                    <a:lnTo>
                      <a:pt x="26988" y="942"/>
                    </a:lnTo>
                    <a:lnTo>
                      <a:pt x="25286" y="1485"/>
                    </a:lnTo>
                    <a:lnTo>
                      <a:pt x="23639" y="2154"/>
                    </a:lnTo>
                    <a:lnTo>
                      <a:pt x="22083" y="2933"/>
                    </a:lnTo>
                    <a:lnTo>
                      <a:pt x="20598" y="3801"/>
                    </a:lnTo>
                    <a:lnTo>
                      <a:pt x="19168" y="4779"/>
                    </a:lnTo>
                    <a:lnTo>
                      <a:pt x="17811" y="5847"/>
                    </a:lnTo>
                    <a:lnTo>
                      <a:pt x="16508" y="7005"/>
                    </a:lnTo>
                    <a:lnTo>
                      <a:pt x="15277" y="8236"/>
                    </a:lnTo>
                    <a:lnTo>
                      <a:pt x="14100" y="9557"/>
                    </a:lnTo>
                    <a:lnTo>
                      <a:pt x="12453" y="11639"/>
                    </a:lnTo>
                    <a:lnTo>
                      <a:pt x="10444" y="14662"/>
                    </a:lnTo>
                    <a:lnTo>
                      <a:pt x="8634" y="17865"/>
                    </a:lnTo>
                    <a:lnTo>
                      <a:pt x="7023" y="21232"/>
                    </a:lnTo>
                    <a:lnTo>
                      <a:pt x="5575" y="24725"/>
                    </a:lnTo>
                    <a:lnTo>
                      <a:pt x="4290" y="28273"/>
                    </a:lnTo>
                    <a:lnTo>
                      <a:pt x="3150" y="31839"/>
                    </a:lnTo>
                    <a:lnTo>
                      <a:pt x="2118" y="35387"/>
                    </a:lnTo>
                    <a:lnTo>
                      <a:pt x="760" y="40599"/>
                    </a:lnTo>
                    <a:lnTo>
                      <a:pt x="0" y="43876"/>
                    </a:lnTo>
                    <a:lnTo>
                      <a:pt x="36" y="43930"/>
                    </a:lnTo>
                    <a:lnTo>
                      <a:pt x="634" y="44437"/>
                    </a:lnTo>
                    <a:lnTo>
                      <a:pt x="2046" y="45324"/>
                    </a:lnTo>
                    <a:lnTo>
                      <a:pt x="3837" y="46138"/>
                    </a:lnTo>
                    <a:lnTo>
                      <a:pt x="5412" y="46717"/>
                    </a:lnTo>
                    <a:lnTo>
                      <a:pt x="7313" y="47315"/>
                    </a:lnTo>
                    <a:lnTo>
                      <a:pt x="9593" y="47894"/>
                    </a:lnTo>
                    <a:lnTo>
                      <a:pt x="12254" y="48455"/>
                    </a:lnTo>
                    <a:lnTo>
                      <a:pt x="15367" y="48962"/>
                    </a:lnTo>
                    <a:lnTo>
                      <a:pt x="18951" y="49396"/>
                    </a:lnTo>
                    <a:lnTo>
                      <a:pt x="23006" y="49758"/>
                    </a:lnTo>
                    <a:lnTo>
                      <a:pt x="27603" y="50012"/>
                    </a:lnTo>
                    <a:lnTo>
                      <a:pt x="32744" y="50156"/>
                    </a:lnTo>
                    <a:lnTo>
                      <a:pt x="35549" y="50174"/>
                    </a:lnTo>
                    <a:lnTo>
                      <a:pt x="38373" y="50156"/>
                    </a:lnTo>
                    <a:lnTo>
                      <a:pt x="43477" y="50012"/>
                    </a:lnTo>
                    <a:lnTo>
                      <a:pt x="48002" y="49758"/>
                    </a:lnTo>
                    <a:lnTo>
                      <a:pt x="51984" y="49396"/>
                    </a:lnTo>
                    <a:lnTo>
                      <a:pt x="55460" y="48962"/>
                    </a:lnTo>
                    <a:lnTo>
                      <a:pt x="58446" y="48455"/>
                    </a:lnTo>
                    <a:lnTo>
                      <a:pt x="60998" y="47894"/>
                    </a:lnTo>
                    <a:lnTo>
                      <a:pt x="63134" y="47315"/>
                    </a:lnTo>
                    <a:lnTo>
                      <a:pt x="64908" y="46717"/>
                    </a:lnTo>
                    <a:lnTo>
                      <a:pt x="66338" y="46138"/>
                    </a:lnTo>
                    <a:lnTo>
                      <a:pt x="67931" y="45324"/>
                    </a:lnTo>
                    <a:lnTo>
                      <a:pt x="69162" y="44437"/>
                    </a:lnTo>
                    <a:lnTo>
                      <a:pt x="69632" y="43930"/>
                    </a:lnTo>
                    <a:lnTo>
                      <a:pt x="69650" y="43876"/>
                    </a:lnTo>
                    <a:lnTo>
                      <a:pt x="69777" y="42916"/>
                    </a:lnTo>
                    <a:lnTo>
                      <a:pt x="69958" y="40998"/>
                    </a:lnTo>
                    <a:lnTo>
                      <a:pt x="70030" y="39079"/>
                    </a:lnTo>
                    <a:lnTo>
                      <a:pt x="70012" y="37178"/>
                    </a:lnTo>
                    <a:lnTo>
                      <a:pt x="69886" y="35296"/>
                    </a:lnTo>
                    <a:lnTo>
                      <a:pt x="69668" y="33414"/>
                    </a:lnTo>
                    <a:lnTo>
                      <a:pt x="69343" y="31531"/>
                    </a:lnTo>
                    <a:lnTo>
                      <a:pt x="68908" y="29649"/>
                    </a:lnTo>
                    <a:lnTo>
                      <a:pt x="68655" y="28707"/>
                    </a:lnTo>
                    <a:lnTo>
                      <a:pt x="68184" y="27241"/>
                    </a:lnTo>
                    <a:lnTo>
                      <a:pt x="67044" y="24327"/>
                    </a:lnTo>
                    <a:lnTo>
                      <a:pt x="65686" y="21485"/>
                    </a:lnTo>
                    <a:lnTo>
                      <a:pt x="64130" y="18734"/>
                    </a:lnTo>
                    <a:lnTo>
                      <a:pt x="62374" y="16092"/>
                    </a:lnTo>
                    <a:lnTo>
                      <a:pt x="60437" y="13558"/>
                    </a:lnTo>
                    <a:lnTo>
                      <a:pt x="58319" y="11186"/>
                    </a:lnTo>
                    <a:lnTo>
                      <a:pt x="56057" y="8996"/>
                    </a:lnTo>
                    <a:lnTo>
                      <a:pt x="53632" y="6987"/>
                    </a:lnTo>
                    <a:lnTo>
                      <a:pt x="51061" y="5177"/>
                    </a:lnTo>
                    <a:lnTo>
                      <a:pt x="48364" y="3620"/>
                    </a:lnTo>
                    <a:lnTo>
                      <a:pt x="45541" y="2299"/>
                    </a:lnTo>
                    <a:lnTo>
                      <a:pt x="42608" y="1267"/>
                    </a:lnTo>
                    <a:lnTo>
                      <a:pt x="39568" y="507"/>
                    </a:lnTo>
                    <a:lnTo>
                      <a:pt x="37233" y="181"/>
                    </a:lnTo>
                    <a:lnTo>
                      <a:pt x="35640" y="37"/>
                    </a:lnTo>
                    <a:lnTo>
                      <a:pt x="34047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6"/>
              <p:cNvSpPr/>
              <p:nvPr/>
            </p:nvSpPr>
            <p:spPr>
              <a:xfrm>
                <a:off x="709384" y="1794594"/>
                <a:ext cx="1712364" cy="830339"/>
              </a:xfrm>
              <a:custGeom>
                <a:avLst/>
                <a:gdLst/>
                <a:ahLst/>
                <a:cxnLst/>
                <a:rect l="l" t="t" r="r" b="b"/>
                <a:pathLst>
                  <a:path w="53903" h="26138" extrusionOk="0">
                    <a:moveTo>
                      <a:pt x="22969" y="0"/>
                    </a:moveTo>
                    <a:lnTo>
                      <a:pt x="21702" y="91"/>
                    </a:lnTo>
                    <a:lnTo>
                      <a:pt x="20761" y="181"/>
                    </a:lnTo>
                    <a:lnTo>
                      <a:pt x="18951" y="471"/>
                    </a:lnTo>
                    <a:lnTo>
                      <a:pt x="17214" y="887"/>
                    </a:lnTo>
                    <a:lnTo>
                      <a:pt x="15530" y="1412"/>
                    </a:lnTo>
                    <a:lnTo>
                      <a:pt x="13937" y="2046"/>
                    </a:lnTo>
                    <a:lnTo>
                      <a:pt x="12399" y="2788"/>
                    </a:lnTo>
                    <a:lnTo>
                      <a:pt x="10933" y="3639"/>
                    </a:lnTo>
                    <a:lnTo>
                      <a:pt x="9539" y="4562"/>
                    </a:lnTo>
                    <a:lnTo>
                      <a:pt x="8200" y="5593"/>
                    </a:lnTo>
                    <a:lnTo>
                      <a:pt x="6933" y="6698"/>
                    </a:lnTo>
                    <a:lnTo>
                      <a:pt x="5720" y="7874"/>
                    </a:lnTo>
                    <a:lnTo>
                      <a:pt x="4561" y="9141"/>
                    </a:lnTo>
                    <a:lnTo>
                      <a:pt x="2914" y="11132"/>
                    </a:lnTo>
                    <a:lnTo>
                      <a:pt x="923" y="14028"/>
                    </a:lnTo>
                    <a:lnTo>
                      <a:pt x="0" y="15567"/>
                    </a:lnTo>
                    <a:lnTo>
                      <a:pt x="380" y="15693"/>
                    </a:lnTo>
                    <a:lnTo>
                      <a:pt x="1195" y="15856"/>
                    </a:lnTo>
                    <a:lnTo>
                      <a:pt x="2480" y="15983"/>
                    </a:lnTo>
                    <a:lnTo>
                      <a:pt x="5086" y="15856"/>
                    </a:lnTo>
                    <a:lnTo>
                      <a:pt x="6408" y="15675"/>
                    </a:lnTo>
                    <a:lnTo>
                      <a:pt x="7331" y="15549"/>
                    </a:lnTo>
                    <a:lnTo>
                      <a:pt x="9249" y="15205"/>
                    </a:lnTo>
                    <a:lnTo>
                      <a:pt x="10715" y="15078"/>
                    </a:lnTo>
                    <a:lnTo>
                      <a:pt x="11657" y="15096"/>
                    </a:lnTo>
                    <a:lnTo>
                      <a:pt x="12562" y="15241"/>
                    </a:lnTo>
                    <a:lnTo>
                      <a:pt x="13431" y="15567"/>
                    </a:lnTo>
                    <a:lnTo>
                      <a:pt x="13847" y="15820"/>
                    </a:lnTo>
                    <a:lnTo>
                      <a:pt x="14263" y="16092"/>
                    </a:lnTo>
                    <a:lnTo>
                      <a:pt x="15023" y="16761"/>
                    </a:lnTo>
                    <a:lnTo>
                      <a:pt x="16055" y="17884"/>
                    </a:lnTo>
                    <a:lnTo>
                      <a:pt x="17340" y="19513"/>
                    </a:lnTo>
                    <a:lnTo>
                      <a:pt x="18372" y="20689"/>
                    </a:lnTo>
                    <a:lnTo>
                      <a:pt x="19132" y="21377"/>
                    </a:lnTo>
                    <a:lnTo>
                      <a:pt x="19567" y="21685"/>
                    </a:lnTo>
                    <a:lnTo>
                      <a:pt x="20091" y="22010"/>
                    </a:lnTo>
                    <a:lnTo>
                      <a:pt x="21159" y="22463"/>
                    </a:lnTo>
                    <a:lnTo>
                      <a:pt x="22191" y="22680"/>
                    </a:lnTo>
                    <a:lnTo>
                      <a:pt x="23205" y="22662"/>
                    </a:lnTo>
                    <a:lnTo>
                      <a:pt x="24182" y="22445"/>
                    </a:lnTo>
                    <a:lnTo>
                      <a:pt x="25123" y="22047"/>
                    </a:lnTo>
                    <a:lnTo>
                      <a:pt x="26028" y="21449"/>
                    </a:lnTo>
                    <a:lnTo>
                      <a:pt x="26879" y="20689"/>
                    </a:lnTo>
                    <a:lnTo>
                      <a:pt x="27277" y="20255"/>
                    </a:lnTo>
                    <a:lnTo>
                      <a:pt x="27712" y="19802"/>
                    </a:lnTo>
                    <a:lnTo>
                      <a:pt x="28454" y="18789"/>
                    </a:lnTo>
                    <a:lnTo>
                      <a:pt x="29467" y="17069"/>
                    </a:lnTo>
                    <a:lnTo>
                      <a:pt x="30753" y="14680"/>
                    </a:lnTo>
                    <a:lnTo>
                      <a:pt x="31839" y="13087"/>
                    </a:lnTo>
                    <a:lnTo>
                      <a:pt x="32671" y="12182"/>
                    </a:lnTo>
                    <a:lnTo>
                      <a:pt x="33142" y="11820"/>
                    </a:lnTo>
                    <a:lnTo>
                      <a:pt x="33359" y="11657"/>
                    </a:lnTo>
                    <a:lnTo>
                      <a:pt x="33757" y="11458"/>
                    </a:lnTo>
                    <a:lnTo>
                      <a:pt x="34119" y="11386"/>
                    </a:lnTo>
                    <a:lnTo>
                      <a:pt x="34445" y="11404"/>
                    </a:lnTo>
                    <a:lnTo>
                      <a:pt x="34879" y="11585"/>
                    </a:lnTo>
                    <a:lnTo>
                      <a:pt x="35368" y="12110"/>
                    </a:lnTo>
                    <a:lnTo>
                      <a:pt x="35784" y="12834"/>
                    </a:lnTo>
                    <a:lnTo>
                      <a:pt x="36110" y="13666"/>
                    </a:lnTo>
                    <a:lnTo>
                      <a:pt x="36508" y="14969"/>
                    </a:lnTo>
                    <a:lnTo>
                      <a:pt x="36726" y="15675"/>
                    </a:lnTo>
                    <a:lnTo>
                      <a:pt x="37214" y="17015"/>
                    </a:lnTo>
                    <a:lnTo>
                      <a:pt x="38011" y="19205"/>
                    </a:lnTo>
                    <a:lnTo>
                      <a:pt x="38608" y="20671"/>
                    </a:lnTo>
                    <a:lnTo>
                      <a:pt x="39332" y="22083"/>
                    </a:lnTo>
                    <a:lnTo>
                      <a:pt x="40165" y="23368"/>
                    </a:lnTo>
                    <a:lnTo>
                      <a:pt x="41160" y="24490"/>
                    </a:lnTo>
                    <a:lnTo>
                      <a:pt x="42029" y="25160"/>
                    </a:lnTo>
                    <a:lnTo>
                      <a:pt x="42681" y="25540"/>
                    </a:lnTo>
                    <a:lnTo>
                      <a:pt x="43025" y="25685"/>
                    </a:lnTo>
                    <a:lnTo>
                      <a:pt x="43441" y="25848"/>
                    </a:lnTo>
                    <a:lnTo>
                      <a:pt x="44255" y="26065"/>
                    </a:lnTo>
                    <a:lnTo>
                      <a:pt x="45088" y="26137"/>
                    </a:lnTo>
                    <a:lnTo>
                      <a:pt x="45884" y="26083"/>
                    </a:lnTo>
                    <a:lnTo>
                      <a:pt x="46681" y="25920"/>
                    </a:lnTo>
                    <a:lnTo>
                      <a:pt x="47441" y="25667"/>
                    </a:lnTo>
                    <a:lnTo>
                      <a:pt x="48563" y="25124"/>
                    </a:lnTo>
                    <a:lnTo>
                      <a:pt x="49939" y="24110"/>
                    </a:lnTo>
                    <a:lnTo>
                      <a:pt x="51188" y="22879"/>
                    </a:lnTo>
                    <a:lnTo>
                      <a:pt x="52256" y="21522"/>
                    </a:lnTo>
                    <a:lnTo>
                      <a:pt x="53125" y="20092"/>
                    </a:lnTo>
                    <a:lnTo>
                      <a:pt x="53468" y="19386"/>
                    </a:lnTo>
                    <a:lnTo>
                      <a:pt x="53704" y="18807"/>
                    </a:lnTo>
                    <a:lnTo>
                      <a:pt x="53903" y="18209"/>
                    </a:lnTo>
                    <a:lnTo>
                      <a:pt x="53233" y="17178"/>
                    </a:lnTo>
                    <a:lnTo>
                      <a:pt x="51821" y="15187"/>
                    </a:lnTo>
                    <a:lnTo>
                      <a:pt x="50301" y="13268"/>
                    </a:lnTo>
                    <a:lnTo>
                      <a:pt x="48672" y="11458"/>
                    </a:lnTo>
                    <a:lnTo>
                      <a:pt x="46952" y="9720"/>
                    </a:lnTo>
                    <a:lnTo>
                      <a:pt x="45142" y="8109"/>
                    </a:lnTo>
                    <a:lnTo>
                      <a:pt x="43242" y="6607"/>
                    </a:lnTo>
                    <a:lnTo>
                      <a:pt x="41251" y="5231"/>
                    </a:lnTo>
                    <a:lnTo>
                      <a:pt x="39187" y="4001"/>
                    </a:lnTo>
                    <a:lnTo>
                      <a:pt x="37051" y="2915"/>
                    </a:lnTo>
                    <a:lnTo>
                      <a:pt x="34843" y="1973"/>
                    </a:lnTo>
                    <a:lnTo>
                      <a:pt x="32581" y="1213"/>
                    </a:lnTo>
                    <a:lnTo>
                      <a:pt x="30246" y="616"/>
                    </a:lnTo>
                    <a:lnTo>
                      <a:pt x="27875" y="218"/>
                    </a:lnTo>
                    <a:lnTo>
                      <a:pt x="25431" y="0"/>
                    </a:lnTo>
                    <a:close/>
                  </a:path>
                </a:pathLst>
              </a:custGeom>
              <a:solidFill>
                <a:srgbClr val="FF9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6"/>
              <p:cNvSpPr/>
              <p:nvPr/>
            </p:nvSpPr>
            <p:spPr>
              <a:xfrm>
                <a:off x="839885" y="2590974"/>
                <a:ext cx="227169" cy="362848"/>
              </a:xfrm>
              <a:custGeom>
                <a:avLst/>
                <a:gdLst/>
                <a:ahLst/>
                <a:cxnLst/>
                <a:rect l="l" t="t" r="r" b="b"/>
                <a:pathLst>
                  <a:path w="7151" h="11422" extrusionOk="0">
                    <a:moveTo>
                      <a:pt x="3585" y="0"/>
                    </a:moveTo>
                    <a:lnTo>
                      <a:pt x="3205" y="19"/>
                    </a:lnTo>
                    <a:lnTo>
                      <a:pt x="2517" y="254"/>
                    </a:lnTo>
                    <a:lnTo>
                      <a:pt x="1865" y="688"/>
                    </a:lnTo>
                    <a:lnTo>
                      <a:pt x="1304" y="1304"/>
                    </a:lnTo>
                    <a:lnTo>
                      <a:pt x="815" y="2064"/>
                    </a:lnTo>
                    <a:lnTo>
                      <a:pt x="435" y="2987"/>
                    </a:lnTo>
                    <a:lnTo>
                      <a:pt x="164" y="4001"/>
                    </a:lnTo>
                    <a:lnTo>
                      <a:pt x="19" y="5123"/>
                    </a:lnTo>
                    <a:lnTo>
                      <a:pt x="1" y="5720"/>
                    </a:lnTo>
                    <a:lnTo>
                      <a:pt x="19" y="6299"/>
                    </a:lnTo>
                    <a:lnTo>
                      <a:pt x="164" y="7422"/>
                    </a:lnTo>
                    <a:lnTo>
                      <a:pt x="435" y="8435"/>
                    </a:lnTo>
                    <a:lnTo>
                      <a:pt x="815" y="9358"/>
                    </a:lnTo>
                    <a:lnTo>
                      <a:pt x="1304" y="10119"/>
                    </a:lnTo>
                    <a:lnTo>
                      <a:pt x="1865" y="10752"/>
                    </a:lnTo>
                    <a:lnTo>
                      <a:pt x="2517" y="11168"/>
                    </a:lnTo>
                    <a:lnTo>
                      <a:pt x="3205" y="11404"/>
                    </a:lnTo>
                    <a:lnTo>
                      <a:pt x="3585" y="11422"/>
                    </a:lnTo>
                    <a:lnTo>
                      <a:pt x="3947" y="11404"/>
                    </a:lnTo>
                    <a:lnTo>
                      <a:pt x="4653" y="11168"/>
                    </a:lnTo>
                    <a:lnTo>
                      <a:pt x="5286" y="10752"/>
                    </a:lnTo>
                    <a:lnTo>
                      <a:pt x="5865" y="10119"/>
                    </a:lnTo>
                    <a:lnTo>
                      <a:pt x="6336" y="9358"/>
                    </a:lnTo>
                    <a:lnTo>
                      <a:pt x="6734" y="8435"/>
                    </a:lnTo>
                    <a:lnTo>
                      <a:pt x="7006" y="7422"/>
                    </a:lnTo>
                    <a:lnTo>
                      <a:pt x="7151" y="6299"/>
                    </a:lnTo>
                    <a:lnTo>
                      <a:pt x="7151" y="5720"/>
                    </a:lnTo>
                    <a:lnTo>
                      <a:pt x="7151" y="5123"/>
                    </a:lnTo>
                    <a:lnTo>
                      <a:pt x="7006" y="4001"/>
                    </a:lnTo>
                    <a:lnTo>
                      <a:pt x="6734" y="2987"/>
                    </a:lnTo>
                    <a:lnTo>
                      <a:pt x="6336" y="2064"/>
                    </a:lnTo>
                    <a:lnTo>
                      <a:pt x="5865" y="1304"/>
                    </a:lnTo>
                    <a:lnTo>
                      <a:pt x="5286" y="688"/>
                    </a:lnTo>
                    <a:lnTo>
                      <a:pt x="4653" y="254"/>
                    </a:lnTo>
                    <a:lnTo>
                      <a:pt x="3947" y="19"/>
                    </a:lnTo>
                    <a:lnTo>
                      <a:pt x="3585" y="0"/>
                    </a:lnTo>
                    <a:close/>
                  </a:path>
                </a:pathLst>
              </a:custGeom>
              <a:solidFill>
                <a:srgbClr val="FF9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6"/>
              <p:cNvSpPr/>
              <p:nvPr/>
            </p:nvSpPr>
            <p:spPr>
              <a:xfrm>
                <a:off x="772061" y="2394905"/>
                <a:ext cx="67855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349" extrusionOk="0">
                    <a:moveTo>
                      <a:pt x="1068" y="0"/>
                    </a:moveTo>
                    <a:lnTo>
                      <a:pt x="851" y="18"/>
                    </a:lnTo>
                    <a:lnTo>
                      <a:pt x="471" y="272"/>
                    </a:lnTo>
                    <a:lnTo>
                      <a:pt x="163" y="742"/>
                    </a:lnTo>
                    <a:lnTo>
                      <a:pt x="0" y="1340"/>
                    </a:lnTo>
                    <a:lnTo>
                      <a:pt x="0" y="1684"/>
                    </a:lnTo>
                    <a:lnTo>
                      <a:pt x="0" y="2009"/>
                    </a:lnTo>
                    <a:lnTo>
                      <a:pt x="163" y="2625"/>
                    </a:lnTo>
                    <a:lnTo>
                      <a:pt x="471" y="3077"/>
                    </a:lnTo>
                    <a:lnTo>
                      <a:pt x="851" y="3331"/>
                    </a:lnTo>
                    <a:lnTo>
                      <a:pt x="1068" y="3349"/>
                    </a:lnTo>
                    <a:lnTo>
                      <a:pt x="1285" y="3331"/>
                    </a:lnTo>
                    <a:lnTo>
                      <a:pt x="1665" y="3077"/>
                    </a:lnTo>
                    <a:lnTo>
                      <a:pt x="1955" y="2625"/>
                    </a:lnTo>
                    <a:lnTo>
                      <a:pt x="2118" y="2009"/>
                    </a:lnTo>
                    <a:lnTo>
                      <a:pt x="2136" y="1684"/>
                    </a:lnTo>
                    <a:lnTo>
                      <a:pt x="2118" y="1340"/>
                    </a:lnTo>
                    <a:lnTo>
                      <a:pt x="1955" y="742"/>
                    </a:lnTo>
                    <a:lnTo>
                      <a:pt x="1665" y="272"/>
                    </a:lnTo>
                    <a:lnTo>
                      <a:pt x="1285" y="18"/>
                    </a:lnTo>
                    <a:lnTo>
                      <a:pt x="1068" y="0"/>
                    </a:lnTo>
                    <a:close/>
                  </a:path>
                </a:pathLst>
              </a:custGeom>
              <a:solidFill>
                <a:srgbClr val="FF9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6"/>
              <p:cNvSpPr/>
              <p:nvPr/>
            </p:nvSpPr>
            <p:spPr>
              <a:xfrm>
                <a:off x="899131" y="2427657"/>
                <a:ext cx="9088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857" extrusionOk="0">
                    <a:moveTo>
                      <a:pt x="1430" y="1"/>
                    </a:moveTo>
                    <a:lnTo>
                      <a:pt x="1141" y="37"/>
                    </a:lnTo>
                    <a:lnTo>
                      <a:pt x="616" y="327"/>
                    </a:lnTo>
                    <a:lnTo>
                      <a:pt x="236" y="852"/>
                    </a:lnTo>
                    <a:lnTo>
                      <a:pt x="18" y="1539"/>
                    </a:lnTo>
                    <a:lnTo>
                      <a:pt x="0" y="1938"/>
                    </a:lnTo>
                    <a:lnTo>
                      <a:pt x="18" y="2336"/>
                    </a:lnTo>
                    <a:lnTo>
                      <a:pt x="236" y="3024"/>
                    </a:lnTo>
                    <a:lnTo>
                      <a:pt x="616" y="3549"/>
                    </a:lnTo>
                    <a:lnTo>
                      <a:pt x="1141" y="3838"/>
                    </a:lnTo>
                    <a:lnTo>
                      <a:pt x="1430" y="3856"/>
                    </a:lnTo>
                    <a:lnTo>
                      <a:pt x="1720" y="3838"/>
                    </a:lnTo>
                    <a:lnTo>
                      <a:pt x="2227" y="3549"/>
                    </a:lnTo>
                    <a:lnTo>
                      <a:pt x="2625" y="3024"/>
                    </a:lnTo>
                    <a:lnTo>
                      <a:pt x="2842" y="2336"/>
                    </a:lnTo>
                    <a:lnTo>
                      <a:pt x="2860" y="1938"/>
                    </a:lnTo>
                    <a:lnTo>
                      <a:pt x="2842" y="1539"/>
                    </a:lnTo>
                    <a:lnTo>
                      <a:pt x="2625" y="852"/>
                    </a:lnTo>
                    <a:lnTo>
                      <a:pt x="2227" y="327"/>
                    </a:lnTo>
                    <a:lnTo>
                      <a:pt x="1720" y="37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FF9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6"/>
              <p:cNvSpPr/>
              <p:nvPr/>
            </p:nvSpPr>
            <p:spPr>
              <a:xfrm>
                <a:off x="389676" y="1789416"/>
                <a:ext cx="2222423" cy="1603147"/>
              </a:xfrm>
              <a:custGeom>
                <a:avLst/>
                <a:gdLst/>
                <a:ahLst/>
                <a:cxnLst/>
                <a:rect l="l" t="t" r="r" b="b"/>
                <a:pathLst>
                  <a:path w="69959" h="50465" extrusionOk="0">
                    <a:moveTo>
                      <a:pt x="33305" y="1"/>
                    </a:moveTo>
                    <a:lnTo>
                      <a:pt x="31766" y="91"/>
                    </a:lnTo>
                    <a:lnTo>
                      <a:pt x="30898" y="182"/>
                    </a:lnTo>
                    <a:lnTo>
                      <a:pt x="29196" y="453"/>
                    </a:lnTo>
                    <a:lnTo>
                      <a:pt x="27549" y="815"/>
                    </a:lnTo>
                    <a:lnTo>
                      <a:pt x="25956" y="1286"/>
                    </a:lnTo>
                    <a:lnTo>
                      <a:pt x="24400" y="1865"/>
                    </a:lnTo>
                    <a:lnTo>
                      <a:pt x="22879" y="2553"/>
                    </a:lnTo>
                    <a:lnTo>
                      <a:pt x="21413" y="3349"/>
                    </a:lnTo>
                    <a:lnTo>
                      <a:pt x="20001" y="4236"/>
                    </a:lnTo>
                    <a:lnTo>
                      <a:pt x="18607" y="5250"/>
                    </a:lnTo>
                    <a:lnTo>
                      <a:pt x="17268" y="6372"/>
                    </a:lnTo>
                    <a:lnTo>
                      <a:pt x="15983" y="7603"/>
                    </a:lnTo>
                    <a:lnTo>
                      <a:pt x="14716" y="8924"/>
                    </a:lnTo>
                    <a:lnTo>
                      <a:pt x="13503" y="10372"/>
                    </a:lnTo>
                    <a:lnTo>
                      <a:pt x="12327" y="11929"/>
                    </a:lnTo>
                    <a:lnTo>
                      <a:pt x="11186" y="13612"/>
                    </a:lnTo>
                    <a:lnTo>
                      <a:pt x="10082" y="15386"/>
                    </a:lnTo>
                    <a:lnTo>
                      <a:pt x="9557" y="16327"/>
                    </a:lnTo>
                    <a:lnTo>
                      <a:pt x="8707" y="17884"/>
                    </a:lnTo>
                    <a:lnTo>
                      <a:pt x="7132" y="21124"/>
                    </a:lnTo>
                    <a:lnTo>
                      <a:pt x="5720" y="24490"/>
                    </a:lnTo>
                    <a:lnTo>
                      <a:pt x="4453" y="27947"/>
                    </a:lnTo>
                    <a:lnTo>
                      <a:pt x="3313" y="31459"/>
                    </a:lnTo>
                    <a:lnTo>
                      <a:pt x="2263" y="35025"/>
                    </a:lnTo>
                    <a:lnTo>
                      <a:pt x="851" y="40419"/>
                    </a:lnTo>
                    <a:lnTo>
                      <a:pt x="18" y="43984"/>
                    </a:lnTo>
                    <a:lnTo>
                      <a:pt x="0" y="44057"/>
                    </a:lnTo>
                    <a:lnTo>
                      <a:pt x="37" y="44111"/>
                    </a:lnTo>
                    <a:lnTo>
                      <a:pt x="109" y="44202"/>
                    </a:lnTo>
                    <a:lnTo>
                      <a:pt x="779" y="44781"/>
                    </a:lnTo>
                    <a:lnTo>
                      <a:pt x="2263" y="45686"/>
                    </a:lnTo>
                    <a:lnTo>
                      <a:pt x="4109" y="46518"/>
                    </a:lnTo>
                    <a:lnTo>
                      <a:pt x="5684" y="47098"/>
                    </a:lnTo>
                    <a:lnTo>
                      <a:pt x="7602" y="47677"/>
                    </a:lnTo>
                    <a:lnTo>
                      <a:pt x="9883" y="48256"/>
                    </a:lnTo>
                    <a:lnTo>
                      <a:pt x="12562" y="48799"/>
                    </a:lnTo>
                    <a:lnTo>
                      <a:pt x="15675" y="49288"/>
                    </a:lnTo>
                    <a:lnTo>
                      <a:pt x="19223" y="49722"/>
                    </a:lnTo>
                    <a:lnTo>
                      <a:pt x="23277" y="50066"/>
                    </a:lnTo>
                    <a:lnTo>
                      <a:pt x="27839" y="50319"/>
                    </a:lnTo>
                    <a:lnTo>
                      <a:pt x="32925" y="50446"/>
                    </a:lnTo>
                    <a:lnTo>
                      <a:pt x="35712" y="50464"/>
                    </a:lnTo>
                    <a:lnTo>
                      <a:pt x="38500" y="50446"/>
                    </a:lnTo>
                    <a:lnTo>
                      <a:pt x="43568" y="50319"/>
                    </a:lnTo>
                    <a:lnTo>
                      <a:pt x="48075" y="50066"/>
                    </a:lnTo>
                    <a:lnTo>
                      <a:pt x="52039" y="49722"/>
                    </a:lnTo>
                    <a:lnTo>
                      <a:pt x="55514" y="49288"/>
                    </a:lnTo>
                    <a:lnTo>
                      <a:pt x="58501" y="48781"/>
                    </a:lnTo>
                    <a:lnTo>
                      <a:pt x="61053" y="48238"/>
                    </a:lnTo>
                    <a:lnTo>
                      <a:pt x="63207" y="47677"/>
                    </a:lnTo>
                    <a:lnTo>
                      <a:pt x="64999" y="47080"/>
                    </a:lnTo>
                    <a:lnTo>
                      <a:pt x="66447" y="46500"/>
                    </a:lnTo>
                    <a:lnTo>
                      <a:pt x="68076" y="45686"/>
                    </a:lnTo>
                    <a:lnTo>
                      <a:pt x="69361" y="44763"/>
                    </a:lnTo>
                    <a:lnTo>
                      <a:pt x="69904" y="44183"/>
                    </a:lnTo>
                    <a:lnTo>
                      <a:pt x="69958" y="44093"/>
                    </a:lnTo>
                    <a:lnTo>
                      <a:pt x="69687" y="43948"/>
                    </a:lnTo>
                    <a:lnTo>
                      <a:pt x="69650" y="44002"/>
                    </a:lnTo>
                    <a:lnTo>
                      <a:pt x="69144" y="44527"/>
                    </a:lnTo>
                    <a:lnTo>
                      <a:pt x="67895" y="45414"/>
                    </a:lnTo>
                    <a:lnTo>
                      <a:pt x="66266" y="46211"/>
                    </a:lnTo>
                    <a:lnTo>
                      <a:pt x="64836" y="46790"/>
                    </a:lnTo>
                    <a:lnTo>
                      <a:pt x="63062" y="47369"/>
                    </a:lnTo>
                    <a:lnTo>
                      <a:pt x="60926" y="47930"/>
                    </a:lnTo>
                    <a:lnTo>
                      <a:pt x="58374" y="48473"/>
                    </a:lnTo>
                    <a:lnTo>
                      <a:pt x="55405" y="48980"/>
                    </a:lnTo>
                    <a:lnTo>
                      <a:pt x="51948" y="49414"/>
                    </a:lnTo>
                    <a:lnTo>
                      <a:pt x="48002" y="49758"/>
                    </a:lnTo>
                    <a:lnTo>
                      <a:pt x="43532" y="50012"/>
                    </a:lnTo>
                    <a:lnTo>
                      <a:pt x="38482" y="50157"/>
                    </a:lnTo>
                    <a:lnTo>
                      <a:pt x="33088" y="50157"/>
                    </a:lnTo>
                    <a:lnTo>
                      <a:pt x="28237" y="50030"/>
                    </a:lnTo>
                    <a:lnTo>
                      <a:pt x="23875" y="49795"/>
                    </a:lnTo>
                    <a:lnTo>
                      <a:pt x="19983" y="49469"/>
                    </a:lnTo>
                    <a:lnTo>
                      <a:pt x="16526" y="49071"/>
                    </a:lnTo>
                    <a:lnTo>
                      <a:pt x="13485" y="48618"/>
                    </a:lnTo>
                    <a:lnTo>
                      <a:pt x="10824" y="48111"/>
                    </a:lnTo>
                    <a:lnTo>
                      <a:pt x="8526" y="47568"/>
                    </a:lnTo>
                    <a:lnTo>
                      <a:pt x="6571" y="47025"/>
                    </a:lnTo>
                    <a:lnTo>
                      <a:pt x="4942" y="46464"/>
                    </a:lnTo>
                    <a:lnTo>
                      <a:pt x="2987" y="45668"/>
                    </a:lnTo>
                    <a:lnTo>
                      <a:pt x="1322" y="44763"/>
                    </a:lnTo>
                    <a:lnTo>
                      <a:pt x="471" y="44129"/>
                    </a:lnTo>
                    <a:lnTo>
                      <a:pt x="326" y="43984"/>
                    </a:lnTo>
                    <a:lnTo>
                      <a:pt x="942" y="41324"/>
                    </a:lnTo>
                    <a:lnTo>
                      <a:pt x="2516" y="35115"/>
                    </a:lnTo>
                    <a:lnTo>
                      <a:pt x="4055" y="29993"/>
                    </a:lnTo>
                    <a:lnTo>
                      <a:pt x="5268" y="26499"/>
                    </a:lnTo>
                    <a:lnTo>
                      <a:pt x="6643" y="22988"/>
                    </a:lnTo>
                    <a:lnTo>
                      <a:pt x="8218" y="19513"/>
                    </a:lnTo>
                    <a:lnTo>
                      <a:pt x="10010" y="16164"/>
                    </a:lnTo>
                    <a:lnTo>
                      <a:pt x="12019" y="12960"/>
                    </a:lnTo>
                    <a:lnTo>
                      <a:pt x="13684" y="10734"/>
                    </a:lnTo>
                    <a:lnTo>
                      <a:pt x="14879" y="9304"/>
                    </a:lnTo>
                    <a:lnTo>
                      <a:pt x="16146" y="7965"/>
                    </a:lnTo>
                    <a:lnTo>
                      <a:pt x="17467" y="6716"/>
                    </a:lnTo>
                    <a:lnTo>
                      <a:pt x="18861" y="5539"/>
                    </a:lnTo>
                    <a:lnTo>
                      <a:pt x="20327" y="4471"/>
                    </a:lnTo>
                    <a:lnTo>
                      <a:pt x="21866" y="3512"/>
                    </a:lnTo>
                    <a:lnTo>
                      <a:pt x="23495" y="2643"/>
                    </a:lnTo>
                    <a:lnTo>
                      <a:pt x="25178" y="1919"/>
                    </a:lnTo>
                    <a:lnTo>
                      <a:pt x="26970" y="1304"/>
                    </a:lnTo>
                    <a:lnTo>
                      <a:pt x="28834" y="833"/>
                    </a:lnTo>
                    <a:lnTo>
                      <a:pt x="30771" y="507"/>
                    </a:lnTo>
                    <a:lnTo>
                      <a:pt x="31784" y="399"/>
                    </a:lnTo>
                    <a:lnTo>
                      <a:pt x="32617" y="344"/>
                    </a:lnTo>
                    <a:lnTo>
                      <a:pt x="34264" y="290"/>
                    </a:lnTo>
                    <a:lnTo>
                      <a:pt x="35893" y="344"/>
                    </a:lnTo>
                    <a:lnTo>
                      <a:pt x="37486" y="489"/>
                    </a:lnTo>
                    <a:lnTo>
                      <a:pt x="39079" y="706"/>
                    </a:lnTo>
                    <a:lnTo>
                      <a:pt x="40636" y="1014"/>
                    </a:lnTo>
                    <a:lnTo>
                      <a:pt x="42916" y="1630"/>
                    </a:lnTo>
                    <a:lnTo>
                      <a:pt x="45867" y="2697"/>
                    </a:lnTo>
                    <a:lnTo>
                      <a:pt x="48690" y="4055"/>
                    </a:lnTo>
                    <a:lnTo>
                      <a:pt x="51387" y="5666"/>
                    </a:lnTo>
                    <a:lnTo>
                      <a:pt x="53957" y="7512"/>
                    </a:lnTo>
                    <a:lnTo>
                      <a:pt x="56365" y="9539"/>
                    </a:lnTo>
                    <a:lnTo>
                      <a:pt x="58609" y="11766"/>
                    </a:lnTo>
                    <a:lnTo>
                      <a:pt x="60691" y="14155"/>
                    </a:lnTo>
                    <a:lnTo>
                      <a:pt x="62591" y="16653"/>
                    </a:lnTo>
                    <a:lnTo>
                      <a:pt x="64311" y="19259"/>
                    </a:lnTo>
                    <a:lnTo>
                      <a:pt x="65831" y="21956"/>
                    </a:lnTo>
                    <a:lnTo>
                      <a:pt x="67134" y="24708"/>
                    </a:lnTo>
                    <a:lnTo>
                      <a:pt x="68220" y="27495"/>
                    </a:lnTo>
                    <a:lnTo>
                      <a:pt x="68673" y="28907"/>
                    </a:lnTo>
                    <a:lnTo>
                      <a:pt x="68963" y="28816"/>
                    </a:lnTo>
                    <a:lnTo>
                      <a:pt x="68474" y="27296"/>
                    </a:lnTo>
                    <a:lnTo>
                      <a:pt x="67315" y="24345"/>
                    </a:lnTo>
                    <a:lnTo>
                      <a:pt x="65940" y="21468"/>
                    </a:lnTo>
                    <a:lnTo>
                      <a:pt x="64383" y="18698"/>
                    </a:lnTo>
                    <a:lnTo>
                      <a:pt x="62609" y="16056"/>
                    </a:lnTo>
                    <a:lnTo>
                      <a:pt x="60673" y="13558"/>
                    </a:lnTo>
                    <a:lnTo>
                      <a:pt x="58573" y="11205"/>
                    </a:lnTo>
                    <a:lnTo>
                      <a:pt x="56310" y="9015"/>
                    </a:lnTo>
                    <a:lnTo>
                      <a:pt x="55116" y="8001"/>
                    </a:lnTo>
                    <a:lnTo>
                      <a:pt x="53776" y="6933"/>
                    </a:lnTo>
                    <a:lnTo>
                      <a:pt x="51043" y="5032"/>
                    </a:lnTo>
                    <a:lnTo>
                      <a:pt x="48238" y="3422"/>
                    </a:lnTo>
                    <a:lnTo>
                      <a:pt x="45342" y="2118"/>
                    </a:lnTo>
                    <a:lnTo>
                      <a:pt x="42391" y="1123"/>
                    </a:lnTo>
                    <a:lnTo>
                      <a:pt x="39405" y="435"/>
                    </a:lnTo>
                    <a:lnTo>
                      <a:pt x="36364" y="55"/>
                    </a:lnTo>
                    <a:lnTo>
                      <a:pt x="33305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6"/>
              <p:cNvSpPr/>
              <p:nvPr/>
            </p:nvSpPr>
            <p:spPr>
              <a:xfrm>
                <a:off x="2571214" y="2704829"/>
                <a:ext cx="53528" cy="48359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5223" extrusionOk="0">
                    <a:moveTo>
                      <a:pt x="291" y="0"/>
                    </a:moveTo>
                    <a:lnTo>
                      <a:pt x="1" y="73"/>
                    </a:lnTo>
                    <a:lnTo>
                      <a:pt x="254" y="996"/>
                    </a:lnTo>
                    <a:lnTo>
                      <a:pt x="689" y="2842"/>
                    </a:lnTo>
                    <a:lnTo>
                      <a:pt x="997" y="4688"/>
                    </a:lnTo>
                    <a:lnTo>
                      <a:pt x="1232" y="6553"/>
                    </a:lnTo>
                    <a:lnTo>
                      <a:pt x="1359" y="8435"/>
                    </a:lnTo>
                    <a:lnTo>
                      <a:pt x="1377" y="10336"/>
                    </a:lnTo>
                    <a:lnTo>
                      <a:pt x="1304" y="12254"/>
                    </a:lnTo>
                    <a:lnTo>
                      <a:pt x="1123" y="14191"/>
                    </a:lnTo>
                    <a:lnTo>
                      <a:pt x="997" y="15186"/>
                    </a:lnTo>
                    <a:lnTo>
                      <a:pt x="1304" y="15223"/>
                    </a:lnTo>
                    <a:lnTo>
                      <a:pt x="1431" y="14227"/>
                    </a:lnTo>
                    <a:lnTo>
                      <a:pt x="1612" y="12272"/>
                    </a:lnTo>
                    <a:lnTo>
                      <a:pt x="1684" y="10336"/>
                    </a:lnTo>
                    <a:lnTo>
                      <a:pt x="1648" y="8435"/>
                    </a:lnTo>
                    <a:lnTo>
                      <a:pt x="1521" y="6535"/>
                    </a:lnTo>
                    <a:lnTo>
                      <a:pt x="1304" y="4652"/>
                    </a:lnTo>
                    <a:lnTo>
                      <a:pt x="978" y="2788"/>
                    </a:lnTo>
                    <a:lnTo>
                      <a:pt x="544" y="923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9" name="Google Shape;1699;p46"/>
          <p:cNvGrpSpPr/>
          <p:nvPr/>
        </p:nvGrpSpPr>
        <p:grpSpPr>
          <a:xfrm>
            <a:off x="-34950" y="3958025"/>
            <a:ext cx="9213900" cy="1185485"/>
            <a:chOff x="-34950" y="3958025"/>
            <a:chExt cx="9213900" cy="1185485"/>
          </a:xfrm>
        </p:grpSpPr>
        <p:sp>
          <p:nvSpPr>
            <p:cNvPr id="1700" name="Google Shape;1700;p46"/>
            <p:cNvSpPr/>
            <p:nvPr/>
          </p:nvSpPr>
          <p:spPr>
            <a:xfrm>
              <a:off x="-34950" y="3958025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C3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>
              <a:off x="-34950" y="4192797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969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-34937" y="4497093"/>
              <a:ext cx="9213888" cy="646417"/>
            </a:xfrm>
            <a:custGeom>
              <a:avLst/>
              <a:gdLst/>
              <a:ahLst/>
              <a:cxnLst/>
              <a:rect l="l" t="t" r="r" b="b"/>
              <a:pathLst>
                <a:path w="281512" h="19750" extrusionOk="0">
                  <a:moveTo>
                    <a:pt x="0" y="0"/>
                  </a:moveTo>
                  <a:lnTo>
                    <a:pt x="0" y="19750"/>
                  </a:lnTo>
                  <a:lnTo>
                    <a:pt x="281511" y="19750"/>
                  </a:lnTo>
                  <a:lnTo>
                    <a:pt x="281511" y="3229"/>
                  </a:lnTo>
                  <a:lnTo>
                    <a:pt x="281221" y="3220"/>
                  </a:lnTo>
                  <a:lnTo>
                    <a:pt x="280693" y="3141"/>
                  </a:lnTo>
                  <a:lnTo>
                    <a:pt x="280227" y="3000"/>
                  </a:lnTo>
                  <a:lnTo>
                    <a:pt x="279813" y="2806"/>
                  </a:lnTo>
                  <a:lnTo>
                    <a:pt x="279268" y="2446"/>
                  </a:lnTo>
                  <a:lnTo>
                    <a:pt x="278643" y="1856"/>
                  </a:lnTo>
                  <a:lnTo>
                    <a:pt x="278353" y="1540"/>
                  </a:lnTo>
                  <a:lnTo>
                    <a:pt x="278080" y="1249"/>
                  </a:lnTo>
                  <a:lnTo>
                    <a:pt x="277508" y="704"/>
                  </a:lnTo>
                  <a:lnTo>
                    <a:pt x="277016" y="370"/>
                  </a:lnTo>
                  <a:lnTo>
                    <a:pt x="276655" y="194"/>
                  </a:lnTo>
                  <a:lnTo>
                    <a:pt x="276241" y="70"/>
                  </a:lnTo>
                  <a:lnTo>
                    <a:pt x="275775" y="9"/>
                  </a:lnTo>
                  <a:lnTo>
                    <a:pt x="275520" y="0"/>
                  </a:lnTo>
                  <a:lnTo>
                    <a:pt x="275265" y="9"/>
                  </a:lnTo>
                  <a:lnTo>
                    <a:pt x="274799" y="70"/>
                  </a:lnTo>
                  <a:lnTo>
                    <a:pt x="274385" y="194"/>
                  </a:lnTo>
                  <a:lnTo>
                    <a:pt x="274025" y="370"/>
                  </a:lnTo>
                  <a:lnTo>
                    <a:pt x="273532" y="704"/>
                  </a:lnTo>
                  <a:lnTo>
                    <a:pt x="272960" y="1249"/>
                  </a:lnTo>
                  <a:lnTo>
                    <a:pt x="272687" y="1540"/>
                  </a:lnTo>
                  <a:lnTo>
                    <a:pt x="272397" y="1856"/>
                  </a:lnTo>
                  <a:lnTo>
                    <a:pt x="271773" y="2446"/>
                  </a:lnTo>
                  <a:lnTo>
                    <a:pt x="271227" y="2806"/>
                  </a:lnTo>
                  <a:lnTo>
                    <a:pt x="270814" y="3000"/>
                  </a:lnTo>
                  <a:lnTo>
                    <a:pt x="270347" y="3141"/>
                  </a:lnTo>
                  <a:lnTo>
                    <a:pt x="269820" y="3220"/>
                  </a:lnTo>
                  <a:lnTo>
                    <a:pt x="269529" y="3229"/>
                  </a:lnTo>
                  <a:lnTo>
                    <a:pt x="269239" y="3220"/>
                  </a:lnTo>
                  <a:lnTo>
                    <a:pt x="268711" y="3141"/>
                  </a:lnTo>
                  <a:lnTo>
                    <a:pt x="268245" y="3000"/>
                  </a:lnTo>
                  <a:lnTo>
                    <a:pt x="267831" y="2806"/>
                  </a:lnTo>
                  <a:lnTo>
                    <a:pt x="267286" y="2446"/>
                  </a:lnTo>
                  <a:lnTo>
                    <a:pt x="266661" y="1856"/>
                  </a:lnTo>
                  <a:lnTo>
                    <a:pt x="266371" y="1540"/>
                  </a:lnTo>
                  <a:lnTo>
                    <a:pt x="266098" y="1249"/>
                  </a:lnTo>
                  <a:lnTo>
                    <a:pt x="265526" y="704"/>
                  </a:lnTo>
                  <a:lnTo>
                    <a:pt x="265034" y="370"/>
                  </a:lnTo>
                  <a:lnTo>
                    <a:pt x="264673" y="194"/>
                  </a:lnTo>
                  <a:lnTo>
                    <a:pt x="264260" y="70"/>
                  </a:lnTo>
                  <a:lnTo>
                    <a:pt x="263793" y="9"/>
                  </a:lnTo>
                  <a:lnTo>
                    <a:pt x="263538" y="0"/>
                  </a:lnTo>
                  <a:lnTo>
                    <a:pt x="263283" y="9"/>
                  </a:lnTo>
                  <a:lnTo>
                    <a:pt x="262817" y="70"/>
                  </a:lnTo>
                  <a:lnTo>
                    <a:pt x="262403" y="194"/>
                  </a:lnTo>
                  <a:lnTo>
                    <a:pt x="262043" y="370"/>
                  </a:lnTo>
                  <a:lnTo>
                    <a:pt x="261550" y="704"/>
                  </a:lnTo>
                  <a:lnTo>
                    <a:pt x="260978" y="1249"/>
                  </a:lnTo>
                  <a:lnTo>
                    <a:pt x="260706" y="1540"/>
                  </a:lnTo>
                  <a:lnTo>
                    <a:pt x="260415" y="1856"/>
                  </a:lnTo>
                  <a:lnTo>
                    <a:pt x="259791" y="2446"/>
                  </a:lnTo>
                  <a:lnTo>
                    <a:pt x="259245" y="2806"/>
                  </a:lnTo>
                  <a:lnTo>
                    <a:pt x="258832" y="3000"/>
                  </a:lnTo>
                  <a:lnTo>
                    <a:pt x="258366" y="3141"/>
                  </a:lnTo>
                  <a:lnTo>
                    <a:pt x="257838" y="3220"/>
                  </a:lnTo>
                  <a:lnTo>
                    <a:pt x="257547" y="3229"/>
                  </a:lnTo>
                  <a:lnTo>
                    <a:pt x="257257" y="3220"/>
                  </a:lnTo>
                  <a:lnTo>
                    <a:pt x="256729" y="3141"/>
                  </a:lnTo>
                  <a:lnTo>
                    <a:pt x="256263" y="3000"/>
                  </a:lnTo>
                  <a:lnTo>
                    <a:pt x="255850" y="2806"/>
                  </a:lnTo>
                  <a:lnTo>
                    <a:pt x="255304" y="2446"/>
                  </a:lnTo>
                  <a:lnTo>
                    <a:pt x="254680" y="1856"/>
                  </a:lnTo>
                  <a:lnTo>
                    <a:pt x="254389" y="1540"/>
                  </a:lnTo>
                  <a:lnTo>
                    <a:pt x="254116" y="1249"/>
                  </a:lnTo>
                  <a:lnTo>
                    <a:pt x="253545" y="704"/>
                  </a:lnTo>
                  <a:lnTo>
                    <a:pt x="253052" y="370"/>
                  </a:lnTo>
                  <a:lnTo>
                    <a:pt x="252691" y="194"/>
                  </a:lnTo>
                  <a:lnTo>
                    <a:pt x="252278" y="70"/>
                  </a:lnTo>
                  <a:lnTo>
                    <a:pt x="251812" y="9"/>
                  </a:lnTo>
                  <a:lnTo>
                    <a:pt x="251557" y="0"/>
                  </a:lnTo>
                  <a:lnTo>
                    <a:pt x="251301" y="9"/>
                  </a:lnTo>
                  <a:lnTo>
                    <a:pt x="250835" y="70"/>
                  </a:lnTo>
                  <a:lnTo>
                    <a:pt x="250422" y="194"/>
                  </a:lnTo>
                  <a:lnTo>
                    <a:pt x="250061" y="370"/>
                  </a:lnTo>
                  <a:lnTo>
                    <a:pt x="249568" y="704"/>
                  </a:lnTo>
                  <a:lnTo>
                    <a:pt x="248997" y="1249"/>
                  </a:lnTo>
                  <a:lnTo>
                    <a:pt x="248724" y="1540"/>
                  </a:lnTo>
                  <a:lnTo>
                    <a:pt x="248433" y="1856"/>
                  </a:lnTo>
                  <a:lnTo>
                    <a:pt x="247809" y="2446"/>
                  </a:lnTo>
                  <a:lnTo>
                    <a:pt x="247263" y="2806"/>
                  </a:lnTo>
                  <a:lnTo>
                    <a:pt x="246850" y="3000"/>
                  </a:lnTo>
                  <a:lnTo>
                    <a:pt x="246384" y="3141"/>
                  </a:lnTo>
                  <a:lnTo>
                    <a:pt x="245856" y="3220"/>
                  </a:lnTo>
                  <a:lnTo>
                    <a:pt x="245566" y="3229"/>
                  </a:lnTo>
                  <a:lnTo>
                    <a:pt x="245275" y="3220"/>
                  </a:lnTo>
                  <a:lnTo>
                    <a:pt x="244747" y="3141"/>
                  </a:lnTo>
                  <a:lnTo>
                    <a:pt x="244281" y="3000"/>
                  </a:lnTo>
                  <a:lnTo>
                    <a:pt x="243868" y="2806"/>
                  </a:lnTo>
                  <a:lnTo>
                    <a:pt x="243322" y="2446"/>
                  </a:lnTo>
                  <a:lnTo>
                    <a:pt x="242698" y="1856"/>
                  </a:lnTo>
                  <a:lnTo>
                    <a:pt x="242407" y="1540"/>
                  </a:lnTo>
                  <a:lnTo>
                    <a:pt x="242135" y="1249"/>
                  </a:lnTo>
                  <a:lnTo>
                    <a:pt x="241563" y="704"/>
                  </a:lnTo>
                  <a:lnTo>
                    <a:pt x="241079" y="370"/>
                  </a:lnTo>
                  <a:lnTo>
                    <a:pt x="240710" y="194"/>
                  </a:lnTo>
                  <a:lnTo>
                    <a:pt x="240296" y="70"/>
                  </a:lnTo>
                  <a:lnTo>
                    <a:pt x="239839" y="9"/>
                  </a:lnTo>
                  <a:lnTo>
                    <a:pt x="239575" y="0"/>
                  </a:lnTo>
                  <a:lnTo>
                    <a:pt x="239320" y="9"/>
                  </a:lnTo>
                  <a:lnTo>
                    <a:pt x="238853" y="70"/>
                  </a:lnTo>
                  <a:lnTo>
                    <a:pt x="238449" y="194"/>
                  </a:lnTo>
                  <a:lnTo>
                    <a:pt x="238079" y="370"/>
                  </a:lnTo>
                  <a:lnTo>
                    <a:pt x="237595" y="704"/>
                  </a:lnTo>
                  <a:lnTo>
                    <a:pt x="237015" y="1249"/>
                  </a:lnTo>
                  <a:lnTo>
                    <a:pt x="236742" y="1540"/>
                  </a:lnTo>
                  <a:lnTo>
                    <a:pt x="236452" y="1856"/>
                  </a:lnTo>
                  <a:lnTo>
                    <a:pt x="235836" y="2446"/>
                  </a:lnTo>
                  <a:lnTo>
                    <a:pt x="235290" y="2806"/>
                  </a:lnTo>
                  <a:lnTo>
                    <a:pt x="234877" y="3000"/>
                  </a:lnTo>
                  <a:lnTo>
                    <a:pt x="234411" y="3141"/>
                  </a:lnTo>
                  <a:lnTo>
                    <a:pt x="233883" y="3220"/>
                  </a:lnTo>
                  <a:lnTo>
                    <a:pt x="233584" y="3229"/>
                  </a:lnTo>
                  <a:lnTo>
                    <a:pt x="233293" y="3220"/>
                  </a:lnTo>
                  <a:lnTo>
                    <a:pt x="232766" y="3141"/>
                  </a:lnTo>
                  <a:lnTo>
                    <a:pt x="232299" y="3000"/>
                  </a:lnTo>
                  <a:lnTo>
                    <a:pt x="231886" y="2806"/>
                  </a:lnTo>
                  <a:lnTo>
                    <a:pt x="231341" y="2446"/>
                  </a:lnTo>
                  <a:lnTo>
                    <a:pt x="230725" y="1856"/>
                  </a:lnTo>
                  <a:lnTo>
                    <a:pt x="230434" y="1540"/>
                  </a:lnTo>
                  <a:lnTo>
                    <a:pt x="230153" y="1249"/>
                  </a:lnTo>
                  <a:lnTo>
                    <a:pt x="229581" y="704"/>
                  </a:lnTo>
                  <a:lnTo>
                    <a:pt x="229097" y="370"/>
                  </a:lnTo>
                  <a:lnTo>
                    <a:pt x="228728" y="194"/>
                  </a:lnTo>
                  <a:lnTo>
                    <a:pt x="228323" y="70"/>
                  </a:lnTo>
                  <a:lnTo>
                    <a:pt x="227857" y="9"/>
                  </a:lnTo>
                  <a:lnTo>
                    <a:pt x="227602" y="0"/>
                  </a:lnTo>
                  <a:lnTo>
                    <a:pt x="227338" y="9"/>
                  </a:lnTo>
                  <a:lnTo>
                    <a:pt x="226880" y="70"/>
                  </a:lnTo>
                  <a:lnTo>
                    <a:pt x="226467" y="194"/>
                  </a:lnTo>
                  <a:lnTo>
                    <a:pt x="226097" y="370"/>
                  </a:lnTo>
                  <a:lnTo>
                    <a:pt x="225614" y="704"/>
                  </a:lnTo>
                  <a:lnTo>
                    <a:pt x="225042" y="1249"/>
                  </a:lnTo>
                  <a:lnTo>
                    <a:pt x="224760" y="1540"/>
                  </a:lnTo>
                  <a:lnTo>
                    <a:pt x="224479" y="1856"/>
                  </a:lnTo>
                  <a:lnTo>
                    <a:pt x="223854" y="2446"/>
                  </a:lnTo>
                  <a:lnTo>
                    <a:pt x="223309" y="2806"/>
                  </a:lnTo>
                  <a:lnTo>
                    <a:pt x="222895" y="3000"/>
                  </a:lnTo>
                  <a:lnTo>
                    <a:pt x="222429" y="3141"/>
                  </a:lnTo>
                  <a:lnTo>
                    <a:pt x="221901" y="3220"/>
                  </a:lnTo>
                  <a:lnTo>
                    <a:pt x="221611" y="3229"/>
                  </a:lnTo>
                  <a:lnTo>
                    <a:pt x="221312" y="3220"/>
                  </a:lnTo>
                  <a:lnTo>
                    <a:pt x="220784" y="3141"/>
                  </a:lnTo>
                  <a:lnTo>
                    <a:pt x="220326" y="3000"/>
                  </a:lnTo>
                  <a:lnTo>
                    <a:pt x="219913" y="2806"/>
                  </a:lnTo>
                  <a:lnTo>
                    <a:pt x="219359" y="2446"/>
                  </a:lnTo>
                  <a:lnTo>
                    <a:pt x="218743" y="1856"/>
                  </a:lnTo>
                  <a:lnTo>
                    <a:pt x="218453" y="1540"/>
                  </a:lnTo>
                  <a:lnTo>
                    <a:pt x="218180" y="1249"/>
                  </a:lnTo>
                  <a:lnTo>
                    <a:pt x="217608" y="704"/>
                  </a:lnTo>
                  <a:lnTo>
                    <a:pt x="217115" y="370"/>
                  </a:lnTo>
                  <a:lnTo>
                    <a:pt x="216746" y="194"/>
                  </a:lnTo>
                  <a:lnTo>
                    <a:pt x="216341" y="70"/>
                  </a:lnTo>
                  <a:lnTo>
                    <a:pt x="215875" y="9"/>
                  </a:lnTo>
                  <a:lnTo>
                    <a:pt x="215620" y="0"/>
                  </a:lnTo>
                  <a:lnTo>
                    <a:pt x="215365" y="9"/>
                  </a:lnTo>
                  <a:lnTo>
                    <a:pt x="214899" y="70"/>
                  </a:lnTo>
                  <a:lnTo>
                    <a:pt x="214485" y="194"/>
                  </a:lnTo>
                  <a:lnTo>
                    <a:pt x="214116" y="370"/>
                  </a:lnTo>
                  <a:lnTo>
                    <a:pt x="213632" y="704"/>
                  </a:lnTo>
                  <a:lnTo>
                    <a:pt x="213060" y="1249"/>
                  </a:lnTo>
                  <a:lnTo>
                    <a:pt x="212787" y="1540"/>
                  </a:lnTo>
                  <a:lnTo>
                    <a:pt x="212497" y="1856"/>
                  </a:lnTo>
                  <a:lnTo>
                    <a:pt x="211872" y="2446"/>
                  </a:lnTo>
                  <a:lnTo>
                    <a:pt x="211327" y="2806"/>
                  </a:lnTo>
                  <a:lnTo>
                    <a:pt x="210913" y="3000"/>
                  </a:lnTo>
                  <a:lnTo>
                    <a:pt x="210447" y="3141"/>
                  </a:lnTo>
                  <a:lnTo>
                    <a:pt x="209919" y="3220"/>
                  </a:lnTo>
                  <a:lnTo>
                    <a:pt x="209629" y="3229"/>
                  </a:lnTo>
                  <a:lnTo>
                    <a:pt x="209339" y="3220"/>
                  </a:lnTo>
                  <a:lnTo>
                    <a:pt x="208811" y="3141"/>
                  </a:lnTo>
                  <a:lnTo>
                    <a:pt x="208345" y="3000"/>
                  </a:lnTo>
                  <a:lnTo>
                    <a:pt x="207931" y="2806"/>
                  </a:lnTo>
                  <a:lnTo>
                    <a:pt x="207386" y="2446"/>
                  </a:lnTo>
                  <a:lnTo>
                    <a:pt x="206761" y="1856"/>
                  </a:lnTo>
                  <a:lnTo>
                    <a:pt x="206471" y="1540"/>
                  </a:lnTo>
                  <a:lnTo>
                    <a:pt x="206198" y="1249"/>
                  </a:lnTo>
                  <a:lnTo>
                    <a:pt x="205626" y="704"/>
                  </a:lnTo>
                  <a:lnTo>
                    <a:pt x="205134" y="370"/>
                  </a:lnTo>
                  <a:lnTo>
                    <a:pt x="204773" y="194"/>
                  </a:lnTo>
                  <a:lnTo>
                    <a:pt x="204359" y="70"/>
                  </a:lnTo>
                  <a:lnTo>
                    <a:pt x="203893" y="9"/>
                  </a:lnTo>
                  <a:lnTo>
                    <a:pt x="203638" y="0"/>
                  </a:lnTo>
                  <a:lnTo>
                    <a:pt x="203383" y="9"/>
                  </a:lnTo>
                  <a:lnTo>
                    <a:pt x="202917" y="70"/>
                  </a:lnTo>
                  <a:lnTo>
                    <a:pt x="202503" y="194"/>
                  </a:lnTo>
                  <a:lnTo>
                    <a:pt x="202143" y="370"/>
                  </a:lnTo>
                  <a:lnTo>
                    <a:pt x="201650" y="704"/>
                  </a:lnTo>
                  <a:lnTo>
                    <a:pt x="201078" y="1249"/>
                  </a:lnTo>
                  <a:lnTo>
                    <a:pt x="200805" y="1540"/>
                  </a:lnTo>
                  <a:lnTo>
                    <a:pt x="200515" y="1856"/>
                  </a:lnTo>
                  <a:lnTo>
                    <a:pt x="199890" y="2446"/>
                  </a:lnTo>
                  <a:lnTo>
                    <a:pt x="199345" y="2806"/>
                  </a:lnTo>
                  <a:lnTo>
                    <a:pt x="198932" y="3000"/>
                  </a:lnTo>
                  <a:lnTo>
                    <a:pt x="198465" y="3141"/>
                  </a:lnTo>
                  <a:lnTo>
                    <a:pt x="197946" y="3220"/>
                  </a:lnTo>
                  <a:lnTo>
                    <a:pt x="197647" y="3229"/>
                  </a:lnTo>
                  <a:lnTo>
                    <a:pt x="197357" y="3220"/>
                  </a:lnTo>
                  <a:lnTo>
                    <a:pt x="196829" y="3141"/>
                  </a:lnTo>
                  <a:lnTo>
                    <a:pt x="196363" y="3000"/>
                  </a:lnTo>
                  <a:lnTo>
                    <a:pt x="195949" y="2806"/>
                  </a:lnTo>
                  <a:lnTo>
                    <a:pt x="195404" y="2446"/>
                  </a:lnTo>
                  <a:lnTo>
                    <a:pt x="194779" y="1856"/>
                  </a:lnTo>
                  <a:lnTo>
                    <a:pt x="194489" y="1540"/>
                  </a:lnTo>
                  <a:lnTo>
                    <a:pt x="194216" y="1249"/>
                  </a:lnTo>
                  <a:lnTo>
                    <a:pt x="193644" y="704"/>
                  </a:lnTo>
                  <a:lnTo>
                    <a:pt x="193161" y="370"/>
                  </a:lnTo>
                  <a:lnTo>
                    <a:pt x="192791" y="194"/>
                  </a:lnTo>
                  <a:lnTo>
                    <a:pt x="192378" y="70"/>
                  </a:lnTo>
                  <a:lnTo>
                    <a:pt x="191920" y="9"/>
                  </a:lnTo>
                  <a:lnTo>
                    <a:pt x="191656" y="0"/>
                  </a:lnTo>
                  <a:lnTo>
                    <a:pt x="191401" y="9"/>
                  </a:lnTo>
                  <a:lnTo>
                    <a:pt x="190935" y="70"/>
                  </a:lnTo>
                  <a:lnTo>
                    <a:pt x="190530" y="194"/>
                  </a:lnTo>
                  <a:lnTo>
                    <a:pt x="190161" y="370"/>
                  </a:lnTo>
                  <a:lnTo>
                    <a:pt x="189677" y="704"/>
                  </a:lnTo>
                  <a:lnTo>
                    <a:pt x="189096" y="1249"/>
                  </a:lnTo>
                  <a:lnTo>
                    <a:pt x="188824" y="1540"/>
                  </a:lnTo>
                  <a:lnTo>
                    <a:pt x="188533" y="1856"/>
                  </a:lnTo>
                  <a:lnTo>
                    <a:pt x="187917" y="2446"/>
                  </a:lnTo>
                  <a:lnTo>
                    <a:pt x="187372" y="2806"/>
                  </a:lnTo>
                  <a:lnTo>
                    <a:pt x="186959" y="3000"/>
                  </a:lnTo>
                  <a:lnTo>
                    <a:pt x="186492" y="3141"/>
                  </a:lnTo>
                  <a:lnTo>
                    <a:pt x="185964" y="3220"/>
                  </a:lnTo>
                  <a:lnTo>
                    <a:pt x="185665" y="3229"/>
                  </a:lnTo>
                  <a:lnTo>
                    <a:pt x="185375" y="3220"/>
                  </a:lnTo>
                  <a:lnTo>
                    <a:pt x="184847" y="3141"/>
                  </a:lnTo>
                  <a:lnTo>
                    <a:pt x="184381" y="3000"/>
                  </a:lnTo>
                  <a:lnTo>
                    <a:pt x="183968" y="2806"/>
                  </a:lnTo>
                  <a:lnTo>
                    <a:pt x="183422" y="2446"/>
                  </a:lnTo>
                  <a:lnTo>
                    <a:pt x="182806" y="1856"/>
                  </a:lnTo>
                  <a:lnTo>
                    <a:pt x="182516" y="1540"/>
                  </a:lnTo>
                  <a:lnTo>
                    <a:pt x="182243" y="1249"/>
                  </a:lnTo>
                  <a:lnTo>
                    <a:pt x="181663" y="704"/>
                  </a:lnTo>
                  <a:lnTo>
                    <a:pt x="181179" y="370"/>
                  </a:lnTo>
                  <a:lnTo>
                    <a:pt x="180809" y="194"/>
                  </a:lnTo>
                  <a:lnTo>
                    <a:pt x="180405" y="70"/>
                  </a:lnTo>
                  <a:lnTo>
                    <a:pt x="179938" y="9"/>
                  </a:lnTo>
                  <a:lnTo>
                    <a:pt x="179683" y="0"/>
                  </a:lnTo>
                  <a:lnTo>
                    <a:pt x="179419" y="9"/>
                  </a:lnTo>
                  <a:lnTo>
                    <a:pt x="178962" y="70"/>
                  </a:lnTo>
                  <a:lnTo>
                    <a:pt x="178548" y="194"/>
                  </a:lnTo>
                  <a:lnTo>
                    <a:pt x="178179" y="370"/>
                  </a:lnTo>
                  <a:lnTo>
                    <a:pt x="177695" y="704"/>
                  </a:lnTo>
                  <a:lnTo>
                    <a:pt x="177123" y="1249"/>
                  </a:lnTo>
                  <a:lnTo>
                    <a:pt x="176851" y="1540"/>
                  </a:lnTo>
                  <a:lnTo>
                    <a:pt x="176560" y="1856"/>
                  </a:lnTo>
                  <a:lnTo>
                    <a:pt x="175936" y="2446"/>
                  </a:lnTo>
                  <a:lnTo>
                    <a:pt x="175390" y="2806"/>
                  </a:lnTo>
                  <a:lnTo>
                    <a:pt x="174977" y="3000"/>
                  </a:lnTo>
                  <a:lnTo>
                    <a:pt x="174511" y="3141"/>
                  </a:lnTo>
                  <a:lnTo>
                    <a:pt x="173983" y="3220"/>
                  </a:lnTo>
                  <a:lnTo>
                    <a:pt x="173692" y="3229"/>
                  </a:lnTo>
                  <a:lnTo>
                    <a:pt x="173402" y="3220"/>
                  </a:lnTo>
                  <a:lnTo>
                    <a:pt x="172874" y="3141"/>
                  </a:lnTo>
                  <a:lnTo>
                    <a:pt x="172408" y="3000"/>
                  </a:lnTo>
                  <a:lnTo>
                    <a:pt x="171995" y="2806"/>
                  </a:lnTo>
                  <a:lnTo>
                    <a:pt x="171449" y="2446"/>
                  </a:lnTo>
                  <a:lnTo>
                    <a:pt x="170824" y="1856"/>
                  </a:lnTo>
                  <a:lnTo>
                    <a:pt x="170534" y="1540"/>
                  </a:lnTo>
                  <a:lnTo>
                    <a:pt x="170261" y="1249"/>
                  </a:lnTo>
                  <a:lnTo>
                    <a:pt x="169690" y="704"/>
                  </a:lnTo>
                  <a:lnTo>
                    <a:pt x="169197" y="370"/>
                  </a:lnTo>
                  <a:lnTo>
                    <a:pt x="168836" y="194"/>
                  </a:lnTo>
                  <a:lnTo>
                    <a:pt x="168423" y="70"/>
                  </a:lnTo>
                  <a:lnTo>
                    <a:pt x="167957" y="9"/>
                  </a:lnTo>
                  <a:lnTo>
                    <a:pt x="167701" y="0"/>
                  </a:lnTo>
                  <a:lnTo>
                    <a:pt x="167446" y="9"/>
                  </a:lnTo>
                  <a:lnTo>
                    <a:pt x="166980" y="70"/>
                  </a:lnTo>
                  <a:lnTo>
                    <a:pt x="166567" y="194"/>
                  </a:lnTo>
                  <a:lnTo>
                    <a:pt x="166206" y="370"/>
                  </a:lnTo>
                  <a:lnTo>
                    <a:pt x="165713" y="704"/>
                  </a:lnTo>
                  <a:lnTo>
                    <a:pt x="165141" y="1249"/>
                  </a:lnTo>
                  <a:lnTo>
                    <a:pt x="164869" y="1540"/>
                  </a:lnTo>
                  <a:lnTo>
                    <a:pt x="164578" y="1856"/>
                  </a:lnTo>
                  <a:lnTo>
                    <a:pt x="163954" y="2446"/>
                  </a:lnTo>
                  <a:lnTo>
                    <a:pt x="163408" y="2806"/>
                  </a:lnTo>
                  <a:lnTo>
                    <a:pt x="162995" y="3000"/>
                  </a:lnTo>
                  <a:lnTo>
                    <a:pt x="162529" y="3141"/>
                  </a:lnTo>
                  <a:lnTo>
                    <a:pt x="162010" y="3220"/>
                  </a:lnTo>
                  <a:lnTo>
                    <a:pt x="161711" y="3229"/>
                  </a:lnTo>
                  <a:lnTo>
                    <a:pt x="161420" y="3220"/>
                  </a:lnTo>
                  <a:lnTo>
                    <a:pt x="160892" y="3141"/>
                  </a:lnTo>
                  <a:lnTo>
                    <a:pt x="160426" y="3000"/>
                  </a:lnTo>
                  <a:lnTo>
                    <a:pt x="160013" y="2806"/>
                  </a:lnTo>
                  <a:lnTo>
                    <a:pt x="159467" y="2446"/>
                  </a:lnTo>
                  <a:lnTo>
                    <a:pt x="158843" y="1856"/>
                  </a:lnTo>
                  <a:lnTo>
                    <a:pt x="158561" y="1540"/>
                  </a:lnTo>
                  <a:lnTo>
                    <a:pt x="158280" y="1249"/>
                  </a:lnTo>
                  <a:lnTo>
                    <a:pt x="157708" y="704"/>
                  </a:lnTo>
                  <a:lnTo>
                    <a:pt x="157224" y="370"/>
                  </a:lnTo>
                  <a:lnTo>
                    <a:pt x="156855" y="194"/>
                  </a:lnTo>
                  <a:lnTo>
                    <a:pt x="156441" y="70"/>
                  </a:lnTo>
                  <a:lnTo>
                    <a:pt x="155984" y="9"/>
                  </a:lnTo>
                  <a:lnTo>
                    <a:pt x="155728" y="0"/>
                  </a:lnTo>
                  <a:lnTo>
                    <a:pt x="155465" y="9"/>
                  </a:lnTo>
                  <a:lnTo>
                    <a:pt x="155007" y="70"/>
                  </a:lnTo>
                  <a:lnTo>
                    <a:pt x="154594" y="194"/>
                  </a:lnTo>
                  <a:lnTo>
                    <a:pt x="154224" y="370"/>
                  </a:lnTo>
                  <a:lnTo>
                    <a:pt x="153740" y="704"/>
                  </a:lnTo>
                  <a:lnTo>
                    <a:pt x="153168" y="1249"/>
                  </a:lnTo>
                  <a:lnTo>
                    <a:pt x="152887" y="1540"/>
                  </a:lnTo>
                  <a:lnTo>
                    <a:pt x="152605" y="1856"/>
                  </a:lnTo>
                  <a:lnTo>
                    <a:pt x="151981" y="2446"/>
                  </a:lnTo>
                  <a:lnTo>
                    <a:pt x="151435" y="2806"/>
                  </a:lnTo>
                  <a:lnTo>
                    <a:pt x="151022" y="3000"/>
                  </a:lnTo>
                  <a:lnTo>
                    <a:pt x="150556" y="3141"/>
                  </a:lnTo>
                  <a:lnTo>
                    <a:pt x="150028" y="3220"/>
                  </a:lnTo>
                  <a:lnTo>
                    <a:pt x="149738" y="3229"/>
                  </a:lnTo>
                  <a:lnTo>
                    <a:pt x="149438" y="3220"/>
                  </a:lnTo>
                  <a:lnTo>
                    <a:pt x="148911" y="3141"/>
                  </a:lnTo>
                  <a:lnTo>
                    <a:pt x="148453" y="3000"/>
                  </a:lnTo>
                  <a:lnTo>
                    <a:pt x="148040" y="2806"/>
                  </a:lnTo>
                  <a:lnTo>
                    <a:pt x="147494" y="2446"/>
                  </a:lnTo>
                  <a:lnTo>
                    <a:pt x="146870" y="1856"/>
                  </a:lnTo>
                  <a:lnTo>
                    <a:pt x="146579" y="1540"/>
                  </a:lnTo>
                  <a:lnTo>
                    <a:pt x="146307" y="1249"/>
                  </a:lnTo>
                  <a:lnTo>
                    <a:pt x="145735" y="704"/>
                  </a:lnTo>
                  <a:lnTo>
                    <a:pt x="145242" y="370"/>
                  </a:lnTo>
                  <a:lnTo>
                    <a:pt x="144873" y="194"/>
                  </a:lnTo>
                  <a:lnTo>
                    <a:pt x="144468" y="70"/>
                  </a:lnTo>
                  <a:lnTo>
                    <a:pt x="144002" y="9"/>
                  </a:lnTo>
                  <a:lnTo>
                    <a:pt x="143747" y="0"/>
                  </a:lnTo>
                  <a:lnTo>
                    <a:pt x="143492" y="9"/>
                  </a:lnTo>
                  <a:lnTo>
                    <a:pt x="143025" y="70"/>
                  </a:lnTo>
                  <a:lnTo>
                    <a:pt x="142612" y="194"/>
                  </a:lnTo>
                  <a:lnTo>
                    <a:pt x="142242" y="370"/>
                  </a:lnTo>
                  <a:lnTo>
                    <a:pt x="141758" y="704"/>
                  </a:lnTo>
                  <a:lnTo>
                    <a:pt x="141187" y="1249"/>
                  </a:lnTo>
                  <a:lnTo>
                    <a:pt x="140914" y="1540"/>
                  </a:lnTo>
                  <a:lnTo>
                    <a:pt x="140624" y="1856"/>
                  </a:lnTo>
                  <a:lnTo>
                    <a:pt x="139999" y="2446"/>
                  </a:lnTo>
                  <a:lnTo>
                    <a:pt x="139454" y="2806"/>
                  </a:lnTo>
                  <a:lnTo>
                    <a:pt x="139040" y="3000"/>
                  </a:lnTo>
                  <a:lnTo>
                    <a:pt x="138574" y="3141"/>
                  </a:lnTo>
                  <a:lnTo>
                    <a:pt x="138046" y="3220"/>
                  </a:lnTo>
                  <a:lnTo>
                    <a:pt x="137756" y="3229"/>
                  </a:lnTo>
                  <a:lnTo>
                    <a:pt x="137465" y="3220"/>
                  </a:lnTo>
                  <a:lnTo>
                    <a:pt x="136938" y="3141"/>
                  </a:lnTo>
                  <a:lnTo>
                    <a:pt x="136471" y="3000"/>
                  </a:lnTo>
                  <a:lnTo>
                    <a:pt x="136058" y="2806"/>
                  </a:lnTo>
                  <a:lnTo>
                    <a:pt x="135512" y="2446"/>
                  </a:lnTo>
                  <a:lnTo>
                    <a:pt x="134888" y="1856"/>
                  </a:lnTo>
                  <a:lnTo>
                    <a:pt x="134598" y="1540"/>
                  </a:lnTo>
                  <a:lnTo>
                    <a:pt x="134325" y="1249"/>
                  </a:lnTo>
                  <a:lnTo>
                    <a:pt x="133753" y="704"/>
                  </a:lnTo>
                  <a:lnTo>
                    <a:pt x="133260" y="370"/>
                  </a:lnTo>
                  <a:lnTo>
                    <a:pt x="132900" y="194"/>
                  </a:lnTo>
                  <a:lnTo>
                    <a:pt x="132486" y="70"/>
                  </a:lnTo>
                  <a:lnTo>
                    <a:pt x="132020" y="9"/>
                  </a:lnTo>
                  <a:lnTo>
                    <a:pt x="131765" y="0"/>
                  </a:lnTo>
                  <a:lnTo>
                    <a:pt x="131510" y="9"/>
                  </a:lnTo>
                  <a:lnTo>
                    <a:pt x="131043" y="70"/>
                  </a:lnTo>
                  <a:lnTo>
                    <a:pt x="130630" y="194"/>
                  </a:lnTo>
                  <a:lnTo>
                    <a:pt x="130269" y="370"/>
                  </a:lnTo>
                  <a:lnTo>
                    <a:pt x="129777" y="704"/>
                  </a:lnTo>
                  <a:lnTo>
                    <a:pt x="129205" y="1249"/>
                  </a:lnTo>
                  <a:lnTo>
                    <a:pt x="128932" y="1540"/>
                  </a:lnTo>
                  <a:lnTo>
                    <a:pt x="128642" y="1856"/>
                  </a:lnTo>
                  <a:lnTo>
                    <a:pt x="128017" y="2446"/>
                  </a:lnTo>
                  <a:lnTo>
                    <a:pt x="127472" y="2806"/>
                  </a:lnTo>
                  <a:lnTo>
                    <a:pt x="127058" y="3000"/>
                  </a:lnTo>
                  <a:lnTo>
                    <a:pt x="126592" y="3141"/>
                  </a:lnTo>
                  <a:lnTo>
                    <a:pt x="126064" y="3220"/>
                  </a:lnTo>
                  <a:lnTo>
                    <a:pt x="125774" y="3229"/>
                  </a:lnTo>
                  <a:lnTo>
                    <a:pt x="125484" y="3220"/>
                  </a:lnTo>
                  <a:lnTo>
                    <a:pt x="124956" y="3141"/>
                  </a:lnTo>
                  <a:lnTo>
                    <a:pt x="124490" y="3000"/>
                  </a:lnTo>
                  <a:lnTo>
                    <a:pt x="124076" y="2806"/>
                  </a:lnTo>
                  <a:lnTo>
                    <a:pt x="123531" y="2446"/>
                  </a:lnTo>
                  <a:lnTo>
                    <a:pt x="122906" y="1856"/>
                  </a:lnTo>
                  <a:lnTo>
                    <a:pt x="122625" y="1540"/>
                  </a:lnTo>
                  <a:lnTo>
                    <a:pt x="122343" y="1249"/>
                  </a:lnTo>
                  <a:lnTo>
                    <a:pt x="121771" y="704"/>
                  </a:lnTo>
                  <a:lnTo>
                    <a:pt x="121287" y="370"/>
                  </a:lnTo>
                  <a:lnTo>
                    <a:pt x="120918" y="194"/>
                  </a:lnTo>
                  <a:lnTo>
                    <a:pt x="120504" y="70"/>
                  </a:lnTo>
                  <a:lnTo>
                    <a:pt x="120047" y="9"/>
                  </a:lnTo>
                  <a:lnTo>
                    <a:pt x="119783" y="0"/>
                  </a:lnTo>
                  <a:lnTo>
                    <a:pt x="119528" y="9"/>
                  </a:lnTo>
                  <a:lnTo>
                    <a:pt x="119062" y="70"/>
                  </a:lnTo>
                  <a:lnTo>
                    <a:pt x="118657" y="194"/>
                  </a:lnTo>
                  <a:lnTo>
                    <a:pt x="118288" y="370"/>
                  </a:lnTo>
                  <a:lnTo>
                    <a:pt x="117804" y="704"/>
                  </a:lnTo>
                  <a:lnTo>
                    <a:pt x="117232" y="1249"/>
                  </a:lnTo>
                  <a:lnTo>
                    <a:pt x="116950" y="1540"/>
                  </a:lnTo>
                  <a:lnTo>
                    <a:pt x="116660" y="1856"/>
                  </a:lnTo>
                  <a:lnTo>
                    <a:pt x="116044" y="2446"/>
                  </a:lnTo>
                  <a:lnTo>
                    <a:pt x="115499" y="2806"/>
                  </a:lnTo>
                  <a:lnTo>
                    <a:pt x="115085" y="3000"/>
                  </a:lnTo>
                  <a:lnTo>
                    <a:pt x="114619" y="3141"/>
                  </a:lnTo>
                  <a:lnTo>
                    <a:pt x="114091" y="3220"/>
                  </a:lnTo>
                  <a:lnTo>
                    <a:pt x="113801" y="3229"/>
                  </a:lnTo>
                  <a:lnTo>
                    <a:pt x="113502" y="3220"/>
                  </a:lnTo>
                  <a:lnTo>
                    <a:pt x="112974" y="3141"/>
                  </a:lnTo>
                  <a:lnTo>
                    <a:pt x="112508" y="3000"/>
                  </a:lnTo>
                  <a:lnTo>
                    <a:pt x="112094" y="2806"/>
                  </a:lnTo>
                  <a:lnTo>
                    <a:pt x="111549" y="2446"/>
                  </a:lnTo>
                  <a:lnTo>
                    <a:pt x="110933" y="1856"/>
                  </a:lnTo>
                  <a:lnTo>
                    <a:pt x="110643" y="1540"/>
                  </a:lnTo>
                  <a:lnTo>
                    <a:pt x="110370" y="1249"/>
                  </a:lnTo>
                  <a:lnTo>
                    <a:pt x="109798" y="704"/>
                  </a:lnTo>
                  <a:lnTo>
                    <a:pt x="109306" y="370"/>
                  </a:lnTo>
                  <a:lnTo>
                    <a:pt x="108936" y="194"/>
                  </a:lnTo>
                  <a:lnTo>
                    <a:pt x="108531" y="70"/>
                  </a:lnTo>
                  <a:lnTo>
                    <a:pt x="108065" y="9"/>
                  </a:lnTo>
                  <a:lnTo>
                    <a:pt x="107810" y="0"/>
                  </a:lnTo>
                  <a:lnTo>
                    <a:pt x="107555" y="9"/>
                  </a:lnTo>
                  <a:lnTo>
                    <a:pt x="107089" y="70"/>
                  </a:lnTo>
                  <a:lnTo>
                    <a:pt x="106675" y="194"/>
                  </a:lnTo>
                  <a:lnTo>
                    <a:pt x="106306" y="370"/>
                  </a:lnTo>
                  <a:lnTo>
                    <a:pt x="105822" y="704"/>
                  </a:lnTo>
                  <a:lnTo>
                    <a:pt x="105250" y="1249"/>
                  </a:lnTo>
                  <a:lnTo>
                    <a:pt x="104977" y="1540"/>
                  </a:lnTo>
                  <a:lnTo>
                    <a:pt x="104687" y="1856"/>
                  </a:lnTo>
                  <a:lnTo>
                    <a:pt x="104062" y="2446"/>
                  </a:lnTo>
                  <a:lnTo>
                    <a:pt x="103517" y="2806"/>
                  </a:lnTo>
                  <a:lnTo>
                    <a:pt x="103104" y="3000"/>
                  </a:lnTo>
                  <a:lnTo>
                    <a:pt x="102637" y="3141"/>
                  </a:lnTo>
                  <a:lnTo>
                    <a:pt x="102109" y="3220"/>
                  </a:lnTo>
                  <a:lnTo>
                    <a:pt x="101819" y="3229"/>
                  </a:lnTo>
                  <a:lnTo>
                    <a:pt x="101529" y="3220"/>
                  </a:lnTo>
                  <a:lnTo>
                    <a:pt x="101001" y="3141"/>
                  </a:lnTo>
                  <a:lnTo>
                    <a:pt x="100535" y="3000"/>
                  </a:lnTo>
                  <a:lnTo>
                    <a:pt x="100121" y="2806"/>
                  </a:lnTo>
                  <a:lnTo>
                    <a:pt x="99576" y="2446"/>
                  </a:lnTo>
                  <a:lnTo>
                    <a:pt x="98951" y="1856"/>
                  </a:lnTo>
                  <a:lnTo>
                    <a:pt x="98661" y="1540"/>
                  </a:lnTo>
                  <a:lnTo>
                    <a:pt x="98388" y="1249"/>
                  </a:lnTo>
                  <a:lnTo>
                    <a:pt x="97816" y="704"/>
                  </a:lnTo>
                  <a:lnTo>
                    <a:pt x="97324" y="370"/>
                  </a:lnTo>
                  <a:lnTo>
                    <a:pt x="96963" y="194"/>
                  </a:lnTo>
                  <a:lnTo>
                    <a:pt x="96550" y="70"/>
                  </a:lnTo>
                  <a:lnTo>
                    <a:pt x="96083" y="9"/>
                  </a:lnTo>
                  <a:lnTo>
                    <a:pt x="95828" y="0"/>
                  </a:lnTo>
                  <a:lnTo>
                    <a:pt x="95573" y="9"/>
                  </a:lnTo>
                  <a:lnTo>
                    <a:pt x="95107" y="70"/>
                  </a:lnTo>
                  <a:lnTo>
                    <a:pt x="94693" y="194"/>
                  </a:lnTo>
                  <a:lnTo>
                    <a:pt x="94333" y="370"/>
                  </a:lnTo>
                  <a:lnTo>
                    <a:pt x="93840" y="704"/>
                  </a:lnTo>
                  <a:lnTo>
                    <a:pt x="93268" y="1249"/>
                  </a:lnTo>
                  <a:lnTo>
                    <a:pt x="92996" y="1540"/>
                  </a:lnTo>
                  <a:lnTo>
                    <a:pt x="92705" y="1856"/>
                  </a:lnTo>
                  <a:lnTo>
                    <a:pt x="92081" y="2446"/>
                  </a:lnTo>
                  <a:lnTo>
                    <a:pt x="91535" y="2806"/>
                  </a:lnTo>
                  <a:lnTo>
                    <a:pt x="91122" y="3000"/>
                  </a:lnTo>
                  <a:lnTo>
                    <a:pt x="90655" y="3141"/>
                  </a:lnTo>
                  <a:lnTo>
                    <a:pt x="90128" y="3220"/>
                  </a:lnTo>
                  <a:lnTo>
                    <a:pt x="89837" y="3229"/>
                  </a:lnTo>
                  <a:lnTo>
                    <a:pt x="89547" y="3220"/>
                  </a:lnTo>
                  <a:lnTo>
                    <a:pt x="89019" y="3141"/>
                  </a:lnTo>
                  <a:lnTo>
                    <a:pt x="88553" y="3000"/>
                  </a:lnTo>
                  <a:lnTo>
                    <a:pt x="88139" y="2806"/>
                  </a:lnTo>
                  <a:lnTo>
                    <a:pt x="87594" y="2446"/>
                  </a:lnTo>
                  <a:lnTo>
                    <a:pt x="86969" y="1856"/>
                  </a:lnTo>
                  <a:lnTo>
                    <a:pt x="86679" y="1540"/>
                  </a:lnTo>
                  <a:lnTo>
                    <a:pt x="86406" y="1249"/>
                  </a:lnTo>
                  <a:lnTo>
                    <a:pt x="85835" y="704"/>
                  </a:lnTo>
                  <a:lnTo>
                    <a:pt x="85351" y="370"/>
                  </a:lnTo>
                  <a:lnTo>
                    <a:pt x="84981" y="194"/>
                  </a:lnTo>
                  <a:lnTo>
                    <a:pt x="84568" y="70"/>
                  </a:lnTo>
                  <a:lnTo>
                    <a:pt x="84110" y="9"/>
                  </a:lnTo>
                  <a:lnTo>
                    <a:pt x="83846" y="0"/>
                  </a:lnTo>
                  <a:lnTo>
                    <a:pt x="83591" y="9"/>
                  </a:lnTo>
                  <a:lnTo>
                    <a:pt x="83125" y="70"/>
                  </a:lnTo>
                  <a:lnTo>
                    <a:pt x="82720" y="194"/>
                  </a:lnTo>
                  <a:lnTo>
                    <a:pt x="82351" y="370"/>
                  </a:lnTo>
                  <a:lnTo>
                    <a:pt x="81867" y="704"/>
                  </a:lnTo>
                  <a:lnTo>
                    <a:pt x="81286" y="1249"/>
                  </a:lnTo>
                  <a:lnTo>
                    <a:pt x="81014" y="1540"/>
                  </a:lnTo>
                  <a:lnTo>
                    <a:pt x="80723" y="1856"/>
                  </a:lnTo>
                  <a:lnTo>
                    <a:pt x="80108" y="2446"/>
                  </a:lnTo>
                  <a:lnTo>
                    <a:pt x="79562" y="2806"/>
                  </a:lnTo>
                  <a:lnTo>
                    <a:pt x="79149" y="3000"/>
                  </a:lnTo>
                  <a:lnTo>
                    <a:pt x="78682" y="3141"/>
                  </a:lnTo>
                  <a:lnTo>
                    <a:pt x="78155" y="3220"/>
                  </a:lnTo>
                  <a:lnTo>
                    <a:pt x="77864" y="3229"/>
                  </a:lnTo>
                  <a:lnTo>
                    <a:pt x="77565" y="3220"/>
                  </a:lnTo>
                  <a:lnTo>
                    <a:pt x="77037" y="3141"/>
                  </a:lnTo>
                  <a:lnTo>
                    <a:pt x="76571" y="3000"/>
                  </a:lnTo>
                  <a:lnTo>
                    <a:pt x="76158" y="2806"/>
                  </a:lnTo>
                  <a:lnTo>
                    <a:pt x="75612" y="2446"/>
                  </a:lnTo>
                  <a:lnTo>
                    <a:pt x="74996" y="1856"/>
                  </a:lnTo>
                  <a:lnTo>
                    <a:pt x="74706" y="1540"/>
                  </a:lnTo>
                  <a:lnTo>
                    <a:pt x="74433" y="1249"/>
                  </a:lnTo>
                  <a:lnTo>
                    <a:pt x="73862" y="704"/>
                  </a:lnTo>
                  <a:lnTo>
                    <a:pt x="73369" y="370"/>
                  </a:lnTo>
                  <a:lnTo>
                    <a:pt x="72999" y="194"/>
                  </a:lnTo>
                  <a:lnTo>
                    <a:pt x="72595" y="70"/>
                  </a:lnTo>
                  <a:lnTo>
                    <a:pt x="72129" y="9"/>
                  </a:lnTo>
                  <a:lnTo>
                    <a:pt x="71873" y="0"/>
                  </a:lnTo>
                  <a:lnTo>
                    <a:pt x="71610" y="9"/>
                  </a:lnTo>
                  <a:lnTo>
                    <a:pt x="71152" y="70"/>
                  </a:lnTo>
                  <a:lnTo>
                    <a:pt x="70739" y="194"/>
                  </a:lnTo>
                  <a:lnTo>
                    <a:pt x="70369" y="370"/>
                  </a:lnTo>
                  <a:lnTo>
                    <a:pt x="69885" y="704"/>
                  </a:lnTo>
                  <a:lnTo>
                    <a:pt x="69313" y="1249"/>
                  </a:lnTo>
                  <a:lnTo>
                    <a:pt x="69041" y="1540"/>
                  </a:lnTo>
                  <a:lnTo>
                    <a:pt x="68750" y="1856"/>
                  </a:lnTo>
                  <a:lnTo>
                    <a:pt x="68126" y="2446"/>
                  </a:lnTo>
                  <a:lnTo>
                    <a:pt x="67580" y="2806"/>
                  </a:lnTo>
                  <a:lnTo>
                    <a:pt x="67167" y="3000"/>
                  </a:lnTo>
                  <a:lnTo>
                    <a:pt x="66701" y="3141"/>
                  </a:lnTo>
                  <a:lnTo>
                    <a:pt x="66173" y="3220"/>
                  </a:lnTo>
                  <a:lnTo>
                    <a:pt x="65883" y="3229"/>
                  </a:lnTo>
                  <a:lnTo>
                    <a:pt x="65592" y="3220"/>
                  </a:lnTo>
                  <a:lnTo>
                    <a:pt x="65064" y="3141"/>
                  </a:lnTo>
                  <a:lnTo>
                    <a:pt x="64598" y="3000"/>
                  </a:lnTo>
                  <a:lnTo>
                    <a:pt x="64185" y="2806"/>
                  </a:lnTo>
                  <a:lnTo>
                    <a:pt x="63639" y="2446"/>
                  </a:lnTo>
                  <a:lnTo>
                    <a:pt x="63015" y="1856"/>
                  </a:lnTo>
                  <a:lnTo>
                    <a:pt x="62724" y="1540"/>
                  </a:lnTo>
                  <a:lnTo>
                    <a:pt x="62452" y="1249"/>
                  </a:lnTo>
                  <a:lnTo>
                    <a:pt x="61880" y="704"/>
                  </a:lnTo>
                  <a:lnTo>
                    <a:pt x="61387" y="370"/>
                  </a:lnTo>
                  <a:lnTo>
                    <a:pt x="61026" y="194"/>
                  </a:lnTo>
                  <a:lnTo>
                    <a:pt x="60613" y="70"/>
                  </a:lnTo>
                  <a:lnTo>
                    <a:pt x="60147" y="9"/>
                  </a:lnTo>
                  <a:lnTo>
                    <a:pt x="59892" y="0"/>
                  </a:lnTo>
                  <a:lnTo>
                    <a:pt x="59637" y="9"/>
                  </a:lnTo>
                  <a:lnTo>
                    <a:pt x="59170" y="70"/>
                  </a:lnTo>
                  <a:lnTo>
                    <a:pt x="58757" y="194"/>
                  </a:lnTo>
                  <a:lnTo>
                    <a:pt x="58396" y="370"/>
                  </a:lnTo>
                  <a:lnTo>
                    <a:pt x="57903" y="704"/>
                  </a:lnTo>
                  <a:lnTo>
                    <a:pt x="57332" y="1249"/>
                  </a:lnTo>
                  <a:lnTo>
                    <a:pt x="57059" y="1540"/>
                  </a:lnTo>
                  <a:lnTo>
                    <a:pt x="56769" y="1856"/>
                  </a:lnTo>
                  <a:lnTo>
                    <a:pt x="56144" y="2446"/>
                  </a:lnTo>
                  <a:lnTo>
                    <a:pt x="55599" y="2806"/>
                  </a:lnTo>
                  <a:lnTo>
                    <a:pt x="55185" y="3000"/>
                  </a:lnTo>
                  <a:lnTo>
                    <a:pt x="54719" y="3141"/>
                  </a:lnTo>
                  <a:lnTo>
                    <a:pt x="54191" y="3220"/>
                  </a:lnTo>
                  <a:lnTo>
                    <a:pt x="53901" y="3229"/>
                  </a:lnTo>
                  <a:lnTo>
                    <a:pt x="53610" y="3220"/>
                  </a:lnTo>
                  <a:lnTo>
                    <a:pt x="53083" y="3141"/>
                  </a:lnTo>
                  <a:lnTo>
                    <a:pt x="52616" y="3000"/>
                  </a:lnTo>
                  <a:lnTo>
                    <a:pt x="52203" y="2806"/>
                  </a:lnTo>
                  <a:lnTo>
                    <a:pt x="51657" y="2446"/>
                  </a:lnTo>
                  <a:lnTo>
                    <a:pt x="51033" y="1856"/>
                  </a:lnTo>
                  <a:lnTo>
                    <a:pt x="50743" y="1540"/>
                  </a:lnTo>
                  <a:lnTo>
                    <a:pt x="50470" y="1249"/>
                  </a:lnTo>
                  <a:lnTo>
                    <a:pt x="49898" y="704"/>
                  </a:lnTo>
                  <a:lnTo>
                    <a:pt x="49414" y="370"/>
                  </a:lnTo>
                  <a:lnTo>
                    <a:pt x="49045" y="194"/>
                  </a:lnTo>
                  <a:lnTo>
                    <a:pt x="48631" y="70"/>
                  </a:lnTo>
                  <a:lnTo>
                    <a:pt x="48174" y="9"/>
                  </a:lnTo>
                  <a:lnTo>
                    <a:pt x="47910" y="0"/>
                  </a:lnTo>
                  <a:lnTo>
                    <a:pt x="47655" y="9"/>
                  </a:lnTo>
                  <a:lnTo>
                    <a:pt x="47188" y="70"/>
                  </a:lnTo>
                  <a:lnTo>
                    <a:pt x="46784" y="194"/>
                  </a:lnTo>
                  <a:lnTo>
                    <a:pt x="46414" y="370"/>
                  </a:lnTo>
                  <a:lnTo>
                    <a:pt x="45930" y="704"/>
                  </a:lnTo>
                  <a:lnTo>
                    <a:pt x="45359" y="1249"/>
                  </a:lnTo>
                  <a:lnTo>
                    <a:pt x="45077" y="1540"/>
                  </a:lnTo>
                  <a:lnTo>
                    <a:pt x="44787" y="1856"/>
                  </a:lnTo>
                  <a:lnTo>
                    <a:pt x="44171" y="2446"/>
                  </a:lnTo>
                  <a:lnTo>
                    <a:pt x="43626" y="2806"/>
                  </a:lnTo>
                  <a:lnTo>
                    <a:pt x="43212" y="3000"/>
                  </a:lnTo>
                  <a:lnTo>
                    <a:pt x="42746" y="3141"/>
                  </a:lnTo>
                  <a:lnTo>
                    <a:pt x="42218" y="3220"/>
                  </a:lnTo>
                  <a:lnTo>
                    <a:pt x="41928" y="3229"/>
                  </a:lnTo>
                  <a:lnTo>
                    <a:pt x="41629" y="3220"/>
                  </a:lnTo>
                  <a:lnTo>
                    <a:pt x="41101" y="3141"/>
                  </a:lnTo>
                  <a:lnTo>
                    <a:pt x="40635" y="3000"/>
                  </a:lnTo>
                  <a:lnTo>
                    <a:pt x="40221" y="2806"/>
                  </a:lnTo>
                  <a:lnTo>
                    <a:pt x="39676" y="2446"/>
                  </a:lnTo>
                  <a:lnTo>
                    <a:pt x="39060" y="1856"/>
                  </a:lnTo>
                  <a:lnTo>
                    <a:pt x="38770" y="1540"/>
                  </a:lnTo>
                  <a:lnTo>
                    <a:pt x="38497" y="1249"/>
                  </a:lnTo>
                  <a:lnTo>
                    <a:pt x="37925" y="704"/>
                  </a:lnTo>
                  <a:lnTo>
                    <a:pt x="37432" y="370"/>
                  </a:lnTo>
                  <a:lnTo>
                    <a:pt x="37063" y="194"/>
                  </a:lnTo>
                  <a:lnTo>
                    <a:pt x="36658" y="70"/>
                  </a:lnTo>
                  <a:lnTo>
                    <a:pt x="36192" y="9"/>
                  </a:lnTo>
                  <a:lnTo>
                    <a:pt x="35937" y="0"/>
                  </a:lnTo>
                  <a:lnTo>
                    <a:pt x="35673" y="9"/>
                  </a:lnTo>
                  <a:lnTo>
                    <a:pt x="35215" y="70"/>
                  </a:lnTo>
                  <a:lnTo>
                    <a:pt x="34802" y="194"/>
                  </a:lnTo>
                  <a:lnTo>
                    <a:pt x="34432" y="370"/>
                  </a:lnTo>
                  <a:lnTo>
                    <a:pt x="33949" y="704"/>
                  </a:lnTo>
                  <a:lnTo>
                    <a:pt x="33377" y="1249"/>
                  </a:lnTo>
                  <a:lnTo>
                    <a:pt x="33104" y="1540"/>
                  </a:lnTo>
                  <a:lnTo>
                    <a:pt x="32814" y="1856"/>
                  </a:lnTo>
                  <a:lnTo>
                    <a:pt x="32189" y="2446"/>
                  </a:lnTo>
                  <a:lnTo>
                    <a:pt x="31644" y="2806"/>
                  </a:lnTo>
                  <a:lnTo>
                    <a:pt x="31230" y="3000"/>
                  </a:lnTo>
                  <a:lnTo>
                    <a:pt x="30764" y="3141"/>
                  </a:lnTo>
                  <a:lnTo>
                    <a:pt x="30236" y="3220"/>
                  </a:lnTo>
                  <a:lnTo>
                    <a:pt x="29946" y="3229"/>
                  </a:lnTo>
                  <a:lnTo>
                    <a:pt x="29656" y="3220"/>
                  </a:lnTo>
                  <a:lnTo>
                    <a:pt x="29128" y="3141"/>
                  </a:lnTo>
                  <a:lnTo>
                    <a:pt x="28662" y="3000"/>
                  </a:lnTo>
                  <a:lnTo>
                    <a:pt x="28248" y="2806"/>
                  </a:lnTo>
                  <a:lnTo>
                    <a:pt x="27703" y="2446"/>
                  </a:lnTo>
                  <a:lnTo>
                    <a:pt x="27078" y="1856"/>
                  </a:lnTo>
                  <a:lnTo>
                    <a:pt x="26788" y="1540"/>
                  </a:lnTo>
                  <a:lnTo>
                    <a:pt x="26515" y="1249"/>
                  </a:lnTo>
                  <a:lnTo>
                    <a:pt x="25943" y="704"/>
                  </a:lnTo>
                  <a:lnTo>
                    <a:pt x="25451" y="370"/>
                  </a:lnTo>
                  <a:lnTo>
                    <a:pt x="25090" y="194"/>
                  </a:lnTo>
                  <a:lnTo>
                    <a:pt x="24676" y="70"/>
                  </a:lnTo>
                  <a:lnTo>
                    <a:pt x="24210" y="9"/>
                  </a:lnTo>
                  <a:lnTo>
                    <a:pt x="23955" y="0"/>
                  </a:lnTo>
                  <a:lnTo>
                    <a:pt x="23700" y="9"/>
                  </a:lnTo>
                  <a:lnTo>
                    <a:pt x="23234" y="70"/>
                  </a:lnTo>
                  <a:lnTo>
                    <a:pt x="22829" y="194"/>
                  </a:lnTo>
                  <a:lnTo>
                    <a:pt x="22459" y="370"/>
                  </a:lnTo>
                  <a:lnTo>
                    <a:pt x="21967" y="704"/>
                  </a:lnTo>
                  <a:lnTo>
                    <a:pt x="21395" y="1249"/>
                  </a:lnTo>
                  <a:lnTo>
                    <a:pt x="21122" y="1540"/>
                  </a:lnTo>
                  <a:lnTo>
                    <a:pt x="20832" y="1856"/>
                  </a:lnTo>
                  <a:lnTo>
                    <a:pt x="20216" y="2446"/>
                  </a:lnTo>
                  <a:lnTo>
                    <a:pt x="19662" y="2806"/>
                  </a:lnTo>
                  <a:lnTo>
                    <a:pt x="19249" y="3000"/>
                  </a:lnTo>
                  <a:lnTo>
                    <a:pt x="18782" y="3141"/>
                  </a:lnTo>
                  <a:lnTo>
                    <a:pt x="18263" y="3220"/>
                  </a:lnTo>
                  <a:lnTo>
                    <a:pt x="17964" y="3229"/>
                  </a:lnTo>
                  <a:lnTo>
                    <a:pt x="17674" y="3220"/>
                  </a:lnTo>
                  <a:lnTo>
                    <a:pt x="17146" y="3141"/>
                  </a:lnTo>
                  <a:lnTo>
                    <a:pt x="16680" y="3000"/>
                  </a:lnTo>
                  <a:lnTo>
                    <a:pt x="16266" y="2806"/>
                  </a:lnTo>
                  <a:lnTo>
                    <a:pt x="15721" y="2446"/>
                  </a:lnTo>
                  <a:lnTo>
                    <a:pt x="15096" y="1856"/>
                  </a:lnTo>
                  <a:lnTo>
                    <a:pt x="14815" y="1540"/>
                  </a:lnTo>
                  <a:lnTo>
                    <a:pt x="14533" y="1249"/>
                  </a:lnTo>
                  <a:lnTo>
                    <a:pt x="13961" y="704"/>
                  </a:lnTo>
                  <a:lnTo>
                    <a:pt x="13478" y="370"/>
                  </a:lnTo>
                  <a:lnTo>
                    <a:pt x="13108" y="194"/>
                  </a:lnTo>
                  <a:lnTo>
                    <a:pt x="12695" y="70"/>
                  </a:lnTo>
                  <a:lnTo>
                    <a:pt x="12237" y="9"/>
                  </a:lnTo>
                  <a:lnTo>
                    <a:pt x="11982" y="0"/>
                  </a:lnTo>
                  <a:lnTo>
                    <a:pt x="11718" y="9"/>
                  </a:lnTo>
                  <a:lnTo>
                    <a:pt x="11261" y="70"/>
                  </a:lnTo>
                  <a:lnTo>
                    <a:pt x="10847" y="194"/>
                  </a:lnTo>
                  <a:lnTo>
                    <a:pt x="10478" y="370"/>
                  </a:lnTo>
                  <a:lnTo>
                    <a:pt x="9994" y="704"/>
                  </a:lnTo>
                  <a:lnTo>
                    <a:pt x="9422" y="1249"/>
                  </a:lnTo>
                  <a:lnTo>
                    <a:pt x="9141" y="1540"/>
                  </a:lnTo>
                  <a:lnTo>
                    <a:pt x="8859" y="1856"/>
                  </a:lnTo>
                  <a:lnTo>
                    <a:pt x="8234" y="2446"/>
                  </a:lnTo>
                  <a:lnTo>
                    <a:pt x="7689" y="2806"/>
                  </a:lnTo>
                  <a:lnTo>
                    <a:pt x="7275" y="3000"/>
                  </a:lnTo>
                  <a:lnTo>
                    <a:pt x="6809" y="3141"/>
                  </a:lnTo>
                  <a:lnTo>
                    <a:pt x="6281" y="3220"/>
                  </a:lnTo>
                  <a:lnTo>
                    <a:pt x="5991" y="3229"/>
                  </a:lnTo>
                  <a:lnTo>
                    <a:pt x="5692" y="3220"/>
                  </a:lnTo>
                  <a:lnTo>
                    <a:pt x="5173" y="3141"/>
                  </a:lnTo>
                  <a:lnTo>
                    <a:pt x="4707" y="3000"/>
                  </a:lnTo>
                  <a:lnTo>
                    <a:pt x="4293" y="2806"/>
                  </a:lnTo>
                  <a:lnTo>
                    <a:pt x="3748" y="2446"/>
                  </a:lnTo>
                  <a:lnTo>
                    <a:pt x="3123" y="1856"/>
                  </a:lnTo>
                  <a:lnTo>
                    <a:pt x="2833" y="1540"/>
                  </a:lnTo>
                  <a:lnTo>
                    <a:pt x="2560" y="1249"/>
                  </a:lnTo>
                  <a:lnTo>
                    <a:pt x="1988" y="704"/>
                  </a:lnTo>
                  <a:lnTo>
                    <a:pt x="1496" y="370"/>
                  </a:lnTo>
                  <a:lnTo>
                    <a:pt x="1135" y="194"/>
                  </a:lnTo>
                  <a:lnTo>
                    <a:pt x="722" y="70"/>
                  </a:lnTo>
                  <a:lnTo>
                    <a:pt x="25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74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3" name="Google Shape;1703;p46"/>
          <p:cNvSpPr/>
          <p:nvPr/>
        </p:nvSpPr>
        <p:spPr>
          <a:xfrm>
            <a:off x="580150" y="2885363"/>
            <a:ext cx="4294500" cy="409500"/>
          </a:xfrm>
          <a:prstGeom prst="roundRect">
            <a:avLst>
              <a:gd name="adj" fmla="val 50000"/>
            </a:avLst>
          </a:prstGeom>
          <a:solidFill>
            <a:srgbClr val="FF9387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46"/>
          <p:cNvSpPr txBox="1">
            <a:spLocks noGrp="1"/>
          </p:cNvSpPr>
          <p:nvPr>
            <p:ph type="ctrTitle"/>
          </p:nvPr>
        </p:nvSpPr>
        <p:spPr>
          <a:xfrm>
            <a:off x="701390" y="1005004"/>
            <a:ext cx="4398900" cy="1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Java</a:t>
            </a:r>
            <a:br>
              <a:rPr lang="en" b="1" dirty="0"/>
            </a:br>
            <a:r>
              <a:rPr lang="en" b="1" dirty="0"/>
              <a:t>Capstone</a:t>
            </a:r>
            <a:br>
              <a:rPr lang="en" b="1" dirty="0"/>
            </a:br>
            <a:r>
              <a:rPr lang="en" b="1" dirty="0"/>
              <a:t>Project</a:t>
            </a:r>
            <a:endParaRPr b="1" dirty="0"/>
          </a:p>
        </p:txBody>
      </p:sp>
      <p:sp>
        <p:nvSpPr>
          <p:cNvPr id="1705" name="Google Shape;1705;p46"/>
          <p:cNvSpPr txBox="1">
            <a:spLocks noGrp="1"/>
          </p:cNvSpPr>
          <p:nvPr>
            <p:ph type="subTitle" idx="1"/>
          </p:nvPr>
        </p:nvSpPr>
        <p:spPr>
          <a:xfrm>
            <a:off x="715100" y="2976413"/>
            <a:ext cx="4062600" cy="2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Diana</a:t>
            </a:r>
            <a:endParaRPr dirty="0"/>
          </a:p>
        </p:txBody>
      </p:sp>
      <p:grpSp>
        <p:nvGrpSpPr>
          <p:cNvPr id="1706" name="Google Shape;1706;p46"/>
          <p:cNvGrpSpPr/>
          <p:nvPr/>
        </p:nvGrpSpPr>
        <p:grpSpPr>
          <a:xfrm>
            <a:off x="5304032" y="2554240"/>
            <a:ext cx="625673" cy="691970"/>
            <a:chOff x="5304032" y="2554240"/>
            <a:chExt cx="625673" cy="691970"/>
          </a:xfrm>
        </p:grpSpPr>
        <p:grpSp>
          <p:nvGrpSpPr>
            <p:cNvPr id="1707" name="Google Shape;1707;p46"/>
            <p:cNvGrpSpPr/>
            <p:nvPr/>
          </p:nvGrpSpPr>
          <p:grpSpPr>
            <a:xfrm>
              <a:off x="5304032" y="2554240"/>
              <a:ext cx="232919" cy="246103"/>
              <a:chOff x="3996082" y="3436815"/>
              <a:chExt cx="232919" cy="246103"/>
            </a:xfrm>
          </p:grpSpPr>
          <p:sp>
            <p:nvSpPr>
              <p:cNvPr id="1708" name="Google Shape;1708;p46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rgbClr val="FEAC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6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6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1" name="Google Shape;1711;p46"/>
            <p:cNvGrpSpPr/>
            <p:nvPr/>
          </p:nvGrpSpPr>
          <p:grpSpPr>
            <a:xfrm>
              <a:off x="5685889" y="3021932"/>
              <a:ext cx="243816" cy="224279"/>
              <a:chOff x="3891439" y="3145857"/>
              <a:chExt cx="243816" cy="224279"/>
            </a:xfrm>
          </p:grpSpPr>
          <p:sp>
            <p:nvSpPr>
              <p:cNvPr id="1712" name="Google Shape;1712;p46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5" name="Google Shape;1715;p46"/>
          <p:cNvGrpSpPr/>
          <p:nvPr/>
        </p:nvGrpSpPr>
        <p:grpSpPr>
          <a:xfrm>
            <a:off x="6514964" y="366569"/>
            <a:ext cx="2302525" cy="2328223"/>
            <a:chOff x="6514964" y="366569"/>
            <a:chExt cx="2302525" cy="2328223"/>
          </a:xfrm>
        </p:grpSpPr>
        <p:grpSp>
          <p:nvGrpSpPr>
            <p:cNvPr id="1716" name="Google Shape;1716;p46"/>
            <p:cNvGrpSpPr/>
            <p:nvPr/>
          </p:nvGrpSpPr>
          <p:grpSpPr>
            <a:xfrm>
              <a:off x="6941514" y="1093186"/>
              <a:ext cx="224850" cy="211032"/>
              <a:chOff x="4373289" y="3282711"/>
              <a:chExt cx="224850" cy="211032"/>
            </a:xfrm>
          </p:grpSpPr>
          <p:sp>
            <p:nvSpPr>
              <p:cNvPr id="1717" name="Google Shape;1717;p46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6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6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0" name="Google Shape;1720;p46"/>
            <p:cNvGrpSpPr/>
            <p:nvPr/>
          </p:nvGrpSpPr>
          <p:grpSpPr>
            <a:xfrm>
              <a:off x="7837377" y="708148"/>
              <a:ext cx="244959" cy="232347"/>
              <a:chOff x="4319252" y="2889398"/>
              <a:chExt cx="244959" cy="232347"/>
            </a:xfrm>
          </p:grpSpPr>
          <p:sp>
            <p:nvSpPr>
              <p:cNvPr id="1721" name="Google Shape;1721;p46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rgbClr val="898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6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6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4" name="Google Shape;1724;p46"/>
            <p:cNvGrpSpPr/>
            <p:nvPr/>
          </p:nvGrpSpPr>
          <p:grpSpPr>
            <a:xfrm>
              <a:off x="8082314" y="1374632"/>
              <a:ext cx="243816" cy="224279"/>
              <a:chOff x="3891439" y="3145857"/>
              <a:chExt cx="243816" cy="224279"/>
            </a:xfrm>
          </p:grpSpPr>
          <p:sp>
            <p:nvSpPr>
              <p:cNvPr id="1725" name="Google Shape;1725;p46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46"/>
            <p:cNvGrpSpPr/>
            <p:nvPr/>
          </p:nvGrpSpPr>
          <p:grpSpPr>
            <a:xfrm>
              <a:off x="6514964" y="366569"/>
              <a:ext cx="243816" cy="224279"/>
              <a:chOff x="3891439" y="3145857"/>
              <a:chExt cx="243816" cy="224279"/>
            </a:xfrm>
          </p:grpSpPr>
          <p:sp>
            <p:nvSpPr>
              <p:cNvPr id="1729" name="Google Shape;1729;p46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808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6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6"/>
            <p:cNvGrpSpPr/>
            <p:nvPr/>
          </p:nvGrpSpPr>
          <p:grpSpPr>
            <a:xfrm>
              <a:off x="8592639" y="2483761"/>
              <a:ext cx="224850" cy="211032"/>
              <a:chOff x="4373289" y="3282711"/>
              <a:chExt cx="224850" cy="211032"/>
            </a:xfrm>
          </p:grpSpPr>
          <p:sp>
            <p:nvSpPr>
              <p:cNvPr id="1733" name="Google Shape;1733;p46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FF7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6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6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6" name="Google Shape;1736;p46"/>
          <p:cNvGrpSpPr/>
          <p:nvPr/>
        </p:nvGrpSpPr>
        <p:grpSpPr>
          <a:xfrm>
            <a:off x="6162001" y="1667755"/>
            <a:ext cx="2162604" cy="1682470"/>
            <a:chOff x="2641388" y="1299530"/>
            <a:chExt cx="2162604" cy="1682470"/>
          </a:xfrm>
        </p:grpSpPr>
        <p:sp>
          <p:nvSpPr>
            <p:cNvPr id="1737" name="Google Shape;1737;p46"/>
            <p:cNvSpPr/>
            <p:nvPr/>
          </p:nvSpPr>
          <p:spPr>
            <a:xfrm>
              <a:off x="4426182" y="2282194"/>
              <a:ext cx="113315" cy="186920"/>
            </a:xfrm>
            <a:custGeom>
              <a:avLst/>
              <a:gdLst/>
              <a:ahLst/>
              <a:cxnLst/>
              <a:rect l="l" t="t" r="r" b="b"/>
              <a:pathLst>
                <a:path w="3567" h="5884" extrusionOk="0">
                  <a:moveTo>
                    <a:pt x="91" y="1"/>
                  </a:moveTo>
                  <a:lnTo>
                    <a:pt x="37" y="254"/>
                  </a:lnTo>
                  <a:lnTo>
                    <a:pt x="1" y="1774"/>
                  </a:lnTo>
                  <a:lnTo>
                    <a:pt x="182" y="2697"/>
                  </a:lnTo>
                  <a:lnTo>
                    <a:pt x="417" y="3331"/>
                  </a:lnTo>
                  <a:lnTo>
                    <a:pt x="580" y="3639"/>
                  </a:lnTo>
                  <a:lnTo>
                    <a:pt x="761" y="3928"/>
                  </a:lnTo>
                  <a:lnTo>
                    <a:pt x="1195" y="4453"/>
                  </a:lnTo>
                  <a:lnTo>
                    <a:pt x="1919" y="5069"/>
                  </a:lnTo>
                  <a:lnTo>
                    <a:pt x="3241" y="5811"/>
                  </a:lnTo>
                  <a:lnTo>
                    <a:pt x="3494" y="5883"/>
                  </a:lnTo>
                  <a:lnTo>
                    <a:pt x="3548" y="5630"/>
                  </a:lnTo>
                  <a:lnTo>
                    <a:pt x="3566" y="4109"/>
                  </a:lnTo>
                  <a:lnTo>
                    <a:pt x="3385" y="3186"/>
                  </a:lnTo>
                  <a:lnTo>
                    <a:pt x="3150" y="2553"/>
                  </a:lnTo>
                  <a:lnTo>
                    <a:pt x="2987" y="2245"/>
                  </a:lnTo>
                  <a:lnTo>
                    <a:pt x="2806" y="1955"/>
                  </a:lnTo>
                  <a:lnTo>
                    <a:pt x="2372" y="1430"/>
                  </a:lnTo>
                  <a:lnTo>
                    <a:pt x="1666" y="815"/>
                  </a:lnTo>
                  <a:lnTo>
                    <a:pt x="326" y="7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9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2948421" y="1303532"/>
              <a:ext cx="1548507" cy="1586469"/>
            </a:xfrm>
            <a:custGeom>
              <a:avLst/>
              <a:gdLst/>
              <a:ahLst/>
              <a:cxnLst/>
              <a:rect l="l" t="t" r="r" b="b"/>
              <a:pathLst>
                <a:path w="48745" h="49940" extrusionOk="0">
                  <a:moveTo>
                    <a:pt x="9811" y="1"/>
                  </a:moveTo>
                  <a:lnTo>
                    <a:pt x="8942" y="127"/>
                  </a:lnTo>
                  <a:lnTo>
                    <a:pt x="8490" y="272"/>
                  </a:lnTo>
                  <a:lnTo>
                    <a:pt x="7983" y="489"/>
                  </a:lnTo>
                  <a:lnTo>
                    <a:pt x="7024" y="1051"/>
                  </a:lnTo>
                  <a:lnTo>
                    <a:pt x="6137" y="1793"/>
                  </a:lnTo>
                  <a:lnTo>
                    <a:pt x="5304" y="2680"/>
                  </a:lnTo>
                  <a:lnTo>
                    <a:pt x="4544" y="3693"/>
                  </a:lnTo>
                  <a:lnTo>
                    <a:pt x="3838" y="4834"/>
                  </a:lnTo>
                  <a:lnTo>
                    <a:pt x="3205" y="6082"/>
                  </a:lnTo>
                  <a:lnTo>
                    <a:pt x="2625" y="7404"/>
                  </a:lnTo>
                  <a:lnTo>
                    <a:pt x="1847" y="9522"/>
                  </a:lnTo>
                  <a:lnTo>
                    <a:pt x="1051" y="12544"/>
                  </a:lnTo>
                  <a:lnTo>
                    <a:pt x="471" y="15658"/>
                  </a:lnTo>
                  <a:lnTo>
                    <a:pt x="128" y="18735"/>
                  </a:lnTo>
                  <a:lnTo>
                    <a:pt x="55" y="20201"/>
                  </a:lnTo>
                  <a:lnTo>
                    <a:pt x="1" y="21884"/>
                  </a:lnTo>
                  <a:lnTo>
                    <a:pt x="109" y="25269"/>
                  </a:lnTo>
                  <a:lnTo>
                    <a:pt x="471" y="28599"/>
                  </a:lnTo>
                  <a:lnTo>
                    <a:pt x="1069" y="31857"/>
                  </a:lnTo>
                  <a:lnTo>
                    <a:pt x="1901" y="34971"/>
                  </a:lnTo>
                  <a:lnTo>
                    <a:pt x="2933" y="37921"/>
                  </a:lnTo>
                  <a:lnTo>
                    <a:pt x="4164" y="40654"/>
                  </a:lnTo>
                  <a:lnTo>
                    <a:pt x="5576" y="43116"/>
                  </a:lnTo>
                  <a:lnTo>
                    <a:pt x="6354" y="44220"/>
                  </a:lnTo>
                  <a:lnTo>
                    <a:pt x="7223" y="44890"/>
                  </a:lnTo>
                  <a:lnTo>
                    <a:pt x="9141" y="46102"/>
                  </a:lnTo>
                  <a:lnTo>
                    <a:pt x="11187" y="47170"/>
                  </a:lnTo>
                  <a:lnTo>
                    <a:pt x="13377" y="48057"/>
                  </a:lnTo>
                  <a:lnTo>
                    <a:pt x="15694" y="48799"/>
                  </a:lnTo>
                  <a:lnTo>
                    <a:pt x="18083" y="49342"/>
                  </a:lnTo>
                  <a:lnTo>
                    <a:pt x="20563" y="49722"/>
                  </a:lnTo>
                  <a:lnTo>
                    <a:pt x="23097" y="49921"/>
                  </a:lnTo>
                  <a:lnTo>
                    <a:pt x="24364" y="49940"/>
                  </a:lnTo>
                  <a:lnTo>
                    <a:pt x="25649" y="49921"/>
                  </a:lnTo>
                  <a:lnTo>
                    <a:pt x="28183" y="49722"/>
                  </a:lnTo>
                  <a:lnTo>
                    <a:pt x="30645" y="49342"/>
                  </a:lnTo>
                  <a:lnTo>
                    <a:pt x="33052" y="48799"/>
                  </a:lnTo>
                  <a:lnTo>
                    <a:pt x="35351" y="48057"/>
                  </a:lnTo>
                  <a:lnTo>
                    <a:pt x="37541" y="47170"/>
                  </a:lnTo>
                  <a:lnTo>
                    <a:pt x="39604" y="46102"/>
                  </a:lnTo>
                  <a:lnTo>
                    <a:pt x="41523" y="44890"/>
                  </a:lnTo>
                  <a:lnTo>
                    <a:pt x="42392" y="44220"/>
                  </a:lnTo>
                  <a:lnTo>
                    <a:pt x="43170" y="43116"/>
                  </a:lnTo>
                  <a:lnTo>
                    <a:pt x="44582" y="40654"/>
                  </a:lnTo>
                  <a:lnTo>
                    <a:pt x="45813" y="37921"/>
                  </a:lnTo>
                  <a:lnTo>
                    <a:pt x="46844" y="34971"/>
                  </a:lnTo>
                  <a:lnTo>
                    <a:pt x="47659" y="31857"/>
                  </a:lnTo>
                  <a:lnTo>
                    <a:pt x="48274" y="28599"/>
                  </a:lnTo>
                  <a:lnTo>
                    <a:pt x="48636" y="25269"/>
                  </a:lnTo>
                  <a:lnTo>
                    <a:pt x="48745" y="21884"/>
                  </a:lnTo>
                  <a:lnTo>
                    <a:pt x="48691" y="20201"/>
                  </a:lnTo>
                  <a:lnTo>
                    <a:pt x="48618" y="18735"/>
                  </a:lnTo>
                  <a:lnTo>
                    <a:pt x="48256" y="15658"/>
                  </a:lnTo>
                  <a:lnTo>
                    <a:pt x="47695" y="12544"/>
                  </a:lnTo>
                  <a:lnTo>
                    <a:pt x="46899" y="9522"/>
                  </a:lnTo>
                  <a:lnTo>
                    <a:pt x="46120" y="7404"/>
                  </a:lnTo>
                  <a:lnTo>
                    <a:pt x="45541" y="6082"/>
                  </a:lnTo>
                  <a:lnTo>
                    <a:pt x="44908" y="4834"/>
                  </a:lnTo>
                  <a:lnTo>
                    <a:pt x="44202" y="3693"/>
                  </a:lnTo>
                  <a:lnTo>
                    <a:pt x="43442" y="2680"/>
                  </a:lnTo>
                  <a:lnTo>
                    <a:pt x="42609" y="1793"/>
                  </a:lnTo>
                  <a:lnTo>
                    <a:pt x="41722" y="1051"/>
                  </a:lnTo>
                  <a:lnTo>
                    <a:pt x="40763" y="489"/>
                  </a:lnTo>
                  <a:lnTo>
                    <a:pt x="40256" y="272"/>
                  </a:lnTo>
                  <a:lnTo>
                    <a:pt x="39803" y="127"/>
                  </a:lnTo>
                  <a:lnTo>
                    <a:pt x="38935" y="1"/>
                  </a:lnTo>
                  <a:lnTo>
                    <a:pt x="38102" y="109"/>
                  </a:lnTo>
                  <a:lnTo>
                    <a:pt x="37324" y="381"/>
                  </a:lnTo>
                  <a:lnTo>
                    <a:pt x="36600" y="815"/>
                  </a:lnTo>
                  <a:lnTo>
                    <a:pt x="35930" y="1358"/>
                  </a:lnTo>
                  <a:lnTo>
                    <a:pt x="35007" y="2354"/>
                  </a:lnTo>
                  <a:lnTo>
                    <a:pt x="33993" y="3838"/>
                  </a:lnTo>
                  <a:lnTo>
                    <a:pt x="33215" y="5304"/>
                  </a:lnTo>
                  <a:lnTo>
                    <a:pt x="32491" y="7042"/>
                  </a:lnTo>
                  <a:lnTo>
                    <a:pt x="32400" y="7313"/>
                  </a:lnTo>
                  <a:lnTo>
                    <a:pt x="32020" y="7168"/>
                  </a:lnTo>
                  <a:lnTo>
                    <a:pt x="29179" y="6499"/>
                  </a:lnTo>
                  <a:lnTo>
                    <a:pt x="27007" y="6227"/>
                  </a:lnTo>
                  <a:lnTo>
                    <a:pt x="25305" y="6137"/>
                  </a:lnTo>
                  <a:lnTo>
                    <a:pt x="24364" y="6119"/>
                  </a:lnTo>
                  <a:lnTo>
                    <a:pt x="23441" y="6137"/>
                  </a:lnTo>
                  <a:lnTo>
                    <a:pt x="21739" y="6227"/>
                  </a:lnTo>
                  <a:lnTo>
                    <a:pt x="19567" y="6499"/>
                  </a:lnTo>
                  <a:lnTo>
                    <a:pt x="16707" y="7168"/>
                  </a:lnTo>
                  <a:lnTo>
                    <a:pt x="16345" y="7313"/>
                  </a:lnTo>
                  <a:lnTo>
                    <a:pt x="16255" y="7042"/>
                  </a:lnTo>
                  <a:lnTo>
                    <a:pt x="15513" y="5304"/>
                  </a:lnTo>
                  <a:lnTo>
                    <a:pt x="14734" y="3838"/>
                  </a:lnTo>
                  <a:lnTo>
                    <a:pt x="13721" y="2354"/>
                  </a:lnTo>
                  <a:lnTo>
                    <a:pt x="12816" y="1358"/>
                  </a:lnTo>
                  <a:lnTo>
                    <a:pt x="12146" y="815"/>
                  </a:lnTo>
                  <a:lnTo>
                    <a:pt x="11422" y="381"/>
                  </a:lnTo>
                  <a:lnTo>
                    <a:pt x="10644" y="109"/>
                  </a:lnTo>
                  <a:lnTo>
                    <a:pt x="9811" y="1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3135309" y="1303532"/>
              <a:ext cx="1361619" cy="1229402"/>
            </a:xfrm>
            <a:custGeom>
              <a:avLst/>
              <a:gdLst/>
              <a:ahLst/>
              <a:cxnLst/>
              <a:rect l="l" t="t" r="r" b="b"/>
              <a:pathLst>
                <a:path w="42862" h="38700" extrusionOk="0">
                  <a:moveTo>
                    <a:pt x="3928" y="1"/>
                  </a:moveTo>
                  <a:lnTo>
                    <a:pt x="3059" y="127"/>
                  </a:lnTo>
                  <a:lnTo>
                    <a:pt x="2607" y="272"/>
                  </a:lnTo>
                  <a:lnTo>
                    <a:pt x="2245" y="417"/>
                  </a:lnTo>
                  <a:lnTo>
                    <a:pt x="1557" y="779"/>
                  </a:lnTo>
                  <a:lnTo>
                    <a:pt x="598" y="1485"/>
                  </a:lnTo>
                  <a:lnTo>
                    <a:pt x="0" y="2064"/>
                  </a:lnTo>
                  <a:lnTo>
                    <a:pt x="724" y="2010"/>
                  </a:lnTo>
                  <a:lnTo>
                    <a:pt x="2064" y="2064"/>
                  </a:lnTo>
                  <a:lnTo>
                    <a:pt x="3295" y="2300"/>
                  </a:lnTo>
                  <a:lnTo>
                    <a:pt x="4417" y="2752"/>
                  </a:lnTo>
                  <a:lnTo>
                    <a:pt x="5449" y="3494"/>
                  </a:lnTo>
                  <a:lnTo>
                    <a:pt x="6408" y="4562"/>
                  </a:lnTo>
                  <a:lnTo>
                    <a:pt x="7295" y="5992"/>
                  </a:lnTo>
                  <a:lnTo>
                    <a:pt x="8127" y="7820"/>
                  </a:lnTo>
                  <a:lnTo>
                    <a:pt x="8508" y="8906"/>
                  </a:lnTo>
                  <a:lnTo>
                    <a:pt x="8652" y="9286"/>
                  </a:lnTo>
                  <a:lnTo>
                    <a:pt x="9014" y="9956"/>
                  </a:lnTo>
                  <a:lnTo>
                    <a:pt x="9449" y="10517"/>
                  </a:lnTo>
                  <a:lnTo>
                    <a:pt x="9956" y="10951"/>
                  </a:lnTo>
                  <a:lnTo>
                    <a:pt x="10517" y="11313"/>
                  </a:lnTo>
                  <a:lnTo>
                    <a:pt x="11150" y="11603"/>
                  </a:lnTo>
                  <a:lnTo>
                    <a:pt x="12182" y="11875"/>
                  </a:lnTo>
                  <a:lnTo>
                    <a:pt x="13702" y="12037"/>
                  </a:lnTo>
                  <a:lnTo>
                    <a:pt x="15331" y="12037"/>
                  </a:lnTo>
                  <a:lnTo>
                    <a:pt x="17865" y="11893"/>
                  </a:lnTo>
                  <a:lnTo>
                    <a:pt x="19513" y="11802"/>
                  </a:lnTo>
                  <a:lnTo>
                    <a:pt x="21558" y="11712"/>
                  </a:lnTo>
                  <a:lnTo>
                    <a:pt x="24671" y="11531"/>
                  </a:lnTo>
                  <a:lnTo>
                    <a:pt x="26717" y="11513"/>
                  </a:lnTo>
                  <a:lnTo>
                    <a:pt x="28708" y="11675"/>
                  </a:lnTo>
                  <a:lnTo>
                    <a:pt x="30119" y="11947"/>
                  </a:lnTo>
                  <a:lnTo>
                    <a:pt x="31024" y="12237"/>
                  </a:lnTo>
                  <a:lnTo>
                    <a:pt x="31893" y="12599"/>
                  </a:lnTo>
                  <a:lnTo>
                    <a:pt x="32708" y="13051"/>
                  </a:lnTo>
                  <a:lnTo>
                    <a:pt x="33468" y="13630"/>
                  </a:lnTo>
                  <a:lnTo>
                    <a:pt x="34192" y="14318"/>
                  </a:lnTo>
                  <a:lnTo>
                    <a:pt x="34518" y="14716"/>
                  </a:lnTo>
                  <a:lnTo>
                    <a:pt x="34862" y="15169"/>
                  </a:lnTo>
                  <a:lnTo>
                    <a:pt x="35495" y="16164"/>
                  </a:lnTo>
                  <a:lnTo>
                    <a:pt x="36346" y="17775"/>
                  </a:lnTo>
                  <a:lnTo>
                    <a:pt x="37269" y="20201"/>
                  </a:lnTo>
                  <a:lnTo>
                    <a:pt x="37993" y="22789"/>
                  </a:lnTo>
                  <a:lnTo>
                    <a:pt x="38536" y="25468"/>
                  </a:lnTo>
                  <a:lnTo>
                    <a:pt x="38970" y="28165"/>
                  </a:lnTo>
                  <a:lnTo>
                    <a:pt x="39423" y="32075"/>
                  </a:lnTo>
                  <a:lnTo>
                    <a:pt x="39640" y="34391"/>
                  </a:lnTo>
                  <a:lnTo>
                    <a:pt x="39749" y="35496"/>
                  </a:lnTo>
                  <a:lnTo>
                    <a:pt x="39713" y="37649"/>
                  </a:lnTo>
                  <a:lnTo>
                    <a:pt x="39586" y="38699"/>
                  </a:lnTo>
                  <a:lnTo>
                    <a:pt x="40002" y="37686"/>
                  </a:lnTo>
                  <a:lnTo>
                    <a:pt x="40762" y="35568"/>
                  </a:lnTo>
                  <a:lnTo>
                    <a:pt x="41414" y="33342"/>
                  </a:lnTo>
                  <a:lnTo>
                    <a:pt x="41939" y="31043"/>
                  </a:lnTo>
                  <a:lnTo>
                    <a:pt x="42355" y="28690"/>
                  </a:lnTo>
                  <a:lnTo>
                    <a:pt x="42663" y="26282"/>
                  </a:lnTo>
                  <a:lnTo>
                    <a:pt x="42826" y="23857"/>
                  </a:lnTo>
                  <a:lnTo>
                    <a:pt x="42862" y="21432"/>
                  </a:lnTo>
                  <a:lnTo>
                    <a:pt x="42808" y="20219"/>
                  </a:lnTo>
                  <a:lnTo>
                    <a:pt x="42735" y="18735"/>
                  </a:lnTo>
                  <a:lnTo>
                    <a:pt x="42373" y="15658"/>
                  </a:lnTo>
                  <a:lnTo>
                    <a:pt x="41812" y="12544"/>
                  </a:lnTo>
                  <a:lnTo>
                    <a:pt x="41016" y="9522"/>
                  </a:lnTo>
                  <a:lnTo>
                    <a:pt x="40237" y="7404"/>
                  </a:lnTo>
                  <a:lnTo>
                    <a:pt x="39658" y="6082"/>
                  </a:lnTo>
                  <a:lnTo>
                    <a:pt x="39025" y="4834"/>
                  </a:lnTo>
                  <a:lnTo>
                    <a:pt x="38319" y="3693"/>
                  </a:lnTo>
                  <a:lnTo>
                    <a:pt x="37559" y="2680"/>
                  </a:lnTo>
                  <a:lnTo>
                    <a:pt x="36726" y="1793"/>
                  </a:lnTo>
                  <a:lnTo>
                    <a:pt x="35839" y="1051"/>
                  </a:lnTo>
                  <a:lnTo>
                    <a:pt x="34880" y="489"/>
                  </a:lnTo>
                  <a:lnTo>
                    <a:pt x="34373" y="272"/>
                  </a:lnTo>
                  <a:lnTo>
                    <a:pt x="33920" y="127"/>
                  </a:lnTo>
                  <a:lnTo>
                    <a:pt x="33052" y="1"/>
                  </a:lnTo>
                  <a:lnTo>
                    <a:pt x="32219" y="109"/>
                  </a:lnTo>
                  <a:lnTo>
                    <a:pt x="31441" y="381"/>
                  </a:lnTo>
                  <a:lnTo>
                    <a:pt x="30717" y="815"/>
                  </a:lnTo>
                  <a:lnTo>
                    <a:pt x="30047" y="1358"/>
                  </a:lnTo>
                  <a:lnTo>
                    <a:pt x="29124" y="2354"/>
                  </a:lnTo>
                  <a:lnTo>
                    <a:pt x="28110" y="3838"/>
                  </a:lnTo>
                  <a:lnTo>
                    <a:pt x="27332" y="5304"/>
                  </a:lnTo>
                  <a:lnTo>
                    <a:pt x="26608" y="7042"/>
                  </a:lnTo>
                  <a:lnTo>
                    <a:pt x="26517" y="7313"/>
                  </a:lnTo>
                  <a:lnTo>
                    <a:pt x="26137" y="7168"/>
                  </a:lnTo>
                  <a:lnTo>
                    <a:pt x="23296" y="6499"/>
                  </a:lnTo>
                  <a:lnTo>
                    <a:pt x="21124" y="6227"/>
                  </a:lnTo>
                  <a:lnTo>
                    <a:pt x="19422" y="6137"/>
                  </a:lnTo>
                  <a:lnTo>
                    <a:pt x="18481" y="6119"/>
                  </a:lnTo>
                  <a:lnTo>
                    <a:pt x="17558" y="6137"/>
                  </a:lnTo>
                  <a:lnTo>
                    <a:pt x="15856" y="6227"/>
                  </a:lnTo>
                  <a:lnTo>
                    <a:pt x="13684" y="6499"/>
                  </a:lnTo>
                  <a:lnTo>
                    <a:pt x="10824" y="7168"/>
                  </a:lnTo>
                  <a:lnTo>
                    <a:pt x="10462" y="7313"/>
                  </a:lnTo>
                  <a:lnTo>
                    <a:pt x="10372" y="7042"/>
                  </a:lnTo>
                  <a:lnTo>
                    <a:pt x="9630" y="5304"/>
                  </a:lnTo>
                  <a:lnTo>
                    <a:pt x="8851" y="3838"/>
                  </a:lnTo>
                  <a:lnTo>
                    <a:pt x="7838" y="2354"/>
                  </a:lnTo>
                  <a:lnTo>
                    <a:pt x="6933" y="1358"/>
                  </a:lnTo>
                  <a:lnTo>
                    <a:pt x="6263" y="815"/>
                  </a:lnTo>
                  <a:lnTo>
                    <a:pt x="5539" y="381"/>
                  </a:lnTo>
                  <a:lnTo>
                    <a:pt x="4761" y="109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rgbClr val="A29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3779872" y="1499601"/>
              <a:ext cx="98956" cy="64456"/>
            </a:xfrm>
            <a:custGeom>
              <a:avLst/>
              <a:gdLst/>
              <a:ahLst/>
              <a:cxnLst/>
              <a:rect l="l" t="t" r="r" b="b"/>
              <a:pathLst>
                <a:path w="3115" h="2029" extrusionOk="0">
                  <a:moveTo>
                    <a:pt x="37" y="1"/>
                  </a:moveTo>
                  <a:lnTo>
                    <a:pt x="1" y="164"/>
                  </a:lnTo>
                  <a:lnTo>
                    <a:pt x="19" y="490"/>
                  </a:lnTo>
                  <a:lnTo>
                    <a:pt x="200" y="996"/>
                  </a:lnTo>
                  <a:lnTo>
                    <a:pt x="671" y="1612"/>
                  </a:lnTo>
                  <a:lnTo>
                    <a:pt x="1123" y="1902"/>
                  </a:lnTo>
                  <a:lnTo>
                    <a:pt x="1449" y="2010"/>
                  </a:lnTo>
                  <a:lnTo>
                    <a:pt x="1612" y="2028"/>
                  </a:lnTo>
                  <a:lnTo>
                    <a:pt x="2010" y="1992"/>
                  </a:lnTo>
                  <a:lnTo>
                    <a:pt x="2607" y="1721"/>
                  </a:lnTo>
                  <a:lnTo>
                    <a:pt x="2969" y="1250"/>
                  </a:lnTo>
                  <a:lnTo>
                    <a:pt x="3114" y="671"/>
                  </a:lnTo>
                  <a:lnTo>
                    <a:pt x="3078" y="345"/>
                  </a:lnTo>
                  <a:lnTo>
                    <a:pt x="1720" y="14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3599337" y="1497886"/>
              <a:ext cx="118493" cy="71922"/>
            </a:xfrm>
            <a:custGeom>
              <a:avLst/>
              <a:gdLst/>
              <a:ahLst/>
              <a:cxnLst/>
              <a:rect l="l" t="t" r="r" b="b"/>
              <a:pathLst>
                <a:path w="3730" h="2264" extrusionOk="0">
                  <a:moveTo>
                    <a:pt x="3729" y="1"/>
                  </a:moveTo>
                  <a:lnTo>
                    <a:pt x="2697" y="19"/>
                  </a:lnTo>
                  <a:lnTo>
                    <a:pt x="833" y="145"/>
                  </a:lnTo>
                  <a:lnTo>
                    <a:pt x="0" y="254"/>
                  </a:lnTo>
                  <a:lnTo>
                    <a:pt x="18" y="761"/>
                  </a:lnTo>
                  <a:lnTo>
                    <a:pt x="181" y="1431"/>
                  </a:lnTo>
                  <a:lnTo>
                    <a:pt x="380" y="1793"/>
                  </a:lnTo>
                  <a:lnTo>
                    <a:pt x="670" y="2064"/>
                  </a:lnTo>
                  <a:lnTo>
                    <a:pt x="1050" y="2245"/>
                  </a:lnTo>
                  <a:lnTo>
                    <a:pt x="1521" y="2263"/>
                  </a:lnTo>
                  <a:lnTo>
                    <a:pt x="2118" y="2137"/>
                  </a:lnTo>
                  <a:lnTo>
                    <a:pt x="2462" y="1992"/>
                  </a:lnTo>
                  <a:lnTo>
                    <a:pt x="2752" y="1829"/>
                  </a:lnTo>
                  <a:lnTo>
                    <a:pt x="3222" y="1413"/>
                  </a:lnTo>
                  <a:lnTo>
                    <a:pt x="3530" y="906"/>
                  </a:lnTo>
                  <a:lnTo>
                    <a:pt x="3693" y="308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4389967" y="1868772"/>
              <a:ext cx="106389" cy="204170"/>
            </a:xfrm>
            <a:custGeom>
              <a:avLst/>
              <a:gdLst/>
              <a:ahLst/>
              <a:cxnLst/>
              <a:rect l="l" t="t" r="r" b="b"/>
              <a:pathLst>
                <a:path w="3349" h="6427" extrusionOk="0">
                  <a:moveTo>
                    <a:pt x="3132" y="0"/>
                  </a:moveTo>
                  <a:lnTo>
                    <a:pt x="2734" y="91"/>
                  </a:lnTo>
                  <a:lnTo>
                    <a:pt x="1973" y="399"/>
                  </a:lnTo>
                  <a:lnTo>
                    <a:pt x="1304" y="815"/>
                  </a:lnTo>
                  <a:lnTo>
                    <a:pt x="724" y="1322"/>
                  </a:lnTo>
                  <a:lnTo>
                    <a:pt x="290" y="1919"/>
                  </a:lnTo>
                  <a:lnTo>
                    <a:pt x="37" y="2607"/>
                  </a:lnTo>
                  <a:lnTo>
                    <a:pt x="0" y="3367"/>
                  </a:lnTo>
                  <a:lnTo>
                    <a:pt x="181" y="4182"/>
                  </a:lnTo>
                  <a:lnTo>
                    <a:pt x="399" y="4616"/>
                  </a:lnTo>
                  <a:lnTo>
                    <a:pt x="634" y="5032"/>
                  </a:lnTo>
                  <a:lnTo>
                    <a:pt x="1267" y="5702"/>
                  </a:lnTo>
                  <a:lnTo>
                    <a:pt x="2009" y="6136"/>
                  </a:lnTo>
                  <a:lnTo>
                    <a:pt x="2860" y="6390"/>
                  </a:lnTo>
                  <a:lnTo>
                    <a:pt x="3295" y="6426"/>
                  </a:lnTo>
                  <a:lnTo>
                    <a:pt x="3349" y="5430"/>
                  </a:lnTo>
                  <a:lnTo>
                    <a:pt x="3349" y="3421"/>
                  </a:lnTo>
                  <a:lnTo>
                    <a:pt x="3313" y="2426"/>
                  </a:lnTo>
                  <a:lnTo>
                    <a:pt x="3258" y="1231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2948993" y="1771023"/>
              <a:ext cx="120780" cy="212779"/>
            </a:xfrm>
            <a:custGeom>
              <a:avLst/>
              <a:gdLst/>
              <a:ahLst/>
              <a:cxnLst/>
              <a:rect l="l" t="t" r="r" b="b"/>
              <a:pathLst>
                <a:path w="3802" h="6698" extrusionOk="0">
                  <a:moveTo>
                    <a:pt x="616" y="0"/>
                  </a:moveTo>
                  <a:lnTo>
                    <a:pt x="399" y="1394"/>
                  </a:lnTo>
                  <a:lnTo>
                    <a:pt x="110" y="4163"/>
                  </a:lnTo>
                  <a:lnTo>
                    <a:pt x="37" y="5503"/>
                  </a:lnTo>
                  <a:lnTo>
                    <a:pt x="1" y="6100"/>
                  </a:lnTo>
                  <a:lnTo>
                    <a:pt x="1" y="6697"/>
                  </a:lnTo>
                  <a:lnTo>
                    <a:pt x="544" y="6535"/>
                  </a:lnTo>
                  <a:lnTo>
                    <a:pt x="1539" y="6100"/>
                  </a:lnTo>
                  <a:lnTo>
                    <a:pt x="2408" y="5430"/>
                  </a:lnTo>
                  <a:lnTo>
                    <a:pt x="3132" y="4507"/>
                  </a:lnTo>
                  <a:lnTo>
                    <a:pt x="3404" y="3928"/>
                  </a:lnTo>
                  <a:lnTo>
                    <a:pt x="3621" y="3421"/>
                  </a:lnTo>
                  <a:lnTo>
                    <a:pt x="3802" y="2534"/>
                  </a:lnTo>
                  <a:lnTo>
                    <a:pt x="3748" y="1810"/>
                  </a:lnTo>
                  <a:lnTo>
                    <a:pt x="3494" y="1213"/>
                  </a:lnTo>
                  <a:lnTo>
                    <a:pt x="3060" y="761"/>
                  </a:lnTo>
                  <a:lnTo>
                    <a:pt x="2481" y="417"/>
                  </a:lnTo>
                  <a:lnTo>
                    <a:pt x="1793" y="181"/>
                  </a:lnTo>
                  <a:lnTo>
                    <a:pt x="1033" y="37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3717798" y="1581847"/>
              <a:ext cx="89140" cy="75924"/>
            </a:xfrm>
            <a:custGeom>
              <a:avLst/>
              <a:gdLst/>
              <a:ahLst/>
              <a:cxnLst/>
              <a:rect l="l" t="t" r="r" b="b"/>
              <a:pathLst>
                <a:path w="2806" h="2390" extrusionOk="0">
                  <a:moveTo>
                    <a:pt x="1484" y="0"/>
                  </a:moveTo>
                  <a:lnTo>
                    <a:pt x="1213" y="18"/>
                  </a:lnTo>
                  <a:lnTo>
                    <a:pt x="923" y="91"/>
                  </a:lnTo>
                  <a:lnTo>
                    <a:pt x="453" y="344"/>
                  </a:lnTo>
                  <a:lnTo>
                    <a:pt x="145" y="724"/>
                  </a:lnTo>
                  <a:lnTo>
                    <a:pt x="0" y="1177"/>
                  </a:lnTo>
                  <a:lnTo>
                    <a:pt x="18" y="1430"/>
                  </a:lnTo>
                  <a:lnTo>
                    <a:pt x="72" y="1666"/>
                  </a:lnTo>
                  <a:lnTo>
                    <a:pt x="362" y="2046"/>
                  </a:lnTo>
                  <a:lnTo>
                    <a:pt x="778" y="2299"/>
                  </a:lnTo>
                  <a:lnTo>
                    <a:pt x="1321" y="2390"/>
                  </a:lnTo>
                  <a:lnTo>
                    <a:pt x="1593" y="2371"/>
                  </a:lnTo>
                  <a:lnTo>
                    <a:pt x="1882" y="2299"/>
                  </a:lnTo>
                  <a:lnTo>
                    <a:pt x="2335" y="2046"/>
                  </a:lnTo>
                  <a:lnTo>
                    <a:pt x="2661" y="1666"/>
                  </a:lnTo>
                  <a:lnTo>
                    <a:pt x="2806" y="1213"/>
                  </a:lnTo>
                  <a:lnTo>
                    <a:pt x="2788" y="960"/>
                  </a:lnTo>
                  <a:lnTo>
                    <a:pt x="2733" y="724"/>
                  </a:lnTo>
                  <a:lnTo>
                    <a:pt x="2444" y="344"/>
                  </a:lnTo>
                  <a:lnTo>
                    <a:pt x="2009" y="91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2979490" y="2006770"/>
              <a:ext cx="90283" cy="97780"/>
            </a:xfrm>
            <a:custGeom>
              <a:avLst/>
              <a:gdLst/>
              <a:ahLst/>
              <a:cxnLst/>
              <a:rect l="l" t="t" r="r" b="b"/>
              <a:pathLst>
                <a:path w="2842" h="3078" extrusionOk="0">
                  <a:moveTo>
                    <a:pt x="1901" y="0"/>
                  </a:moveTo>
                  <a:lnTo>
                    <a:pt x="1358" y="181"/>
                  </a:lnTo>
                  <a:lnTo>
                    <a:pt x="833" y="580"/>
                  </a:lnTo>
                  <a:lnTo>
                    <a:pt x="579" y="851"/>
                  </a:lnTo>
                  <a:lnTo>
                    <a:pt x="362" y="1141"/>
                  </a:lnTo>
                  <a:lnTo>
                    <a:pt x="91" y="1756"/>
                  </a:lnTo>
                  <a:lnTo>
                    <a:pt x="0" y="2317"/>
                  </a:lnTo>
                  <a:lnTo>
                    <a:pt x="127" y="2770"/>
                  </a:lnTo>
                  <a:lnTo>
                    <a:pt x="290" y="2933"/>
                  </a:lnTo>
                  <a:lnTo>
                    <a:pt x="471" y="3041"/>
                  </a:lnTo>
                  <a:lnTo>
                    <a:pt x="960" y="3078"/>
                  </a:lnTo>
                  <a:lnTo>
                    <a:pt x="1484" y="2897"/>
                  </a:lnTo>
                  <a:lnTo>
                    <a:pt x="2027" y="2498"/>
                  </a:lnTo>
                  <a:lnTo>
                    <a:pt x="2263" y="2227"/>
                  </a:lnTo>
                  <a:lnTo>
                    <a:pt x="2480" y="1937"/>
                  </a:lnTo>
                  <a:lnTo>
                    <a:pt x="2770" y="1322"/>
                  </a:lnTo>
                  <a:lnTo>
                    <a:pt x="2842" y="761"/>
                  </a:lnTo>
                  <a:lnTo>
                    <a:pt x="2715" y="308"/>
                  </a:lnTo>
                  <a:lnTo>
                    <a:pt x="2570" y="145"/>
                  </a:lnTo>
                  <a:lnTo>
                    <a:pt x="2371" y="37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3133022" y="1890056"/>
              <a:ext cx="87424" cy="118461"/>
            </a:xfrm>
            <a:custGeom>
              <a:avLst/>
              <a:gdLst/>
              <a:ahLst/>
              <a:cxnLst/>
              <a:rect l="l" t="t" r="r" b="b"/>
              <a:pathLst>
                <a:path w="2752" h="3729" extrusionOk="0">
                  <a:moveTo>
                    <a:pt x="2100" y="0"/>
                  </a:moveTo>
                  <a:lnTo>
                    <a:pt x="1593" y="73"/>
                  </a:lnTo>
                  <a:lnTo>
                    <a:pt x="1050" y="416"/>
                  </a:lnTo>
                  <a:lnTo>
                    <a:pt x="561" y="959"/>
                  </a:lnTo>
                  <a:lnTo>
                    <a:pt x="362" y="1321"/>
                  </a:lnTo>
                  <a:lnTo>
                    <a:pt x="181" y="1702"/>
                  </a:lnTo>
                  <a:lnTo>
                    <a:pt x="0" y="2407"/>
                  </a:lnTo>
                  <a:lnTo>
                    <a:pt x="18" y="3041"/>
                  </a:lnTo>
                  <a:lnTo>
                    <a:pt x="253" y="3512"/>
                  </a:lnTo>
                  <a:lnTo>
                    <a:pt x="453" y="3638"/>
                  </a:lnTo>
                  <a:lnTo>
                    <a:pt x="670" y="3729"/>
                  </a:lnTo>
                  <a:lnTo>
                    <a:pt x="1177" y="3656"/>
                  </a:lnTo>
                  <a:lnTo>
                    <a:pt x="1701" y="3312"/>
                  </a:lnTo>
                  <a:lnTo>
                    <a:pt x="2190" y="2751"/>
                  </a:lnTo>
                  <a:lnTo>
                    <a:pt x="2407" y="2389"/>
                  </a:lnTo>
                  <a:lnTo>
                    <a:pt x="2570" y="2027"/>
                  </a:lnTo>
                  <a:lnTo>
                    <a:pt x="2751" y="1303"/>
                  </a:lnTo>
                  <a:lnTo>
                    <a:pt x="2733" y="688"/>
                  </a:lnTo>
                  <a:lnTo>
                    <a:pt x="2516" y="217"/>
                  </a:lnTo>
                  <a:lnTo>
                    <a:pt x="2317" y="91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4221472" y="1858415"/>
              <a:ext cx="55244" cy="93746"/>
            </a:xfrm>
            <a:custGeom>
              <a:avLst/>
              <a:gdLst/>
              <a:ahLst/>
              <a:cxnLst/>
              <a:rect l="l" t="t" r="r" b="b"/>
              <a:pathLst>
                <a:path w="1739" h="2951" extrusionOk="0">
                  <a:moveTo>
                    <a:pt x="544" y="1"/>
                  </a:moveTo>
                  <a:lnTo>
                    <a:pt x="399" y="37"/>
                  </a:lnTo>
                  <a:lnTo>
                    <a:pt x="254" y="109"/>
                  </a:lnTo>
                  <a:lnTo>
                    <a:pt x="55" y="417"/>
                  </a:lnTo>
                  <a:lnTo>
                    <a:pt x="1" y="869"/>
                  </a:lnTo>
                  <a:lnTo>
                    <a:pt x="55" y="1412"/>
                  </a:lnTo>
                  <a:lnTo>
                    <a:pt x="146" y="1720"/>
                  </a:lnTo>
                  <a:lnTo>
                    <a:pt x="254" y="2010"/>
                  </a:lnTo>
                  <a:lnTo>
                    <a:pt x="526" y="2480"/>
                  </a:lnTo>
                  <a:lnTo>
                    <a:pt x="852" y="2806"/>
                  </a:lnTo>
                  <a:lnTo>
                    <a:pt x="1177" y="2951"/>
                  </a:lnTo>
                  <a:lnTo>
                    <a:pt x="1340" y="2915"/>
                  </a:lnTo>
                  <a:lnTo>
                    <a:pt x="1485" y="2842"/>
                  </a:lnTo>
                  <a:lnTo>
                    <a:pt x="1666" y="2535"/>
                  </a:lnTo>
                  <a:lnTo>
                    <a:pt x="1739" y="2082"/>
                  </a:lnTo>
                  <a:lnTo>
                    <a:pt x="1684" y="1539"/>
                  </a:lnTo>
                  <a:lnTo>
                    <a:pt x="1594" y="1231"/>
                  </a:lnTo>
                  <a:lnTo>
                    <a:pt x="1485" y="942"/>
                  </a:lnTo>
                  <a:lnTo>
                    <a:pt x="1214" y="471"/>
                  </a:lnTo>
                  <a:lnTo>
                    <a:pt x="888" y="145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4289327" y="1968807"/>
              <a:ext cx="39709" cy="49494"/>
            </a:xfrm>
            <a:custGeom>
              <a:avLst/>
              <a:gdLst/>
              <a:ahLst/>
              <a:cxnLst/>
              <a:rect l="l" t="t" r="r" b="b"/>
              <a:pathLst>
                <a:path w="1250" h="1558" extrusionOk="0">
                  <a:moveTo>
                    <a:pt x="490" y="1"/>
                  </a:moveTo>
                  <a:lnTo>
                    <a:pt x="363" y="37"/>
                  </a:lnTo>
                  <a:lnTo>
                    <a:pt x="254" y="73"/>
                  </a:lnTo>
                  <a:lnTo>
                    <a:pt x="73" y="272"/>
                  </a:lnTo>
                  <a:lnTo>
                    <a:pt x="1" y="526"/>
                  </a:lnTo>
                  <a:lnTo>
                    <a:pt x="1" y="815"/>
                  </a:lnTo>
                  <a:lnTo>
                    <a:pt x="37" y="978"/>
                  </a:lnTo>
                  <a:lnTo>
                    <a:pt x="109" y="1123"/>
                  </a:lnTo>
                  <a:lnTo>
                    <a:pt x="290" y="1358"/>
                  </a:lnTo>
                  <a:lnTo>
                    <a:pt x="508" y="1503"/>
                  </a:lnTo>
                  <a:lnTo>
                    <a:pt x="761" y="1557"/>
                  </a:lnTo>
                  <a:lnTo>
                    <a:pt x="870" y="1521"/>
                  </a:lnTo>
                  <a:lnTo>
                    <a:pt x="996" y="1467"/>
                  </a:lnTo>
                  <a:lnTo>
                    <a:pt x="1159" y="1286"/>
                  </a:lnTo>
                  <a:lnTo>
                    <a:pt x="1250" y="1033"/>
                  </a:lnTo>
                  <a:lnTo>
                    <a:pt x="1232" y="725"/>
                  </a:lnTo>
                  <a:lnTo>
                    <a:pt x="1195" y="580"/>
                  </a:lnTo>
                  <a:lnTo>
                    <a:pt x="1141" y="435"/>
                  </a:lnTo>
                  <a:lnTo>
                    <a:pt x="960" y="182"/>
                  </a:lnTo>
                  <a:lnTo>
                    <a:pt x="725" y="3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3110022" y="1740558"/>
              <a:ext cx="39678" cy="49462"/>
            </a:xfrm>
            <a:custGeom>
              <a:avLst/>
              <a:gdLst/>
              <a:ahLst/>
              <a:cxnLst/>
              <a:rect l="l" t="t" r="r" b="b"/>
              <a:pathLst>
                <a:path w="1249" h="1557" extrusionOk="0">
                  <a:moveTo>
                    <a:pt x="489" y="0"/>
                  </a:moveTo>
                  <a:lnTo>
                    <a:pt x="362" y="36"/>
                  </a:lnTo>
                  <a:lnTo>
                    <a:pt x="253" y="91"/>
                  </a:lnTo>
                  <a:lnTo>
                    <a:pt x="91" y="272"/>
                  </a:lnTo>
                  <a:lnTo>
                    <a:pt x="0" y="525"/>
                  </a:lnTo>
                  <a:lnTo>
                    <a:pt x="0" y="815"/>
                  </a:lnTo>
                  <a:lnTo>
                    <a:pt x="54" y="977"/>
                  </a:lnTo>
                  <a:lnTo>
                    <a:pt x="109" y="1122"/>
                  </a:lnTo>
                  <a:lnTo>
                    <a:pt x="290" y="1358"/>
                  </a:lnTo>
                  <a:lnTo>
                    <a:pt x="525" y="1520"/>
                  </a:lnTo>
                  <a:lnTo>
                    <a:pt x="760" y="1557"/>
                  </a:lnTo>
                  <a:lnTo>
                    <a:pt x="887" y="1520"/>
                  </a:lnTo>
                  <a:lnTo>
                    <a:pt x="996" y="1466"/>
                  </a:lnTo>
                  <a:lnTo>
                    <a:pt x="1177" y="1285"/>
                  </a:lnTo>
                  <a:lnTo>
                    <a:pt x="1249" y="1032"/>
                  </a:lnTo>
                  <a:lnTo>
                    <a:pt x="1249" y="742"/>
                  </a:lnTo>
                  <a:lnTo>
                    <a:pt x="1213" y="579"/>
                  </a:lnTo>
                  <a:lnTo>
                    <a:pt x="1140" y="434"/>
                  </a:lnTo>
                  <a:lnTo>
                    <a:pt x="959" y="199"/>
                  </a:lnTo>
                  <a:lnTo>
                    <a:pt x="742" y="3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4338218" y="2088412"/>
              <a:ext cx="71890" cy="84565"/>
            </a:xfrm>
            <a:custGeom>
              <a:avLst/>
              <a:gdLst/>
              <a:ahLst/>
              <a:cxnLst/>
              <a:rect l="l" t="t" r="r" b="b"/>
              <a:pathLst>
                <a:path w="2263" h="2662" extrusionOk="0">
                  <a:moveTo>
                    <a:pt x="779" y="1"/>
                  </a:moveTo>
                  <a:lnTo>
                    <a:pt x="561" y="73"/>
                  </a:lnTo>
                  <a:lnTo>
                    <a:pt x="380" y="182"/>
                  </a:lnTo>
                  <a:lnTo>
                    <a:pt x="127" y="526"/>
                  </a:lnTo>
                  <a:lnTo>
                    <a:pt x="0" y="996"/>
                  </a:lnTo>
                  <a:lnTo>
                    <a:pt x="73" y="1503"/>
                  </a:lnTo>
                  <a:lnTo>
                    <a:pt x="163" y="1775"/>
                  </a:lnTo>
                  <a:lnTo>
                    <a:pt x="290" y="2028"/>
                  </a:lnTo>
                  <a:lnTo>
                    <a:pt x="652" y="2408"/>
                  </a:lnTo>
                  <a:lnTo>
                    <a:pt x="1068" y="2643"/>
                  </a:lnTo>
                  <a:lnTo>
                    <a:pt x="1503" y="2661"/>
                  </a:lnTo>
                  <a:lnTo>
                    <a:pt x="1702" y="2589"/>
                  </a:lnTo>
                  <a:lnTo>
                    <a:pt x="1901" y="2499"/>
                  </a:lnTo>
                  <a:lnTo>
                    <a:pt x="2154" y="2137"/>
                  </a:lnTo>
                  <a:lnTo>
                    <a:pt x="2263" y="1684"/>
                  </a:lnTo>
                  <a:lnTo>
                    <a:pt x="2209" y="1159"/>
                  </a:lnTo>
                  <a:lnTo>
                    <a:pt x="2118" y="906"/>
                  </a:lnTo>
                  <a:lnTo>
                    <a:pt x="1973" y="652"/>
                  </a:lnTo>
                  <a:lnTo>
                    <a:pt x="1629" y="254"/>
                  </a:lnTo>
                  <a:lnTo>
                    <a:pt x="1213" y="37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3250308" y="2062553"/>
              <a:ext cx="944765" cy="827448"/>
            </a:xfrm>
            <a:custGeom>
              <a:avLst/>
              <a:gdLst/>
              <a:ahLst/>
              <a:cxnLst/>
              <a:rect l="l" t="t" r="r" b="b"/>
              <a:pathLst>
                <a:path w="29740" h="26047" extrusionOk="0">
                  <a:moveTo>
                    <a:pt x="14861" y="0"/>
                  </a:moveTo>
                  <a:lnTo>
                    <a:pt x="14101" y="18"/>
                  </a:lnTo>
                  <a:lnTo>
                    <a:pt x="12598" y="199"/>
                  </a:lnTo>
                  <a:lnTo>
                    <a:pt x="11150" y="579"/>
                  </a:lnTo>
                  <a:lnTo>
                    <a:pt x="9757" y="1104"/>
                  </a:lnTo>
                  <a:lnTo>
                    <a:pt x="8417" y="1792"/>
                  </a:lnTo>
                  <a:lnTo>
                    <a:pt x="7150" y="2643"/>
                  </a:lnTo>
                  <a:lnTo>
                    <a:pt x="5974" y="3638"/>
                  </a:lnTo>
                  <a:lnTo>
                    <a:pt x="4869" y="4761"/>
                  </a:lnTo>
                  <a:lnTo>
                    <a:pt x="3856" y="5991"/>
                  </a:lnTo>
                  <a:lnTo>
                    <a:pt x="2951" y="7349"/>
                  </a:lnTo>
                  <a:lnTo>
                    <a:pt x="2136" y="8815"/>
                  </a:lnTo>
                  <a:lnTo>
                    <a:pt x="1467" y="10372"/>
                  </a:lnTo>
                  <a:lnTo>
                    <a:pt x="887" y="12001"/>
                  </a:lnTo>
                  <a:lnTo>
                    <a:pt x="453" y="13720"/>
                  </a:lnTo>
                  <a:lnTo>
                    <a:pt x="163" y="15512"/>
                  </a:lnTo>
                  <a:lnTo>
                    <a:pt x="0" y="17358"/>
                  </a:lnTo>
                  <a:lnTo>
                    <a:pt x="0" y="18300"/>
                  </a:lnTo>
                  <a:lnTo>
                    <a:pt x="19" y="19422"/>
                  </a:lnTo>
                  <a:lnTo>
                    <a:pt x="236" y="21576"/>
                  </a:lnTo>
                  <a:lnTo>
                    <a:pt x="417" y="22626"/>
                  </a:lnTo>
                  <a:lnTo>
                    <a:pt x="1213" y="23024"/>
                  </a:lnTo>
                  <a:lnTo>
                    <a:pt x="2842" y="23766"/>
                  </a:lnTo>
                  <a:lnTo>
                    <a:pt x="4562" y="24399"/>
                  </a:lnTo>
                  <a:lnTo>
                    <a:pt x="6336" y="24924"/>
                  </a:lnTo>
                  <a:lnTo>
                    <a:pt x="8164" y="25359"/>
                  </a:lnTo>
                  <a:lnTo>
                    <a:pt x="10046" y="25703"/>
                  </a:lnTo>
                  <a:lnTo>
                    <a:pt x="11947" y="25920"/>
                  </a:lnTo>
                  <a:lnTo>
                    <a:pt x="13883" y="26028"/>
                  </a:lnTo>
                  <a:lnTo>
                    <a:pt x="14861" y="26047"/>
                  </a:lnTo>
                  <a:lnTo>
                    <a:pt x="15838" y="26028"/>
                  </a:lnTo>
                  <a:lnTo>
                    <a:pt x="17793" y="25920"/>
                  </a:lnTo>
                  <a:lnTo>
                    <a:pt x="19694" y="25703"/>
                  </a:lnTo>
                  <a:lnTo>
                    <a:pt x="21576" y="25359"/>
                  </a:lnTo>
                  <a:lnTo>
                    <a:pt x="23404" y="24924"/>
                  </a:lnTo>
                  <a:lnTo>
                    <a:pt x="25178" y="24399"/>
                  </a:lnTo>
                  <a:lnTo>
                    <a:pt x="26898" y="23766"/>
                  </a:lnTo>
                  <a:lnTo>
                    <a:pt x="28527" y="23024"/>
                  </a:lnTo>
                  <a:lnTo>
                    <a:pt x="29323" y="22626"/>
                  </a:lnTo>
                  <a:lnTo>
                    <a:pt x="29504" y="21576"/>
                  </a:lnTo>
                  <a:lnTo>
                    <a:pt x="29721" y="19422"/>
                  </a:lnTo>
                  <a:lnTo>
                    <a:pt x="29739" y="18300"/>
                  </a:lnTo>
                  <a:lnTo>
                    <a:pt x="29721" y="17358"/>
                  </a:lnTo>
                  <a:lnTo>
                    <a:pt x="29576" y="15512"/>
                  </a:lnTo>
                  <a:lnTo>
                    <a:pt x="29287" y="13720"/>
                  </a:lnTo>
                  <a:lnTo>
                    <a:pt x="28852" y="12001"/>
                  </a:lnTo>
                  <a:lnTo>
                    <a:pt x="28273" y="10372"/>
                  </a:lnTo>
                  <a:lnTo>
                    <a:pt x="27585" y="8815"/>
                  </a:lnTo>
                  <a:lnTo>
                    <a:pt x="26789" y="7349"/>
                  </a:lnTo>
                  <a:lnTo>
                    <a:pt x="25884" y="5991"/>
                  </a:lnTo>
                  <a:lnTo>
                    <a:pt x="24870" y="4761"/>
                  </a:lnTo>
                  <a:lnTo>
                    <a:pt x="23766" y="3638"/>
                  </a:lnTo>
                  <a:lnTo>
                    <a:pt x="22590" y="2643"/>
                  </a:lnTo>
                  <a:lnTo>
                    <a:pt x="21323" y="1792"/>
                  </a:lnTo>
                  <a:lnTo>
                    <a:pt x="19983" y="1104"/>
                  </a:lnTo>
                  <a:lnTo>
                    <a:pt x="18590" y="579"/>
                  </a:lnTo>
                  <a:lnTo>
                    <a:pt x="17142" y="199"/>
                  </a:lnTo>
                  <a:lnTo>
                    <a:pt x="15639" y="18"/>
                  </a:lnTo>
                  <a:lnTo>
                    <a:pt x="14861" y="0"/>
                  </a:lnTo>
                  <a:close/>
                </a:path>
              </a:pathLst>
            </a:custGeom>
            <a:solidFill>
              <a:srgbClr val="A29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2943243" y="1299530"/>
              <a:ext cx="1285758" cy="1595078"/>
            </a:xfrm>
            <a:custGeom>
              <a:avLst/>
              <a:gdLst/>
              <a:ahLst/>
              <a:cxnLst/>
              <a:rect l="l" t="t" r="r" b="b"/>
              <a:pathLst>
                <a:path w="40474" h="50211" extrusionOk="0">
                  <a:moveTo>
                    <a:pt x="9757" y="0"/>
                  </a:moveTo>
                  <a:lnTo>
                    <a:pt x="8979" y="127"/>
                  </a:lnTo>
                  <a:lnTo>
                    <a:pt x="8599" y="253"/>
                  </a:lnTo>
                  <a:lnTo>
                    <a:pt x="8110" y="471"/>
                  </a:lnTo>
                  <a:lnTo>
                    <a:pt x="7151" y="1032"/>
                  </a:lnTo>
                  <a:lnTo>
                    <a:pt x="6282" y="1756"/>
                  </a:lnTo>
                  <a:lnTo>
                    <a:pt x="5449" y="2607"/>
                  </a:lnTo>
                  <a:lnTo>
                    <a:pt x="4689" y="3620"/>
                  </a:lnTo>
                  <a:lnTo>
                    <a:pt x="3965" y="4742"/>
                  </a:lnTo>
                  <a:lnTo>
                    <a:pt x="3331" y="5973"/>
                  </a:lnTo>
                  <a:lnTo>
                    <a:pt x="2734" y="7276"/>
                  </a:lnTo>
                  <a:lnTo>
                    <a:pt x="1956" y="9394"/>
                  </a:lnTo>
                  <a:lnTo>
                    <a:pt x="1123" y="12435"/>
                  </a:lnTo>
                  <a:lnTo>
                    <a:pt x="508" y="15603"/>
                  </a:lnTo>
                  <a:lnTo>
                    <a:pt x="146" y="18770"/>
                  </a:lnTo>
                  <a:lnTo>
                    <a:pt x="55" y="20327"/>
                  </a:lnTo>
                  <a:lnTo>
                    <a:pt x="1" y="21992"/>
                  </a:lnTo>
                  <a:lnTo>
                    <a:pt x="128" y="25359"/>
                  </a:lnTo>
                  <a:lnTo>
                    <a:pt x="490" y="28689"/>
                  </a:lnTo>
                  <a:lnTo>
                    <a:pt x="1087" y="31947"/>
                  </a:lnTo>
                  <a:lnTo>
                    <a:pt x="1920" y="35097"/>
                  </a:lnTo>
                  <a:lnTo>
                    <a:pt x="2951" y="38083"/>
                  </a:lnTo>
                  <a:lnTo>
                    <a:pt x="4182" y="40834"/>
                  </a:lnTo>
                  <a:lnTo>
                    <a:pt x="5612" y="43314"/>
                  </a:lnTo>
                  <a:lnTo>
                    <a:pt x="6390" y="44436"/>
                  </a:lnTo>
                  <a:lnTo>
                    <a:pt x="6408" y="44454"/>
                  </a:lnTo>
                  <a:lnTo>
                    <a:pt x="7295" y="45142"/>
                  </a:lnTo>
                  <a:lnTo>
                    <a:pt x="9214" y="46355"/>
                  </a:lnTo>
                  <a:lnTo>
                    <a:pt x="11277" y="47423"/>
                  </a:lnTo>
                  <a:lnTo>
                    <a:pt x="13486" y="48328"/>
                  </a:lnTo>
                  <a:lnTo>
                    <a:pt x="15802" y="49052"/>
                  </a:lnTo>
                  <a:lnTo>
                    <a:pt x="18210" y="49613"/>
                  </a:lnTo>
                  <a:lnTo>
                    <a:pt x="20708" y="49993"/>
                  </a:lnTo>
                  <a:lnTo>
                    <a:pt x="23242" y="50192"/>
                  </a:lnTo>
                  <a:lnTo>
                    <a:pt x="24527" y="50210"/>
                  </a:lnTo>
                  <a:lnTo>
                    <a:pt x="24527" y="49903"/>
                  </a:lnTo>
                  <a:lnTo>
                    <a:pt x="23260" y="49885"/>
                  </a:lnTo>
                  <a:lnTo>
                    <a:pt x="20744" y="49704"/>
                  </a:lnTo>
                  <a:lnTo>
                    <a:pt x="18282" y="49323"/>
                  </a:lnTo>
                  <a:lnTo>
                    <a:pt x="15893" y="48780"/>
                  </a:lnTo>
                  <a:lnTo>
                    <a:pt x="13612" y="48038"/>
                  </a:lnTo>
                  <a:lnTo>
                    <a:pt x="11422" y="47151"/>
                  </a:lnTo>
                  <a:lnTo>
                    <a:pt x="9377" y="46102"/>
                  </a:lnTo>
                  <a:lnTo>
                    <a:pt x="7494" y="44907"/>
                  </a:lnTo>
                  <a:lnTo>
                    <a:pt x="6626" y="44237"/>
                  </a:lnTo>
                  <a:lnTo>
                    <a:pt x="5847" y="43133"/>
                  </a:lnTo>
                  <a:lnTo>
                    <a:pt x="4435" y="40672"/>
                  </a:lnTo>
                  <a:lnTo>
                    <a:pt x="3223" y="37938"/>
                  </a:lnTo>
                  <a:lnTo>
                    <a:pt x="2191" y="34988"/>
                  </a:lnTo>
                  <a:lnTo>
                    <a:pt x="1377" y="31857"/>
                  </a:lnTo>
                  <a:lnTo>
                    <a:pt x="779" y="28635"/>
                  </a:lnTo>
                  <a:lnTo>
                    <a:pt x="417" y="25322"/>
                  </a:lnTo>
                  <a:lnTo>
                    <a:pt x="309" y="21992"/>
                  </a:lnTo>
                  <a:lnTo>
                    <a:pt x="363" y="20345"/>
                  </a:lnTo>
                  <a:lnTo>
                    <a:pt x="453" y="18806"/>
                  </a:lnTo>
                  <a:lnTo>
                    <a:pt x="815" y="15675"/>
                  </a:lnTo>
                  <a:lnTo>
                    <a:pt x="1395" y="12544"/>
                  </a:lnTo>
                  <a:lnTo>
                    <a:pt x="2209" y="9557"/>
                  </a:lnTo>
                  <a:lnTo>
                    <a:pt x="2969" y="7457"/>
                  </a:lnTo>
                  <a:lnTo>
                    <a:pt x="3549" y="6154"/>
                  </a:lnTo>
                  <a:lnTo>
                    <a:pt x="4182" y="4941"/>
                  </a:lnTo>
                  <a:lnTo>
                    <a:pt x="4888" y="3837"/>
                  </a:lnTo>
                  <a:lnTo>
                    <a:pt x="5630" y="2860"/>
                  </a:lnTo>
                  <a:lnTo>
                    <a:pt x="6445" y="2009"/>
                  </a:lnTo>
                  <a:lnTo>
                    <a:pt x="7295" y="1285"/>
                  </a:lnTo>
                  <a:lnTo>
                    <a:pt x="8218" y="742"/>
                  </a:lnTo>
                  <a:lnTo>
                    <a:pt x="8707" y="543"/>
                  </a:lnTo>
                  <a:lnTo>
                    <a:pt x="9069" y="416"/>
                  </a:lnTo>
                  <a:lnTo>
                    <a:pt x="9775" y="290"/>
                  </a:lnTo>
                  <a:lnTo>
                    <a:pt x="10463" y="326"/>
                  </a:lnTo>
                  <a:lnTo>
                    <a:pt x="11169" y="489"/>
                  </a:lnTo>
                  <a:lnTo>
                    <a:pt x="11513" y="652"/>
                  </a:lnTo>
                  <a:lnTo>
                    <a:pt x="12074" y="941"/>
                  </a:lnTo>
                  <a:lnTo>
                    <a:pt x="13087" y="1792"/>
                  </a:lnTo>
                  <a:lnTo>
                    <a:pt x="13974" y="2860"/>
                  </a:lnTo>
                  <a:lnTo>
                    <a:pt x="14753" y="4000"/>
                  </a:lnTo>
                  <a:lnTo>
                    <a:pt x="15640" y="5702"/>
                  </a:lnTo>
                  <a:lnTo>
                    <a:pt x="16309" y="7294"/>
                  </a:lnTo>
                  <a:lnTo>
                    <a:pt x="16364" y="7494"/>
                  </a:lnTo>
                  <a:lnTo>
                    <a:pt x="16400" y="7548"/>
                  </a:lnTo>
                  <a:lnTo>
                    <a:pt x="16436" y="7584"/>
                  </a:lnTo>
                  <a:lnTo>
                    <a:pt x="16508" y="7602"/>
                  </a:lnTo>
                  <a:lnTo>
                    <a:pt x="16563" y="7584"/>
                  </a:lnTo>
                  <a:lnTo>
                    <a:pt x="16961" y="7421"/>
                  </a:lnTo>
                  <a:lnTo>
                    <a:pt x="19803" y="6770"/>
                  </a:lnTo>
                  <a:lnTo>
                    <a:pt x="21939" y="6498"/>
                  </a:lnTo>
                  <a:lnTo>
                    <a:pt x="23622" y="6408"/>
                  </a:lnTo>
                  <a:lnTo>
                    <a:pt x="25450" y="6408"/>
                  </a:lnTo>
                  <a:lnTo>
                    <a:pt x="27115" y="6498"/>
                  </a:lnTo>
                  <a:lnTo>
                    <a:pt x="29269" y="6770"/>
                  </a:lnTo>
                  <a:lnTo>
                    <a:pt x="32111" y="7421"/>
                  </a:lnTo>
                  <a:lnTo>
                    <a:pt x="32509" y="7584"/>
                  </a:lnTo>
                  <a:lnTo>
                    <a:pt x="32563" y="7602"/>
                  </a:lnTo>
                  <a:lnTo>
                    <a:pt x="32618" y="7584"/>
                  </a:lnTo>
                  <a:lnTo>
                    <a:pt x="32672" y="7548"/>
                  </a:lnTo>
                  <a:lnTo>
                    <a:pt x="32708" y="7494"/>
                  </a:lnTo>
                  <a:lnTo>
                    <a:pt x="32763" y="7294"/>
                  </a:lnTo>
                  <a:lnTo>
                    <a:pt x="33414" y="5702"/>
                  </a:lnTo>
                  <a:lnTo>
                    <a:pt x="34319" y="4000"/>
                  </a:lnTo>
                  <a:lnTo>
                    <a:pt x="35079" y="2860"/>
                  </a:lnTo>
                  <a:lnTo>
                    <a:pt x="35984" y="1792"/>
                  </a:lnTo>
                  <a:lnTo>
                    <a:pt x="36998" y="941"/>
                  </a:lnTo>
                  <a:lnTo>
                    <a:pt x="37559" y="652"/>
                  </a:lnTo>
                  <a:lnTo>
                    <a:pt x="37903" y="489"/>
                  </a:lnTo>
                  <a:lnTo>
                    <a:pt x="38591" y="326"/>
                  </a:lnTo>
                  <a:lnTo>
                    <a:pt x="39297" y="290"/>
                  </a:lnTo>
                  <a:lnTo>
                    <a:pt x="40003" y="416"/>
                  </a:lnTo>
                  <a:lnTo>
                    <a:pt x="40365" y="543"/>
                  </a:lnTo>
                  <a:lnTo>
                    <a:pt x="40473" y="253"/>
                  </a:lnTo>
                  <a:lnTo>
                    <a:pt x="40093" y="127"/>
                  </a:lnTo>
                  <a:lnTo>
                    <a:pt x="39315" y="0"/>
                  </a:lnTo>
                  <a:lnTo>
                    <a:pt x="38555" y="18"/>
                  </a:lnTo>
                  <a:lnTo>
                    <a:pt x="37794" y="217"/>
                  </a:lnTo>
                  <a:lnTo>
                    <a:pt x="37432" y="380"/>
                  </a:lnTo>
                  <a:lnTo>
                    <a:pt x="36889" y="652"/>
                  </a:lnTo>
                  <a:lnTo>
                    <a:pt x="35912" y="1430"/>
                  </a:lnTo>
                  <a:lnTo>
                    <a:pt x="35061" y="2389"/>
                  </a:lnTo>
                  <a:lnTo>
                    <a:pt x="34301" y="3439"/>
                  </a:lnTo>
                  <a:lnTo>
                    <a:pt x="33396" y="5050"/>
                  </a:lnTo>
                  <a:lnTo>
                    <a:pt x="32636" y="6788"/>
                  </a:lnTo>
                  <a:lnTo>
                    <a:pt x="32473" y="7240"/>
                  </a:lnTo>
                  <a:lnTo>
                    <a:pt x="32147" y="7132"/>
                  </a:lnTo>
                  <a:lnTo>
                    <a:pt x="30862" y="6788"/>
                  </a:lnTo>
                  <a:lnTo>
                    <a:pt x="28835" y="6389"/>
                  </a:lnTo>
                  <a:lnTo>
                    <a:pt x="26138" y="6118"/>
                  </a:lnTo>
                  <a:lnTo>
                    <a:pt x="24527" y="6100"/>
                  </a:lnTo>
                  <a:lnTo>
                    <a:pt x="22934" y="6118"/>
                  </a:lnTo>
                  <a:lnTo>
                    <a:pt x="20237" y="6389"/>
                  </a:lnTo>
                  <a:lnTo>
                    <a:pt x="18210" y="6788"/>
                  </a:lnTo>
                  <a:lnTo>
                    <a:pt x="16925" y="7132"/>
                  </a:lnTo>
                  <a:lnTo>
                    <a:pt x="16599" y="7240"/>
                  </a:lnTo>
                  <a:lnTo>
                    <a:pt x="16436" y="6788"/>
                  </a:lnTo>
                  <a:lnTo>
                    <a:pt x="15676" y="5050"/>
                  </a:lnTo>
                  <a:lnTo>
                    <a:pt x="14771" y="3439"/>
                  </a:lnTo>
                  <a:lnTo>
                    <a:pt x="14011" y="2389"/>
                  </a:lnTo>
                  <a:lnTo>
                    <a:pt x="13142" y="1430"/>
                  </a:lnTo>
                  <a:lnTo>
                    <a:pt x="12164" y="652"/>
                  </a:lnTo>
                  <a:lnTo>
                    <a:pt x="11639" y="380"/>
                  </a:lnTo>
                  <a:lnTo>
                    <a:pt x="11259" y="217"/>
                  </a:lnTo>
                  <a:lnTo>
                    <a:pt x="10517" y="18"/>
                  </a:lnTo>
                  <a:lnTo>
                    <a:pt x="975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3216380" y="1299530"/>
              <a:ext cx="1285154" cy="1595078"/>
            </a:xfrm>
            <a:custGeom>
              <a:avLst/>
              <a:gdLst/>
              <a:ahLst/>
              <a:cxnLst/>
              <a:rect l="l" t="t" r="r" b="b"/>
              <a:pathLst>
                <a:path w="40455" h="50211" extrusionOk="0">
                  <a:moveTo>
                    <a:pt x="1159" y="0"/>
                  </a:moveTo>
                  <a:lnTo>
                    <a:pt x="381" y="127"/>
                  </a:lnTo>
                  <a:lnTo>
                    <a:pt x="1" y="253"/>
                  </a:lnTo>
                  <a:lnTo>
                    <a:pt x="109" y="543"/>
                  </a:lnTo>
                  <a:lnTo>
                    <a:pt x="471" y="416"/>
                  </a:lnTo>
                  <a:lnTo>
                    <a:pt x="1177" y="290"/>
                  </a:lnTo>
                  <a:lnTo>
                    <a:pt x="1865" y="326"/>
                  </a:lnTo>
                  <a:lnTo>
                    <a:pt x="2571" y="489"/>
                  </a:lnTo>
                  <a:lnTo>
                    <a:pt x="2915" y="652"/>
                  </a:lnTo>
                  <a:lnTo>
                    <a:pt x="3476" y="941"/>
                  </a:lnTo>
                  <a:lnTo>
                    <a:pt x="4489" y="1792"/>
                  </a:lnTo>
                  <a:lnTo>
                    <a:pt x="5376" y="2860"/>
                  </a:lnTo>
                  <a:lnTo>
                    <a:pt x="6155" y="4000"/>
                  </a:lnTo>
                  <a:lnTo>
                    <a:pt x="7042" y="5702"/>
                  </a:lnTo>
                  <a:lnTo>
                    <a:pt x="7711" y="7294"/>
                  </a:lnTo>
                  <a:lnTo>
                    <a:pt x="7766" y="7494"/>
                  </a:lnTo>
                  <a:lnTo>
                    <a:pt x="7802" y="7548"/>
                  </a:lnTo>
                  <a:lnTo>
                    <a:pt x="7838" y="7584"/>
                  </a:lnTo>
                  <a:lnTo>
                    <a:pt x="7910" y="7602"/>
                  </a:lnTo>
                  <a:lnTo>
                    <a:pt x="7965" y="7584"/>
                  </a:lnTo>
                  <a:lnTo>
                    <a:pt x="8363" y="7421"/>
                  </a:lnTo>
                  <a:lnTo>
                    <a:pt x="11205" y="6770"/>
                  </a:lnTo>
                  <a:lnTo>
                    <a:pt x="13341" y="6498"/>
                  </a:lnTo>
                  <a:lnTo>
                    <a:pt x="15024" y="6408"/>
                  </a:lnTo>
                  <a:lnTo>
                    <a:pt x="16852" y="6408"/>
                  </a:lnTo>
                  <a:lnTo>
                    <a:pt x="18517" y="6498"/>
                  </a:lnTo>
                  <a:lnTo>
                    <a:pt x="20671" y="6770"/>
                  </a:lnTo>
                  <a:lnTo>
                    <a:pt x="23513" y="7421"/>
                  </a:lnTo>
                  <a:lnTo>
                    <a:pt x="23911" y="7584"/>
                  </a:lnTo>
                  <a:lnTo>
                    <a:pt x="23965" y="7602"/>
                  </a:lnTo>
                  <a:lnTo>
                    <a:pt x="24020" y="7584"/>
                  </a:lnTo>
                  <a:lnTo>
                    <a:pt x="24074" y="7548"/>
                  </a:lnTo>
                  <a:lnTo>
                    <a:pt x="24110" y="7494"/>
                  </a:lnTo>
                  <a:lnTo>
                    <a:pt x="24165" y="7294"/>
                  </a:lnTo>
                  <a:lnTo>
                    <a:pt x="24816" y="5702"/>
                  </a:lnTo>
                  <a:lnTo>
                    <a:pt x="25721" y="4000"/>
                  </a:lnTo>
                  <a:lnTo>
                    <a:pt x="26481" y="2860"/>
                  </a:lnTo>
                  <a:lnTo>
                    <a:pt x="27386" y="1792"/>
                  </a:lnTo>
                  <a:lnTo>
                    <a:pt x="28400" y="941"/>
                  </a:lnTo>
                  <a:lnTo>
                    <a:pt x="28961" y="652"/>
                  </a:lnTo>
                  <a:lnTo>
                    <a:pt x="29305" y="489"/>
                  </a:lnTo>
                  <a:lnTo>
                    <a:pt x="29993" y="326"/>
                  </a:lnTo>
                  <a:lnTo>
                    <a:pt x="30699" y="290"/>
                  </a:lnTo>
                  <a:lnTo>
                    <a:pt x="31405" y="416"/>
                  </a:lnTo>
                  <a:lnTo>
                    <a:pt x="31767" y="543"/>
                  </a:lnTo>
                  <a:lnTo>
                    <a:pt x="32255" y="742"/>
                  </a:lnTo>
                  <a:lnTo>
                    <a:pt x="33178" y="1285"/>
                  </a:lnTo>
                  <a:lnTo>
                    <a:pt x="34029" y="2009"/>
                  </a:lnTo>
                  <a:lnTo>
                    <a:pt x="34844" y="2860"/>
                  </a:lnTo>
                  <a:lnTo>
                    <a:pt x="35586" y="3837"/>
                  </a:lnTo>
                  <a:lnTo>
                    <a:pt x="36274" y="4941"/>
                  </a:lnTo>
                  <a:lnTo>
                    <a:pt x="36907" y="6154"/>
                  </a:lnTo>
                  <a:lnTo>
                    <a:pt x="37486" y="7457"/>
                  </a:lnTo>
                  <a:lnTo>
                    <a:pt x="38265" y="9557"/>
                  </a:lnTo>
                  <a:lnTo>
                    <a:pt x="39079" y="12544"/>
                  </a:lnTo>
                  <a:lnTo>
                    <a:pt x="39658" y="15675"/>
                  </a:lnTo>
                  <a:lnTo>
                    <a:pt x="40020" y="18806"/>
                  </a:lnTo>
                  <a:lnTo>
                    <a:pt x="40111" y="20345"/>
                  </a:lnTo>
                  <a:lnTo>
                    <a:pt x="40165" y="21992"/>
                  </a:lnTo>
                  <a:lnTo>
                    <a:pt x="40039" y="25322"/>
                  </a:lnTo>
                  <a:lnTo>
                    <a:pt x="39695" y="28635"/>
                  </a:lnTo>
                  <a:lnTo>
                    <a:pt x="39097" y="31875"/>
                  </a:lnTo>
                  <a:lnTo>
                    <a:pt x="38283" y="34988"/>
                  </a:lnTo>
                  <a:lnTo>
                    <a:pt x="37251" y="37938"/>
                  </a:lnTo>
                  <a:lnTo>
                    <a:pt x="36020" y="40672"/>
                  </a:lnTo>
                  <a:lnTo>
                    <a:pt x="34627" y="43133"/>
                  </a:lnTo>
                  <a:lnTo>
                    <a:pt x="33848" y="44237"/>
                  </a:lnTo>
                  <a:lnTo>
                    <a:pt x="32979" y="44907"/>
                  </a:lnTo>
                  <a:lnTo>
                    <a:pt x="31079" y="46102"/>
                  </a:lnTo>
                  <a:lnTo>
                    <a:pt x="29034" y="47151"/>
                  </a:lnTo>
                  <a:lnTo>
                    <a:pt x="26861" y="48038"/>
                  </a:lnTo>
                  <a:lnTo>
                    <a:pt x="24563" y="48780"/>
                  </a:lnTo>
                  <a:lnTo>
                    <a:pt x="22192" y="49323"/>
                  </a:lnTo>
                  <a:lnTo>
                    <a:pt x="19730" y="49704"/>
                  </a:lnTo>
                  <a:lnTo>
                    <a:pt x="17214" y="49885"/>
                  </a:lnTo>
                  <a:lnTo>
                    <a:pt x="15929" y="49903"/>
                  </a:lnTo>
                  <a:lnTo>
                    <a:pt x="15929" y="50210"/>
                  </a:lnTo>
                  <a:lnTo>
                    <a:pt x="17232" y="50192"/>
                  </a:lnTo>
                  <a:lnTo>
                    <a:pt x="19766" y="49993"/>
                  </a:lnTo>
                  <a:lnTo>
                    <a:pt x="22246" y="49613"/>
                  </a:lnTo>
                  <a:lnTo>
                    <a:pt x="24671" y="49052"/>
                  </a:lnTo>
                  <a:lnTo>
                    <a:pt x="26988" y="48328"/>
                  </a:lnTo>
                  <a:lnTo>
                    <a:pt x="29196" y="47423"/>
                  </a:lnTo>
                  <a:lnTo>
                    <a:pt x="31260" y="46355"/>
                  </a:lnTo>
                  <a:lnTo>
                    <a:pt x="33178" y="45142"/>
                  </a:lnTo>
                  <a:lnTo>
                    <a:pt x="34047" y="44454"/>
                  </a:lnTo>
                  <a:lnTo>
                    <a:pt x="34065" y="44454"/>
                  </a:lnTo>
                  <a:lnTo>
                    <a:pt x="34083" y="44436"/>
                  </a:lnTo>
                  <a:lnTo>
                    <a:pt x="34862" y="43314"/>
                  </a:lnTo>
                  <a:lnTo>
                    <a:pt x="36292" y="40834"/>
                  </a:lnTo>
                  <a:lnTo>
                    <a:pt x="37523" y="38083"/>
                  </a:lnTo>
                  <a:lnTo>
                    <a:pt x="38554" y="35097"/>
                  </a:lnTo>
                  <a:lnTo>
                    <a:pt x="39387" y="31947"/>
                  </a:lnTo>
                  <a:lnTo>
                    <a:pt x="39984" y="28689"/>
                  </a:lnTo>
                  <a:lnTo>
                    <a:pt x="40346" y="25359"/>
                  </a:lnTo>
                  <a:lnTo>
                    <a:pt x="40455" y="21992"/>
                  </a:lnTo>
                  <a:lnTo>
                    <a:pt x="40419" y="20327"/>
                  </a:lnTo>
                  <a:lnTo>
                    <a:pt x="40328" y="18770"/>
                  </a:lnTo>
                  <a:lnTo>
                    <a:pt x="39948" y="15603"/>
                  </a:lnTo>
                  <a:lnTo>
                    <a:pt x="39351" y="12435"/>
                  </a:lnTo>
                  <a:lnTo>
                    <a:pt x="38518" y="9394"/>
                  </a:lnTo>
                  <a:lnTo>
                    <a:pt x="37740" y="7294"/>
                  </a:lnTo>
                  <a:lnTo>
                    <a:pt x="37142" y="5973"/>
                  </a:lnTo>
                  <a:lnTo>
                    <a:pt x="36491" y="4742"/>
                  </a:lnTo>
                  <a:lnTo>
                    <a:pt x="35785" y="3620"/>
                  </a:lnTo>
                  <a:lnTo>
                    <a:pt x="35025" y="2607"/>
                  </a:lnTo>
                  <a:lnTo>
                    <a:pt x="34192" y="1756"/>
                  </a:lnTo>
                  <a:lnTo>
                    <a:pt x="33305" y="1032"/>
                  </a:lnTo>
                  <a:lnTo>
                    <a:pt x="32364" y="471"/>
                  </a:lnTo>
                  <a:lnTo>
                    <a:pt x="31875" y="253"/>
                  </a:lnTo>
                  <a:lnTo>
                    <a:pt x="31495" y="127"/>
                  </a:lnTo>
                  <a:lnTo>
                    <a:pt x="30717" y="0"/>
                  </a:lnTo>
                  <a:lnTo>
                    <a:pt x="29957" y="18"/>
                  </a:lnTo>
                  <a:lnTo>
                    <a:pt x="29196" y="217"/>
                  </a:lnTo>
                  <a:lnTo>
                    <a:pt x="28834" y="380"/>
                  </a:lnTo>
                  <a:lnTo>
                    <a:pt x="28291" y="652"/>
                  </a:lnTo>
                  <a:lnTo>
                    <a:pt x="27314" y="1430"/>
                  </a:lnTo>
                  <a:lnTo>
                    <a:pt x="26463" y="2389"/>
                  </a:lnTo>
                  <a:lnTo>
                    <a:pt x="25703" y="3439"/>
                  </a:lnTo>
                  <a:lnTo>
                    <a:pt x="24798" y="5050"/>
                  </a:lnTo>
                  <a:lnTo>
                    <a:pt x="24038" y="6788"/>
                  </a:lnTo>
                  <a:lnTo>
                    <a:pt x="23875" y="7240"/>
                  </a:lnTo>
                  <a:lnTo>
                    <a:pt x="23549" y="7132"/>
                  </a:lnTo>
                  <a:lnTo>
                    <a:pt x="22264" y="6788"/>
                  </a:lnTo>
                  <a:lnTo>
                    <a:pt x="20237" y="6389"/>
                  </a:lnTo>
                  <a:lnTo>
                    <a:pt x="17540" y="6118"/>
                  </a:lnTo>
                  <a:lnTo>
                    <a:pt x="15929" y="6100"/>
                  </a:lnTo>
                  <a:lnTo>
                    <a:pt x="14336" y="6118"/>
                  </a:lnTo>
                  <a:lnTo>
                    <a:pt x="11639" y="6389"/>
                  </a:lnTo>
                  <a:lnTo>
                    <a:pt x="9612" y="6788"/>
                  </a:lnTo>
                  <a:lnTo>
                    <a:pt x="8327" y="7132"/>
                  </a:lnTo>
                  <a:lnTo>
                    <a:pt x="8001" y="7240"/>
                  </a:lnTo>
                  <a:lnTo>
                    <a:pt x="7838" y="6788"/>
                  </a:lnTo>
                  <a:lnTo>
                    <a:pt x="7078" y="5050"/>
                  </a:lnTo>
                  <a:lnTo>
                    <a:pt x="6173" y="3439"/>
                  </a:lnTo>
                  <a:lnTo>
                    <a:pt x="5413" y="2389"/>
                  </a:lnTo>
                  <a:lnTo>
                    <a:pt x="4544" y="1430"/>
                  </a:lnTo>
                  <a:lnTo>
                    <a:pt x="3566" y="652"/>
                  </a:lnTo>
                  <a:lnTo>
                    <a:pt x="3041" y="380"/>
                  </a:lnTo>
                  <a:lnTo>
                    <a:pt x="2661" y="217"/>
                  </a:lnTo>
                  <a:lnTo>
                    <a:pt x="1919" y="1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4063937" y="1474315"/>
              <a:ext cx="140921" cy="131708"/>
            </a:xfrm>
            <a:custGeom>
              <a:avLst/>
              <a:gdLst/>
              <a:ahLst/>
              <a:cxnLst/>
              <a:rect l="l" t="t" r="r" b="b"/>
              <a:pathLst>
                <a:path w="4436" h="4146" extrusionOk="0">
                  <a:moveTo>
                    <a:pt x="290" y="1"/>
                  </a:moveTo>
                  <a:lnTo>
                    <a:pt x="91" y="145"/>
                  </a:lnTo>
                  <a:lnTo>
                    <a:pt x="55" y="272"/>
                  </a:lnTo>
                  <a:lnTo>
                    <a:pt x="0" y="833"/>
                  </a:lnTo>
                  <a:lnTo>
                    <a:pt x="37" y="2082"/>
                  </a:lnTo>
                  <a:lnTo>
                    <a:pt x="290" y="2987"/>
                  </a:lnTo>
                  <a:lnTo>
                    <a:pt x="580" y="3494"/>
                  </a:lnTo>
                  <a:lnTo>
                    <a:pt x="996" y="3892"/>
                  </a:lnTo>
                  <a:lnTo>
                    <a:pt x="1539" y="4109"/>
                  </a:lnTo>
                  <a:lnTo>
                    <a:pt x="1865" y="4146"/>
                  </a:lnTo>
                  <a:lnTo>
                    <a:pt x="2245" y="4146"/>
                  </a:lnTo>
                  <a:lnTo>
                    <a:pt x="2860" y="3965"/>
                  </a:lnTo>
                  <a:lnTo>
                    <a:pt x="3367" y="3621"/>
                  </a:lnTo>
                  <a:lnTo>
                    <a:pt x="3765" y="3132"/>
                  </a:lnTo>
                  <a:lnTo>
                    <a:pt x="4073" y="2553"/>
                  </a:lnTo>
                  <a:lnTo>
                    <a:pt x="4272" y="1901"/>
                  </a:lnTo>
                  <a:lnTo>
                    <a:pt x="4435" y="906"/>
                  </a:lnTo>
                  <a:lnTo>
                    <a:pt x="4435" y="272"/>
                  </a:lnTo>
                  <a:lnTo>
                    <a:pt x="4399" y="145"/>
                  </a:lnTo>
                  <a:lnTo>
                    <a:pt x="4218" y="1"/>
                  </a:lnTo>
                  <a:lnTo>
                    <a:pt x="3983" y="1"/>
                  </a:lnTo>
                  <a:lnTo>
                    <a:pt x="3820" y="145"/>
                  </a:lnTo>
                  <a:lnTo>
                    <a:pt x="3802" y="272"/>
                  </a:lnTo>
                  <a:lnTo>
                    <a:pt x="3820" y="761"/>
                  </a:lnTo>
                  <a:lnTo>
                    <a:pt x="3693" y="1811"/>
                  </a:lnTo>
                  <a:lnTo>
                    <a:pt x="3421" y="2553"/>
                  </a:lnTo>
                  <a:lnTo>
                    <a:pt x="3132" y="2969"/>
                  </a:lnTo>
                  <a:lnTo>
                    <a:pt x="2788" y="3295"/>
                  </a:lnTo>
                  <a:lnTo>
                    <a:pt x="2317" y="3494"/>
                  </a:lnTo>
                  <a:lnTo>
                    <a:pt x="2046" y="3530"/>
                  </a:lnTo>
                  <a:lnTo>
                    <a:pt x="1774" y="3548"/>
                  </a:lnTo>
                  <a:lnTo>
                    <a:pt x="1322" y="3385"/>
                  </a:lnTo>
                  <a:lnTo>
                    <a:pt x="996" y="3060"/>
                  </a:lnTo>
                  <a:lnTo>
                    <a:pt x="797" y="2607"/>
                  </a:lnTo>
                  <a:lnTo>
                    <a:pt x="616" y="1792"/>
                  </a:lnTo>
                  <a:lnTo>
                    <a:pt x="634" y="688"/>
                  </a:lnTo>
                  <a:lnTo>
                    <a:pt x="670" y="272"/>
                  </a:lnTo>
                  <a:lnTo>
                    <a:pt x="670" y="145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A29F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4185829" y="1557704"/>
              <a:ext cx="119065" cy="119605"/>
            </a:xfrm>
            <a:custGeom>
              <a:avLst/>
              <a:gdLst/>
              <a:ahLst/>
              <a:cxnLst/>
              <a:rect l="l" t="t" r="r" b="b"/>
              <a:pathLst>
                <a:path w="3748" h="3765" extrusionOk="0">
                  <a:moveTo>
                    <a:pt x="1883" y="0"/>
                  </a:moveTo>
                  <a:lnTo>
                    <a:pt x="1485" y="36"/>
                  </a:lnTo>
                  <a:lnTo>
                    <a:pt x="815" y="308"/>
                  </a:lnTo>
                  <a:lnTo>
                    <a:pt x="308" y="815"/>
                  </a:lnTo>
                  <a:lnTo>
                    <a:pt x="19" y="1502"/>
                  </a:lnTo>
                  <a:lnTo>
                    <a:pt x="1" y="1883"/>
                  </a:lnTo>
                  <a:lnTo>
                    <a:pt x="19" y="2263"/>
                  </a:lnTo>
                  <a:lnTo>
                    <a:pt x="308" y="2932"/>
                  </a:lnTo>
                  <a:lnTo>
                    <a:pt x="815" y="3439"/>
                  </a:lnTo>
                  <a:lnTo>
                    <a:pt x="1485" y="3729"/>
                  </a:lnTo>
                  <a:lnTo>
                    <a:pt x="1883" y="3765"/>
                  </a:lnTo>
                  <a:lnTo>
                    <a:pt x="2263" y="3729"/>
                  </a:lnTo>
                  <a:lnTo>
                    <a:pt x="2933" y="3439"/>
                  </a:lnTo>
                  <a:lnTo>
                    <a:pt x="3440" y="2932"/>
                  </a:lnTo>
                  <a:lnTo>
                    <a:pt x="3729" y="2263"/>
                  </a:lnTo>
                  <a:lnTo>
                    <a:pt x="3748" y="1883"/>
                  </a:lnTo>
                  <a:lnTo>
                    <a:pt x="3729" y="1502"/>
                  </a:lnTo>
                  <a:lnTo>
                    <a:pt x="3440" y="815"/>
                  </a:lnTo>
                  <a:lnTo>
                    <a:pt x="2933" y="308"/>
                  </a:lnTo>
                  <a:lnTo>
                    <a:pt x="2263" y="36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FF7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3240523" y="1474315"/>
              <a:ext cx="140921" cy="132852"/>
            </a:xfrm>
            <a:custGeom>
              <a:avLst/>
              <a:gdLst/>
              <a:ahLst/>
              <a:cxnLst/>
              <a:rect l="l" t="t" r="r" b="b"/>
              <a:pathLst>
                <a:path w="4436" h="4182" extrusionOk="0">
                  <a:moveTo>
                    <a:pt x="218" y="1"/>
                  </a:moveTo>
                  <a:lnTo>
                    <a:pt x="37" y="145"/>
                  </a:lnTo>
                  <a:lnTo>
                    <a:pt x="1" y="272"/>
                  </a:lnTo>
                  <a:lnTo>
                    <a:pt x="1" y="906"/>
                  </a:lnTo>
                  <a:lnTo>
                    <a:pt x="127" y="1865"/>
                  </a:lnTo>
                  <a:lnTo>
                    <a:pt x="327" y="2480"/>
                  </a:lnTo>
                  <a:lnTo>
                    <a:pt x="598" y="3023"/>
                  </a:lnTo>
                  <a:lnTo>
                    <a:pt x="978" y="3512"/>
                  </a:lnTo>
                  <a:lnTo>
                    <a:pt x="1449" y="3874"/>
                  </a:lnTo>
                  <a:lnTo>
                    <a:pt x="2046" y="4109"/>
                  </a:lnTo>
                  <a:lnTo>
                    <a:pt x="2372" y="4164"/>
                  </a:lnTo>
                  <a:lnTo>
                    <a:pt x="2734" y="4182"/>
                  </a:lnTo>
                  <a:lnTo>
                    <a:pt x="3331" y="4001"/>
                  </a:lnTo>
                  <a:lnTo>
                    <a:pt x="3766" y="3621"/>
                  </a:lnTo>
                  <a:lnTo>
                    <a:pt x="4091" y="3096"/>
                  </a:lnTo>
                  <a:lnTo>
                    <a:pt x="4291" y="2480"/>
                  </a:lnTo>
                  <a:lnTo>
                    <a:pt x="4399" y="1811"/>
                  </a:lnTo>
                  <a:lnTo>
                    <a:pt x="4435" y="815"/>
                  </a:lnTo>
                  <a:lnTo>
                    <a:pt x="4381" y="272"/>
                  </a:lnTo>
                  <a:lnTo>
                    <a:pt x="4345" y="145"/>
                  </a:lnTo>
                  <a:lnTo>
                    <a:pt x="4146" y="1"/>
                  </a:lnTo>
                  <a:lnTo>
                    <a:pt x="3910" y="1"/>
                  </a:lnTo>
                  <a:lnTo>
                    <a:pt x="3766" y="145"/>
                  </a:lnTo>
                  <a:lnTo>
                    <a:pt x="3766" y="272"/>
                  </a:lnTo>
                  <a:lnTo>
                    <a:pt x="3820" y="706"/>
                  </a:lnTo>
                  <a:lnTo>
                    <a:pt x="3838" y="1684"/>
                  </a:lnTo>
                  <a:lnTo>
                    <a:pt x="3711" y="2408"/>
                  </a:lnTo>
                  <a:lnTo>
                    <a:pt x="3530" y="2842"/>
                  </a:lnTo>
                  <a:lnTo>
                    <a:pt x="3259" y="3186"/>
                  </a:lnTo>
                  <a:lnTo>
                    <a:pt x="2879" y="3440"/>
                  </a:lnTo>
                  <a:lnTo>
                    <a:pt x="2643" y="3512"/>
                  </a:lnTo>
                  <a:lnTo>
                    <a:pt x="2336" y="3566"/>
                  </a:lnTo>
                  <a:lnTo>
                    <a:pt x="1829" y="3476"/>
                  </a:lnTo>
                  <a:lnTo>
                    <a:pt x="1431" y="3168"/>
                  </a:lnTo>
                  <a:lnTo>
                    <a:pt x="1105" y="2734"/>
                  </a:lnTo>
                  <a:lnTo>
                    <a:pt x="779" y="1901"/>
                  </a:lnTo>
                  <a:lnTo>
                    <a:pt x="616" y="743"/>
                  </a:lnTo>
                  <a:lnTo>
                    <a:pt x="616" y="272"/>
                  </a:lnTo>
                  <a:lnTo>
                    <a:pt x="616" y="145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8987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3525160" y="1610025"/>
              <a:ext cx="393917" cy="285240"/>
            </a:xfrm>
            <a:custGeom>
              <a:avLst/>
              <a:gdLst/>
              <a:ahLst/>
              <a:cxnLst/>
              <a:rect l="l" t="t" r="r" b="b"/>
              <a:pathLst>
                <a:path w="12400" h="8979" extrusionOk="0">
                  <a:moveTo>
                    <a:pt x="399" y="0"/>
                  </a:moveTo>
                  <a:lnTo>
                    <a:pt x="200" y="91"/>
                  </a:lnTo>
                  <a:lnTo>
                    <a:pt x="163" y="236"/>
                  </a:lnTo>
                  <a:lnTo>
                    <a:pt x="55" y="996"/>
                  </a:lnTo>
                  <a:lnTo>
                    <a:pt x="0" y="2534"/>
                  </a:lnTo>
                  <a:lnTo>
                    <a:pt x="181" y="4055"/>
                  </a:lnTo>
                  <a:lnTo>
                    <a:pt x="652" y="5521"/>
                  </a:lnTo>
                  <a:lnTo>
                    <a:pt x="1032" y="6209"/>
                  </a:lnTo>
                  <a:lnTo>
                    <a:pt x="1231" y="6553"/>
                  </a:lnTo>
                  <a:lnTo>
                    <a:pt x="1720" y="7168"/>
                  </a:lnTo>
                  <a:lnTo>
                    <a:pt x="2281" y="7675"/>
                  </a:lnTo>
                  <a:lnTo>
                    <a:pt x="2915" y="8109"/>
                  </a:lnTo>
                  <a:lnTo>
                    <a:pt x="3584" y="8435"/>
                  </a:lnTo>
                  <a:lnTo>
                    <a:pt x="4308" y="8688"/>
                  </a:lnTo>
                  <a:lnTo>
                    <a:pt x="5431" y="8942"/>
                  </a:lnTo>
                  <a:lnTo>
                    <a:pt x="6209" y="8978"/>
                  </a:lnTo>
                  <a:lnTo>
                    <a:pt x="6661" y="8978"/>
                  </a:lnTo>
                  <a:lnTo>
                    <a:pt x="7494" y="8888"/>
                  </a:lnTo>
                  <a:lnTo>
                    <a:pt x="8272" y="8688"/>
                  </a:lnTo>
                  <a:lnTo>
                    <a:pt x="8978" y="8417"/>
                  </a:lnTo>
                  <a:lnTo>
                    <a:pt x="9612" y="8037"/>
                  </a:lnTo>
                  <a:lnTo>
                    <a:pt x="10173" y="7602"/>
                  </a:lnTo>
                  <a:lnTo>
                    <a:pt x="10680" y="7077"/>
                  </a:lnTo>
                  <a:lnTo>
                    <a:pt x="11114" y="6498"/>
                  </a:lnTo>
                  <a:lnTo>
                    <a:pt x="11657" y="5539"/>
                  </a:lnTo>
                  <a:lnTo>
                    <a:pt x="12164" y="4127"/>
                  </a:lnTo>
                  <a:lnTo>
                    <a:pt x="12399" y="2589"/>
                  </a:lnTo>
                  <a:lnTo>
                    <a:pt x="12381" y="1014"/>
                  </a:lnTo>
                  <a:lnTo>
                    <a:pt x="12272" y="236"/>
                  </a:lnTo>
                  <a:lnTo>
                    <a:pt x="12218" y="91"/>
                  </a:lnTo>
                  <a:lnTo>
                    <a:pt x="12037" y="0"/>
                  </a:lnTo>
                  <a:lnTo>
                    <a:pt x="11802" y="55"/>
                  </a:lnTo>
                  <a:lnTo>
                    <a:pt x="11657" y="254"/>
                  </a:lnTo>
                  <a:lnTo>
                    <a:pt x="11675" y="398"/>
                  </a:lnTo>
                  <a:lnTo>
                    <a:pt x="11766" y="1122"/>
                  </a:lnTo>
                  <a:lnTo>
                    <a:pt x="11784" y="2570"/>
                  </a:lnTo>
                  <a:lnTo>
                    <a:pt x="11585" y="3946"/>
                  </a:lnTo>
                  <a:lnTo>
                    <a:pt x="11150" y="5231"/>
                  </a:lnTo>
                  <a:lnTo>
                    <a:pt x="10481" y="6353"/>
                  </a:lnTo>
                  <a:lnTo>
                    <a:pt x="9811" y="7041"/>
                  </a:lnTo>
                  <a:lnTo>
                    <a:pt x="9286" y="7458"/>
                  </a:lnTo>
                  <a:lnTo>
                    <a:pt x="8707" y="7783"/>
                  </a:lnTo>
                  <a:lnTo>
                    <a:pt x="8073" y="8055"/>
                  </a:lnTo>
                  <a:lnTo>
                    <a:pt x="7385" y="8236"/>
                  </a:lnTo>
                  <a:lnTo>
                    <a:pt x="6625" y="8344"/>
                  </a:lnTo>
                  <a:lnTo>
                    <a:pt x="6209" y="8363"/>
                  </a:lnTo>
                  <a:lnTo>
                    <a:pt x="5811" y="8363"/>
                  </a:lnTo>
                  <a:lnTo>
                    <a:pt x="5050" y="8272"/>
                  </a:lnTo>
                  <a:lnTo>
                    <a:pt x="4345" y="8091"/>
                  </a:lnTo>
                  <a:lnTo>
                    <a:pt x="3711" y="7838"/>
                  </a:lnTo>
                  <a:lnTo>
                    <a:pt x="3132" y="7494"/>
                  </a:lnTo>
                  <a:lnTo>
                    <a:pt x="2625" y="7096"/>
                  </a:lnTo>
                  <a:lnTo>
                    <a:pt x="1955" y="6372"/>
                  </a:lnTo>
                  <a:lnTo>
                    <a:pt x="1286" y="5231"/>
                  </a:lnTo>
                  <a:lnTo>
                    <a:pt x="851" y="3928"/>
                  </a:lnTo>
                  <a:lnTo>
                    <a:pt x="652" y="2534"/>
                  </a:lnTo>
                  <a:lnTo>
                    <a:pt x="670" y="1104"/>
                  </a:lnTo>
                  <a:lnTo>
                    <a:pt x="761" y="398"/>
                  </a:lnTo>
                  <a:lnTo>
                    <a:pt x="761" y="254"/>
                  </a:lnTo>
                  <a:lnTo>
                    <a:pt x="616" y="5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8987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3139916" y="1557704"/>
              <a:ext cx="119636" cy="119605"/>
            </a:xfrm>
            <a:custGeom>
              <a:avLst/>
              <a:gdLst/>
              <a:ahLst/>
              <a:cxnLst/>
              <a:rect l="l" t="t" r="r" b="b"/>
              <a:pathLst>
                <a:path w="3766" h="3765" extrusionOk="0">
                  <a:moveTo>
                    <a:pt x="1883" y="0"/>
                  </a:moveTo>
                  <a:lnTo>
                    <a:pt x="1503" y="36"/>
                  </a:lnTo>
                  <a:lnTo>
                    <a:pt x="833" y="308"/>
                  </a:lnTo>
                  <a:lnTo>
                    <a:pt x="326" y="815"/>
                  </a:lnTo>
                  <a:lnTo>
                    <a:pt x="36" y="1502"/>
                  </a:lnTo>
                  <a:lnTo>
                    <a:pt x="0" y="1883"/>
                  </a:lnTo>
                  <a:lnTo>
                    <a:pt x="36" y="2263"/>
                  </a:lnTo>
                  <a:lnTo>
                    <a:pt x="326" y="2932"/>
                  </a:lnTo>
                  <a:lnTo>
                    <a:pt x="833" y="3439"/>
                  </a:lnTo>
                  <a:lnTo>
                    <a:pt x="1503" y="3729"/>
                  </a:lnTo>
                  <a:lnTo>
                    <a:pt x="1883" y="3765"/>
                  </a:lnTo>
                  <a:lnTo>
                    <a:pt x="2263" y="3729"/>
                  </a:lnTo>
                  <a:lnTo>
                    <a:pt x="2951" y="3439"/>
                  </a:lnTo>
                  <a:lnTo>
                    <a:pt x="3457" y="2932"/>
                  </a:lnTo>
                  <a:lnTo>
                    <a:pt x="3729" y="2263"/>
                  </a:lnTo>
                  <a:lnTo>
                    <a:pt x="3765" y="1883"/>
                  </a:lnTo>
                  <a:lnTo>
                    <a:pt x="3729" y="1502"/>
                  </a:lnTo>
                  <a:lnTo>
                    <a:pt x="3457" y="815"/>
                  </a:lnTo>
                  <a:lnTo>
                    <a:pt x="2951" y="308"/>
                  </a:lnTo>
                  <a:lnTo>
                    <a:pt x="2263" y="36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FF7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4293934" y="1953305"/>
              <a:ext cx="505453" cy="793520"/>
            </a:xfrm>
            <a:custGeom>
              <a:avLst/>
              <a:gdLst/>
              <a:ahLst/>
              <a:cxnLst/>
              <a:rect l="l" t="t" r="r" b="b"/>
              <a:pathLst>
                <a:path w="15911" h="24979" extrusionOk="0">
                  <a:moveTo>
                    <a:pt x="13865" y="0"/>
                  </a:moveTo>
                  <a:lnTo>
                    <a:pt x="12852" y="290"/>
                  </a:lnTo>
                  <a:lnTo>
                    <a:pt x="11693" y="959"/>
                  </a:lnTo>
                  <a:lnTo>
                    <a:pt x="10390" y="2045"/>
                  </a:lnTo>
                  <a:lnTo>
                    <a:pt x="9015" y="3584"/>
                  </a:lnTo>
                  <a:lnTo>
                    <a:pt x="7567" y="5611"/>
                  </a:lnTo>
                  <a:lnTo>
                    <a:pt x="6843" y="6824"/>
                  </a:lnTo>
                  <a:lnTo>
                    <a:pt x="6155" y="8073"/>
                  </a:lnTo>
                  <a:lnTo>
                    <a:pt x="4833" y="10788"/>
                  </a:lnTo>
                  <a:lnTo>
                    <a:pt x="3621" y="13648"/>
                  </a:lnTo>
                  <a:lnTo>
                    <a:pt x="2517" y="16453"/>
                  </a:lnTo>
                  <a:lnTo>
                    <a:pt x="399" y="22589"/>
                  </a:lnTo>
                  <a:lnTo>
                    <a:pt x="1" y="23929"/>
                  </a:lnTo>
                  <a:lnTo>
                    <a:pt x="1050" y="24200"/>
                  </a:lnTo>
                  <a:lnTo>
                    <a:pt x="4019" y="24780"/>
                  </a:lnTo>
                  <a:lnTo>
                    <a:pt x="5123" y="24942"/>
                  </a:lnTo>
                  <a:lnTo>
                    <a:pt x="5358" y="24961"/>
                  </a:lnTo>
                  <a:lnTo>
                    <a:pt x="5938" y="24979"/>
                  </a:lnTo>
                  <a:lnTo>
                    <a:pt x="6227" y="24888"/>
                  </a:lnTo>
                  <a:lnTo>
                    <a:pt x="6281" y="24798"/>
                  </a:lnTo>
                  <a:lnTo>
                    <a:pt x="6263" y="24689"/>
                  </a:lnTo>
                  <a:lnTo>
                    <a:pt x="6046" y="24454"/>
                  </a:lnTo>
                  <a:lnTo>
                    <a:pt x="5539" y="24128"/>
                  </a:lnTo>
                  <a:lnTo>
                    <a:pt x="5340" y="24001"/>
                  </a:lnTo>
                  <a:lnTo>
                    <a:pt x="5684" y="24055"/>
                  </a:lnTo>
                  <a:lnTo>
                    <a:pt x="6589" y="24128"/>
                  </a:lnTo>
                  <a:lnTo>
                    <a:pt x="6933" y="24055"/>
                  </a:lnTo>
                  <a:lnTo>
                    <a:pt x="7060" y="23965"/>
                  </a:lnTo>
                  <a:lnTo>
                    <a:pt x="7096" y="23911"/>
                  </a:lnTo>
                  <a:lnTo>
                    <a:pt x="7096" y="23820"/>
                  </a:lnTo>
                  <a:lnTo>
                    <a:pt x="7005" y="23675"/>
                  </a:lnTo>
                  <a:lnTo>
                    <a:pt x="6698" y="23440"/>
                  </a:lnTo>
                  <a:lnTo>
                    <a:pt x="5811" y="23060"/>
                  </a:lnTo>
                  <a:lnTo>
                    <a:pt x="5449" y="22951"/>
                  </a:lnTo>
                  <a:lnTo>
                    <a:pt x="5865" y="22897"/>
                  </a:lnTo>
                  <a:lnTo>
                    <a:pt x="6643" y="22825"/>
                  </a:lnTo>
                  <a:lnTo>
                    <a:pt x="7060" y="22662"/>
                  </a:lnTo>
                  <a:lnTo>
                    <a:pt x="7205" y="22517"/>
                  </a:lnTo>
                  <a:lnTo>
                    <a:pt x="7078" y="22408"/>
                  </a:lnTo>
                  <a:lnTo>
                    <a:pt x="6698" y="22282"/>
                  </a:lnTo>
                  <a:lnTo>
                    <a:pt x="6010" y="22245"/>
                  </a:lnTo>
                  <a:lnTo>
                    <a:pt x="5666" y="22264"/>
                  </a:lnTo>
                  <a:lnTo>
                    <a:pt x="5177" y="22282"/>
                  </a:lnTo>
                  <a:lnTo>
                    <a:pt x="4182" y="22390"/>
                  </a:lnTo>
                  <a:lnTo>
                    <a:pt x="3711" y="22481"/>
                  </a:lnTo>
                  <a:lnTo>
                    <a:pt x="3711" y="22481"/>
                  </a:lnTo>
                  <a:lnTo>
                    <a:pt x="4327" y="21956"/>
                  </a:lnTo>
                  <a:lnTo>
                    <a:pt x="7856" y="18680"/>
                  </a:lnTo>
                  <a:lnTo>
                    <a:pt x="9847" y="16544"/>
                  </a:lnTo>
                  <a:lnTo>
                    <a:pt x="11114" y="15060"/>
                  </a:lnTo>
                  <a:lnTo>
                    <a:pt x="11675" y="14299"/>
                  </a:lnTo>
                  <a:lnTo>
                    <a:pt x="12562" y="13069"/>
                  </a:lnTo>
                  <a:lnTo>
                    <a:pt x="13920" y="10716"/>
                  </a:lnTo>
                  <a:lnTo>
                    <a:pt x="14897" y="8544"/>
                  </a:lnTo>
                  <a:lnTo>
                    <a:pt x="15513" y="6589"/>
                  </a:lnTo>
                  <a:lnTo>
                    <a:pt x="15838" y="4833"/>
                  </a:lnTo>
                  <a:lnTo>
                    <a:pt x="15911" y="3331"/>
                  </a:lnTo>
                  <a:lnTo>
                    <a:pt x="15802" y="2082"/>
                  </a:lnTo>
                  <a:lnTo>
                    <a:pt x="15567" y="1104"/>
                  </a:lnTo>
                  <a:lnTo>
                    <a:pt x="15422" y="742"/>
                  </a:lnTo>
                  <a:lnTo>
                    <a:pt x="15332" y="579"/>
                  </a:lnTo>
                  <a:lnTo>
                    <a:pt x="15114" y="326"/>
                  </a:lnTo>
                  <a:lnTo>
                    <a:pt x="14825" y="127"/>
                  </a:lnTo>
                  <a:lnTo>
                    <a:pt x="14481" y="18"/>
                  </a:lnTo>
                  <a:lnTo>
                    <a:pt x="13865" y="0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4329005" y="1953305"/>
              <a:ext cx="470381" cy="793520"/>
            </a:xfrm>
            <a:custGeom>
              <a:avLst/>
              <a:gdLst/>
              <a:ahLst/>
              <a:cxnLst/>
              <a:rect l="l" t="t" r="r" b="b"/>
              <a:pathLst>
                <a:path w="14807" h="24979" extrusionOk="0">
                  <a:moveTo>
                    <a:pt x="12689" y="0"/>
                  </a:moveTo>
                  <a:lnTo>
                    <a:pt x="12345" y="91"/>
                  </a:lnTo>
                  <a:lnTo>
                    <a:pt x="12327" y="887"/>
                  </a:lnTo>
                  <a:lnTo>
                    <a:pt x="12146" y="2462"/>
                  </a:lnTo>
                  <a:lnTo>
                    <a:pt x="11766" y="4018"/>
                  </a:lnTo>
                  <a:lnTo>
                    <a:pt x="11241" y="5557"/>
                  </a:lnTo>
                  <a:lnTo>
                    <a:pt x="10571" y="7059"/>
                  </a:lnTo>
                  <a:lnTo>
                    <a:pt x="9775" y="8562"/>
                  </a:lnTo>
                  <a:lnTo>
                    <a:pt x="8435" y="10788"/>
                  </a:lnTo>
                  <a:lnTo>
                    <a:pt x="5395" y="15204"/>
                  </a:lnTo>
                  <a:lnTo>
                    <a:pt x="2372" y="19657"/>
                  </a:lnTo>
                  <a:lnTo>
                    <a:pt x="1087" y="21902"/>
                  </a:lnTo>
                  <a:lnTo>
                    <a:pt x="327" y="23440"/>
                  </a:lnTo>
                  <a:lnTo>
                    <a:pt x="1" y="24218"/>
                  </a:lnTo>
                  <a:lnTo>
                    <a:pt x="1051" y="24436"/>
                  </a:lnTo>
                  <a:lnTo>
                    <a:pt x="3241" y="24834"/>
                  </a:lnTo>
                  <a:lnTo>
                    <a:pt x="4019" y="24942"/>
                  </a:lnTo>
                  <a:lnTo>
                    <a:pt x="4254" y="24961"/>
                  </a:lnTo>
                  <a:lnTo>
                    <a:pt x="4834" y="24979"/>
                  </a:lnTo>
                  <a:lnTo>
                    <a:pt x="5123" y="24906"/>
                  </a:lnTo>
                  <a:lnTo>
                    <a:pt x="5159" y="24798"/>
                  </a:lnTo>
                  <a:lnTo>
                    <a:pt x="5159" y="24689"/>
                  </a:lnTo>
                  <a:lnTo>
                    <a:pt x="4942" y="24454"/>
                  </a:lnTo>
                  <a:lnTo>
                    <a:pt x="4435" y="24128"/>
                  </a:lnTo>
                  <a:lnTo>
                    <a:pt x="4236" y="24001"/>
                  </a:lnTo>
                  <a:lnTo>
                    <a:pt x="4580" y="24055"/>
                  </a:lnTo>
                  <a:lnTo>
                    <a:pt x="5485" y="24128"/>
                  </a:lnTo>
                  <a:lnTo>
                    <a:pt x="5829" y="24055"/>
                  </a:lnTo>
                  <a:lnTo>
                    <a:pt x="5956" y="23965"/>
                  </a:lnTo>
                  <a:lnTo>
                    <a:pt x="5992" y="23911"/>
                  </a:lnTo>
                  <a:lnTo>
                    <a:pt x="5992" y="23820"/>
                  </a:lnTo>
                  <a:lnTo>
                    <a:pt x="5901" y="23675"/>
                  </a:lnTo>
                  <a:lnTo>
                    <a:pt x="5594" y="23440"/>
                  </a:lnTo>
                  <a:lnTo>
                    <a:pt x="4707" y="23060"/>
                  </a:lnTo>
                  <a:lnTo>
                    <a:pt x="4345" y="22951"/>
                  </a:lnTo>
                  <a:lnTo>
                    <a:pt x="4761" y="22897"/>
                  </a:lnTo>
                  <a:lnTo>
                    <a:pt x="5539" y="22825"/>
                  </a:lnTo>
                  <a:lnTo>
                    <a:pt x="5956" y="22662"/>
                  </a:lnTo>
                  <a:lnTo>
                    <a:pt x="6101" y="22517"/>
                  </a:lnTo>
                  <a:lnTo>
                    <a:pt x="5974" y="22408"/>
                  </a:lnTo>
                  <a:lnTo>
                    <a:pt x="5594" y="22282"/>
                  </a:lnTo>
                  <a:lnTo>
                    <a:pt x="4906" y="22245"/>
                  </a:lnTo>
                  <a:lnTo>
                    <a:pt x="4562" y="22264"/>
                  </a:lnTo>
                  <a:lnTo>
                    <a:pt x="4073" y="22282"/>
                  </a:lnTo>
                  <a:lnTo>
                    <a:pt x="3078" y="22390"/>
                  </a:lnTo>
                  <a:lnTo>
                    <a:pt x="2607" y="22481"/>
                  </a:lnTo>
                  <a:lnTo>
                    <a:pt x="2607" y="22481"/>
                  </a:lnTo>
                  <a:lnTo>
                    <a:pt x="3223" y="21956"/>
                  </a:lnTo>
                  <a:lnTo>
                    <a:pt x="6752" y="18680"/>
                  </a:lnTo>
                  <a:lnTo>
                    <a:pt x="8743" y="16544"/>
                  </a:lnTo>
                  <a:lnTo>
                    <a:pt x="10010" y="15060"/>
                  </a:lnTo>
                  <a:lnTo>
                    <a:pt x="10571" y="14299"/>
                  </a:lnTo>
                  <a:lnTo>
                    <a:pt x="11458" y="13069"/>
                  </a:lnTo>
                  <a:lnTo>
                    <a:pt x="12816" y="10716"/>
                  </a:lnTo>
                  <a:lnTo>
                    <a:pt x="13793" y="8544"/>
                  </a:lnTo>
                  <a:lnTo>
                    <a:pt x="14409" y="6589"/>
                  </a:lnTo>
                  <a:lnTo>
                    <a:pt x="14734" y="4833"/>
                  </a:lnTo>
                  <a:lnTo>
                    <a:pt x="14807" y="3331"/>
                  </a:lnTo>
                  <a:lnTo>
                    <a:pt x="14698" y="2082"/>
                  </a:lnTo>
                  <a:lnTo>
                    <a:pt x="14463" y="1104"/>
                  </a:lnTo>
                  <a:lnTo>
                    <a:pt x="14318" y="742"/>
                  </a:lnTo>
                  <a:lnTo>
                    <a:pt x="14191" y="525"/>
                  </a:lnTo>
                  <a:lnTo>
                    <a:pt x="13829" y="181"/>
                  </a:lnTo>
                  <a:lnTo>
                    <a:pt x="13323" y="0"/>
                  </a:lnTo>
                  <a:close/>
                </a:path>
              </a:pathLst>
            </a:custGeom>
            <a:solidFill>
              <a:srgbClr val="A29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3696514" y="2173517"/>
              <a:ext cx="618736" cy="803877"/>
            </a:xfrm>
            <a:custGeom>
              <a:avLst/>
              <a:gdLst/>
              <a:ahLst/>
              <a:cxnLst/>
              <a:rect l="l" t="t" r="r" b="b"/>
              <a:pathLst>
                <a:path w="19477" h="25305" extrusionOk="0">
                  <a:moveTo>
                    <a:pt x="13775" y="1"/>
                  </a:moveTo>
                  <a:lnTo>
                    <a:pt x="13702" y="833"/>
                  </a:lnTo>
                  <a:lnTo>
                    <a:pt x="13467" y="2498"/>
                  </a:lnTo>
                  <a:lnTo>
                    <a:pt x="12942" y="4996"/>
                  </a:lnTo>
                  <a:lnTo>
                    <a:pt x="11947" y="8254"/>
                  </a:lnTo>
                  <a:lnTo>
                    <a:pt x="10716" y="11422"/>
                  </a:lnTo>
                  <a:lnTo>
                    <a:pt x="10046" y="12942"/>
                  </a:lnTo>
                  <a:lnTo>
                    <a:pt x="9431" y="14209"/>
                  </a:lnTo>
                  <a:lnTo>
                    <a:pt x="8073" y="16689"/>
                  </a:lnTo>
                  <a:lnTo>
                    <a:pt x="6498" y="19042"/>
                  </a:lnTo>
                  <a:lnTo>
                    <a:pt x="5123" y="20671"/>
                  </a:lnTo>
                  <a:lnTo>
                    <a:pt x="4145" y="21685"/>
                  </a:lnTo>
                  <a:lnTo>
                    <a:pt x="3602" y="22173"/>
                  </a:lnTo>
                  <a:lnTo>
                    <a:pt x="2571" y="22173"/>
                  </a:lnTo>
                  <a:lnTo>
                    <a:pt x="1575" y="22282"/>
                  </a:lnTo>
                  <a:lnTo>
                    <a:pt x="1177" y="22336"/>
                  </a:lnTo>
                  <a:lnTo>
                    <a:pt x="507" y="22481"/>
                  </a:lnTo>
                  <a:lnTo>
                    <a:pt x="127" y="22680"/>
                  </a:lnTo>
                  <a:lnTo>
                    <a:pt x="0" y="22807"/>
                  </a:lnTo>
                  <a:lnTo>
                    <a:pt x="199" y="22934"/>
                  </a:lnTo>
                  <a:lnTo>
                    <a:pt x="670" y="23024"/>
                  </a:lnTo>
                  <a:lnTo>
                    <a:pt x="1394" y="22988"/>
                  </a:lnTo>
                  <a:lnTo>
                    <a:pt x="1847" y="22970"/>
                  </a:lnTo>
                  <a:lnTo>
                    <a:pt x="1847" y="22970"/>
                  </a:lnTo>
                  <a:lnTo>
                    <a:pt x="1503" y="23133"/>
                  </a:lnTo>
                  <a:lnTo>
                    <a:pt x="634" y="23676"/>
                  </a:lnTo>
                  <a:lnTo>
                    <a:pt x="362" y="23947"/>
                  </a:lnTo>
                  <a:lnTo>
                    <a:pt x="308" y="24128"/>
                  </a:lnTo>
                  <a:lnTo>
                    <a:pt x="326" y="24201"/>
                  </a:lnTo>
                  <a:lnTo>
                    <a:pt x="380" y="24273"/>
                  </a:lnTo>
                  <a:lnTo>
                    <a:pt x="561" y="24327"/>
                  </a:lnTo>
                  <a:lnTo>
                    <a:pt x="978" y="24291"/>
                  </a:lnTo>
                  <a:lnTo>
                    <a:pt x="2028" y="24002"/>
                  </a:lnTo>
                  <a:lnTo>
                    <a:pt x="2426" y="23857"/>
                  </a:lnTo>
                  <a:lnTo>
                    <a:pt x="2245" y="24002"/>
                  </a:lnTo>
                  <a:lnTo>
                    <a:pt x="1865" y="24490"/>
                  </a:lnTo>
                  <a:lnTo>
                    <a:pt x="1702" y="24870"/>
                  </a:lnTo>
                  <a:lnTo>
                    <a:pt x="1684" y="25088"/>
                  </a:lnTo>
                  <a:lnTo>
                    <a:pt x="1792" y="25232"/>
                  </a:lnTo>
                  <a:lnTo>
                    <a:pt x="2064" y="25305"/>
                  </a:lnTo>
                  <a:lnTo>
                    <a:pt x="2263" y="25287"/>
                  </a:lnTo>
                  <a:lnTo>
                    <a:pt x="2625" y="25214"/>
                  </a:lnTo>
                  <a:lnTo>
                    <a:pt x="3349" y="24889"/>
                  </a:lnTo>
                  <a:lnTo>
                    <a:pt x="4037" y="24382"/>
                  </a:lnTo>
                  <a:lnTo>
                    <a:pt x="4634" y="23803"/>
                  </a:lnTo>
                  <a:lnTo>
                    <a:pt x="4851" y="23513"/>
                  </a:lnTo>
                  <a:lnTo>
                    <a:pt x="5756" y="23151"/>
                  </a:lnTo>
                  <a:lnTo>
                    <a:pt x="7693" y="22173"/>
                  </a:lnTo>
                  <a:lnTo>
                    <a:pt x="9756" y="20943"/>
                  </a:lnTo>
                  <a:lnTo>
                    <a:pt x="11838" y="19477"/>
                  </a:lnTo>
                  <a:lnTo>
                    <a:pt x="13883" y="17793"/>
                  </a:lnTo>
                  <a:lnTo>
                    <a:pt x="15802" y="15947"/>
                  </a:lnTo>
                  <a:lnTo>
                    <a:pt x="17503" y="13956"/>
                  </a:lnTo>
                  <a:lnTo>
                    <a:pt x="18589" y="12363"/>
                  </a:lnTo>
                  <a:lnTo>
                    <a:pt x="19205" y="11277"/>
                  </a:lnTo>
                  <a:lnTo>
                    <a:pt x="19476" y="10716"/>
                  </a:lnTo>
                  <a:lnTo>
                    <a:pt x="13775" y="1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3691336" y="2168911"/>
              <a:ext cx="629092" cy="813089"/>
            </a:xfrm>
            <a:custGeom>
              <a:avLst/>
              <a:gdLst/>
              <a:ahLst/>
              <a:cxnLst/>
              <a:rect l="l" t="t" r="r" b="b"/>
              <a:pathLst>
                <a:path w="19803" h="25595" extrusionOk="0">
                  <a:moveTo>
                    <a:pt x="13883" y="1"/>
                  </a:moveTo>
                  <a:lnTo>
                    <a:pt x="13793" y="73"/>
                  </a:lnTo>
                  <a:lnTo>
                    <a:pt x="13775" y="146"/>
                  </a:lnTo>
                  <a:lnTo>
                    <a:pt x="13648" y="1557"/>
                  </a:lnTo>
                  <a:lnTo>
                    <a:pt x="13105" y="4544"/>
                  </a:lnTo>
                  <a:lnTo>
                    <a:pt x="12182" y="7730"/>
                  </a:lnTo>
                  <a:lnTo>
                    <a:pt x="10879" y="11169"/>
                  </a:lnTo>
                  <a:lnTo>
                    <a:pt x="10064" y="13033"/>
                  </a:lnTo>
                  <a:lnTo>
                    <a:pt x="9358" y="14499"/>
                  </a:lnTo>
                  <a:lnTo>
                    <a:pt x="7874" y="17124"/>
                  </a:lnTo>
                  <a:lnTo>
                    <a:pt x="6299" y="19386"/>
                  </a:lnTo>
                  <a:lnTo>
                    <a:pt x="4616" y="21323"/>
                  </a:lnTo>
                  <a:lnTo>
                    <a:pt x="3711" y="22156"/>
                  </a:lnTo>
                  <a:lnTo>
                    <a:pt x="2715" y="22174"/>
                  </a:lnTo>
                  <a:lnTo>
                    <a:pt x="1702" y="22264"/>
                  </a:lnTo>
                  <a:lnTo>
                    <a:pt x="1611" y="22282"/>
                  </a:lnTo>
                  <a:lnTo>
                    <a:pt x="1503" y="22300"/>
                  </a:lnTo>
                  <a:lnTo>
                    <a:pt x="1123" y="22355"/>
                  </a:lnTo>
                  <a:lnTo>
                    <a:pt x="507" y="22518"/>
                  </a:lnTo>
                  <a:lnTo>
                    <a:pt x="181" y="22717"/>
                  </a:lnTo>
                  <a:lnTo>
                    <a:pt x="37" y="22861"/>
                  </a:lnTo>
                  <a:lnTo>
                    <a:pt x="0" y="22916"/>
                  </a:lnTo>
                  <a:lnTo>
                    <a:pt x="0" y="22988"/>
                  </a:lnTo>
                  <a:lnTo>
                    <a:pt x="19" y="23042"/>
                  </a:lnTo>
                  <a:lnTo>
                    <a:pt x="73" y="23079"/>
                  </a:lnTo>
                  <a:lnTo>
                    <a:pt x="362" y="23242"/>
                  </a:lnTo>
                  <a:lnTo>
                    <a:pt x="978" y="23332"/>
                  </a:lnTo>
                  <a:lnTo>
                    <a:pt x="1304" y="23314"/>
                  </a:lnTo>
                  <a:lnTo>
                    <a:pt x="978" y="23495"/>
                  </a:lnTo>
                  <a:lnTo>
                    <a:pt x="471" y="23911"/>
                  </a:lnTo>
                  <a:lnTo>
                    <a:pt x="344" y="24129"/>
                  </a:lnTo>
                  <a:lnTo>
                    <a:pt x="308" y="24291"/>
                  </a:lnTo>
                  <a:lnTo>
                    <a:pt x="362" y="24418"/>
                  </a:lnTo>
                  <a:lnTo>
                    <a:pt x="435" y="24527"/>
                  </a:lnTo>
                  <a:lnTo>
                    <a:pt x="706" y="24635"/>
                  </a:lnTo>
                  <a:lnTo>
                    <a:pt x="1394" y="24545"/>
                  </a:lnTo>
                  <a:lnTo>
                    <a:pt x="2064" y="24346"/>
                  </a:lnTo>
                  <a:lnTo>
                    <a:pt x="2064" y="24346"/>
                  </a:lnTo>
                  <a:lnTo>
                    <a:pt x="1883" y="24581"/>
                  </a:lnTo>
                  <a:lnTo>
                    <a:pt x="1720" y="24979"/>
                  </a:lnTo>
                  <a:lnTo>
                    <a:pt x="1702" y="25215"/>
                  </a:lnTo>
                  <a:lnTo>
                    <a:pt x="1738" y="25323"/>
                  </a:lnTo>
                  <a:lnTo>
                    <a:pt x="1792" y="25450"/>
                  </a:lnTo>
                  <a:lnTo>
                    <a:pt x="2064" y="25595"/>
                  </a:lnTo>
                  <a:lnTo>
                    <a:pt x="2444" y="25595"/>
                  </a:lnTo>
                  <a:lnTo>
                    <a:pt x="2824" y="25522"/>
                  </a:lnTo>
                  <a:lnTo>
                    <a:pt x="3566" y="25178"/>
                  </a:lnTo>
                  <a:lnTo>
                    <a:pt x="4272" y="24672"/>
                  </a:lnTo>
                  <a:lnTo>
                    <a:pt x="4869" y="24092"/>
                  </a:lnTo>
                  <a:lnTo>
                    <a:pt x="5105" y="23785"/>
                  </a:lnTo>
                  <a:lnTo>
                    <a:pt x="6082" y="23386"/>
                  </a:lnTo>
                  <a:lnTo>
                    <a:pt x="8127" y="22355"/>
                  </a:lnTo>
                  <a:lnTo>
                    <a:pt x="10245" y="21070"/>
                  </a:lnTo>
                  <a:lnTo>
                    <a:pt x="12345" y="19567"/>
                  </a:lnTo>
                  <a:lnTo>
                    <a:pt x="14372" y="17866"/>
                  </a:lnTo>
                  <a:lnTo>
                    <a:pt x="16236" y="16020"/>
                  </a:lnTo>
                  <a:lnTo>
                    <a:pt x="17884" y="14047"/>
                  </a:lnTo>
                  <a:lnTo>
                    <a:pt x="18915" y="12508"/>
                  </a:lnTo>
                  <a:lnTo>
                    <a:pt x="19513" y="11458"/>
                  </a:lnTo>
                  <a:lnTo>
                    <a:pt x="19784" y="10933"/>
                  </a:lnTo>
                  <a:lnTo>
                    <a:pt x="19802" y="10879"/>
                  </a:lnTo>
                  <a:lnTo>
                    <a:pt x="19748" y="10770"/>
                  </a:lnTo>
                  <a:lnTo>
                    <a:pt x="19712" y="10734"/>
                  </a:lnTo>
                  <a:lnTo>
                    <a:pt x="19639" y="10716"/>
                  </a:lnTo>
                  <a:lnTo>
                    <a:pt x="19531" y="10752"/>
                  </a:lnTo>
                  <a:lnTo>
                    <a:pt x="19513" y="10807"/>
                  </a:lnTo>
                  <a:lnTo>
                    <a:pt x="19241" y="11332"/>
                  </a:lnTo>
                  <a:lnTo>
                    <a:pt x="18662" y="12363"/>
                  </a:lnTo>
                  <a:lnTo>
                    <a:pt x="17630" y="13902"/>
                  </a:lnTo>
                  <a:lnTo>
                    <a:pt x="15983" y="15839"/>
                  </a:lnTo>
                  <a:lnTo>
                    <a:pt x="14137" y="17667"/>
                  </a:lnTo>
                  <a:lnTo>
                    <a:pt x="12128" y="19350"/>
                  </a:lnTo>
                  <a:lnTo>
                    <a:pt x="10046" y="20834"/>
                  </a:lnTo>
                  <a:lnTo>
                    <a:pt x="7965" y="22101"/>
                  </a:lnTo>
                  <a:lnTo>
                    <a:pt x="5919" y="23133"/>
                  </a:lnTo>
                  <a:lnTo>
                    <a:pt x="4960" y="23531"/>
                  </a:lnTo>
                  <a:lnTo>
                    <a:pt x="4924" y="23549"/>
                  </a:lnTo>
                  <a:lnTo>
                    <a:pt x="4888" y="23586"/>
                  </a:lnTo>
                  <a:lnTo>
                    <a:pt x="4670" y="23857"/>
                  </a:lnTo>
                  <a:lnTo>
                    <a:pt x="4109" y="24418"/>
                  </a:lnTo>
                  <a:lnTo>
                    <a:pt x="3440" y="24907"/>
                  </a:lnTo>
                  <a:lnTo>
                    <a:pt x="2752" y="25215"/>
                  </a:lnTo>
                  <a:lnTo>
                    <a:pt x="2408" y="25287"/>
                  </a:lnTo>
                  <a:lnTo>
                    <a:pt x="2263" y="25305"/>
                  </a:lnTo>
                  <a:lnTo>
                    <a:pt x="2046" y="25269"/>
                  </a:lnTo>
                  <a:lnTo>
                    <a:pt x="2010" y="25215"/>
                  </a:lnTo>
                  <a:lnTo>
                    <a:pt x="1991" y="25124"/>
                  </a:lnTo>
                  <a:lnTo>
                    <a:pt x="2100" y="24834"/>
                  </a:lnTo>
                  <a:lnTo>
                    <a:pt x="2426" y="24346"/>
                  </a:lnTo>
                  <a:lnTo>
                    <a:pt x="2679" y="24110"/>
                  </a:lnTo>
                  <a:lnTo>
                    <a:pt x="2752" y="24020"/>
                  </a:lnTo>
                  <a:lnTo>
                    <a:pt x="2715" y="23929"/>
                  </a:lnTo>
                  <a:lnTo>
                    <a:pt x="2643" y="23839"/>
                  </a:lnTo>
                  <a:lnTo>
                    <a:pt x="2534" y="23857"/>
                  </a:lnTo>
                  <a:lnTo>
                    <a:pt x="2462" y="23875"/>
                  </a:lnTo>
                  <a:lnTo>
                    <a:pt x="2353" y="23911"/>
                  </a:lnTo>
                  <a:lnTo>
                    <a:pt x="1358" y="24255"/>
                  </a:lnTo>
                  <a:lnTo>
                    <a:pt x="652" y="24328"/>
                  </a:lnTo>
                  <a:lnTo>
                    <a:pt x="634" y="24291"/>
                  </a:lnTo>
                  <a:lnTo>
                    <a:pt x="616" y="24273"/>
                  </a:lnTo>
                  <a:lnTo>
                    <a:pt x="634" y="24237"/>
                  </a:lnTo>
                  <a:lnTo>
                    <a:pt x="688" y="24129"/>
                  </a:lnTo>
                  <a:lnTo>
                    <a:pt x="960" y="23893"/>
                  </a:lnTo>
                  <a:lnTo>
                    <a:pt x="1575" y="23495"/>
                  </a:lnTo>
                  <a:lnTo>
                    <a:pt x="2082" y="23260"/>
                  </a:lnTo>
                  <a:lnTo>
                    <a:pt x="2154" y="23187"/>
                  </a:lnTo>
                  <a:lnTo>
                    <a:pt x="2172" y="23079"/>
                  </a:lnTo>
                  <a:lnTo>
                    <a:pt x="2118" y="22988"/>
                  </a:lnTo>
                  <a:lnTo>
                    <a:pt x="2010" y="22970"/>
                  </a:lnTo>
                  <a:lnTo>
                    <a:pt x="1774" y="22970"/>
                  </a:lnTo>
                  <a:lnTo>
                    <a:pt x="1521" y="22988"/>
                  </a:lnTo>
                  <a:lnTo>
                    <a:pt x="1231" y="23024"/>
                  </a:lnTo>
                  <a:lnTo>
                    <a:pt x="670" y="23006"/>
                  </a:lnTo>
                  <a:lnTo>
                    <a:pt x="417" y="22934"/>
                  </a:lnTo>
                  <a:lnTo>
                    <a:pt x="652" y="22789"/>
                  </a:lnTo>
                  <a:lnTo>
                    <a:pt x="1249" y="22644"/>
                  </a:lnTo>
                  <a:lnTo>
                    <a:pt x="1539" y="22608"/>
                  </a:lnTo>
                  <a:lnTo>
                    <a:pt x="1648" y="22590"/>
                  </a:lnTo>
                  <a:lnTo>
                    <a:pt x="1756" y="22572"/>
                  </a:lnTo>
                  <a:lnTo>
                    <a:pt x="2734" y="22463"/>
                  </a:lnTo>
                  <a:lnTo>
                    <a:pt x="3820" y="22463"/>
                  </a:lnTo>
                  <a:lnTo>
                    <a:pt x="3874" y="22427"/>
                  </a:lnTo>
                  <a:lnTo>
                    <a:pt x="4797" y="21576"/>
                  </a:lnTo>
                  <a:lnTo>
                    <a:pt x="6517" y="19622"/>
                  </a:lnTo>
                  <a:lnTo>
                    <a:pt x="8109" y="17323"/>
                  </a:lnTo>
                  <a:lnTo>
                    <a:pt x="9612" y="14662"/>
                  </a:lnTo>
                  <a:lnTo>
                    <a:pt x="10336" y="13142"/>
                  </a:lnTo>
                  <a:lnTo>
                    <a:pt x="11168" y="11277"/>
                  </a:lnTo>
                  <a:lnTo>
                    <a:pt x="12472" y="7802"/>
                  </a:lnTo>
                  <a:lnTo>
                    <a:pt x="13395" y="4598"/>
                  </a:lnTo>
                  <a:lnTo>
                    <a:pt x="13956" y="1594"/>
                  </a:lnTo>
                  <a:lnTo>
                    <a:pt x="14083" y="164"/>
                  </a:lnTo>
                  <a:lnTo>
                    <a:pt x="14083" y="109"/>
                  </a:lnTo>
                  <a:lnTo>
                    <a:pt x="14010" y="19"/>
                  </a:lnTo>
                  <a:lnTo>
                    <a:pt x="13938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2645995" y="1953305"/>
              <a:ext cx="504881" cy="793520"/>
            </a:xfrm>
            <a:custGeom>
              <a:avLst/>
              <a:gdLst/>
              <a:ahLst/>
              <a:cxnLst/>
              <a:rect l="l" t="t" r="r" b="b"/>
              <a:pathLst>
                <a:path w="15893" h="24979" extrusionOk="0">
                  <a:moveTo>
                    <a:pt x="2045" y="0"/>
                  </a:moveTo>
                  <a:lnTo>
                    <a:pt x="1430" y="18"/>
                  </a:lnTo>
                  <a:lnTo>
                    <a:pt x="1086" y="127"/>
                  </a:lnTo>
                  <a:lnTo>
                    <a:pt x="796" y="326"/>
                  </a:lnTo>
                  <a:lnTo>
                    <a:pt x="561" y="579"/>
                  </a:lnTo>
                  <a:lnTo>
                    <a:pt x="489" y="742"/>
                  </a:lnTo>
                  <a:lnTo>
                    <a:pt x="326" y="1104"/>
                  </a:lnTo>
                  <a:lnTo>
                    <a:pt x="91" y="2082"/>
                  </a:lnTo>
                  <a:lnTo>
                    <a:pt x="0" y="3331"/>
                  </a:lnTo>
                  <a:lnTo>
                    <a:pt x="72" y="4833"/>
                  </a:lnTo>
                  <a:lnTo>
                    <a:pt x="398" y="6589"/>
                  </a:lnTo>
                  <a:lnTo>
                    <a:pt x="1014" y="8544"/>
                  </a:lnTo>
                  <a:lnTo>
                    <a:pt x="1973" y="10716"/>
                  </a:lnTo>
                  <a:lnTo>
                    <a:pt x="3349" y="13069"/>
                  </a:lnTo>
                  <a:lnTo>
                    <a:pt x="4236" y="14299"/>
                  </a:lnTo>
                  <a:lnTo>
                    <a:pt x="4797" y="15060"/>
                  </a:lnTo>
                  <a:lnTo>
                    <a:pt x="6046" y="16544"/>
                  </a:lnTo>
                  <a:lnTo>
                    <a:pt x="8055" y="18680"/>
                  </a:lnTo>
                  <a:lnTo>
                    <a:pt x="11566" y="21956"/>
                  </a:lnTo>
                  <a:lnTo>
                    <a:pt x="12200" y="22481"/>
                  </a:lnTo>
                  <a:lnTo>
                    <a:pt x="12200" y="22481"/>
                  </a:lnTo>
                  <a:lnTo>
                    <a:pt x="11729" y="22390"/>
                  </a:lnTo>
                  <a:lnTo>
                    <a:pt x="10715" y="22282"/>
                  </a:lnTo>
                  <a:lnTo>
                    <a:pt x="10245" y="22264"/>
                  </a:lnTo>
                  <a:lnTo>
                    <a:pt x="9883" y="22245"/>
                  </a:lnTo>
                  <a:lnTo>
                    <a:pt x="9213" y="22282"/>
                  </a:lnTo>
                  <a:lnTo>
                    <a:pt x="8833" y="22408"/>
                  </a:lnTo>
                  <a:lnTo>
                    <a:pt x="8688" y="22517"/>
                  </a:lnTo>
                  <a:lnTo>
                    <a:pt x="8833" y="22662"/>
                  </a:lnTo>
                  <a:lnTo>
                    <a:pt x="9267" y="22825"/>
                  </a:lnTo>
                  <a:lnTo>
                    <a:pt x="10028" y="22897"/>
                  </a:lnTo>
                  <a:lnTo>
                    <a:pt x="10462" y="22951"/>
                  </a:lnTo>
                  <a:lnTo>
                    <a:pt x="10100" y="23060"/>
                  </a:lnTo>
                  <a:lnTo>
                    <a:pt x="9213" y="23440"/>
                  </a:lnTo>
                  <a:lnTo>
                    <a:pt x="8905" y="23675"/>
                  </a:lnTo>
                  <a:lnTo>
                    <a:pt x="8815" y="23820"/>
                  </a:lnTo>
                  <a:lnTo>
                    <a:pt x="8815" y="23911"/>
                  </a:lnTo>
                  <a:lnTo>
                    <a:pt x="8833" y="23965"/>
                  </a:lnTo>
                  <a:lnTo>
                    <a:pt x="8978" y="24055"/>
                  </a:lnTo>
                  <a:lnTo>
                    <a:pt x="9322" y="24128"/>
                  </a:lnTo>
                  <a:lnTo>
                    <a:pt x="10209" y="24055"/>
                  </a:lnTo>
                  <a:lnTo>
                    <a:pt x="10571" y="24001"/>
                  </a:lnTo>
                  <a:lnTo>
                    <a:pt x="10353" y="24128"/>
                  </a:lnTo>
                  <a:lnTo>
                    <a:pt x="9847" y="24454"/>
                  </a:lnTo>
                  <a:lnTo>
                    <a:pt x="9648" y="24689"/>
                  </a:lnTo>
                  <a:lnTo>
                    <a:pt x="9629" y="24798"/>
                  </a:lnTo>
                  <a:lnTo>
                    <a:pt x="9684" y="24888"/>
                  </a:lnTo>
                  <a:lnTo>
                    <a:pt x="9973" y="24979"/>
                  </a:lnTo>
                  <a:lnTo>
                    <a:pt x="10553" y="24961"/>
                  </a:lnTo>
                  <a:lnTo>
                    <a:pt x="10788" y="24942"/>
                  </a:lnTo>
                  <a:lnTo>
                    <a:pt x="11892" y="24780"/>
                  </a:lnTo>
                  <a:lnTo>
                    <a:pt x="14860" y="24200"/>
                  </a:lnTo>
                  <a:lnTo>
                    <a:pt x="15892" y="23929"/>
                  </a:lnTo>
                  <a:lnTo>
                    <a:pt x="15512" y="22589"/>
                  </a:lnTo>
                  <a:lnTo>
                    <a:pt x="13394" y="16453"/>
                  </a:lnTo>
                  <a:lnTo>
                    <a:pt x="12290" y="13648"/>
                  </a:lnTo>
                  <a:lnTo>
                    <a:pt x="11077" y="10788"/>
                  </a:lnTo>
                  <a:lnTo>
                    <a:pt x="9756" y="8073"/>
                  </a:lnTo>
                  <a:lnTo>
                    <a:pt x="9068" y="6824"/>
                  </a:lnTo>
                  <a:lnTo>
                    <a:pt x="8326" y="5611"/>
                  </a:lnTo>
                  <a:lnTo>
                    <a:pt x="6896" y="3584"/>
                  </a:lnTo>
                  <a:lnTo>
                    <a:pt x="5521" y="2045"/>
                  </a:lnTo>
                  <a:lnTo>
                    <a:pt x="4217" y="959"/>
                  </a:lnTo>
                  <a:lnTo>
                    <a:pt x="3059" y="290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4582573" y="2191339"/>
              <a:ext cx="104706" cy="93174"/>
            </a:xfrm>
            <a:custGeom>
              <a:avLst/>
              <a:gdLst/>
              <a:ahLst/>
              <a:cxnLst/>
              <a:rect l="l" t="t" r="r" b="b"/>
              <a:pathLst>
                <a:path w="3296" h="2933" extrusionOk="0">
                  <a:moveTo>
                    <a:pt x="1648" y="1"/>
                  </a:moveTo>
                  <a:lnTo>
                    <a:pt x="1322" y="19"/>
                  </a:lnTo>
                  <a:lnTo>
                    <a:pt x="725" y="236"/>
                  </a:lnTo>
                  <a:lnTo>
                    <a:pt x="272" y="634"/>
                  </a:lnTo>
                  <a:lnTo>
                    <a:pt x="19" y="1177"/>
                  </a:lnTo>
                  <a:lnTo>
                    <a:pt x="1" y="1467"/>
                  </a:lnTo>
                  <a:lnTo>
                    <a:pt x="19" y="1775"/>
                  </a:lnTo>
                  <a:lnTo>
                    <a:pt x="272" y="2299"/>
                  </a:lnTo>
                  <a:lnTo>
                    <a:pt x="725" y="2698"/>
                  </a:lnTo>
                  <a:lnTo>
                    <a:pt x="1322" y="2915"/>
                  </a:lnTo>
                  <a:lnTo>
                    <a:pt x="1648" y="2933"/>
                  </a:lnTo>
                  <a:lnTo>
                    <a:pt x="1992" y="2915"/>
                  </a:lnTo>
                  <a:lnTo>
                    <a:pt x="2571" y="2698"/>
                  </a:lnTo>
                  <a:lnTo>
                    <a:pt x="3024" y="2299"/>
                  </a:lnTo>
                  <a:lnTo>
                    <a:pt x="3277" y="1775"/>
                  </a:lnTo>
                  <a:lnTo>
                    <a:pt x="3295" y="1467"/>
                  </a:lnTo>
                  <a:lnTo>
                    <a:pt x="3277" y="1177"/>
                  </a:lnTo>
                  <a:lnTo>
                    <a:pt x="3024" y="634"/>
                  </a:lnTo>
                  <a:lnTo>
                    <a:pt x="2571" y="236"/>
                  </a:lnTo>
                  <a:lnTo>
                    <a:pt x="1992" y="19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4687247" y="1952733"/>
              <a:ext cx="112139" cy="170210"/>
            </a:xfrm>
            <a:custGeom>
              <a:avLst/>
              <a:gdLst/>
              <a:ahLst/>
              <a:cxnLst/>
              <a:rect l="l" t="t" r="r" b="b"/>
              <a:pathLst>
                <a:path w="3530" h="5358" extrusionOk="0">
                  <a:moveTo>
                    <a:pt x="1756" y="0"/>
                  </a:moveTo>
                  <a:lnTo>
                    <a:pt x="941" y="127"/>
                  </a:lnTo>
                  <a:lnTo>
                    <a:pt x="489" y="308"/>
                  </a:lnTo>
                  <a:lnTo>
                    <a:pt x="326" y="652"/>
                  </a:lnTo>
                  <a:lnTo>
                    <a:pt x="91" y="1358"/>
                  </a:lnTo>
                  <a:lnTo>
                    <a:pt x="0" y="2100"/>
                  </a:lnTo>
                  <a:lnTo>
                    <a:pt x="36" y="2769"/>
                  </a:lnTo>
                  <a:lnTo>
                    <a:pt x="127" y="3059"/>
                  </a:lnTo>
                  <a:lnTo>
                    <a:pt x="217" y="3367"/>
                  </a:lnTo>
                  <a:lnTo>
                    <a:pt x="489" y="3874"/>
                  </a:lnTo>
                  <a:lnTo>
                    <a:pt x="815" y="4308"/>
                  </a:lnTo>
                  <a:lnTo>
                    <a:pt x="1195" y="4670"/>
                  </a:lnTo>
                  <a:lnTo>
                    <a:pt x="1846" y="5068"/>
                  </a:lnTo>
                  <a:lnTo>
                    <a:pt x="2842" y="5340"/>
                  </a:lnTo>
                  <a:lnTo>
                    <a:pt x="3367" y="5358"/>
                  </a:lnTo>
                  <a:lnTo>
                    <a:pt x="3475" y="4561"/>
                  </a:lnTo>
                  <a:lnTo>
                    <a:pt x="3530" y="3168"/>
                  </a:lnTo>
                  <a:lnTo>
                    <a:pt x="3421" y="2009"/>
                  </a:lnTo>
                  <a:lnTo>
                    <a:pt x="3186" y="1104"/>
                  </a:lnTo>
                  <a:lnTo>
                    <a:pt x="3041" y="760"/>
                  </a:lnTo>
                  <a:lnTo>
                    <a:pt x="2896" y="489"/>
                  </a:lnTo>
                  <a:lnTo>
                    <a:pt x="2408" y="127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4648713" y="2313231"/>
              <a:ext cx="75353" cy="104134"/>
            </a:xfrm>
            <a:custGeom>
              <a:avLst/>
              <a:gdLst/>
              <a:ahLst/>
              <a:cxnLst/>
              <a:rect l="l" t="t" r="r" b="b"/>
              <a:pathLst>
                <a:path w="2372" h="3278" extrusionOk="0">
                  <a:moveTo>
                    <a:pt x="2100" y="1"/>
                  </a:moveTo>
                  <a:lnTo>
                    <a:pt x="1539" y="19"/>
                  </a:lnTo>
                  <a:lnTo>
                    <a:pt x="1050" y="236"/>
                  </a:lnTo>
                  <a:lnTo>
                    <a:pt x="616" y="598"/>
                  </a:lnTo>
                  <a:lnTo>
                    <a:pt x="272" y="1105"/>
                  </a:lnTo>
                  <a:lnTo>
                    <a:pt x="55" y="1684"/>
                  </a:lnTo>
                  <a:lnTo>
                    <a:pt x="1" y="2318"/>
                  </a:lnTo>
                  <a:lnTo>
                    <a:pt x="127" y="2969"/>
                  </a:lnTo>
                  <a:lnTo>
                    <a:pt x="272" y="3277"/>
                  </a:lnTo>
                  <a:lnTo>
                    <a:pt x="399" y="3132"/>
                  </a:lnTo>
                  <a:lnTo>
                    <a:pt x="507" y="2969"/>
                  </a:lnTo>
                  <a:lnTo>
                    <a:pt x="1050" y="2227"/>
                  </a:lnTo>
                  <a:lnTo>
                    <a:pt x="1973" y="779"/>
                  </a:lnTo>
                  <a:lnTo>
                    <a:pt x="2372" y="9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2728209" y="1957879"/>
              <a:ext cx="156995" cy="146671"/>
            </a:xfrm>
            <a:custGeom>
              <a:avLst/>
              <a:gdLst/>
              <a:ahLst/>
              <a:cxnLst/>
              <a:rect l="l" t="t" r="r" b="b"/>
              <a:pathLst>
                <a:path w="4942" h="4617" extrusionOk="0">
                  <a:moveTo>
                    <a:pt x="91" y="1"/>
                  </a:moveTo>
                  <a:lnTo>
                    <a:pt x="0" y="616"/>
                  </a:lnTo>
                  <a:lnTo>
                    <a:pt x="18" y="1829"/>
                  </a:lnTo>
                  <a:lnTo>
                    <a:pt x="236" y="2662"/>
                  </a:lnTo>
                  <a:lnTo>
                    <a:pt x="489" y="3169"/>
                  </a:lnTo>
                  <a:lnTo>
                    <a:pt x="833" y="3639"/>
                  </a:lnTo>
                  <a:lnTo>
                    <a:pt x="1304" y="4037"/>
                  </a:lnTo>
                  <a:lnTo>
                    <a:pt x="1593" y="4218"/>
                  </a:lnTo>
                  <a:lnTo>
                    <a:pt x="2010" y="4399"/>
                  </a:lnTo>
                  <a:lnTo>
                    <a:pt x="2860" y="4598"/>
                  </a:lnTo>
                  <a:lnTo>
                    <a:pt x="3711" y="4617"/>
                  </a:lnTo>
                  <a:lnTo>
                    <a:pt x="4544" y="4454"/>
                  </a:lnTo>
                  <a:lnTo>
                    <a:pt x="4942" y="4291"/>
                  </a:lnTo>
                  <a:lnTo>
                    <a:pt x="4254" y="3386"/>
                  </a:lnTo>
                  <a:lnTo>
                    <a:pt x="2951" y="1920"/>
                  </a:lnTo>
                  <a:lnTo>
                    <a:pt x="1702" y="870"/>
                  </a:lnTo>
                  <a:lnTo>
                    <a:pt x="580" y="20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2694853" y="2257479"/>
              <a:ext cx="147242" cy="177136"/>
            </a:xfrm>
            <a:custGeom>
              <a:avLst/>
              <a:gdLst/>
              <a:ahLst/>
              <a:cxnLst/>
              <a:rect l="l" t="t" r="r" b="b"/>
              <a:pathLst>
                <a:path w="4635" h="5576" extrusionOk="0">
                  <a:moveTo>
                    <a:pt x="1919" y="0"/>
                  </a:moveTo>
                  <a:lnTo>
                    <a:pt x="634" y="73"/>
                  </a:lnTo>
                  <a:lnTo>
                    <a:pt x="1" y="217"/>
                  </a:lnTo>
                  <a:lnTo>
                    <a:pt x="507" y="1285"/>
                  </a:lnTo>
                  <a:lnTo>
                    <a:pt x="1847" y="3530"/>
                  </a:lnTo>
                  <a:lnTo>
                    <a:pt x="2698" y="4724"/>
                  </a:lnTo>
                  <a:lnTo>
                    <a:pt x="3005" y="5159"/>
                  </a:lnTo>
                  <a:lnTo>
                    <a:pt x="3331" y="5575"/>
                  </a:lnTo>
                  <a:lnTo>
                    <a:pt x="3711" y="5123"/>
                  </a:lnTo>
                  <a:lnTo>
                    <a:pt x="4308" y="4127"/>
                  </a:lnTo>
                  <a:lnTo>
                    <a:pt x="4562" y="3349"/>
                  </a:lnTo>
                  <a:lnTo>
                    <a:pt x="4634" y="2806"/>
                  </a:lnTo>
                  <a:lnTo>
                    <a:pt x="4598" y="2263"/>
                  </a:lnTo>
                  <a:lnTo>
                    <a:pt x="4435" y="1720"/>
                  </a:lnTo>
                  <a:lnTo>
                    <a:pt x="4308" y="1448"/>
                  </a:lnTo>
                  <a:lnTo>
                    <a:pt x="4164" y="1177"/>
                  </a:lnTo>
                  <a:lnTo>
                    <a:pt x="3784" y="706"/>
                  </a:lnTo>
                  <a:lnTo>
                    <a:pt x="3331" y="380"/>
                  </a:lnTo>
                  <a:lnTo>
                    <a:pt x="2788" y="163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2786280" y="2153408"/>
              <a:ext cx="104102" cy="82818"/>
            </a:xfrm>
            <a:custGeom>
              <a:avLst/>
              <a:gdLst/>
              <a:ahLst/>
              <a:cxnLst/>
              <a:rect l="l" t="t" r="r" b="b"/>
              <a:pathLst>
                <a:path w="3277" h="2607" extrusionOk="0">
                  <a:moveTo>
                    <a:pt x="1213" y="0"/>
                  </a:moveTo>
                  <a:lnTo>
                    <a:pt x="851" y="127"/>
                  </a:lnTo>
                  <a:lnTo>
                    <a:pt x="525" y="398"/>
                  </a:lnTo>
                  <a:lnTo>
                    <a:pt x="254" y="760"/>
                  </a:lnTo>
                  <a:lnTo>
                    <a:pt x="55" y="1158"/>
                  </a:lnTo>
                  <a:lnTo>
                    <a:pt x="1" y="1575"/>
                  </a:lnTo>
                  <a:lnTo>
                    <a:pt x="91" y="1973"/>
                  </a:lnTo>
                  <a:lnTo>
                    <a:pt x="363" y="2299"/>
                  </a:lnTo>
                  <a:lnTo>
                    <a:pt x="598" y="2426"/>
                  </a:lnTo>
                  <a:lnTo>
                    <a:pt x="906" y="2534"/>
                  </a:lnTo>
                  <a:lnTo>
                    <a:pt x="1630" y="2607"/>
                  </a:lnTo>
                  <a:lnTo>
                    <a:pt x="2372" y="2480"/>
                  </a:lnTo>
                  <a:lnTo>
                    <a:pt x="2842" y="2208"/>
                  </a:lnTo>
                  <a:lnTo>
                    <a:pt x="3096" y="1973"/>
                  </a:lnTo>
                  <a:lnTo>
                    <a:pt x="3186" y="1810"/>
                  </a:lnTo>
                  <a:lnTo>
                    <a:pt x="3259" y="1629"/>
                  </a:lnTo>
                  <a:lnTo>
                    <a:pt x="3277" y="1267"/>
                  </a:lnTo>
                  <a:lnTo>
                    <a:pt x="3168" y="959"/>
                  </a:lnTo>
                  <a:lnTo>
                    <a:pt x="2951" y="670"/>
                  </a:lnTo>
                  <a:lnTo>
                    <a:pt x="2498" y="326"/>
                  </a:lnTo>
                  <a:lnTo>
                    <a:pt x="1738" y="36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4289327" y="1948127"/>
              <a:ext cx="514665" cy="766486"/>
            </a:xfrm>
            <a:custGeom>
              <a:avLst/>
              <a:gdLst/>
              <a:ahLst/>
              <a:cxnLst/>
              <a:rect l="l" t="t" r="r" b="b"/>
              <a:pathLst>
                <a:path w="16201" h="24128" extrusionOk="0">
                  <a:moveTo>
                    <a:pt x="14065" y="0"/>
                  </a:moveTo>
                  <a:lnTo>
                    <a:pt x="13341" y="163"/>
                  </a:lnTo>
                  <a:lnTo>
                    <a:pt x="12526" y="525"/>
                  </a:lnTo>
                  <a:lnTo>
                    <a:pt x="11621" y="1086"/>
                  </a:lnTo>
                  <a:lnTo>
                    <a:pt x="10644" y="1901"/>
                  </a:lnTo>
                  <a:lnTo>
                    <a:pt x="9612" y="2969"/>
                  </a:lnTo>
                  <a:lnTo>
                    <a:pt x="8526" y="4326"/>
                  </a:lnTo>
                  <a:lnTo>
                    <a:pt x="7422" y="5955"/>
                  </a:lnTo>
                  <a:lnTo>
                    <a:pt x="6861" y="6915"/>
                  </a:lnTo>
                  <a:lnTo>
                    <a:pt x="6173" y="8145"/>
                  </a:lnTo>
                  <a:lnTo>
                    <a:pt x="4870" y="10842"/>
                  </a:lnTo>
                  <a:lnTo>
                    <a:pt x="3639" y="13684"/>
                  </a:lnTo>
                  <a:lnTo>
                    <a:pt x="2553" y="16508"/>
                  </a:lnTo>
                  <a:lnTo>
                    <a:pt x="417" y="22644"/>
                  </a:lnTo>
                  <a:lnTo>
                    <a:pt x="1" y="24037"/>
                  </a:lnTo>
                  <a:lnTo>
                    <a:pt x="290" y="24128"/>
                  </a:lnTo>
                  <a:lnTo>
                    <a:pt x="707" y="22734"/>
                  </a:lnTo>
                  <a:lnTo>
                    <a:pt x="2824" y="16616"/>
                  </a:lnTo>
                  <a:lnTo>
                    <a:pt x="3929" y="13811"/>
                  </a:lnTo>
                  <a:lnTo>
                    <a:pt x="5141" y="10987"/>
                  </a:lnTo>
                  <a:lnTo>
                    <a:pt x="6445" y="8290"/>
                  </a:lnTo>
                  <a:lnTo>
                    <a:pt x="7114" y="7059"/>
                  </a:lnTo>
                  <a:lnTo>
                    <a:pt x="7675" y="6136"/>
                  </a:lnTo>
                  <a:lnTo>
                    <a:pt x="8743" y="4525"/>
                  </a:lnTo>
                  <a:lnTo>
                    <a:pt x="9793" y="3222"/>
                  </a:lnTo>
                  <a:lnTo>
                    <a:pt x="10789" y="2172"/>
                  </a:lnTo>
                  <a:lnTo>
                    <a:pt x="11730" y="1376"/>
                  </a:lnTo>
                  <a:lnTo>
                    <a:pt x="12599" y="815"/>
                  </a:lnTo>
                  <a:lnTo>
                    <a:pt x="13377" y="453"/>
                  </a:lnTo>
                  <a:lnTo>
                    <a:pt x="14065" y="308"/>
                  </a:lnTo>
                  <a:lnTo>
                    <a:pt x="14354" y="308"/>
                  </a:lnTo>
                  <a:lnTo>
                    <a:pt x="14535" y="326"/>
                  </a:lnTo>
                  <a:lnTo>
                    <a:pt x="14879" y="417"/>
                  </a:lnTo>
                  <a:lnTo>
                    <a:pt x="15151" y="579"/>
                  </a:lnTo>
                  <a:lnTo>
                    <a:pt x="15350" y="833"/>
                  </a:lnTo>
                  <a:lnTo>
                    <a:pt x="15440" y="978"/>
                  </a:lnTo>
                  <a:lnTo>
                    <a:pt x="15585" y="1340"/>
                  </a:lnTo>
                  <a:lnTo>
                    <a:pt x="15802" y="2299"/>
                  </a:lnTo>
                  <a:lnTo>
                    <a:pt x="15911" y="3530"/>
                  </a:lnTo>
                  <a:lnTo>
                    <a:pt x="15820" y="5032"/>
                  </a:lnTo>
                  <a:lnTo>
                    <a:pt x="15495" y="6752"/>
                  </a:lnTo>
                  <a:lnTo>
                    <a:pt x="14879" y="8707"/>
                  </a:lnTo>
                  <a:lnTo>
                    <a:pt x="13920" y="10842"/>
                  </a:lnTo>
                  <a:lnTo>
                    <a:pt x="12562" y="13159"/>
                  </a:lnTo>
                  <a:lnTo>
                    <a:pt x="11694" y="14372"/>
                  </a:lnTo>
                  <a:lnTo>
                    <a:pt x="11151" y="15114"/>
                  </a:lnTo>
                  <a:lnTo>
                    <a:pt x="9902" y="16598"/>
                  </a:lnTo>
                  <a:lnTo>
                    <a:pt x="7929" y="18698"/>
                  </a:lnTo>
                  <a:lnTo>
                    <a:pt x="4417" y="21974"/>
                  </a:lnTo>
                  <a:lnTo>
                    <a:pt x="3748" y="22517"/>
                  </a:lnTo>
                  <a:lnTo>
                    <a:pt x="3947" y="22752"/>
                  </a:lnTo>
                  <a:lnTo>
                    <a:pt x="4616" y="22209"/>
                  </a:lnTo>
                  <a:lnTo>
                    <a:pt x="8146" y="18915"/>
                  </a:lnTo>
                  <a:lnTo>
                    <a:pt x="10137" y="16797"/>
                  </a:lnTo>
                  <a:lnTo>
                    <a:pt x="11386" y="15313"/>
                  </a:lnTo>
                  <a:lnTo>
                    <a:pt x="11947" y="14553"/>
                  </a:lnTo>
                  <a:lnTo>
                    <a:pt x="12816" y="13322"/>
                  </a:lnTo>
                  <a:lnTo>
                    <a:pt x="14191" y="10951"/>
                  </a:lnTo>
                  <a:lnTo>
                    <a:pt x="15169" y="8779"/>
                  </a:lnTo>
                  <a:lnTo>
                    <a:pt x="15784" y="6788"/>
                  </a:lnTo>
                  <a:lnTo>
                    <a:pt x="16110" y="5014"/>
                  </a:lnTo>
                  <a:lnTo>
                    <a:pt x="16201" y="3476"/>
                  </a:lnTo>
                  <a:lnTo>
                    <a:pt x="16092" y="2208"/>
                  </a:lnTo>
                  <a:lnTo>
                    <a:pt x="15857" y="1213"/>
                  </a:lnTo>
                  <a:lnTo>
                    <a:pt x="15712" y="851"/>
                  </a:lnTo>
                  <a:lnTo>
                    <a:pt x="15603" y="670"/>
                  </a:lnTo>
                  <a:lnTo>
                    <a:pt x="15350" y="362"/>
                  </a:lnTo>
                  <a:lnTo>
                    <a:pt x="15006" y="145"/>
                  </a:lnTo>
                  <a:lnTo>
                    <a:pt x="14590" y="18"/>
                  </a:lnTo>
                  <a:lnTo>
                    <a:pt x="1437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4289327" y="2167767"/>
              <a:ext cx="238669" cy="584236"/>
            </a:xfrm>
            <a:custGeom>
              <a:avLst/>
              <a:gdLst/>
              <a:ahLst/>
              <a:cxnLst/>
              <a:rect l="l" t="t" r="r" b="b"/>
              <a:pathLst>
                <a:path w="7513" h="18391" extrusionOk="0">
                  <a:moveTo>
                    <a:pt x="6861" y="1"/>
                  </a:moveTo>
                  <a:lnTo>
                    <a:pt x="6173" y="1231"/>
                  </a:lnTo>
                  <a:lnTo>
                    <a:pt x="4870" y="3928"/>
                  </a:lnTo>
                  <a:lnTo>
                    <a:pt x="3639" y="6770"/>
                  </a:lnTo>
                  <a:lnTo>
                    <a:pt x="2553" y="9594"/>
                  </a:lnTo>
                  <a:lnTo>
                    <a:pt x="417" y="15730"/>
                  </a:lnTo>
                  <a:lnTo>
                    <a:pt x="1" y="17123"/>
                  </a:lnTo>
                  <a:lnTo>
                    <a:pt x="1" y="17178"/>
                  </a:lnTo>
                  <a:lnTo>
                    <a:pt x="55" y="17286"/>
                  </a:lnTo>
                  <a:lnTo>
                    <a:pt x="109" y="17304"/>
                  </a:lnTo>
                  <a:lnTo>
                    <a:pt x="1195" y="17612"/>
                  </a:lnTo>
                  <a:lnTo>
                    <a:pt x="4182" y="18191"/>
                  </a:lnTo>
                  <a:lnTo>
                    <a:pt x="5250" y="18336"/>
                  </a:lnTo>
                  <a:lnTo>
                    <a:pt x="5322" y="18336"/>
                  </a:lnTo>
                  <a:lnTo>
                    <a:pt x="5612" y="18372"/>
                  </a:lnTo>
                  <a:lnTo>
                    <a:pt x="5902" y="18391"/>
                  </a:lnTo>
                  <a:lnTo>
                    <a:pt x="6155" y="18372"/>
                  </a:lnTo>
                  <a:lnTo>
                    <a:pt x="6426" y="18282"/>
                  </a:lnTo>
                  <a:lnTo>
                    <a:pt x="6535" y="18155"/>
                  </a:lnTo>
                  <a:lnTo>
                    <a:pt x="6571" y="18083"/>
                  </a:lnTo>
                  <a:lnTo>
                    <a:pt x="6571" y="17920"/>
                  </a:lnTo>
                  <a:lnTo>
                    <a:pt x="6354" y="17630"/>
                  </a:lnTo>
                  <a:lnTo>
                    <a:pt x="6173" y="17485"/>
                  </a:lnTo>
                  <a:lnTo>
                    <a:pt x="6662" y="17522"/>
                  </a:lnTo>
                  <a:lnTo>
                    <a:pt x="7169" y="17449"/>
                  </a:lnTo>
                  <a:lnTo>
                    <a:pt x="7350" y="17304"/>
                  </a:lnTo>
                  <a:lnTo>
                    <a:pt x="7386" y="17178"/>
                  </a:lnTo>
                  <a:lnTo>
                    <a:pt x="7404" y="17069"/>
                  </a:lnTo>
                  <a:lnTo>
                    <a:pt x="7295" y="16852"/>
                  </a:lnTo>
                  <a:lnTo>
                    <a:pt x="6843" y="16508"/>
                  </a:lnTo>
                  <a:lnTo>
                    <a:pt x="6282" y="16273"/>
                  </a:lnTo>
                  <a:lnTo>
                    <a:pt x="6626" y="16255"/>
                  </a:lnTo>
                  <a:lnTo>
                    <a:pt x="7114" y="16128"/>
                  </a:lnTo>
                  <a:lnTo>
                    <a:pt x="7368" y="15965"/>
                  </a:lnTo>
                  <a:lnTo>
                    <a:pt x="7476" y="15856"/>
                  </a:lnTo>
                  <a:lnTo>
                    <a:pt x="7512" y="15748"/>
                  </a:lnTo>
                  <a:lnTo>
                    <a:pt x="7458" y="15657"/>
                  </a:lnTo>
                  <a:lnTo>
                    <a:pt x="7331" y="15549"/>
                  </a:lnTo>
                  <a:lnTo>
                    <a:pt x="6988" y="15404"/>
                  </a:lnTo>
                  <a:lnTo>
                    <a:pt x="6372" y="15350"/>
                  </a:lnTo>
                  <a:lnTo>
                    <a:pt x="5902" y="15350"/>
                  </a:lnTo>
                  <a:lnTo>
                    <a:pt x="5811" y="15368"/>
                  </a:lnTo>
                  <a:lnTo>
                    <a:pt x="5232" y="15368"/>
                  </a:lnTo>
                  <a:lnTo>
                    <a:pt x="4182" y="15513"/>
                  </a:lnTo>
                  <a:lnTo>
                    <a:pt x="3820" y="15585"/>
                  </a:lnTo>
                  <a:lnTo>
                    <a:pt x="3874" y="15875"/>
                  </a:lnTo>
                  <a:lnTo>
                    <a:pt x="4236" y="15802"/>
                  </a:lnTo>
                  <a:lnTo>
                    <a:pt x="5250" y="15675"/>
                  </a:lnTo>
                  <a:lnTo>
                    <a:pt x="5811" y="15657"/>
                  </a:lnTo>
                  <a:lnTo>
                    <a:pt x="6282" y="15657"/>
                  </a:lnTo>
                  <a:lnTo>
                    <a:pt x="6879" y="15694"/>
                  </a:lnTo>
                  <a:lnTo>
                    <a:pt x="7132" y="15784"/>
                  </a:lnTo>
                  <a:lnTo>
                    <a:pt x="6933" y="15875"/>
                  </a:lnTo>
                  <a:lnTo>
                    <a:pt x="6408" y="15965"/>
                  </a:lnTo>
                  <a:lnTo>
                    <a:pt x="6137" y="15983"/>
                  </a:lnTo>
                  <a:lnTo>
                    <a:pt x="5829" y="16001"/>
                  </a:lnTo>
                  <a:lnTo>
                    <a:pt x="5558" y="16056"/>
                  </a:lnTo>
                  <a:lnTo>
                    <a:pt x="5467" y="16092"/>
                  </a:lnTo>
                  <a:lnTo>
                    <a:pt x="5449" y="16182"/>
                  </a:lnTo>
                  <a:lnTo>
                    <a:pt x="5467" y="16291"/>
                  </a:lnTo>
                  <a:lnTo>
                    <a:pt x="5558" y="16345"/>
                  </a:lnTo>
                  <a:lnTo>
                    <a:pt x="5612" y="16363"/>
                  </a:lnTo>
                  <a:lnTo>
                    <a:pt x="6137" y="16544"/>
                  </a:lnTo>
                  <a:lnTo>
                    <a:pt x="6770" y="16816"/>
                  </a:lnTo>
                  <a:lnTo>
                    <a:pt x="7096" y="17087"/>
                  </a:lnTo>
                  <a:lnTo>
                    <a:pt x="7096" y="17123"/>
                  </a:lnTo>
                  <a:lnTo>
                    <a:pt x="7078" y="17160"/>
                  </a:lnTo>
                  <a:lnTo>
                    <a:pt x="6517" y="17232"/>
                  </a:lnTo>
                  <a:lnTo>
                    <a:pt x="5612" y="17123"/>
                  </a:lnTo>
                  <a:lnTo>
                    <a:pt x="5503" y="17105"/>
                  </a:lnTo>
                  <a:lnTo>
                    <a:pt x="5395" y="17105"/>
                  </a:lnTo>
                  <a:lnTo>
                    <a:pt x="5340" y="17196"/>
                  </a:lnTo>
                  <a:lnTo>
                    <a:pt x="5322" y="17304"/>
                  </a:lnTo>
                  <a:lnTo>
                    <a:pt x="5395" y="17377"/>
                  </a:lnTo>
                  <a:lnTo>
                    <a:pt x="5467" y="17413"/>
                  </a:lnTo>
                  <a:lnTo>
                    <a:pt x="5558" y="17467"/>
                  </a:lnTo>
                  <a:lnTo>
                    <a:pt x="5974" y="17721"/>
                  </a:lnTo>
                  <a:lnTo>
                    <a:pt x="6264" y="17974"/>
                  </a:lnTo>
                  <a:lnTo>
                    <a:pt x="6264" y="18010"/>
                  </a:lnTo>
                  <a:lnTo>
                    <a:pt x="6245" y="18047"/>
                  </a:lnTo>
                  <a:lnTo>
                    <a:pt x="5865" y="18083"/>
                  </a:lnTo>
                  <a:lnTo>
                    <a:pt x="5358" y="18047"/>
                  </a:lnTo>
                  <a:lnTo>
                    <a:pt x="5286" y="18029"/>
                  </a:lnTo>
                  <a:lnTo>
                    <a:pt x="4218" y="17884"/>
                  </a:lnTo>
                  <a:lnTo>
                    <a:pt x="1376" y="17341"/>
                  </a:lnTo>
                  <a:lnTo>
                    <a:pt x="345" y="17069"/>
                  </a:lnTo>
                  <a:lnTo>
                    <a:pt x="562" y="16327"/>
                  </a:lnTo>
                  <a:lnTo>
                    <a:pt x="1720" y="12779"/>
                  </a:lnTo>
                  <a:lnTo>
                    <a:pt x="3548" y="7784"/>
                  </a:lnTo>
                  <a:lnTo>
                    <a:pt x="5250" y="3802"/>
                  </a:lnTo>
                  <a:lnTo>
                    <a:pt x="6481" y="1286"/>
                  </a:lnTo>
                  <a:lnTo>
                    <a:pt x="7114" y="145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2917384" y="2167767"/>
              <a:ext cx="238669" cy="584236"/>
            </a:xfrm>
            <a:custGeom>
              <a:avLst/>
              <a:gdLst/>
              <a:ahLst/>
              <a:cxnLst/>
              <a:rect l="l" t="t" r="r" b="b"/>
              <a:pathLst>
                <a:path w="7513" h="18391" extrusionOk="0">
                  <a:moveTo>
                    <a:pt x="652" y="1"/>
                  </a:moveTo>
                  <a:lnTo>
                    <a:pt x="380" y="145"/>
                  </a:lnTo>
                  <a:lnTo>
                    <a:pt x="1032" y="1286"/>
                  </a:lnTo>
                  <a:lnTo>
                    <a:pt x="2263" y="3802"/>
                  </a:lnTo>
                  <a:lnTo>
                    <a:pt x="3946" y="7784"/>
                  </a:lnTo>
                  <a:lnTo>
                    <a:pt x="5774" y="12779"/>
                  </a:lnTo>
                  <a:lnTo>
                    <a:pt x="6933" y="16327"/>
                  </a:lnTo>
                  <a:lnTo>
                    <a:pt x="7168" y="17069"/>
                  </a:lnTo>
                  <a:lnTo>
                    <a:pt x="6118" y="17341"/>
                  </a:lnTo>
                  <a:lnTo>
                    <a:pt x="3295" y="17884"/>
                  </a:lnTo>
                  <a:lnTo>
                    <a:pt x="2227" y="18029"/>
                  </a:lnTo>
                  <a:lnTo>
                    <a:pt x="2154" y="18047"/>
                  </a:lnTo>
                  <a:lnTo>
                    <a:pt x="1648" y="18083"/>
                  </a:lnTo>
                  <a:lnTo>
                    <a:pt x="1267" y="18047"/>
                  </a:lnTo>
                  <a:lnTo>
                    <a:pt x="1231" y="18029"/>
                  </a:lnTo>
                  <a:lnTo>
                    <a:pt x="1249" y="17974"/>
                  </a:lnTo>
                  <a:lnTo>
                    <a:pt x="1521" y="17721"/>
                  </a:lnTo>
                  <a:lnTo>
                    <a:pt x="1955" y="17467"/>
                  </a:lnTo>
                  <a:lnTo>
                    <a:pt x="2046" y="17413"/>
                  </a:lnTo>
                  <a:lnTo>
                    <a:pt x="2118" y="17377"/>
                  </a:lnTo>
                  <a:lnTo>
                    <a:pt x="2191" y="17304"/>
                  </a:lnTo>
                  <a:lnTo>
                    <a:pt x="2172" y="17196"/>
                  </a:lnTo>
                  <a:lnTo>
                    <a:pt x="2118" y="17105"/>
                  </a:lnTo>
                  <a:lnTo>
                    <a:pt x="2010" y="17105"/>
                  </a:lnTo>
                  <a:lnTo>
                    <a:pt x="1883" y="17123"/>
                  </a:lnTo>
                  <a:lnTo>
                    <a:pt x="996" y="17232"/>
                  </a:lnTo>
                  <a:lnTo>
                    <a:pt x="435" y="17142"/>
                  </a:lnTo>
                  <a:lnTo>
                    <a:pt x="417" y="17123"/>
                  </a:lnTo>
                  <a:lnTo>
                    <a:pt x="417" y="17087"/>
                  </a:lnTo>
                  <a:lnTo>
                    <a:pt x="743" y="16816"/>
                  </a:lnTo>
                  <a:lnTo>
                    <a:pt x="1376" y="16544"/>
                  </a:lnTo>
                  <a:lnTo>
                    <a:pt x="1901" y="16363"/>
                  </a:lnTo>
                  <a:lnTo>
                    <a:pt x="1955" y="16345"/>
                  </a:lnTo>
                  <a:lnTo>
                    <a:pt x="2046" y="16291"/>
                  </a:lnTo>
                  <a:lnTo>
                    <a:pt x="2064" y="16182"/>
                  </a:lnTo>
                  <a:lnTo>
                    <a:pt x="2028" y="16092"/>
                  </a:lnTo>
                  <a:lnTo>
                    <a:pt x="1955" y="16056"/>
                  </a:lnTo>
                  <a:lnTo>
                    <a:pt x="1684" y="16001"/>
                  </a:lnTo>
                  <a:lnTo>
                    <a:pt x="1358" y="15983"/>
                  </a:lnTo>
                  <a:lnTo>
                    <a:pt x="1086" y="15965"/>
                  </a:lnTo>
                  <a:lnTo>
                    <a:pt x="580" y="15875"/>
                  </a:lnTo>
                  <a:lnTo>
                    <a:pt x="380" y="15784"/>
                  </a:lnTo>
                  <a:lnTo>
                    <a:pt x="616" y="15694"/>
                  </a:lnTo>
                  <a:lnTo>
                    <a:pt x="1231" y="15657"/>
                  </a:lnTo>
                  <a:lnTo>
                    <a:pt x="1702" y="15657"/>
                  </a:lnTo>
                  <a:lnTo>
                    <a:pt x="2263" y="15675"/>
                  </a:lnTo>
                  <a:lnTo>
                    <a:pt x="3277" y="15802"/>
                  </a:lnTo>
                  <a:lnTo>
                    <a:pt x="3639" y="15875"/>
                  </a:lnTo>
                  <a:lnTo>
                    <a:pt x="3693" y="15585"/>
                  </a:lnTo>
                  <a:lnTo>
                    <a:pt x="3331" y="15513"/>
                  </a:lnTo>
                  <a:lnTo>
                    <a:pt x="2281" y="15368"/>
                  </a:lnTo>
                  <a:lnTo>
                    <a:pt x="1702" y="15368"/>
                  </a:lnTo>
                  <a:lnTo>
                    <a:pt x="1611" y="15350"/>
                  </a:lnTo>
                  <a:lnTo>
                    <a:pt x="1141" y="15350"/>
                  </a:lnTo>
                  <a:lnTo>
                    <a:pt x="525" y="15404"/>
                  </a:lnTo>
                  <a:lnTo>
                    <a:pt x="181" y="15549"/>
                  </a:lnTo>
                  <a:lnTo>
                    <a:pt x="37" y="15657"/>
                  </a:lnTo>
                  <a:lnTo>
                    <a:pt x="0" y="15748"/>
                  </a:lnTo>
                  <a:lnTo>
                    <a:pt x="37" y="15856"/>
                  </a:lnTo>
                  <a:lnTo>
                    <a:pt x="127" y="15965"/>
                  </a:lnTo>
                  <a:lnTo>
                    <a:pt x="399" y="16128"/>
                  </a:lnTo>
                  <a:lnTo>
                    <a:pt x="887" y="16255"/>
                  </a:lnTo>
                  <a:lnTo>
                    <a:pt x="1231" y="16273"/>
                  </a:lnTo>
                  <a:lnTo>
                    <a:pt x="652" y="16508"/>
                  </a:lnTo>
                  <a:lnTo>
                    <a:pt x="218" y="16852"/>
                  </a:lnTo>
                  <a:lnTo>
                    <a:pt x="109" y="17069"/>
                  </a:lnTo>
                  <a:lnTo>
                    <a:pt x="127" y="17178"/>
                  </a:lnTo>
                  <a:lnTo>
                    <a:pt x="163" y="17286"/>
                  </a:lnTo>
                  <a:lnTo>
                    <a:pt x="344" y="17449"/>
                  </a:lnTo>
                  <a:lnTo>
                    <a:pt x="851" y="17522"/>
                  </a:lnTo>
                  <a:lnTo>
                    <a:pt x="1340" y="17485"/>
                  </a:lnTo>
                  <a:lnTo>
                    <a:pt x="1340" y="17485"/>
                  </a:lnTo>
                  <a:lnTo>
                    <a:pt x="1159" y="17630"/>
                  </a:lnTo>
                  <a:lnTo>
                    <a:pt x="942" y="17920"/>
                  </a:lnTo>
                  <a:lnTo>
                    <a:pt x="942" y="18083"/>
                  </a:lnTo>
                  <a:lnTo>
                    <a:pt x="960" y="18155"/>
                  </a:lnTo>
                  <a:lnTo>
                    <a:pt x="1086" y="18282"/>
                  </a:lnTo>
                  <a:lnTo>
                    <a:pt x="1358" y="18372"/>
                  </a:lnTo>
                  <a:lnTo>
                    <a:pt x="1611" y="18391"/>
                  </a:lnTo>
                  <a:lnTo>
                    <a:pt x="1883" y="18372"/>
                  </a:lnTo>
                  <a:lnTo>
                    <a:pt x="2191" y="18336"/>
                  </a:lnTo>
                  <a:lnTo>
                    <a:pt x="2263" y="18336"/>
                  </a:lnTo>
                  <a:lnTo>
                    <a:pt x="3331" y="18191"/>
                  </a:lnTo>
                  <a:lnTo>
                    <a:pt x="6317" y="17612"/>
                  </a:lnTo>
                  <a:lnTo>
                    <a:pt x="7403" y="17304"/>
                  </a:lnTo>
                  <a:lnTo>
                    <a:pt x="7458" y="17286"/>
                  </a:lnTo>
                  <a:lnTo>
                    <a:pt x="7512" y="17178"/>
                  </a:lnTo>
                  <a:lnTo>
                    <a:pt x="7494" y="17123"/>
                  </a:lnTo>
                  <a:lnTo>
                    <a:pt x="7078" y="15730"/>
                  </a:lnTo>
                  <a:lnTo>
                    <a:pt x="4960" y="9594"/>
                  </a:lnTo>
                  <a:lnTo>
                    <a:pt x="3856" y="6770"/>
                  </a:lnTo>
                  <a:lnTo>
                    <a:pt x="2643" y="3928"/>
                  </a:lnTo>
                  <a:lnTo>
                    <a:pt x="1340" y="1231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2641388" y="1948127"/>
              <a:ext cx="514062" cy="766486"/>
            </a:xfrm>
            <a:custGeom>
              <a:avLst/>
              <a:gdLst/>
              <a:ahLst/>
              <a:cxnLst/>
              <a:rect l="l" t="t" r="r" b="b"/>
              <a:pathLst>
                <a:path w="16182" h="24128" extrusionOk="0">
                  <a:moveTo>
                    <a:pt x="1828" y="0"/>
                  </a:moveTo>
                  <a:lnTo>
                    <a:pt x="1593" y="18"/>
                  </a:lnTo>
                  <a:lnTo>
                    <a:pt x="1195" y="145"/>
                  </a:lnTo>
                  <a:lnTo>
                    <a:pt x="851" y="362"/>
                  </a:lnTo>
                  <a:lnTo>
                    <a:pt x="598" y="670"/>
                  </a:lnTo>
                  <a:lnTo>
                    <a:pt x="489" y="851"/>
                  </a:lnTo>
                  <a:lnTo>
                    <a:pt x="344" y="1213"/>
                  </a:lnTo>
                  <a:lnTo>
                    <a:pt x="109" y="2208"/>
                  </a:lnTo>
                  <a:lnTo>
                    <a:pt x="0" y="3476"/>
                  </a:lnTo>
                  <a:lnTo>
                    <a:pt x="73" y="5014"/>
                  </a:lnTo>
                  <a:lnTo>
                    <a:pt x="398" y="6788"/>
                  </a:lnTo>
                  <a:lnTo>
                    <a:pt x="1032" y="8779"/>
                  </a:lnTo>
                  <a:lnTo>
                    <a:pt x="1991" y="10951"/>
                  </a:lnTo>
                  <a:lnTo>
                    <a:pt x="3385" y="13322"/>
                  </a:lnTo>
                  <a:lnTo>
                    <a:pt x="4254" y="14553"/>
                  </a:lnTo>
                  <a:lnTo>
                    <a:pt x="4815" y="15313"/>
                  </a:lnTo>
                  <a:lnTo>
                    <a:pt x="6064" y="16797"/>
                  </a:lnTo>
                  <a:lnTo>
                    <a:pt x="8055" y="18915"/>
                  </a:lnTo>
                  <a:lnTo>
                    <a:pt x="11584" y="22209"/>
                  </a:lnTo>
                  <a:lnTo>
                    <a:pt x="12254" y="22752"/>
                  </a:lnTo>
                  <a:lnTo>
                    <a:pt x="12435" y="22517"/>
                  </a:lnTo>
                  <a:lnTo>
                    <a:pt x="11784" y="21974"/>
                  </a:lnTo>
                  <a:lnTo>
                    <a:pt x="8272" y="18698"/>
                  </a:lnTo>
                  <a:lnTo>
                    <a:pt x="6299" y="16598"/>
                  </a:lnTo>
                  <a:lnTo>
                    <a:pt x="5050" y="15114"/>
                  </a:lnTo>
                  <a:lnTo>
                    <a:pt x="4489" y="14372"/>
                  </a:lnTo>
                  <a:lnTo>
                    <a:pt x="3638" y="13159"/>
                  </a:lnTo>
                  <a:lnTo>
                    <a:pt x="2281" y="10842"/>
                  </a:lnTo>
                  <a:lnTo>
                    <a:pt x="1322" y="8707"/>
                  </a:lnTo>
                  <a:lnTo>
                    <a:pt x="706" y="6752"/>
                  </a:lnTo>
                  <a:lnTo>
                    <a:pt x="380" y="5032"/>
                  </a:lnTo>
                  <a:lnTo>
                    <a:pt x="290" y="3530"/>
                  </a:lnTo>
                  <a:lnTo>
                    <a:pt x="380" y="2299"/>
                  </a:lnTo>
                  <a:lnTo>
                    <a:pt x="616" y="1340"/>
                  </a:lnTo>
                  <a:lnTo>
                    <a:pt x="760" y="978"/>
                  </a:lnTo>
                  <a:lnTo>
                    <a:pt x="851" y="833"/>
                  </a:lnTo>
                  <a:lnTo>
                    <a:pt x="1050" y="579"/>
                  </a:lnTo>
                  <a:lnTo>
                    <a:pt x="1322" y="417"/>
                  </a:lnTo>
                  <a:lnTo>
                    <a:pt x="1647" y="326"/>
                  </a:lnTo>
                  <a:lnTo>
                    <a:pt x="1846" y="308"/>
                  </a:lnTo>
                  <a:lnTo>
                    <a:pt x="2136" y="308"/>
                  </a:lnTo>
                  <a:lnTo>
                    <a:pt x="2824" y="453"/>
                  </a:lnTo>
                  <a:lnTo>
                    <a:pt x="3602" y="815"/>
                  </a:lnTo>
                  <a:lnTo>
                    <a:pt x="4471" y="1376"/>
                  </a:lnTo>
                  <a:lnTo>
                    <a:pt x="5394" y="2172"/>
                  </a:lnTo>
                  <a:lnTo>
                    <a:pt x="6408" y="3222"/>
                  </a:lnTo>
                  <a:lnTo>
                    <a:pt x="7458" y="4525"/>
                  </a:lnTo>
                  <a:lnTo>
                    <a:pt x="8525" y="6136"/>
                  </a:lnTo>
                  <a:lnTo>
                    <a:pt x="9068" y="7059"/>
                  </a:lnTo>
                  <a:lnTo>
                    <a:pt x="9756" y="8290"/>
                  </a:lnTo>
                  <a:lnTo>
                    <a:pt x="11060" y="10987"/>
                  </a:lnTo>
                  <a:lnTo>
                    <a:pt x="12272" y="13811"/>
                  </a:lnTo>
                  <a:lnTo>
                    <a:pt x="13358" y="16616"/>
                  </a:lnTo>
                  <a:lnTo>
                    <a:pt x="15494" y="22734"/>
                  </a:lnTo>
                  <a:lnTo>
                    <a:pt x="15892" y="24128"/>
                  </a:lnTo>
                  <a:lnTo>
                    <a:pt x="16182" y="24037"/>
                  </a:lnTo>
                  <a:lnTo>
                    <a:pt x="15766" y="22644"/>
                  </a:lnTo>
                  <a:lnTo>
                    <a:pt x="13648" y="16508"/>
                  </a:lnTo>
                  <a:lnTo>
                    <a:pt x="12544" y="13684"/>
                  </a:lnTo>
                  <a:lnTo>
                    <a:pt x="11331" y="10842"/>
                  </a:lnTo>
                  <a:lnTo>
                    <a:pt x="10028" y="8145"/>
                  </a:lnTo>
                  <a:lnTo>
                    <a:pt x="9340" y="6915"/>
                  </a:lnTo>
                  <a:lnTo>
                    <a:pt x="8779" y="5955"/>
                  </a:lnTo>
                  <a:lnTo>
                    <a:pt x="7675" y="4326"/>
                  </a:lnTo>
                  <a:lnTo>
                    <a:pt x="6589" y="2969"/>
                  </a:lnTo>
                  <a:lnTo>
                    <a:pt x="5557" y="1901"/>
                  </a:lnTo>
                  <a:lnTo>
                    <a:pt x="4580" y="1086"/>
                  </a:lnTo>
                  <a:lnTo>
                    <a:pt x="3675" y="525"/>
                  </a:lnTo>
                  <a:lnTo>
                    <a:pt x="2860" y="163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130131" y="2173517"/>
              <a:ext cx="618736" cy="803877"/>
            </a:xfrm>
            <a:custGeom>
              <a:avLst/>
              <a:gdLst/>
              <a:ahLst/>
              <a:cxnLst/>
              <a:rect l="l" t="t" r="r" b="b"/>
              <a:pathLst>
                <a:path w="19477" h="25305" extrusionOk="0">
                  <a:moveTo>
                    <a:pt x="5702" y="1"/>
                  </a:moveTo>
                  <a:lnTo>
                    <a:pt x="1" y="10716"/>
                  </a:lnTo>
                  <a:lnTo>
                    <a:pt x="272" y="11277"/>
                  </a:lnTo>
                  <a:lnTo>
                    <a:pt x="887" y="12363"/>
                  </a:lnTo>
                  <a:lnTo>
                    <a:pt x="1973" y="13956"/>
                  </a:lnTo>
                  <a:lnTo>
                    <a:pt x="3675" y="15947"/>
                  </a:lnTo>
                  <a:lnTo>
                    <a:pt x="5594" y="17793"/>
                  </a:lnTo>
                  <a:lnTo>
                    <a:pt x="7621" y="19477"/>
                  </a:lnTo>
                  <a:lnTo>
                    <a:pt x="9720" y="20943"/>
                  </a:lnTo>
                  <a:lnTo>
                    <a:pt x="11784" y="22173"/>
                  </a:lnTo>
                  <a:lnTo>
                    <a:pt x="13721" y="23151"/>
                  </a:lnTo>
                  <a:lnTo>
                    <a:pt x="14626" y="23513"/>
                  </a:lnTo>
                  <a:lnTo>
                    <a:pt x="14843" y="23803"/>
                  </a:lnTo>
                  <a:lnTo>
                    <a:pt x="15422" y="24382"/>
                  </a:lnTo>
                  <a:lnTo>
                    <a:pt x="16128" y="24889"/>
                  </a:lnTo>
                  <a:lnTo>
                    <a:pt x="16852" y="25214"/>
                  </a:lnTo>
                  <a:lnTo>
                    <a:pt x="17214" y="25287"/>
                  </a:lnTo>
                  <a:lnTo>
                    <a:pt x="17413" y="25305"/>
                  </a:lnTo>
                  <a:lnTo>
                    <a:pt x="17666" y="25232"/>
                  </a:lnTo>
                  <a:lnTo>
                    <a:pt x="17793" y="25088"/>
                  </a:lnTo>
                  <a:lnTo>
                    <a:pt x="17775" y="24870"/>
                  </a:lnTo>
                  <a:lnTo>
                    <a:pt x="17594" y="24490"/>
                  </a:lnTo>
                  <a:lnTo>
                    <a:pt x="17214" y="24002"/>
                  </a:lnTo>
                  <a:lnTo>
                    <a:pt x="17051" y="23857"/>
                  </a:lnTo>
                  <a:lnTo>
                    <a:pt x="17051" y="23857"/>
                  </a:lnTo>
                  <a:lnTo>
                    <a:pt x="17449" y="24002"/>
                  </a:lnTo>
                  <a:lnTo>
                    <a:pt x="18481" y="24291"/>
                  </a:lnTo>
                  <a:lnTo>
                    <a:pt x="18915" y="24327"/>
                  </a:lnTo>
                  <a:lnTo>
                    <a:pt x="19096" y="24273"/>
                  </a:lnTo>
                  <a:lnTo>
                    <a:pt x="19151" y="24201"/>
                  </a:lnTo>
                  <a:lnTo>
                    <a:pt x="19169" y="24128"/>
                  </a:lnTo>
                  <a:lnTo>
                    <a:pt x="19114" y="23947"/>
                  </a:lnTo>
                  <a:lnTo>
                    <a:pt x="18843" y="23676"/>
                  </a:lnTo>
                  <a:lnTo>
                    <a:pt x="17974" y="23133"/>
                  </a:lnTo>
                  <a:lnTo>
                    <a:pt x="17612" y="22970"/>
                  </a:lnTo>
                  <a:lnTo>
                    <a:pt x="18083" y="22988"/>
                  </a:lnTo>
                  <a:lnTo>
                    <a:pt x="18807" y="23024"/>
                  </a:lnTo>
                  <a:lnTo>
                    <a:pt x="19277" y="22934"/>
                  </a:lnTo>
                  <a:lnTo>
                    <a:pt x="19476" y="22807"/>
                  </a:lnTo>
                  <a:lnTo>
                    <a:pt x="19332" y="22680"/>
                  </a:lnTo>
                  <a:lnTo>
                    <a:pt x="18952" y="22481"/>
                  </a:lnTo>
                  <a:lnTo>
                    <a:pt x="18282" y="22336"/>
                  </a:lnTo>
                  <a:lnTo>
                    <a:pt x="17902" y="22282"/>
                  </a:lnTo>
                  <a:lnTo>
                    <a:pt x="16888" y="22173"/>
                  </a:lnTo>
                  <a:lnTo>
                    <a:pt x="15856" y="22173"/>
                  </a:lnTo>
                  <a:lnTo>
                    <a:pt x="15331" y="21685"/>
                  </a:lnTo>
                  <a:lnTo>
                    <a:pt x="14336" y="20671"/>
                  </a:lnTo>
                  <a:lnTo>
                    <a:pt x="12978" y="19042"/>
                  </a:lnTo>
                  <a:lnTo>
                    <a:pt x="11404" y="16689"/>
                  </a:lnTo>
                  <a:lnTo>
                    <a:pt x="10046" y="14209"/>
                  </a:lnTo>
                  <a:lnTo>
                    <a:pt x="9431" y="12942"/>
                  </a:lnTo>
                  <a:lnTo>
                    <a:pt x="8761" y="11422"/>
                  </a:lnTo>
                  <a:lnTo>
                    <a:pt x="7530" y="8254"/>
                  </a:lnTo>
                  <a:lnTo>
                    <a:pt x="6535" y="4996"/>
                  </a:lnTo>
                  <a:lnTo>
                    <a:pt x="6010" y="2498"/>
                  </a:lnTo>
                  <a:lnTo>
                    <a:pt x="5775" y="833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rgbClr val="898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124953" y="2168911"/>
              <a:ext cx="628520" cy="813089"/>
            </a:xfrm>
            <a:custGeom>
              <a:avLst/>
              <a:gdLst/>
              <a:ahLst/>
              <a:cxnLst/>
              <a:rect l="l" t="t" r="r" b="b"/>
              <a:pathLst>
                <a:path w="19785" h="25595" extrusionOk="0">
                  <a:moveTo>
                    <a:pt x="5865" y="1"/>
                  </a:moveTo>
                  <a:lnTo>
                    <a:pt x="5793" y="19"/>
                  </a:lnTo>
                  <a:lnTo>
                    <a:pt x="5720" y="109"/>
                  </a:lnTo>
                  <a:lnTo>
                    <a:pt x="5720" y="164"/>
                  </a:lnTo>
                  <a:lnTo>
                    <a:pt x="5847" y="1594"/>
                  </a:lnTo>
                  <a:lnTo>
                    <a:pt x="6408" y="4598"/>
                  </a:lnTo>
                  <a:lnTo>
                    <a:pt x="7331" y="7802"/>
                  </a:lnTo>
                  <a:lnTo>
                    <a:pt x="8634" y="11277"/>
                  </a:lnTo>
                  <a:lnTo>
                    <a:pt x="9467" y="13160"/>
                  </a:lnTo>
                  <a:lnTo>
                    <a:pt x="10173" y="14662"/>
                  </a:lnTo>
                  <a:lnTo>
                    <a:pt x="11675" y="17323"/>
                  </a:lnTo>
                  <a:lnTo>
                    <a:pt x="13286" y="19622"/>
                  </a:lnTo>
                  <a:lnTo>
                    <a:pt x="15006" y="21576"/>
                  </a:lnTo>
                  <a:lnTo>
                    <a:pt x="15929" y="22427"/>
                  </a:lnTo>
                  <a:lnTo>
                    <a:pt x="15965" y="22463"/>
                  </a:lnTo>
                  <a:lnTo>
                    <a:pt x="17051" y="22463"/>
                  </a:lnTo>
                  <a:lnTo>
                    <a:pt x="18047" y="22572"/>
                  </a:lnTo>
                  <a:lnTo>
                    <a:pt x="18137" y="22590"/>
                  </a:lnTo>
                  <a:lnTo>
                    <a:pt x="18264" y="22608"/>
                  </a:lnTo>
                  <a:lnTo>
                    <a:pt x="18553" y="22644"/>
                  </a:lnTo>
                  <a:lnTo>
                    <a:pt x="19151" y="22789"/>
                  </a:lnTo>
                  <a:lnTo>
                    <a:pt x="19386" y="22934"/>
                  </a:lnTo>
                  <a:lnTo>
                    <a:pt x="19133" y="23006"/>
                  </a:lnTo>
                  <a:lnTo>
                    <a:pt x="18572" y="23024"/>
                  </a:lnTo>
                  <a:lnTo>
                    <a:pt x="18282" y="22988"/>
                  </a:lnTo>
                  <a:lnTo>
                    <a:pt x="18029" y="22970"/>
                  </a:lnTo>
                  <a:lnTo>
                    <a:pt x="17775" y="22970"/>
                  </a:lnTo>
                  <a:lnTo>
                    <a:pt x="17685" y="22988"/>
                  </a:lnTo>
                  <a:lnTo>
                    <a:pt x="17630" y="23079"/>
                  </a:lnTo>
                  <a:lnTo>
                    <a:pt x="17630" y="23187"/>
                  </a:lnTo>
                  <a:lnTo>
                    <a:pt x="17721" y="23260"/>
                  </a:lnTo>
                  <a:lnTo>
                    <a:pt x="18210" y="23495"/>
                  </a:lnTo>
                  <a:lnTo>
                    <a:pt x="18843" y="23893"/>
                  </a:lnTo>
                  <a:lnTo>
                    <a:pt x="19115" y="24129"/>
                  </a:lnTo>
                  <a:lnTo>
                    <a:pt x="19169" y="24237"/>
                  </a:lnTo>
                  <a:lnTo>
                    <a:pt x="19169" y="24273"/>
                  </a:lnTo>
                  <a:lnTo>
                    <a:pt x="19169" y="24291"/>
                  </a:lnTo>
                  <a:lnTo>
                    <a:pt x="19151" y="24328"/>
                  </a:lnTo>
                  <a:lnTo>
                    <a:pt x="18445" y="24255"/>
                  </a:lnTo>
                  <a:lnTo>
                    <a:pt x="17431" y="23911"/>
                  </a:lnTo>
                  <a:lnTo>
                    <a:pt x="17341" y="23875"/>
                  </a:lnTo>
                  <a:lnTo>
                    <a:pt x="17268" y="23857"/>
                  </a:lnTo>
                  <a:lnTo>
                    <a:pt x="17160" y="23839"/>
                  </a:lnTo>
                  <a:lnTo>
                    <a:pt x="17087" y="23929"/>
                  </a:lnTo>
                  <a:lnTo>
                    <a:pt x="17051" y="24020"/>
                  </a:lnTo>
                  <a:lnTo>
                    <a:pt x="17124" y="24110"/>
                  </a:lnTo>
                  <a:lnTo>
                    <a:pt x="17377" y="24346"/>
                  </a:lnTo>
                  <a:lnTo>
                    <a:pt x="17703" y="24834"/>
                  </a:lnTo>
                  <a:lnTo>
                    <a:pt x="17811" y="25124"/>
                  </a:lnTo>
                  <a:lnTo>
                    <a:pt x="17793" y="25215"/>
                  </a:lnTo>
                  <a:lnTo>
                    <a:pt x="17757" y="25269"/>
                  </a:lnTo>
                  <a:lnTo>
                    <a:pt x="17540" y="25305"/>
                  </a:lnTo>
                  <a:lnTo>
                    <a:pt x="17395" y="25287"/>
                  </a:lnTo>
                  <a:lnTo>
                    <a:pt x="17051" y="25215"/>
                  </a:lnTo>
                  <a:lnTo>
                    <a:pt x="16363" y="24907"/>
                  </a:lnTo>
                  <a:lnTo>
                    <a:pt x="15694" y="24418"/>
                  </a:lnTo>
                  <a:lnTo>
                    <a:pt x="15132" y="23857"/>
                  </a:lnTo>
                  <a:lnTo>
                    <a:pt x="14897" y="23586"/>
                  </a:lnTo>
                  <a:lnTo>
                    <a:pt x="14879" y="23549"/>
                  </a:lnTo>
                  <a:lnTo>
                    <a:pt x="14843" y="23531"/>
                  </a:lnTo>
                  <a:lnTo>
                    <a:pt x="13865" y="23133"/>
                  </a:lnTo>
                  <a:lnTo>
                    <a:pt x="11838" y="22101"/>
                  </a:lnTo>
                  <a:lnTo>
                    <a:pt x="9757" y="20834"/>
                  </a:lnTo>
                  <a:lnTo>
                    <a:pt x="7675" y="19350"/>
                  </a:lnTo>
                  <a:lnTo>
                    <a:pt x="5666" y="17667"/>
                  </a:lnTo>
                  <a:lnTo>
                    <a:pt x="3802" y="15839"/>
                  </a:lnTo>
                  <a:lnTo>
                    <a:pt x="2173" y="13902"/>
                  </a:lnTo>
                  <a:lnTo>
                    <a:pt x="1141" y="12363"/>
                  </a:lnTo>
                  <a:lnTo>
                    <a:pt x="544" y="11332"/>
                  </a:lnTo>
                  <a:lnTo>
                    <a:pt x="290" y="10807"/>
                  </a:lnTo>
                  <a:lnTo>
                    <a:pt x="254" y="10752"/>
                  </a:lnTo>
                  <a:lnTo>
                    <a:pt x="145" y="10716"/>
                  </a:lnTo>
                  <a:lnTo>
                    <a:pt x="91" y="10734"/>
                  </a:lnTo>
                  <a:lnTo>
                    <a:pt x="37" y="10770"/>
                  </a:lnTo>
                  <a:lnTo>
                    <a:pt x="1" y="10879"/>
                  </a:lnTo>
                  <a:lnTo>
                    <a:pt x="19" y="10933"/>
                  </a:lnTo>
                  <a:lnTo>
                    <a:pt x="272" y="11458"/>
                  </a:lnTo>
                  <a:lnTo>
                    <a:pt x="869" y="12508"/>
                  </a:lnTo>
                  <a:lnTo>
                    <a:pt x="1919" y="14047"/>
                  </a:lnTo>
                  <a:lnTo>
                    <a:pt x="3566" y="16020"/>
                  </a:lnTo>
                  <a:lnTo>
                    <a:pt x="5431" y="17866"/>
                  </a:lnTo>
                  <a:lnTo>
                    <a:pt x="7458" y="19567"/>
                  </a:lnTo>
                  <a:lnTo>
                    <a:pt x="9558" y="21070"/>
                  </a:lnTo>
                  <a:lnTo>
                    <a:pt x="11657" y="22355"/>
                  </a:lnTo>
                  <a:lnTo>
                    <a:pt x="13721" y="23386"/>
                  </a:lnTo>
                  <a:lnTo>
                    <a:pt x="14680" y="23785"/>
                  </a:lnTo>
                  <a:lnTo>
                    <a:pt x="14915" y="24092"/>
                  </a:lnTo>
                  <a:lnTo>
                    <a:pt x="15531" y="24672"/>
                  </a:lnTo>
                  <a:lnTo>
                    <a:pt x="16237" y="25178"/>
                  </a:lnTo>
                  <a:lnTo>
                    <a:pt x="16979" y="25522"/>
                  </a:lnTo>
                  <a:lnTo>
                    <a:pt x="17359" y="25595"/>
                  </a:lnTo>
                  <a:lnTo>
                    <a:pt x="17721" y="25595"/>
                  </a:lnTo>
                  <a:lnTo>
                    <a:pt x="17992" y="25450"/>
                  </a:lnTo>
                  <a:lnTo>
                    <a:pt x="18065" y="25323"/>
                  </a:lnTo>
                  <a:lnTo>
                    <a:pt x="18101" y="25215"/>
                  </a:lnTo>
                  <a:lnTo>
                    <a:pt x="18083" y="24979"/>
                  </a:lnTo>
                  <a:lnTo>
                    <a:pt x="17920" y="24581"/>
                  </a:lnTo>
                  <a:lnTo>
                    <a:pt x="17739" y="24346"/>
                  </a:lnTo>
                  <a:lnTo>
                    <a:pt x="17739" y="24346"/>
                  </a:lnTo>
                  <a:lnTo>
                    <a:pt x="18409" y="24545"/>
                  </a:lnTo>
                  <a:lnTo>
                    <a:pt x="19078" y="24635"/>
                  </a:lnTo>
                  <a:lnTo>
                    <a:pt x="19368" y="24527"/>
                  </a:lnTo>
                  <a:lnTo>
                    <a:pt x="19440" y="24418"/>
                  </a:lnTo>
                  <a:lnTo>
                    <a:pt x="19495" y="24291"/>
                  </a:lnTo>
                  <a:lnTo>
                    <a:pt x="19458" y="24129"/>
                  </a:lnTo>
                  <a:lnTo>
                    <a:pt x="19332" y="23911"/>
                  </a:lnTo>
                  <a:lnTo>
                    <a:pt x="18807" y="23495"/>
                  </a:lnTo>
                  <a:lnTo>
                    <a:pt x="18499" y="23314"/>
                  </a:lnTo>
                  <a:lnTo>
                    <a:pt x="18825" y="23332"/>
                  </a:lnTo>
                  <a:lnTo>
                    <a:pt x="19440" y="23242"/>
                  </a:lnTo>
                  <a:lnTo>
                    <a:pt x="19730" y="23079"/>
                  </a:lnTo>
                  <a:lnTo>
                    <a:pt x="19766" y="23042"/>
                  </a:lnTo>
                  <a:lnTo>
                    <a:pt x="19784" y="22988"/>
                  </a:lnTo>
                  <a:lnTo>
                    <a:pt x="19784" y="22916"/>
                  </a:lnTo>
                  <a:lnTo>
                    <a:pt x="19766" y="22861"/>
                  </a:lnTo>
                  <a:lnTo>
                    <a:pt x="19621" y="22717"/>
                  </a:lnTo>
                  <a:lnTo>
                    <a:pt x="19277" y="22518"/>
                  </a:lnTo>
                  <a:lnTo>
                    <a:pt x="18680" y="22355"/>
                  </a:lnTo>
                  <a:lnTo>
                    <a:pt x="18300" y="22300"/>
                  </a:lnTo>
                  <a:lnTo>
                    <a:pt x="18191" y="22282"/>
                  </a:lnTo>
                  <a:lnTo>
                    <a:pt x="18083" y="22264"/>
                  </a:lnTo>
                  <a:lnTo>
                    <a:pt x="17087" y="22174"/>
                  </a:lnTo>
                  <a:lnTo>
                    <a:pt x="16092" y="22156"/>
                  </a:lnTo>
                  <a:lnTo>
                    <a:pt x="15187" y="21323"/>
                  </a:lnTo>
                  <a:lnTo>
                    <a:pt x="13485" y="19386"/>
                  </a:lnTo>
                  <a:lnTo>
                    <a:pt x="11929" y="17124"/>
                  </a:lnTo>
                  <a:lnTo>
                    <a:pt x="10445" y="14499"/>
                  </a:lnTo>
                  <a:lnTo>
                    <a:pt x="9739" y="13033"/>
                  </a:lnTo>
                  <a:lnTo>
                    <a:pt x="8924" y="11169"/>
                  </a:lnTo>
                  <a:lnTo>
                    <a:pt x="7621" y="7730"/>
                  </a:lnTo>
                  <a:lnTo>
                    <a:pt x="6698" y="4544"/>
                  </a:lnTo>
                  <a:lnTo>
                    <a:pt x="6155" y="1557"/>
                  </a:lnTo>
                  <a:lnTo>
                    <a:pt x="6010" y="146"/>
                  </a:lnTo>
                  <a:lnTo>
                    <a:pt x="6010" y="73"/>
                  </a:lnTo>
                  <a:lnTo>
                    <a:pt x="591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0" name="Google Shape;2800;p63"/>
          <p:cNvGrpSpPr/>
          <p:nvPr/>
        </p:nvGrpSpPr>
        <p:grpSpPr>
          <a:xfrm rot="-2123527">
            <a:off x="7577082" y="3522106"/>
            <a:ext cx="2547893" cy="2163780"/>
            <a:chOff x="6371433" y="1551954"/>
            <a:chExt cx="2410423" cy="2047034"/>
          </a:xfrm>
        </p:grpSpPr>
        <p:sp>
          <p:nvSpPr>
            <p:cNvPr id="2801" name="Google Shape;2801;p63"/>
            <p:cNvSpPr/>
            <p:nvPr/>
          </p:nvSpPr>
          <p:spPr>
            <a:xfrm>
              <a:off x="6610039" y="1557704"/>
              <a:ext cx="624486" cy="610667"/>
            </a:xfrm>
            <a:custGeom>
              <a:avLst/>
              <a:gdLst/>
              <a:ahLst/>
              <a:cxnLst/>
              <a:rect l="l" t="t" r="r" b="b"/>
              <a:pathLst>
                <a:path w="19658" h="19223" extrusionOk="0">
                  <a:moveTo>
                    <a:pt x="2607" y="0"/>
                  </a:moveTo>
                  <a:lnTo>
                    <a:pt x="2462" y="163"/>
                  </a:lnTo>
                  <a:lnTo>
                    <a:pt x="2281" y="543"/>
                  </a:lnTo>
                  <a:lnTo>
                    <a:pt x="2173" y="1177"/>
                  </a:lnTo>
                  <a:lnTo>
                    <a:pt x="2100" y="1575"/>
                  </a:lnTo>
                  <a:lnTo>
                    <a:pt x="2028" y="1231"/>
                  </a:lnTo>
                  <a:lnTo>
                    <a:pt x="1738" y="398"/>
                  </a:lnTo>
                  <a:lnTo>
                    <a:pt x="1539" y="109"/>
                  </a:lnTo>
                  <a:lnTo>
                    <a:pt x="1413" y="18"/>
                  </a:lnTo>
                  <a:lnTo>
                    <a:pt x="1340" y="18"/>
                  </a:lnTo>
                  <a:lnTo>
                    <a:pt x="1268" y="54"/>
                  </a:lnTo>
                  <a:lnTo>
                    <a:pt x="1177" y="199"/>
                  </a:lnTo>
                  <a:lnTo>
                    <a:pt x="1123" y="561"/>
                  </a:lnTo>
                  <a:lnTo>
                    <a:pt x="1195" y="1539"/>
                  </a:lnTo>
                  <a:lnTo>
                    <a:pt x="1232" y="1901"/>
                  </a:lnTo>
                  <a:lnTo>
                    <a:pt x="1141" y="1720"/>
                  </a:lnTo>
                  <a:lnTo>
                    <a:pt x="797" y="1303"/>
                  </a:lnTo>
                  <a:lnTo>
                    <a:pt x="489" y="1068"/>
                  </a:lnTo>
                  <a:lnTo>
                    <a:pt x="308" y="1032"/>
                  </a:lnTo>
                  <a:lnTo>
                    <a:pt x="146" y="1086"/>
                  </a:lnTo>
                  <a:lnTo>
                    <a:pt x="37" y="1303"/>
                  </a:lnTo>
                  <a:lnTo>
                    <a:pt x="19" y="1484"/>
                  </a:lnTo>
                  <a:lnTo>
                    <a:pt x="1" y="1810"/>
                  </a:lnTo>
                  <a:lnTo>
                    <a:pt x="164" y="2498"/>
                  </a:lnTo>
                  <a:lnTo>
                    <a:pt x="453" y="3204"/>
                  </a:lnTo>
                  <a:lnTo>
                    <a:pt x="851" y="3819"/>
                  </a:lnTo>
                  <a:lnTo>
                    <a:pt x="1051" y="4073"/>
                  </a:lnTo>
                  <a:lnTo>
                    <a:pt x="1195" y="4923"/>
                  </a:lnTo>
                  <a:lnTo>
                    <a:pt x="1648" y="6788"/>
                  </a:lnTo>
                  <a:lnTo>
                    <a:pt x="2318" y="8815"/>
                  </a:lnTo>
                  <a:lnTo>
                    <a:pt x="3186" y="10915"/>
                  </a:lnTo>
                  <a:lnTo>
                    <a:pt x="4236" y="12996"/>
                  </a:lnTo>
                  <a:lnTo>
                    <a:pt x="5467" y="15023"/>
                  </a:lnTo>
                  <a:lnTo>
                    <a:pt x="6861" y="16888"/>
                  </a:lnTo>
                  <a:lnTo>
                    <a:pt x="8417" y="18535"/>
                  </a:lnTo>
                  <a:lnTo>
                    <a:pt x="9268" y="19223"/>
                  </a:lnTo>
                  <a:lnTo>
                    <a:pt x="19658" y="16381"/>
                  </a:lnTo>
                  <a:lnTo>
                    <a:pt x="18952" y="16146"/>
                  </a:lnTo>
                  <a:lnTo>
                    <a:pt x="17558" y="15621"/>
                  </a:lnTo>
                  <a:lnTo>
                    <a:pt x="15513" y="14679"/>
                  </a:lnTo>
                  <a:lnTo>
                    <a:pt x="12888" y="13195"/>
                  </a:lnTo>
                  <a:lnTo>
                    <a:pt x="10372" y="11512"/>
                  </a:lnTo>
                  <a:lnTo>
                    <a:pt x="9196" y="10625"/>
                  </a:lnTo>
                  <a:lnTo>
                    <a:pt x="8200" y="9847"/>
                  </a:lnTo>
                  <a:lnTo>
                    <a:pt x="6318" y="8181"/>
                  </a:lnTo>
                  <a:lnTo>
                    <a:pt x="4598" y="6353"/>
                  </a:lnTo>
                  <a:lnTo>
                    <a:pt x="3458" y="4869"/>
                  </a:lnTo>
                  <a:lnTo>
                    <a:pt x="2770" y="3801"/>
                  </a:lnTo>
                  <a:lnTo>
                    <a:pt x="2462" y="3258"/>
                  </a:lnTo>
                  <a:lnTo>
                    <a:pt x="2661" y="2371"/>
                  </a:lnTo>
                  <a:lnTo>
                    <a:pt x="2770" y="1466"/>
                  </a:lnTo>
                  <a:lnTo>
                    <a:pt x="2788" y="1122"/>
                  </a:lnTo>
                  <a:lnTo>
                    <a:pt x="2788" y="525"/>
                  </a:lnTo>
                  <a:lnTo>
                    <a:pt x="2698" y="145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3"/>
            <p:cNvSpPr/>
            <p:nvPr/>
          </p:nvSpPr>
          <p:spPr>
            <a:xfrm>
              <a:off x="6604860" y="1551954"/>
              <a:ext cx="635414" cy="622166"/>
            </a:xfrm>
            <a:custGeom>
              <a:avLst/>
              <a:gdLst/>
              <a:ahLst/>
              <a:cxnLst/>
              <a:rect l="l" t="t" r="r" b="b"/>
              <a:pathLst>
                <a:path w="20002" h="19585" extrusionOk="0">
                  <a:moveTo>
                    <a:pt x="2698" y="0"/>
                  </a:moveTo>
                  <a:lnTo>
                    <a:pt x="2625" y="73"/>
                  </a:lnTo>
                  <a:lnTo>
                    <a:pt x="2481" y="272"/>
                  </a:lnTo>
                  <a:lnTo>
                    <a:pt x="2318" y="652"/>
                  </a:lnTo>
                  <a:lnTo>
                    <a:pt x="2247" y="926"/>
                  </a:lnTo>
                  <a:lnTo>
                    <a:pt x="2064" y="398"/>
                  </a:lnTo>
                  <a:lnTo>
                    <a:pt x="1811" y="109"/>
                  </a:lnTo>
                  <a:lnTo>
                    <a:pt x="1594" y="18"/>
                  </a:lnTo>
                  <a:lnTo>
                    <a:pt x="1467" y="18"/>
                  </a:lnTo>
                  <a:lnTo>
                    <a:pt x="1358" y="54"/>
                  </a:lnTo>
                  <a:lnTo>
                    <a:pt x="1195" y="217"/>
                  </a:lnTo>
                  <a:lnTo>
                    <a:pt x="1069" y="616"/>
                  </a:lnTo>
                  <a:lnTo>
                    <a:pt x="1127" y="1479"/>
                  </a:lnTo>
                  <a:lnTo>
                    <a:pt x="1127" y="1479"/>
                  </a:lnTo>
                  <a:lnTo>
                    <a:pt x="870" y="1231"/>
                  </a:lnTo>
                  <a:lnTo>
                    <a:pt x="490" y="1086"/>
                  </a:lnTo>
                  <a:lnTo>
                    <a:pt x="272" y="1122"/>
                  </a:lnTo>
                  <a:lnTo>
                    <a:pt x="91" y="1321"/>
                  </a:lnTo>
                  <a:lnTo>
                    <a:pt x="1" y="1665"/>
                  </a:lnTo>
                  <a:lnTo>
                    <a:pt x="1" y="1937"/>
                  </a:lnTo>
                  <a:lnTo>
                    <a:pt x="19" y="2263"/>
                  </a:lnTo>
                  <a:lnTo>
                    <a:pt x="218" y="2950"/>
                  </a:lnTo>
                  <a:lnTo>
                    <a:pt x="363" y="3258"/>
                  </a:lnTo>
                  <a:lnTo>
                    <a:pt x="544" y="3566"/>
                  </a:lnTo>
                  <a:lnTo>
                    <a:pt x="978" y="4217"/>
                  </a:lnTo>
                  <a:lnTo>
                    <a:pt x="1069" y="4543"/>
                  </a:lnTo>
                  <a:lnTo>
                    <a:pt x="1322" y="5865"/>
                  </a:lnTo>
                  <a:lnTo>
                    <a:pt x="1702" y="7186"/>
                  </a:lnTo>
                  <a:lnTo>
                    <a:pt x="1956" y="8055"/>
                  </a:lnTo>
                  <a:lnTo>
                    <a:pt x="2589" y="9774"/>
                  </a:lnTo>
                  <a:lnTo>
                    <a:pt x="3295" y="11476"/>
                  </a:lnTo>
                  <a:lnTo>
                    <a:pt x="4128" y="13141"/>
                  </a:lnTo>
                  <a:lnTo>
                    <a:pt x="5069" y="14734"/>
                  </a:lnTo>
                  <a:lnTo>
                    <a:pt x="6137" y="16254"/>
                  </a:lnTo>
                  <a:lnTo>
                    <a:pt x="7313" y="17666"/>
                  </a:lnTo>
                  <a:lnTo>
                    <a:pt x="8617" y="18969"/>
                  </a:lnTo>
                  <a:lnTo>
                    <a:pt x="9323" y="19548"/>
                  </a:lnTo>
                  <a:lnTo>
                    <a:pt x="9395" y="19585"/>
                  </a:lnTo>
                  <a:lnTo>
                    <a:pt x="9522" y="19567"/>
                  </a:lnTo>
                  <a:lnTo>
                    <a:pt x="9612" y="19458"/>
                  </a:lnTo>
                  <a:lnTo>
                    <a:pt x="9594" y="19313"/>
                  </a:lnTo>
                  <a:lnTo>
                    <a:pt x="9540" y="19259"/>
                  </a:lnTo>
                  <a:lnTo>
                    <a:pt x="8997" y="18806"/>
                  </a:lnTo>
                  <a:lnTo>
                    <a:pt x="7965" y="17811"/>
                  </a:lnTo>
                  <a:lnTo>
                    <a:pt x="7006" y="16743"/>
                  </a:lnTo>
                  <a:lnTo>
                    <a:pt x="6119" y="15603"/>
                  </a:lnTo>
                  <a:lnTo>
                    <a:pt x="4924" y="13811"/>
                  </a:lnTo>
                  <a:lnTo>
                    <a:pt x="3603" y="11240"/>
                  </a:lnTo>
                  <a:lnTo>
                    <a:pt x="3060" y="9937"/>
                  </a:lnTo>
                  <a:lnTo>
                    <a:pt x="2589" y="8743"/>
                  </a:lnTo>
                  <a:lnTo>
                    <a:pt x="1811" y="6281"/>
                  </a:lnTo>
                  <a:lnTo>
                    <a:pt x="1539" y="5032"/>
                  </a:lnTo>
                  <a:lnTo>
                    <a:pt x="1485" y="4598"/>
                  </a:lnTo>
                  <a:lnTo>
                    <a:pt x="1376" y="4181"/>
                  </a:lnTo>
                  <a:lnTo>
                    <a:pt x="1232" y="3910"/>
                  </a:lnTo>
                  <a:lnTo>
                    <a:pt x="852" y="3403"/>
                  </a:lnTo>
                  <a:lnTo>
                    <a:pt x="707" y="3131"/>
                  </a:lnTo>
                  <a:lnTo>
                    <a:pt x="526" y="2697"/>
                  </a:lnTo>
                  <a:lnTo>
                    <a:pt x="399" y="2226"/>
                  </a:lnTo>
                  <a:lnTo>
                    <a:pt x="327" y="2082"/>
                  </a:lnTo>
                  <a:lnTo>
                    <a:pt x="290" y="1846"/>
                  </a:lnTo>
                  <a:lnTo>
                    <a:pt x="381" y="1665"/>
                  </a:lnTo>
                  <a:lnTo>
                    <a:pt x="562" y="1539"/>
                  </a:lnTo>
                  <a:lnTo>
                    <a:pt x="707" y="1521"/>
                  </a:lnTo>
                  <a:lnTo>
                    <a:pt x="1014" y="1810"/>
                  </a:lnTo>
                  <a:lnTo>
                    <a:pt x="1232" y="2154"/>
                  </a:lnTo>
                  <a:lnTo>
                    <a:pt x="1322" y="2263"/>
                  </a:lnTo>
                  <a:lnTo>
                    <a:pt x="1503" y="2226"/>
                  </a:lnTo>
                  <a:lnTo>
                    <a:pt x="1576" y="2136"/>
                  </a:lnTo>
                  <a:lnTo>
                    <a:pt x="1576" y="2064"/>
                  </a:lnTo>
                  <a:lnTo>
                    <a:pt x="1570" y="2011"/>
                  </a:lnTo>
                  <a:lnTo>
                    <a:pt x="1576" y="2009"/>
                  </a:lnTo>
                  <a:lnTo>
                    <a:pt x="1569" y="2000"/>
                  </a:lnTo>
                  <a:lnTo>
                    <a:pt x="1539" y="1702"/>
                  </a:lnTo>
                  <a:lnTo>
                    <a:pt x="1449" y="959"/>
                  </a:lnTo>
                  <a:lnTo>
                    <a:pt x="1485" y="616"/>
                  </a:lnTo>
                  <a:lnTo>
                    <a:pt x="1521" y="543"/>
                  </a:lnTo>
                  <a:lnTo>
                    <a:pt x="1648" y="652"/>
                  </a:lnTo>
                  <a:lnTo>
                    <a:pt x="1865" y="1050"/>
                  </a:lnTo>
                  <a:lnTo>
                    <a:pt x="1919" y="1140"/>
                  </a:lnTo>
                  <a:lnTo>
                    <a:pt x="2010" y="1466"/>
                  </a:lnTo>
                  <a:lnTo>
                    <a:pt x="2082" y="1792"/>
                  </a:lnTo>
                  <a:lnTo>
                    <a:pt x="2119" y="1846"/>
                  </a:lnTo>
                  <a:lnTo>
                    <a:pt x="2209" y="1937"/>
                  </a:lnTo>
                  <a:lnTo>
                    <a:pt x="2336" y="1937"/>
                  </a:lnTo>
                  <a:lnTo>
                    <a:pt x="2426" y="1864"/>
                  </a:lnTo>
                  <a:lnTo>
                    <a:pt x="2444" y="1792"/>
                  </a:lnTo>
                  <a:lnTo>
                    <a:pt x="2517" y="1394"/>
                  </a:lnTo>
                  <a:lnTo>
                    <a:pt x="2698" y="652"/>
                  </a:lnTo>
                  <a:lnTo>
                    <a:pt x="2743" y="577"/>
                  </a:lnTo>
                  <a:lnTo>
                    <a:pt x="2743" y="577"/>
                  </a:lnTo>
                  <a:lnTo>
                    <a:pt x="2752" y="597"/>
                  </a:lnTo>
                  <a:lnTo>
                    <a:pt x="2824" y="1394"/>
                  </a:lnTo>
                  <a:lnTo>
                    <a:pt x="2625" y="2679"/>
                  </a:lnTo>
                  <a:lnTo>
                    <a:pt x="2444" y="3421"/>
                  </a:lnTo>
                  <a:lnTo>
                    <a:pt x="2444" y="3584"/>
                  </a:lnTo>
                  <a:lnTo>
                    <a:pt x="2680" y="4091"/>
                  </a:lnTo>
                  <a:lnTo>
                    <a:pt x="3277" y="4923"/>
                  </a:lnTo>
                  <a:lnTo>
                    <a:pt x="3549" y="5249"/>
                  </a:lnTo>
                  <a:lnTo>
                    <a:pt x="4037" y="5901"/>
                  </a:lnTo>
                  <a:lnTo>
                    <a:pt x="5069" y="7150"/>
                  </a:lnTo>
                  <a:lnTo>
                    <a:pt x="6191" y="8326"/>
                  </a:lnTo>
                  <a:lnTo>
                    <a:pt x="7368" y="9412"/>
                  </a:lnTo>
                  <a:lnTo>
                    <a:pt x="7983" y="9937"/>
                  </a:lnTo>
                  <a:lnTo>
                    <a:pt x="9304" y="11005"/>
                  </a:lnTo>
                  <a:lnTo>
                    <a:pt x="12092" y="13014"/>
                  </a:lnTo>
                  <a:lnTo>
                    <a:pt x="14282" y="14336"/>
                  </a:lnTo>
                  <a:lnTo>
                    <a:pt x="15802" y="15132"/>
                  </a:lnTo>
                  <a:lnTo>
                    <a:pt x="17359" y="15838"/>
                  </a:lnTo>
                  <a:lnTo>
                    <a:pt x="18934" y="16453"/>
                  </a:lnTo>
                  <a:lnTo>
                    <a:pt x="19748" y="16725"/>
                  </a:lnTo>
                  <a:lnTo>
                    <a:pt x="19839" y="16743"/>
                  </a:lnTo>
                  <a:lnTo>
                    <a:pt x="19947" y="16671"/>
                  </a:lnTo>
                  <a:lnTo>
                    <a:pt x="20002" y="16544"/>
                  </a:lnTo>
                  <a:lnTo>
                    <a:pt x="19966" y="16417"/>
                  </a:lnTo>
                  <a:lnTo>
                    <a:pt x="19893" y="16381"/>
                  </a:lnTo>
                  <a:lnTo>
                    <a:pt x="19060" y="16109"/>
                  </a:lnTo>
                  <a:lnTo>
                    <a:pt x="17450" y="15494"/>
                  </a:lnTo>
                  <a:lnTo>
                    <a:pt x="15857" y="14770"/>
                  </a:lnTo>
                  <a:lnTo>
                    <a:pt x="14300" y="13937"/>
                  </a:lnTo>
                  <a:lnTo>
                    <a:pt x="12056" y="12580"/>
                  </a:lnTo>
                  <a:lnTo>
                    <a:pt x="9232" y="10516"/>
                  </a:lnTo>
                  <a:lnTo>
                    <a:pt x="7911" y="9394"/>
                  </a:lnTo>
                  <a:lnTo>
                    <a:pt x="7277" y="8833"/>
                  </a:lnTo>
                  <a:lnTo>
                    <a:pt x="6046" y="7657"/>
                  </a:lnTo>
                  <a:lnTo>
                    <a:pt x="4906" y="6408"/>
                  </a:lnTo>
                  <a:lnTo>
                    <a:pt x="3856" y="5086"/>
                  </a:lnTo>
                  <a:lnTo>
                    <a:pt x="3386" y="4362"/>
                  </a:lnTo>
                  <a:lnTo>
                    <a:pt x="3168" y="3982"/>
                  </a:lnTo>
                  <a:lnTo>
                    <a:pt x="2987" y="3294"/>
                  </a:lnTo>
                  <a:lnTo>
                    <a:pt x="3042" y="2263"/>
                  </a:lnTo>
                  <a:lnTo>
                    <a:pt x="3132" y="1448"/>
                  </a:lnTo>
                  <a:lnTo>
                    <a:pt x="3150" y="1104"/>
                  </a:lnTo>
                  <a:lnTo>
                    <a:pt x="3078" y="435"/>
                  </a:lnTo>
                  <a:lnTo>
                    <a:pt x="2933" y="109"/>
                  </a:lnTo>
                  <a:lnTo>
                    <a:pt x="2879" y="3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3"/>
            <p:cNvSpPr/>
            <p:nvPr/>
          </p:nvSpPr>
          <p:spPr>
            <a:xfrm>
              <a:off x="7995800" y="2133268"/>
              <a:ext cx="782021" cy="409420"/>
            </a:xfrm>
            <a:custGeom>
              <a:avLst/>
              <a:gdLst/>
              <a:ahLst/>
              <a:cxnLst/>
              <a:rect l="l" t="t" r="r" b="b"/>
              <a:pathLst>
                <a:path w="24617" h="12888" extrusionOk="0">
                  <a:moveTo>
                    <a:pt x="23097" y="1"/>
                  </a:moveTo>
                  <a:lnTo>
                    <a:pt x="22934" y="73"/>
                  </a:lnTo>
                  <a:lnTo>
                    <a:pt x="22662" y="344"/>
                  </a:lnTo>
                  <a:lnTo>
                    <a:pt x="22354" y="851"/>
                  </a:lnTo>
                  <a:lnTo>
                    <a:pt x="22192" y="1177"/>
                  </a:lnTo>
                  <a:lnTo>
                    <a:pt x="21811" y="1992"/>
                  </a:lnTo>
                  <a:lnTo>
                    <a:pt x="21522" y="2860"/>
                  </a:lnTo>
                  <a:lnTo>
                    <a:pt x="20961" y="3150"/>
                  </a:lnTo>
                  <a:lnTo>
                    <a:pt x="19820" y="3693"/>
                  </a:lnTo>
                  <a:lnTo>
                    <a:pt x="18065" y="4381"/>
                  </a:lnTo>
                  <a:lnTo>
                    <a:pt x="15657" y="5032"/>
                  </a:lnTo>
                  <a:lnTo>
                    <a:pt x="13178" y="5467"/>
                  </a:lnTo>
                  <a:lnTo>
                    <a:pt x="11929" y="5612"/>
                  </a:lnTo>
                  <a:lnTo>
                    <a:pt x="10463" y="5738"/>
                  </a:lnTo>
                  <a:lnTo>
                    <a:pt x="7440" y="5865"/>
                  </a:lnTo>
                  <a:lnTo>
                    <a:pt x="4417" y="5756"/>
                  </a:lnTo>
                  <a:lnTo>
                    <a:pt x="2191" y="5485"/>
                  </a:lnTo>
                  <a:lnTo>
                    <a:pt x="725" y="5213"/>
                  </a:lnTo>
                  <a:lnTo>
                    <a:pt x="1" y="5032"/>
                  </a:lnTo>
                  <a:lnTo>
                    <a:pt x="7367" y="12888"/>
                  </a:lnTo>
                  <a:lnTo>
                    <a:pt x="8453" y="12743"/>
                  </a:lnTo>
                  <a:lnTo>
                    <a:pt x="10644" y="12164"/>
                  </a:lnTo>
                  <a:lnTo>
                    <a:pt x="12798" y="11295"/>
                  </a:lnTo>
                  <a:lnTo>
                    <a:pt x="14915" y="10227"/>
                  </a:lnTo>
                  <a:lnTo>
                    <a:pt x="16906" y="8996"/>
                  </a:lnTo>
                  <a:lnTo>
                    <a:pt x="18734" y="7657"/>
                  </a:lnTo>
                  <a:lnTo>
                    <a:pt x="20363" y="6281"/>
                  </a:lnTo>
                  <a:lnTo>
                    <a:pt x="21739" y="4924"/>
                  </a:lnTo>
                  <a:lnTo>
                    <a:pt x="22300" y="4272"/>
                  </a:lnTo>
                  <a:lnTo>
                    <a:pt x="22608" y="4182"/>
                  </a:lnTo>
                  <a:lnTo>
                    <a:pt x="23259" y="3856"/>
                  </a:lnTo>
                  <a:lnTo>
                    <a:pt x="23875" y="3403"/>
                  </a:lnTo>
                  <a:lnTo>
                    <a:pt x="24364" y="2897"/>
                  </a:lnTo>
                  <a:lnTo>
                    <a:pt x="24527" y="2625"/>
                  </a:lnTo>
                  <a:lnTo>
                    <a:pt x="24599" y="2444"/>
                  </a:lnTo>
                  <a:lnTo>
                    <a:pt x="24617" y="2209"/>
                  </a:lnTo>
                  <a:lnTo>
                    <a:pt x="24527" y="2082"/>
                  </a:lnTo>
                  <a:lnTo>
                    <a:pt x="24327" y="2028"/>
                  </a:lnTo>
                  <a:lnTo>
                    <a:pt x="23965" y="2064"/>
                  </a:lnTo>
                  <a:lnTo>
                    <a:pt x="23459" y="2227"/>
                  </a:lnTo>
                  <a:lnTo>
                    <a:pt x="23278" y="2335"/>
                  </a:lnTo>
                  <a:lnTo>
                    <a:pt x="23513" y="2046"/>
                  </a:lnTo>
                  <a:lnTo>
                    <a:pt x="24056" y="1249"/>
                  </a:lnTo>
                  <a:lnTo>
                    <a:pt x="24219" y="906"/>
                  </a:lnTo>
                  <a:lnTo>
                    <a:pt x="24219" y="743"/>
                  </a:lnTo>
                  <a:lnTo>
                    <a:pt x="24183" y="688"/>
                  </a:lnTo>
                  <a:lnTo>
                    <a:pt x="24110" y="634"/>
                  </a:lnTo>
                  <a:lnTo>
                    <a:pt x="23947" y="634"/>
                  </a:lnTo>
                  <a:lnTo>
                    <a:pt x="23640" y="779"/>
                  </a:lnTo>
                  <a:lnTo>
                    <a:pt x="22934" y="1358"/>
                  </a:lnTo>
                  <a:lnTo>
                    <a:pt x="22698" y="1611"/>
                  </a:lnTo>
                  <a:lnTo>
                    <a:pt x="22843" y="1231"/>
                  </a:lnTo>
                  <a:lnTo>
                    <a:pt x="23078" y="616"/>
                  </a:lnTo>
                  <a:lnTo>
                    <a:pt x="23133" y="218"/>
                  </a:lnTo>
                  <a:lnTo>
                    <a:pt x="23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3"/>
            <p:cNvSpPr/>
            <p:nvPr/>
          </p:nvSpPr>
          <p:spPr>
            <a:xfrm>
              <a:off x="7990622" y="2127518"/>
              <a:ext cx="791233" cy="420919"/>
            </a:xfrm>
            <a:custGeom>
              <a:avLst/>
              <a:gdLst/>
              <a:ahLst/>
              <a:cxnLst/>
              <a:rect l="l" t="t" r="r" b="b"/>
              <a:pathLst>
                <a:path w="24907" h="13250" extrusionOk="0">
                  <a:moveTo>
                    <a:pt x="23241" y="1"/>
                  </a:moveTo>
                  <a:lnTo>
                    <a:pt x="23151" y="37"/>
                  </a:lnTo>
                  <a:lnTo>
                    <a:pt x="22952" y="163"/>
                  </a:lnTo>
                  <a:lnTo>
                    <a:pt x="22608" y="507"/>
                  </a:lnTo>
                  <a:lnTo>
                    <a:pt x="22228" y="1159"/>
                  </a:lnTo>
                  <a:lnTo>
                    <a:pt x="22029" y="1593"/>
                  </a:lnTo>
                  <a:lnTo>
                    <a:pt x="21902" y="1955"/>
                  </a:lnTo>
                  <a:lnTo>
                    <a:pt x="21667" y="2607"/>
                  </a:lnTo>
                  <a:lnTo>
                    <a:pt x="21431" y="2951"/>
                  </a:lnTo>
                  <a:lnTo>
                    <a:pt x="21269" y="3060"/>
                  </a:lnTo>
                  <a:lnTo>
                    <a:pt x="20581" y="3403"/>
                  </a:lnTo>
                  <a:lnTo>
                    <a:pt x="19875" y="3729"/>
                  </a:lnTo>
                  <a:lnTo>
                    <a:pt x="19115" y="4037"/>
                  </a:lnTo>
                  <a:lnTo>
                    <a:pt x="17576" y="4562"/>
                  </a:lnTo>
                  <a:lnTo>
                    <a:pt x="16001" y="4978"/>
                  </a:lnTo>
                  <a:lnTo>
                    <a:pt x="14409" y="5286"/>
                  </a:lnTo>
                  <a:lnTo>
                    <a:pt x="13594" y="5413"/>
                  </a:lnTo>
                  <a:lnTo>
                    <a:pt x="11929" y="5630"/>
                  </a:lnTo>
                  <a:lnTo>
                    <a:pt x="8562" y="5865"/>
                  </a:lnTo>
                  <a:lnTo>
                    <a:pt x="6028" y="5847"/>
                  </a:lnTo>
                  <a:lnTo>
                    <a:pt x="4345" y="5738"/>
                  </a:lnTo>
                  <a:lnTo>
                    <a:pt x="2661" y="5521"/>
                  </a:lnTo>
                  <a:lnTo>
                    <a:pt x="1014" y="5232"/>
                  </a:lnTo>
                  <a:lnTo>
                    <a:pt x="182" y="5032"/>
                  </a:lnTo>
                  <a:lnTo>
                    <a:pt x="109" y="5014"/>
                  </a:lnTo>
                  <a:lnTo>
                    <a:pt x="1" y="5105"/>
                  </a:lnTo>
                  <a:lnTo>
                    <a:pt x="1" y="5232"/>
                  </a:lnTo>
                  <a:lnTo>
                    <a:pt x="73" y="5358"/>
                  </a:lnTo>
                  <a:lnTo>
                    <a:pt x="145" y="5394"/>
                  </a:lnTo>
                  <a:lnTo>
                    <a:pt x="978" y="5594"/>
                  </a:lnTo>
                  <a:lnTo>
                    <a:pt x="2698" y="5901"/>
                  </a:lnTo>
                  <a:lnTo>
                    <a:pt x="4435" y="6118"/>
                  </a:lnTo>
                  <a:lnTo>
                    <a:pt x="6191" y="6227"/>
                  </a:lnTo>
                  <a:lnTo>
                    <a:pt x="8834" y="6245"/>
                  </a:lnTo>
                  <a:lnTo>
                    <a:pt x="12327" y="5974"/>
                  </a:lnTo>
                  <a:lnTo>
                    <a:pt x="14028" y="5720"/>
                  </a:lnTo>
                  <a:lnTo>
                    <a:pt x="15567" y="5449"/>
                  </a:lnTo>
                  <a:lnTo>
                    <a:pt x="17829" y="4870"/>
                  </a:lnTo>
                  <a:lnTo>
                    <a:pt x="19296" y="4363"/>
                  </a:lnTo>
                  <a:lnTo>
                    <a:pt x="20020" y="4073"/>
                  </a:lnTo>
                  <a:lnTo>
                    <a:pt x="20581" y="3838"/>
                  </a:lnTo>
                  <a:lnTo>
                    <a:pt x="21431" y="3440"/>
                  </a:lnTo>
                  <a:lnTo>
                    <a:pt x="21848" y="3041"/>
                  </a:lnTo>
                  <a:lnTo>
                    <a:pt x="21974" y="2770"/>
                  </a:lnTo>
                  <a:lnTo>
                    <a:pt x="22192" y="2118"/>
                  </a:lnTo>
                  <a:lnTo>
                    <a:pt x="22662" y="1068"/>
                  </a:lnTo>
                  <a:lnTo>
                    <a:pt x="23079" y="548"/>
                  </a:lnTo>
                  <a:lnTo>
                    <a:pt x="23079" y="616"/>
                  </a:lnTo>
                  <a:lnTo>
                    <a:pt x="22843" y="1358"/>
                  </a:lnTo>
                  <a:lnTo>
                    <a:pt x="22723" y="1659"/>
                  </a:lnTo>
                  <a:lnTo>
                    <a:pt x="22717" y="1666"/>
                  </a:lnTo>
                  <a:lnTo>
                    <a:pt x="22719" y="1668"/>
                  </a:lnTo>
                  <a:lnTo>
                    <a:pt x="22719" y="1668"/>
                  </a:lnTo>
                  <a:lnTo>
                    <a:pt x="22698" y="1720"/>
                  </a:lnTo>
                  <a:lnTo>
                    <a:pt x="22680" y="1792"/>
                  </a:lnTo>
                  <a:lnTo>
                    <a:pt x="22717" y="1901"/>
                  </a:lnTo>
                  <a:lnTo>
                    <a:pt x="22879" y="1973"/>
                  </a:lnTo>
                  <a:lnTo>
                    <a:pt x="23006" y="1901"/>
                  </a:lnTo>
                  <a:lnTo>
                    <a:pt x="23241" y="1666"/>
                  </a:lnTo>
                  <a:lnTo>
                    <a:pt x="23495" y="1430"/>
                  </a:lnTo>
                  <a:lnTo>
                    <a:pt x="23585" y="1394"/>
                  </a:lnTo>
                  <a:lnTo>
                    <a:pt x="23984" y="1195"/>
                  </a:lnTo>
                  <a:lnTo>
                    <a:pt x="24147" y="1159"/>
                  </a:lnTo>
                  <a:lnTo>
                    <a:pt x="24128" y="1213"/>
                  </a:lnTo>
                  <a:lnTo>
                    <a:pt x="23748" y="1829"/>
                  </a:lnTo>
                  <a:lnTo>
                    <a:pt x="23296" y="2408"/>
                  </a:lnTo>
                  <a:lnTo>
                    <a:pt x="23241" y="2516"/>
                  </a:lnTo>
                  <a:lnTo>
                    <a:pt x="23332" y="2679"/>
                  </a:lnTo>
                  <a:lnTo>
                    <a:pt x="23441" y="2716"/>
                  </a:lnTo>
                  <a:lnTo>
                    <a:pt x="23513" y="2679"/>
                  </a:lnTo>
                  <a:lnTo>
                    <a:pt x="23658" y="2589"/>
                  </a:lnTo>
                  <a:lnTo>
                    <a:pt x="23839" y="2535"/>
                  </a:lnTo>
                  <a:lnTo>
                    <a:pt x="23966" y="2444"/>
                  </a:lnTo>
                  <a:lnTo>
                    <a:pt x="24183" y="2408"/>
                  </a:lnTo>
                  <a:lnTo>
                    <a:pt x="24328" y="2498"/>
                  </a:lnTo>
                  <a:lnTo>
                    <a:pt x="24400" y="2752"/>
                  </a:lnTo>
                  <a:lnTo>
                    <a:pt x="24400" y="2933"/>
                  </a:lnTo>
                  <a:lnTo>
                    <a:pt x="24092" y="3277"/>
                  </a:lnTo>
                  <a:lnTo>
                    <a:pt x="23368" y="3856"/>
                  </a:lnTo>
                  <a:lnTo>
                    <a:pt x="22952" y="4073"/>
                  </a:lnTo>
                  <a:lnTo>
                    <a:pt x="22536" y="4272"/>
                  </a:lnTo>
                  <a:lnTo>
                    <a:pt x="21956" y="4761"/>
                  </a:lnTo>
                  <a:lnTo>
                    <a:pt x="21631" y="5105"/>
                  </a:lnTo>
                  <a:lnTo>
                    <a:pt x="20744" y="6010"/>
                  </a:lnTo>
                  <a:lnTo>
                    <a:pt x="18807" y="7675"/>
                  </a:lnTo>
                  <a:lnTo>
                    <a:pt x="17775" y="8435"/>
                  </a:lnTo>
                  <a:lnTo>
                    <a:pt x="16635" y="9250"/>
                  </a:lnTo>
                  <a:lnTo>
                    <a:pt x="14191" y="10698"/>
                  </a:lnTo>
                  <a:lnTo>
                    <a:pt x="12255" y="11585"/>
                  </a:lnTo>
                  <a:lnTo>
                    <a:pt x="10933" y="12092"/>
                  </a:lnTo>
                  <a:lnTo>
                    <a:pt x="9594" y="12490"/>
                  </a:lnTo>
                  <a:lnTo>
                    <a:pt x="8200" y="12797"/>
                  </a:lnTo>
                  <a:lnTo>
                    <a:pt x="7494" y="12888"/>
                  </a:lnTo>
                  <a:lnTo>
                    <a:pt x="7422" y="12906"/>
                  </a:lnTo>
                  <a:lnTo>
                    <a:pt x="7349" y="13033"/>
                  </a:lnTo>
                  <a:lnTo>
                    <a:pt x="7367" y="13159"/>
                  </a:lnTo>
                  <a:lnTo>
                    <a:pt x="7476" y="13250"/>
                  </a:lnTo>
                  <a:lnTo>
                    <a:pt x="7549" y="13250"/>
                  </a:lnTo>
                  <a:lnTo>
                    <a:pt x="8417" y="13141"/>
                  </a:lnTo>
                  <a:lnTo>
                    <a:pt x="10119" y="12743"/>
                  </a:lnTo>
                  <a:lnTo>
                    <a:pt x="11784" y="12200"/>
                  </a:lnTo>
                  <a:lnTo>
                    <a:pt x="13413" y="11512"/>
                  </a:lnTo>
                  <a:lnTo>
                    <a:pt x="14988" y="10698"/>
                  </a:lnTo>
                  <a:lnTo>
                    <a:pt x="16526" y="9793"/>
                  </a:lnTo>
                  <a:lnTo>
                    <a:pt x="17974" y="8779"/>
                  </a:lnTo>
                  <a:lnTo>
                    <a:pt x="19350" y="7711"/>
                  </a:lnTo>
                  <a:lnTo>
                    <a:pt x="20020" y="7150"/>
                  </a:lnTo>
                  <a:lnTo>
                    <a:pt x="20563" y="6680"/>
                  </a:lnTo>
                  <a:lnTo>
                    <a:pt x="21612" y="5666"/>
                  </a:lnTo>
                  <a:lnTo>
                    <a:pt x="22101" y="5141"/>
                  </a:lnTo>
                  <a:lnTo>
                    <a:pt x="22373" y="4888"/>
                  </a:lnTo>
                  <a:lnTo>
                    <a:pt x="22988" y="4471"/>
                  </a:lnTo>
                  <a:lnTo>
                    <a:pt x="23640" y="4109"/>
                  </a:lnTo>
                  <a:lnTo>
                    <a:pt x="24237" y="3675"/>
                  </a:lnTo>
                  <a:lnTo>
                    <a:pt x="24490" y="3403"/>
                  </a:lnTo>
                  <a:lnTo>
                    <a:pt x="24671" y="3168"/>
                  </a:lnTo>
                  <a:lnTo>
                    <a:pt x="24871" y="2788"/>
                  </a:lnTo>
                  <a:lnTo>
                    <a:pt x="24907" y="2480"/>
                  </a:lnTo>
                  <a:lnTo>
                    <a:pt x="24816" y="2263"/>
                  </a:lnTo>
                  <a:lnTo>
                    <a:pt x="24617" y="2118"/>
                  </a:lnTo>
                  <a:lnTo>
                    <a:pt x="24328" y="2064"/>
                  </a:lnTo>
                  <a:lnTo>
                    <a:pt x="23999" y="2119"/>
                  </a:lnTo>
                  <a:lnTo>
                    <a:pt x="23999" y="2119"/>
                  </a:lnTo>
                  <a:lnTo>
                    <a:pt x="24472" y="1430"/>
                  </a:lnTo>
                  <a:lnTo>
                    <a:pt x="24599" y="1032"/>
                  </a:lnTo>
                  <a:lnTo>
                    <a:pt x="24545" y="797"/>
                  </a:lnTo>
                  <a:lnTo>
                    <a:pt x="24454" y="725"/>
                  </a:lnTo>
                  <a:lnTo>
                    <a:pt x="24346" y="652"/>
                  </a:lnTo>
                  <a:lnTo>
                    <a:pt x="24128" y="616"/>
                  </a:lnTo>
                  <a:lnTo>
                    <a:pt x="23748" y="743"/>
                  </a:lnTo>
                  <a:lnTo>
                    <a:pt x="23311" y="1103"/>
                  </a:lnTo>
                  <a:lnTo>
                    <a:pt x="23404" y="815"/>
                  </a:lnTo>
                  <a:lnTo>
                    <a:pt x="23459" y="399"/>
                  </a:lnTo>
                  <a:lnTo>
                    <a:pt x="23441" y="163"/>
                  </a:lnTo>
                  <a:lnTo>
                    <a:pt x="23422" y="55"/>
                  </a:lnTo>
                  <a:lnTo>
                    <a:pt x="232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3"/>
            <p:cNvSpPr/>
            <p:nvPr/>
          </p:nvSpPr>
          <p:spPr>
            <a:xfrm>
              <a:off x="6856713" y="1650275"/>
              <a:ext cx="1415115" cy="1504795"/>
            </a:xfrm>
            <a:custGeom>
              <a:avLst/>
              <a:gdLst/>
              <a:ahLst/>
              <a:cxnLst/>
              <a:rect l="l" t="t" r="r" b="b"/>
              <a:pathLst>
                <a:path w="44546" h="47369" extrusionOk="0">
                  <a:moveTo>
                    <a:pt x="14409" y="0"/>
                  </a:moveTo>
                  <a:lnTo>
                    <a:pt x="13992" y="18"/>
                  </a:lnTo>
                  <a:lnTo>
                    <a:pt x="13504" y="73"/>
                  </a:lnTo>
                  <a:lnTo>
                    <a:pt x="12544" y="326"/>
                  </a:lnTo>
                  <a:lnTo>
                    <a:pt x="11603" y="742"/>
                  </a:lnTo>
                  <a:lnTo>
                    <a:pt x="10698" y="1303"/>
                  </a:lnTo>
                  <a:lnTo>
                    <a:pt x="9793" y="1973"/>
                  </a:lnTo>
                  <a:lnTo>
                    <a:pt x="8924" y="2788"/>
                  </a:lnTo>
                  <a:lnTo>
                    <a:pt x="7657" y="4163"/>
                  </a:lnTo>
                  <a:lnTo>
                    <a:pt x="6083" y="6317"/>
                  </a:lnTo>
                  <a:lnTo>
                    <a:pt x="4671" y="8688"/>
                  </a:lnTo>
                  <a:lnTo>
                    <a:pt x="3440" y="11204"/>
                  </a:lnTo>
                  <a:lnTo>
                    <a:pt x="2408" y="13757"/>
                  </a:lnTo>
                  <a:lnTo>
                    <a:pt x="1974" y="15005"/>
                  </a:lnTo>
                  <a:lnTo>
                    <a:pt x="1521" y="16417"/>
                  </a:lnTo>
                  <a:lnTo>
                    <a:pt x="815" y="19331"/>
                  </a:lnTo>
                  <a:lnTo>
                    <a:pt x="308" y="22264"/>
                  </a:lnTo>
                  <a:lnTo>
                    <a:pt x="37" y="25178"/>
                  </a:lnTo>
                  <a:lnTo>
                    <a:pt x="1" y="28056"/>
                  </a:lnTo>
                  <a:lnTo>
                    <a:pt x="164" y="30825"/>
                  </a:lnTo>
                  <a:lnTo>
                    <a:pt x="562" y="33450"/>
                  </a:lnTo>
                  <a:lnTo>
                    <a:pt x="1159" y="35893"/>
                  </a:lnTo>
                  <a:lnTo>
                    <a:pt x="1557" y="37015"/>
                  </a:lnTo>
                  <a:lnTo>
                    <a:pt x="2155" y="37794"/>
                  </a:lnTo>
                  <a:lnTo>
                    <a:pt x="3476" y="39296"/>
                  </a:lnTo>
                  <a:lnTo>
                    <a:pt x="4978" y="40690"/>
                  </a:lnTo>
                  <a:lnTo>
                    <a:pt x="6644" y="41993"/>
                  </a:lnTo>
                  <a:lnTo>
                    <a:pt x="8436" y="43170"/>
                  </a:lnTo>
                  <a:lnTo>
                    <a:pt x="10354" y="44219"/>
                  </a:lnTo>
                  <a:lnTo>
                    <a:pt x="12363" y="45143"/>
                  </a:lnTo>
                  <a:lnTo>
                    <a:pt x="14481" y="45921"/>
                  </a:lnTo>
                  <a:lnTo>
                    <a:pt x="15567" y="46247"/>
                  </a:lnTo>
                  <a:lnTo>
                    <a:pt x="16671" y="46536"/>
                  </a:lnTo>
                  <a:lnTo>
                    <a:pt x="18879" y="46989"/>
                  </a:lnTo>
                  <a:lnTo>
                    <a:pt x="21070" y="47260"/>
                  </a:lnTo>
                  <a:lnTo>
                    <a:pt x="23260" y="47369"/>
                  </a:lnTo>
                  <a:lnTo>
                    <a:pt x="25396" y="47296"/>
                  </a:lnTo>
                  <a:lnTo>
                    <a:pt x="27495" y="47061"/>
                  </a:lnTo>
                  <a:lnTo>
                    <a:pt x="29504" y="46645"/>
                  </a:lnTo>
                  <a:lnTo>
                    <a:pt x="31423" y="46066"/>
                  </a:lnTo>
                  <a:lnTo>
                    <a:pt x="32346" y="45704"/>
                  </a:lnTo>
                  <a:lnTo>
                    <a:pt x="33269" y="44962"/>
                  </a:lnTo>
                  <a:lnTo>
                    <a:pt x="35061" y="43188"/>
                  </a:lnTo>
                  <a:lnTo>
                    <a:pt x="36763" y="41160"/>
                  </a:lnTo>
                  <a:lnTo>
                    <a:pt x="38355" y="38898"/>
                  </a:lnTo>
                  <a:lnTo>
                    <a:pt x="39822" y="36418"/>
                  </a:lnTo>
                  <a:lnTo>
                    <a:pt x="41125" y="33794"/>
                  </a:lnTo>
                  <a:lnTo>
                    <a:pt x="42229" y="31024"/>
                  </a:lnTo>
                  <a:lnTo>
                    <a:pt x="43152" y="28182"/>
                  </a:lnTo>
                  <a:lnTo>
                    <a:pt x="43514" y="26734"/>
                  </a:lnTo>
                  <a:lnTo>
                    <a:pt x="43786" y="25449"/>
                  </a:lnTo>
                  <a:lnTo>
                    <a:pt x="44238" y="22734"/>
                  </a:lnTo>
                  <a:lnTo>
                    <a:pt x="44491" y="19947"/>
                  </a:lnTo>
                  <a:lnTo>
                    <a:pt x="44546" y="17177"/>
                  </a:lnTo>
                  <a:lnTo>
                    <a:pt x="44329" y="14535"/>
                  </a:lnTo>
                  <a:lnTo>
                    <a:pt x="43985" y="12689"/>
                  </a:lnTo>
                  <a:lnTo>
                    <a:pt x="43659" y="11548"/>
                  </a:lnTo>
                  <a:lnTo>
                    <a:pt x="43243" y="10498"/>
                  </a:lnTo>
                  <a:lnTo>
                    <a:pt x="42754" y="9539"/>
                  </a:lnTo>
                  <a:lnTo>
                    <a:pt x="42175" y="8707"/>
                  </a:lnTo>
                  <a:lnTo>
                    <a:pt x="41487" y="7983"/>
                  </a:lnTo>
                  <a:lnTo>
                    <a:pt x="41107" y="7675"/>
                  </a:lnTo>
                  <a:lnTo>
                    <a:pt x="40763" y="7440"/>
                  </a:lnTo>
                  <a:lnTo>
                    <a:pt x="40039" y="7132"/>
                  </a:lnTo>
                  <a:lnTo>
                    <a:pt x="39315" y="7005"/>
                  </a:lnTo>
                  <a:lnTo>
                    <a:pt x="38591" y="7059"/>
                  </a:lnTo>
                  <a:lnTo>
                    <a:pt x="37867" y="7259"/>
                  </a:lnTo>
                  <a:lnTo>
                    <a:pt x="37161" y="7566"/>
                  </a:lnTo>
                  <a:lnTo>
                    <a:pt x="36129" y="8182"/>
                  </a:lnTo>
                  <a:lnTo>
                    <a:pt x="34916" y="9213"/>
                  </a:lnTo>
                  <a:lnTo>
                    <a:pt x="33885" y="10281"/>
                  </a:lnTo>
                  <a:lnTo>
                    <a:pt x="32853" y="11566"/>
                  </a:lnTo>
                  <a:lnTo>
                    <a:pt x="32708" y="11784"/>
                  </a:lnTo>
                  <a:lnTo>
                    <a:pt x="32418" y="11566"/>
                  </a:lnTo>
                  <a:lnTo>
                    <a:pt x="30156" y="10317"/>
                  </a:lnTo>
                  <a:lnTo>
                    <a:pt x="27694" y="9304"/>
                  </a:lnTo>
                  <a:lnTo>
                    <a:pt x="26138" y="8833"/>
                  </a:lnTo>
                  <a:lnTo>
                    <a:pt x="24563" y="8435"/>
                  </a:lnTo>
                  <a:lnTo>
                    <a:pt x="21938" y="8001"/>
                  </a:lnTo>
                  <a:lnTo>
                    <a:pt x="19350" y="7874"/>
                  </a:lnTo>
                  <a:lnTo>
                    <a:pt x="19006" y="7910"/>
                  </a:lnTo>
                  <a:lnTo>
                    <a:pt x="18988" y="7657"/>
                  </a:lnTo>
                  <a:lnTo>
                    <a:pt x="18771" y="6010"/>
                  </a:lnTo>
                  <a:lnTo>
                    <a:pt x="18463" y="4562"/>
                  </a:lnTo>
                  <a:lnTo>
                    <a:pt x="17956" y="3041"/>
                  </a:lnTo>
                  <a:lnTo>
                    <a:pt x="17413" y="1991"/>
                  </a:lnTo>
                  <a:lnTo>
                    <a:pt x="16979" y="1358"/>
                  </a:lnTo>
                  <a:lnTo>
                    <a:pt x="16472" y="815"/>
                  </a:lnTo>
                  <a:lnTo>
                    <a:pt x="15875" y="380"/>
                  </a:lnTo>
                  <a:lnTo>
                    <a:pt x="15187" y="109"/>
                  </a:lnTo>
                  <a:lnTo>
                    <a:pt x="14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3"/>
            <p:cNvSpPr/>
            <p:nvPr/>
          </p:nvSpPr>
          <p:spPr>
            <a:xfrm>
              <a:off x="6856713" y="1650275"/>
              <a:ext cx="1362794" cy="1002836"/>
            </a:xfrm>
            <a:custGeom>
              <a:avLst/>
              <a:gdLst/>
              <a:ahLst/>
              <a:cxnLst/>
              <a:rect l="l" t="t" r="r" b="b"/>
              <a:pathLst>
                <a:path w="42899" h="31568" extrusionOk="0">
                  <a:moveTo>
                    <a:pt x="14409" y="0"/>
                  </a:moveTo>
                  <a:lnTo>
                    <a:pt x="13992" y="18"/>
                  </a:lnTo>
                  <a:lnTo>
                    <a:pt x="13504" y="73"/>
                  </a:lnTo>
                  <a:lnTo>
                    <a:pt x="12544" y="326"/>
                  </a:lnTo>
                  <a:lnTo>
                    <a:pt x="11603" y="742"/>
                  </a:lnTo>
                  <a:lnTo>
                    <a:pt x="10698" y="1303"/>
                  </a:lnTo>
                  <a:lnTo>
                    <a:pt x="9793" y="1973"/>
                  </a:lnTo>
                  <a:lnTo>
                    <a:pt x="8924" y="2788"/>
                  </a:lnTo>
                  <a:lnTo>
                    <a:pt x="7657" y="4163"/>
                  </a:lnTo>
                  <a:lnTo>
                    <a:pt x="6083" y="6317"/>
                  </a:lnTo>
                  <a:lnTo>
                    <a:pt x="4671" y="8688"/>
                  </a:lnTo>
                  <a:lnTo>
                    <a:pt x="3440" y="11204"/>
                  </a:lnTo>
                  <a:lnTo>
                    <a:pt x="2408" y="13757"/>
                  </a:lnTo>
                  <a:lnTo>
                    <a:pt x="1974" y="15005"/>
                  </a:lnTo>
                  <a:lnTo>
                    <a:pt x="1648" y="16019"/>
                  </a:lnTo>
                  <a:lnTo>
                    <a:pt x="1087" y="18119"/>
                  </a:lnTo>
                  <a:lnTo>
                    <a:pt x="634" y="20218"/>
                  </a:lnTo>
                  <a:lnTo>
                    <a:pt x="308" y="22336"/>
                  </a:lnTo>
                  <a:lnTo>
                    <a:pt x="91" y="24454"/>
                  </a:lnTo>
                  <a:lnTo>
                    <a:pt x="1" y="26553"/>
                  </a:lnTo>
                  <a:lnTo>
                    <a:pt x="19" y="28599"/>
                  </a:lnTo>
                  <a:lnTo>
                    <a:pt x="146" y="30590"/>
                  </a:lnTo>
                  <a:lnTo>
                    <a:pt x="272" y="31567"/>
                  </a:lnTo>
                  <a:lnTo>
                    <a:pt x="417" y="30644"/>
                  </a:lnTo>
                  <a:lnTo>
                    <a:pt x="906" y="28798"/>
                  </a:lnTo>
                  <a:lnTo>
                    <a:pt x="1250" y="27875"/>
                  </a:lnTo>
                  <a:lnTo>
                    <a:pt x="2010" y="25956"/>
                  </a:lnTo>
                  <a:lnTo>
                    <a:pt x="3331" y="22716"/>
                  </a:lnTo>
                  <a:lnTo>
                    <a:pt x="4345" y="20526"/>
                  </a:lnTo>
                  <a:lnTo>
                    <a:pt x="5467" y="18354"/>
                  </a:lnTo>
                  <a:lnTo>
                    <a:pt x="6716" y="16327"/>
                  </a:lnTo>
                  <a:lnTo>
                    <a:pt x="8074" y="14481"/>
                  </a:lnTo>
                  <a:lnTo>
                    <a:pt x="9196" y="13304"/>
                  </a:lnTo>
                  <a:lnTo>
                    <a:pt x="9974" y="12616"/>
                  </a:lnTo>
                  <a:lnTo>
                    <a:pt x="10390" y="12308"/>
                  </a:lnTo>
                  <a:lnTo>
                    <a:pt x="10752" y="12055"/>
                  </a:lnTo>
                  <a:lnTo>
                    <a:pt x="11531" y="11639"/>
                  </a:lnTo>
                  <a:lnTo>
                    <a:pt x="12327" y="11331"/>
                  </a:lnTo>
                  <a:lnTo>
                    <a:pt x="13142" y="11132"/>
                  </a:lnTo>
                  <a:lnTo>
                    <a:pt x="14372" y="11005"/>
                  </a:lnTo>
                  <a:lnTo>
                    <a:pt x="16074" y="11114"/>
                  </a:lnTo>
                  <a:lnTo>
                    <a:pt x="17812" y="11458"/>
                  </a:lnTo>
                  <a:lnTo>
                    <a:pt x="19549" y="11965"/>
                  </a:lnTo>
                  <a:lnTo>
                    <a:pt x="22174" y="12870"/>
                  </a:lnTo>
                  <a:lnTo>
                    <a:pt x="23893" y="13449"/>
                  </a:lnTo>
                  <a:lnTo>
                    <a:pt x="25287" y="13919"/>
                  </a:lnTo>
                  <a:lnTo>
                    <a:pt x="27405" y="14662"/>
                  </a:lnTo>
                  <a:lnTo>
                    <a:pt x="28798" y="15060"/>
                  </a:lnTo>
                  <a:lnTo>
                    <a:pt x="30138" y="15277"/>
                  </a:lnTo>
                  <a:lnTo>
                    <a:pt x="31387" y="15259"/>
                  </a:lnTo>
                  <a:lnTo>
                    <a:pt x="32256" y="15024"/>
                  </a:lnTo>
                  <a:lnTo>
                    <a:pt x="32799" y="14770"/>
                  </a:lnTo>
                  <a:lnTo>
                    <a:pt x="33305" y="14390"/>
                  </a:lnTo>
                  <a:lnTo>
                    <a:pt x="33776" y="13919"/>
                  </a:lnTo>
                  <a:lnTo>
                    <a:pt x="33975" y="13630"/>
                  </a:lnTo>
                  <a:lnTo>
                    <a:pt x="34591" y="12779"/>
                  </a:lnTo>
                  <a:lnTo>
                    <a:pt x="35731" y="11422"/>
                  </a:lnTo>
                  <a:lnTo>
                    <a:pt x="36835" y="10426"/>
                  </a:lnTo>
                  <a:lnTo>
                    <a:pt x="37903" y="9738"/>
                  </a:lnTo>
                  <a:lnTo>
                    <a:pt x="38971" y="9358"/>
                  </a:lnTo>
                  <a:lnTo>
                    <a:pt x="40039" y="9231"/>
                  </a:lnTo>
                  <a:lnTo>
                    <a:pt x="41143" y="9340"/>
                  </a:lnTo>
                  <a:lnTo>
                    <a:pt x="42301" y="9612"/>
                  </a:lnTo>
                  <a:lnTo>
                    <a:pt x="42899" y="9829"/>
                  </a:lnTo>
                  <a:lnTo>
                    <a:pt x="42537" y="9195"/>
                  </a:lnTo>
                  <a:lnTo>
                    <a:pt x="41632" y="8109"/>
                  </a:lnTo>
                  <a:lnTo>
                    <a:pt x="41107" y="7675"/>
                  </a:lnTo>
                  <a:lnTo>
                    <a:pt x="40763" y="7440"/>
                  </a:lnTo>
                  <a:lnTo>
                    <a:pt x="40039" y="7132"/>
                  </a:lnTo>
                  <a:lnTo>
                    <a:pt x="39315" y="7005"/>
                  </a:lnTo>
                  <a:lnTo>
                    <a:pt x="38591" y="7059"/>
                  </a:lnTo>
                  <a:lnTo>
                    <a:pt x="37867" y="7259"/>
                  </a:lnTo>
                  <a:lnTo>
                    <a:pt x="37161" y="7566"/>
                  </a:lnTo>
                  <a:lnTo>
                    <a:pt x="36129" y="8182"/>
                  </a:lnTo>
                  <a:lnTo>
                    <a:pt x="34916" y="9213"/>
                  </a:lnTo>
                  <a:lnTo>
                    <a:pt x="33885" y="10281"/>
                  </a:lnTo>
                  <a:lnTo>
                    <a:pt x="32853" y="11566"/>
                  </a:lnTo>
                  <a:lnTo>
                    <a:pt x="32708" y="11784"/>
                  </a:lnTo>
                  <a:lnTo>
                    <a:pt x="32418" y="11566"/>
                  </a:lnTo>
                  <a:lnTo>
                    <a:pt x="30156" y="10317"/>
                  </a:lnTo>
                  <a:lnTo>
                    <a:pt x="27694" y="9304"/>
                  </a:lnTo>
                  <a:lnTo>
                    <a:pt x="26138" y="8833"/>
                  </a:lnTo>
                  <a:lnTo>
                    <a:pt x="24563" y="8435"/>
                  </a:lnTo>
                  <a:lnTo>
                    <a:pt x="21938" y="8001"/>
                  </a:lnTo>
                  <a:lnTo>
                    <a:pt x="19350" y="7874"/>
                  </a:lnTo>
                  <a:lnTo>
                    <a:pt x="19006" y="7910"/>
                  </a:lnTo>
                  <a:lnTo>
                    <a:pt x="18988" y="7657"/>
                  </a:lnTo>
                  <a:lnTo>
                    <a:pt x="18771" y="6010"/>
                  </a:lnTo>
                  <a:lnTo>
                    <a:pt x="18463" y="4562"/>
                  </a:lnTo>
                  <a:lnTo>
                    <a:pt x="17956" y="3041"/>
                  </a:lnTo>
                  <a:lnTo>
                    <a:pt x="17413" y="1991"/>
                  </a:lnTo>
                  <a:lnTo>
                    <a:pt x="16979" y="1358"/>
                  </a:lnTo>
                  <a:lnTo>
                    <a:pt x="16472" y="815"/>
                  </a:lnTo>
                  <a:lnTo>
                    <a:pt x="15875" y="380"/>
                  </a:lnTo>
                  <a:lnTo>
                    <a:pt x="15187" y="109"/>
                  </a:lnTo>
                  <a:lnTo>
                    <a:pt x="14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3"/>
            <p:cNvSpPr/>
            <p:nvPr/>
          </p:nvSpPr>
          <p:spPr>
            <a:xfrm>
              <a:off x="6985530" y="2400083"/>
              <a:ext cx="852163" cy="754415"/>
            </a:xfrm>
            <a:custGeom>
              <a:avLst/>
              <a:gdLst/>
              <a:ahLst/>
              <a:cxnLst/>
              <a:rect l="l" t="t" r="r" b="b"/>
              <a:pathLst>
                <a:path w="26825" h="23748" extrusionOk="0">
                  <a:moveTo>
                    <a:pt x="14481" y="0"/>
                  </a:moveTo>
                  <a:lnTo>
                    <a:pt x="13159" y="109"/>
                  </a:lnTo>
                  <a:lnTo>
                    <a:pt x="11856" y="380"/>
                  </a:lnTo>
                  <a:lnTo>
                    <a:pt x="10571" y="797"/>
                  </a:lnTo>
                  <a:lnTo>
                    <a:pt x="9322" y="1358"/>
                  </a:lnTo>
                  <a:lnTo>
                    <a:pt x="8109" y="2045"/>
                  </a:lnTo>
                  <a:lnTo>
                    <a:pt x="6951" y="2860"/>
                  </a:lnTo>
                  <a:lnTo>
                    <a:pt x="5847" y="3801"/>
                  </a:lnTo>
                  <a:lnTo>
                    <a:pt x="4815" y="4851"/>
                  </a:lnTo>
                  <a:lnTo>
                    <a:pt x="3838" y="6028"/>
                  </a:lnTo>
                  <a:lnTo>
                    <a:pt x="2969" y="7295"/>
                  </a:lnTo>
                  <a:lnTo>
                    <a:pt x="2190" y="8652"/>
                  </a:lnTo>
                  <a:lnTo>
                    <a:pt x="1503" y="10100"/>
                  </a:lnTo>
                  <a:lnTo>
                    <a:pt x="923" y="11639"/>
                  </a:lnTo>
                  <a:lnTo>
                    <a:pt x="688" y="12453"/>
                  </a:lnTo>
                  <a:lnTo>
                    <a:pt x="435" y="13394"/>
                  </a:lnTo>
                  <a:lnTo>
                    <a:pt x="91" y="15295"/>
                  </a:lnTo>
                  <a:lnTo>
                    <a:pt x="0" y="16236"/>
                  </a:lnTo>
                  <a:lnTo>
                    <a:pt x="579" y="16779"/>
                  </a:lnTo>
                  <a:lnTo>
                    <a:pt x="1792" y="17793"/>
                  </a:lnTo>
                  <a:lnTo>
                    <a:pt x="3114" y="18752"/>
                  </a:lnTo>
                  <a:lnTo>
                    <a:pt x="4489" y="19639"/>
                  </a:lnTo>
                  <a:lnTo>
                    <a:pt x="5955" y="20453"/>
                  </a:lnTo>
                  <a:lnTo>
                    <a:pt x="7476" y="21177"/>
                  </a:lnTo>
                  <a:lnTo>
                    <a:pt x="9050" y="21829"/>
                  </a:lnTo>
                  <a:lnTo>
                    <a:pt x="10679" y="22390"/>
                  </a:lnTo>
                  <a:lnTo>
                    <a:pt x="11512" y="22644"/>
                  </a:lnTo>
                  <a:lnTo>
                    <a:pt x="12345" y="22861"/>
                  </a:lnTo>
                  <a:lnTo>
                    <a:pt x="14028" y="23241"/>
                  </a:lnTo>
                  <a:lnTo>
                    <a:pt x="15729" y="23512"/>
                  </a:lnTo>
                  <a:lnTo>
                    <a:pt x="17395" y="23675"/>
                  </a:lnTo>
                  <a:lnTo>
                    <a:pt x="19060" y="23748"/>
                  </a:lnTo>
                  <a:lnTo>
                    <a:pt x="20707" y="23730"/>
                  </a:lnTo>
                  <a:lnTo>
                    <a:pt x="22336" y="23603"/>
                  </a:lnTo>
                  <a:lnTo>
                    <a:pt x="23911" y="23368"/>
                  </a:lnTo>
                  <a:lnTo>
                    <a:pt x="24671" y="23205"/>
                  </a:lnTo>
                  <a:lnTo>
                    <a:pt x="25087" y="22354"/>
                  </a:lnTo>
                  <a:lnTo>
                    <a:pt x="25793" y="20562"/>
                  </a:lnTo>
                  <a:lnTo>
                    <a:pt x="26083" y="19621"/>
                  </a:lnTo>
                  <a:lnTo>
                    <a:pt x="26300" y="18806"/>
                  </a:lnTo>
                  <a:lnTo>
                    <a:pt x="26608" y="17195"/>
                  </a:lnTo>
                  <a:lnTo>
                    <a:pt x="26789" y="15603"/>
                  </a:lnTo>
                  <a:lnTo>
                    <a:pt x="26825" y="14028"/>
                  </a:lnTo>
                  <a:lnTo>
                    <a:pt x="26753" y="12489"/>
                  </a:lnTo>
                  <a:lnTo>
                    <a:pt x="26535" y="11005"/>
                  </a:lnTo>
                  <a:lnTo>
                    <a:pt x="26210" y="9557"/>
                  </a:lnTo>
                  <a:lnTo>
                    <a:pt x="25757" y="8181"/>
                  </a:lnTo>
                  <a:lnTo>
                    <a:pt x="25196" y="6878"/>
                  </a:lnTo>
                  <a:lnTo>
                    <a:pt x="24526" y="5647"/>
                  </a:lnTo>
                  <a:lnTo>
                    <a:pt x="23748" y="4525"/>
                  </a:lnTo>
                  <a:lnTo>
                    <a:pt x="22861" y="3493"/>
                  </a:lnTo>
                  <a:lnTo>
                    <a:pt x="21902" y="2588"/>
                  </a:lnTo>
                  <a:lnTo>
                    <a:pt x="20834" y="1792"/>
                  </a:lnTo>
                  <a:lnTo>
                    <a:pt x="19675" y="1122"/>
                  </a:lnTo>
                  <a:lnTo>
                    <a:pt x="18445" y="616"/>
                  </a:lnTo>
                  <a:lnTo>
                    <a:pt x="17793" y="416"/>
                  </a:lnTo>
                  <a:lnTo>
                    <a:pt x="17141" y="235"/>
                  </a:lnTo>
                  <a:lnTo>
                    <a:pt x="15820" y="36"/>
                  </a:lnTo>
                  <a:lnTo>
                    <a:pt x="14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3"/>
            <p:cNvSpPr/>
            <p:nvPr/>
          </p:nvSpPr>
          <p:spPr>
            <a:xfrm>
              <a:off x="7487489" y="3147000"/>
              <a:ext cx="12707" cy="1747"/>
            </a:xfrm>
            <a:custGeom>
              <a:avLst/>
              <a:gdLst/>
              <a:ahLst/>
              <a:cxnLst/>
              <a:rect l="l" t="t" r="r" b="b"/>
              <a:pathLst>
                <a:path w="400" h="55" extrusionOk="0">
                  <a:moveTo>
                    <a:pt x="1" y="0"/>
                  </a:moveTo>
                  <a:lnTo>
                    <a:pt x="200" y="19"/>
                  </a:lnTo>
                  <a:lnTo>
                    <a:pt x="399" y="55"/>
                  </a:lnTo>
                  <a:lnTo>
                    <a:pt x="200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3"/>
            <p:cNvSpPr/>
            <p:nvPr/>
          </p:nvSpPr>
          <p:spPr>
            <a:xfrm>
              <a:off x="7549594" y="3152750"/>
              <a:ext cx="14994" cy="1175"/>
            </a:xfrm>
            <a:custGeom>
              <a:avLst/>
              <a:gdLst/>
              <a:ahLst/>
              <a:cxnLst/>
              <a:rect l="l" t="t" r="r" b="b"/>
              <a:pathLst>
                <a:path w="472" h="37" extrusionOk="0">
                  <a:moveTo>
                    <a:pt x="1" y="0"/>
                  </a:moveTo>
                  <a:lnTo>
                    <a:pt x="236" y="19"/>
                  </a:lnTo>
                  <a:lnTo>
                    <a:pt x="471" y="37"/>
                  </a:lnTo>
                  <a:lnTo>
                    <a:pt x="236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3"/>
            <p:cNvSpPr/>
            <p:nvPr/>
          </p:nvSpPr>
          <p:spPr>
            <a:xfrm>
              <a:off x="7113172" y="3014181"/>
              <a:ext cx="14994" cy="9213"/>
            </a:xfrm>
            <a:custGeom>
              <a:avLst/>
              <a:gdLst/>
              <a:ahLst/>
              <a:cxnLst/>
              <a:rect l="l" t="t" r="r" b="b"/>
              <a:pathLst>
                <a:path w="472" h="290" extrusionOk="0">
                  <a:moveTo>
                    <a:pt x="1" y="0"/>
                  </a:moveTo>
                  <a:lnTo>
                    <a:pt x="236" y="145"/>
                  </a:lnTo>
                  <a:lnTo>
                    <a:pt x="471" y="290"/>
                  </a:lnTo>
                  <a:lnTo>
                    <a:pt x="236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3"/>
            <p:cNvSpPr/>
            <p:nvPr/>
          </p:nvSpPr>
          <p:spPr>
            <a:xfrm>
              <a:off x="7026352" y="2952075"/>
              <a:ext cx="52925" cy="39709"/>
            </a:xfrm>
            <a:custGeom>
              <a:avLst/>
              <a:gdLst/>
              <a:ahLst/>
              <a:cxnLst/>
              <a:rect l="l" t="t" r="r" b="b"/>
              <a:pathLst>
                <a:path w="1666" h="1250" extrusionOk="0">
                  <a:moveTo>
                    <a:pt x="0" y="0"/>
                  </a:moveTo>
                  <a:lnTo>
                    <a:pt x="815" y="652"/>
                  </a:lnTo>
                  <a:lnTo>
                    <a:pt x="1666" y="1249"/>
                  </a:lnTo>
                  <a:lnTo>
                    <a:pt x="815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3"/>
            <p:cNvSpPr/>
            <p:nvPr/>
          </p:nvSpPr>
          <p:spPr>
            <a:xfrm>
              <a:off x="7087885" y="2997503"/>
              <a:ext cx="15534" cy="10388"/>
            </a:xfrm>
            <a:custGeom>
              <a:avLst/>
              <a:gdLst/>
              <a:ahLst/>
              <a:cxnLst/>
              <a:rect l="l" t="t" r="r" b="b"/>
              <a:pathLst>
                <a:path w="489" h="327" extrusionOk="0">
                  <a:moveTo>
                    <a:pt x="0" y="0"/>
                  </a:moveTo>
                  <a:lnTo>
                    <a:pt x="235" y="163"/>
                  </a:lnTo>
                  <a:lnTo>
                    <a:pt x="489" y="326"/>
                  </a:lnTo>
                  <a:lnTo>
                    <a:pt x="23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3"/>
            <p:cNvSpPr/>
            <p:nvPr/>
          </p:nvSpPr>
          <p:spPr>
            <a:xfrm>
              <a:off x="7518557" y="3150463"/>
              <a:ext cx="14391" cy="1175"/>
            </a:xfrm>
            <a:custGeom>
              <a:avLst/>
              <a:gdLst/>
              <a:ahLst/>
              <a:cxnLst/>
              <a:rect l="l" t="t" r="r" b="b"/>
              <a:pathLst>
                <a:path w="453" h="37" extrusionOk="0">
                  <a:moveTo>
                    <a:pt x="0" y="0"/>
                  </a:moveTo>
                  <a:lnTo>
                    <a:pt x="236" y="18"/>
                  </a:lnTo>
                  <a:lnTo>
                    <a:pt x="453" y="36"/>
                  </a:lnTo>
                  <a:lnTo>
                    <a:pt x="23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3"/>
            <p:cNvSpPr/>
            <p:nvPr/>
          </p:nvSpPr>
          <p:spPr>
            <a:xfrm>
              <a:off x="7450130" y="3141251"/>
              <a:ext cx="7497" cy="1747"/>
            </a:xfrm>
            <a:custGeom>
              <a:avLst/>
              <a:gdLst/>
              <a:ahLst/>
              <a:cxnLst/>
              <a:rect l="l" t="t" r="r" b="b"/>
              <a:pathLst>
                <a:path w="236" h="55" extrusionOk="0">
                  <a:moveTo>
                    <a:pt x="0" y="0"/>
                  </a:moveTo>
                  <a:lnTo>
                    <a:pt x="109" y="19"/>
                  </a:lnTo>
                  <a:lnTo>
                    <a:pt x="236" y="55"/>
                  </a:lnTo>
                  <a:lnTo>
                    <a:pt x="10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3"/>
            <p:cNvSpPr/>
            <p:nvPr/>
          </p:nvSpPr>
          <p:spPr>
            <a:xfrm>
              <a:off x="7278776" y="3095251"/>
              <a:ext cx="10388" cy="4066"/>
            </a:xfrm>
            <a:custGeom>
              <a:avLst/>
              <a:gdLst/>
              <a:ahLst/>
              <a:cxnLst/>
              <a:rect l="l" t="t" r="r" b="b"/>
              <a:pathLst>
                <a:path w="327" h="128" extrusionOk="0">
                  <a:moveTo>
                    <a:pt x="0" y="0"/>
                  </a:moveTo>
                  <a:lnTo>
                    <a:pt x="163" y="73"/>
                  </a:lnTo>
                  <a:lnTo>
                    <a:pt x="326" y="127"/>
                  </a:lnTo>
                  <a:lnTo>
                    <a:pt x="16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3"/>
            <p:cNvSpPr/>
            <p:nvPr/>
          </p:nvSpPr>
          <p:spPr>
            <a:xfrm>
              <a:off x="7179312" y="3051539"/>
              <a:ext cx="13247" cy="6925"/>
            </a:xfrm>
            <a:custGeom>
              <a:avLst/>
              <a:gdLst/>
              <a:ahLst/>
              <a:cxnLst/>
              <a:rect l="l" t="t" r="r" b="b"/>
              <a:pathLst>
                <a:path w="417" h="218" extrusionOk="0">
                  <a:moveTo>
                    <a:pt x="0" y="1"/>
                  </a:moveTo>
                  <a:lnTo>
                    <a:pt x="217" y="109"/>
                  </a:lnTo>
                  <a:lnTo>
                    <a:pt x="416" y="218"/>
                  </a:lnTo>
                  <a:lnTo>
                    <a:pt x="217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3"/>
            <p:cNvSpPr/>
            <p:nvPr/>
          </p:nvSpPr>
          <p:spPr>
            <a:xfrm>
              <a:off x="7248311" y="3083751"/>
              <a:ext cx="7497" cy="2891"/>
            </a:xfrm>
            <a:custGeom>
              <a:avLst/>
              <a:gdLst/>
              <a:ahLst/>
              <a:cxnLst/>
              <a:rect l="l" t="t" r="r" b="b"/>
              <a:pathLst>
                <a:path w="236" h="91" extrusionOk="0">
                  <a:moveTo>
                    <a:pt x="0" y="0"/>
                  </a:moveTo>
                  <a:lnTo>
                    <a:pt x="109" y="37"/>
                  </a:lnTo>
                  <a:lnTo>
                    <a:pt x="235" y="91"/>
                  </a:lnTo>
                  <a:lnTo>
                    <a:pt x="10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3"/>
            <p:cNvSpPr/>
            <p:nvPr/>
          </p:nvSpPr>
          <p:spPr>
            <a:xfrm>
              <a:off x="7382846" y="3127463"/>
              <a:ext cx="9816" cy="2319"/>
            </a:xfrm>
            <a:custGeom>
              <a:avLst/>
              <a:gdLst/>
              <a:ahLst/>
              <a:cxnLst/>
              <a:rect l="l" t="t" r="r" b="b"/>
              <a:pathLst>
                <a:path w="309" h="73" extrusionOk="0">
                  <a:moveTo>
                    <a:pt x="1" y="0"/>
                  </a:moveTo>
                  <a:lnTo>
                    <a:pt x="145" y="36"/>
                  </a:lnTo>
                  <a:lnTo>
                    <a:pt x="308" y="72"/>
                  </a:lnTo>
                  <a:lnTo>
                    <a:pt x="145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3"/>
            <p:cNvSpPr/>
            <p:nvPr/>
          </p:nvSpPr>
          <p:spPr>
            <a:xfrm>
              <a:off x="7415059" y="3134929"/>
              <a:ext cx="10388" cy="1747"/>
            </a:xfrm>
            <a:custGeom>
              <a:avLst/>
              <a:gdLst/>
              <a:ahLst/>
              <a:cxnLst/>
              <a:rect l="l" t="t" r="r" b="b"/>
              <a:pathLst>
                <a:path w="327" h="55" extrusionOk="0">
                  <a:moveTo>
                    <a:pt x="0" y="0"/>
                  </a:moveTo>
                  <a:lnTo>
                    <a:pt x="163" y="37"/>
                  </a:lnTo>
                  <a:lnTo>
                    <a:pt x="326" y="55"/>
                  </a:lnTo>
                  <a:lnTo>
                    <a:pt x="16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3"/>
            <p:cNvSpPr/>
            <p:nvPr/>
          </p:nvSpPr>
          <p:spPr>
            <a:xfrm>
              <a:off x="7151706" y="3037180"/>
              <a:ext cx="12675" cy="6925"/>
            </a:xfrm>
            <a:custGeom>
              <a:avLst/>
              <a:gdLst/>
              <a:ahLst/>
              <a:cxnLst/>
              <a:rect l="l" t="t" r="r" b="b"/>
              <a:pathLst>
                <a:path w="399" h="218" extrusionOk="0">
                  <a:moveTo>
                    <a:pt x="0" y="0"/>
                  </a:moveTo>
                  <a:lnTo>
                    <a:pt x="199" y="109"/>
                  </a:lnTo>
                  <a:lnTo>
                    <a:pt x="398" y="217"/>
                  </a:lnTo>
                  <a:lnTo>
                    <a:pt x="19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3"/>
            <p:cNvSpPr/>
            <p:nvPr/>
          </p:nvSpPr>
          <p:spPr>
            <a:xfrm>
              <a:off x="7310385" y="3106751"/>
              <a:ext cx="9816" cy="2891"/>
            </a:xfrm>
            <a:custGeom>
              <a:avLst/>
              <a:gdLst/>
              <a:ahLst/>
              <a:cxnLst/>
              <a:rect l="l" t="t" r="r" b="b"/>
              <a:pathLst>
                <a:path w="309" h="91" extrusionOk="0">
                  <a:moveTo>
                    <a:pt x="1" y="0"/>
                  </a:moveTo>
                  <a:lnTo>
                    <a:pt x="164" y="55"/>
                  </a:lnTo>
                  <a:lnTo>
                    <a:pt x="309" y="91"/>
                  </a:lnTo>
                  <a:lnTo>
                    <a:pt x="164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3"/>
            <p:cNvSpPr/>
            <p:nvPr/>
          </p:nvSpPr>
          <p:spPr>
            <a:xfrm>
              <a:off x="7547307" y="1904415"/>
              <a:ext cx="89140" cy="58103"/>
            </a:xfrm>
            <a:custGeom>
              <a:avLst/>
              <a:gdLst/>
              <a:ahLst/>
              <a:cxnLst/>
              <a:rect l="l" t="t" r="r" b="b"/>
              <a:pathLst>
                <a:path w="2806" h="1829" extrusionOk="0">
                  <a:moveTo>
                    <a:pt x="127" y="1"/>
                  </a:moveTo>
                  <a:lnTo>
                    <a:pt x="36" y="254"/>
                  </a:lnTo>
                  <a:lnTo>
                    <a:pt x="0" y="797"/>
                  </a:lnTo>
                  <a:lnTo>
                    <a:pt x="199" y="1286"/>
                  </a:lnTo>
                  <a:lnTo>
                    <a:pt x="652" y="1666"/>
                  </a:lnTo>
                  <a:lnTo>
                    <a:pt x="978" y="1793"/>
                  </a:lnTo>
                  <a:lnTo>
                    <a:pt x="1267" y="1829"/>
                  </a:lnTo>
                  <a:lnTo>
                    <a:pt x="1901" y="1666"/>
                  </a:lnTo>
                  <a:lnTo>
                    <a:pt x="2444" y="1250"/>
                  </a:lnTo>
                  <a:lnTo>
                    <a:pt x="2770" y="725"/>
                  </a:lnTo>
                  <a:lnTo>
                    <a:pt x="2806" y="435"/>
                  </a:lnTo>
                  <a:lnTo>
                    <a:pt x="1340" y="145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3"/>
            <p:cNvSpPr/>
            <p:nvPr/>
          </p:nvSpPr>
          <p:spPr>
            <a:xfrm>
              <a:off x="6985530" y="2915860"/>
              <a:ext cx="15534" cy="14391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0" y="0"/>
                  </a:moveTo>
                  <a:lnTo>
                    <a:pt x="254" y="235"/>
                  </a:lnTo>
                  <a:lnTo>
                    <a:pt x="489" y="453"/>
                  </a:lnTo>
                  <a:lnTo>
                    <a:pt x="254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3"/>
            <p:cNvSpPr/>
            <p:nvPr/>
          </p:nvSpPr>
          <p:spPr>
            <a:xfrm>
              <a:off x="7689339" y="1932021"/>
              <a:ext cx="100639" cy="81102"/>
            </a:xfrm>
            <a:custGeom>
              <a:avLst/>
              <a:gdLst/>
              <a:ahLst/>
              <a:cxnLst/>
              <a:rect l="l" t="t" r="r" b="b"/>
              <a:pathLst>
                <a:path w="3168" h="2553" extrusionOk="0">
                  <a:moveTo>
                    <a:pt x="54" y="0"/>
                  </a:moveTo>
                  <a:lnTo>
                    <a:pt x="0" y="272"/>
                  </a:lnTo>
                  <a:lnTo>
                    <a:pt x="18" y="815"/>
                  </a:lnTo>
                  <a:lnTo>
                    <a:pt x="145" y="1340"/>
                  </a:lnTo>
                  <a:lnTo>
                    <a:pt x="434" y="1810"/>
                  </a:lnTo>
                  <a:lnTo>
                    <a:pt x="670" y="2010"/>
                  </a:lnTo>
                  <a:lnTo>
                    <a:pt x="923" y="2227"/>
                  </a:lnTo>
                  <a:lnTo>
                    <a:pt x="1394" y="2462"/>
                  </a:lnTo>
                  <a:lnTo>
                    <a:pt x="1810" y="2553"/>
                  </a:lnTo>
                  <a:lnTo>
                    <a:pt x="2172" y="2516"/>
                  </a:lnTo>
                  <a:lnTo>
                    <a:pt x="2480" y="2335"/>
                  </a:lnTo>
                  <a:lnTo>
                    <a:pt x="2733" y="2082"/>
                  </a:lnTo>
                  <a:lnTo>
                    <a:pt x="3041" y="1539"/>
                  </a:lnTo>
                  <a:lnTo>
                    <a:pt x="3168" y="1105"/>
                  </a:lnTo>
                  <a:lnTo>
                    <a:pt x="2498" y="833"/>
                  </a:lnTo>
                  <a:lnTo>
                    <a:pt x="941" y="27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3"/>
            <p:cNvSpPr/>
            <p:nvPr/>
          </p:nvSpPr>
          <p:spPr>
            <a:xfrm>
              <a:off x="6888925" y="2062553"/>
              <a:ext cx="117889" cy="175388"/>
            </a:xfrm>
            <a:custGeom>
              <a:avLst/>
              <a:gdLst/>
              <a:ahLst/>
              <a:cxnLst/>
              <a:rect l="l" t="t" r="r" b="b"/>
              <a:pathLst>
                <a:path w="3711" h="5521" extrusionOk="0">
                  <a:moveTo>
                    <a:pt x="1684" y="0"/>
                  </a:moveTo>
                  <a:lnTo>
                    <a:pt x="1304" y="1014"/>
                  </a:lnTo>
                  <a:lnTo>
                    <a:pt x="960" y="2027"/>
                  </a:lnTo>
                  <a:lnTo>
                    <a:pt x="435" y="3711"/>
                  </a:lnTo>
                  <a:lnTo>
                    <a:pt x="0" y="5448"/>
                  </a:lnTo>
                  <a:lnTo>
                    <a:pt x="399" y="5521"/>
                  </a:lnTo>
                  <a:lnTo>
                    <a:pt x="1177" y="5521"/>
                  </a:lnTo>
                  <a:lnTo>
                    <a:pt x="1919" y="5322"/>
                  </a:lnTo>
                  <a:lnTo>
                    <a:pt x="2625" y="4905"/>
                  </a:lnTo>
                  <a:lnTo>
                    <a:pt x="2933" y="4598"/>
                  </a:lnTo>
                  <a:lnTo>
                    <a:pt x="3204" y="4290"/>
                  </a:lnTo>
                  <a:lnTo>
                    <a:pt x="3566" y="3638"/>
                  </a:lnTo>
                  <a:lnTo>
                    <a:pt x="3711" y="2969"/>
                  </a:lnTo>
                  <a:lnTo>
                    <a:pt x="3657" y="2335"/>
                  </a:lnTo>
                  <a:lnTo>
                    <a:pt x="3439" y="1702"/>
                  </a:lnTo>
                  <a:lnTo>
                    <a:pt x="3059" y="1141"/>
                  </a:lnTo>
                  <a:lnTo>
                    <a:pt x="2589" y="616"/>
                  </a:lnTo>
                  <a:lnTo>
                    <a:pt x="2010" y="181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3"/>
            <p:cNvSpPr/>
            <p:nvPr/>
          </p:nvSpPr>
          <p:spPr>
            <a:xfrm>
              <a:off x="7720948" y="3142394"/>
              <a:ext cx="21316" cy="3494"/>
            </a:xfrm>
            <a:custGeom>
              <a:avLst/>
              <a:gdLst/>
              <a:ahLst/>
              <a:cxnLst/>
              <a:rect l="l" t="t" r="r" b="b"/>
              <a:pathLst>
                <a:path w="671" h="110" extrusionOk="0">
                  <a:moveTo>
                    <a:pt x="1" y="109"/>
                  </a:moveTo>
                  <a:lnTo>
                    <a:pt x="345" y="73"/>
                  </a:lnTo>
                  <a:lnTo>
                    <a:pt x="670" y="1"/>
                  </a:lnTo>
                  <a:lnTo>
                    <a:pt x="345" y="73"/>
                  </a:lnTo>
                  <a:lnTo>
                    <a:pt x="1" y="10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3"/>
            <p:cNvSpPr/>
            <p:nvPr/>
          </p:nvSpPr>
          <p:spPr>
            <a:xfrm>
              <a:off x="7590987" y="3154466"/>
              <a:ext cx="18457" cy="32"/>
            </a:xfrm>
            <a:custGeom>
              <a:avLst/>
              <a:gdLst/>
              <a:ahLst/>
              <a:cxnLst/>
              <a:rect l="l" t="t" r="r" b="b"/>
              <a:pathLst>
                <a:path w="581" h="1" extrusionOk="0">
                  <a:moveTo>
                    <a:pt x="1" y="1"/>
                  </a:moveTo>
                  <a:lnTo>
                    <a:pt x="291" y="1"/>
                  </a:lnTo>
                  <a:lnTo>
                    <a:pt x="580" y="1"/>
                  </a:lnTo>
                  <a:lnTo>
                    <a:pt x="29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3"/>
            <p:cNvSpPr/>
            <p:nvPr/>
          </p:nvSpPr>
          <p:spPr>
            <a:xfrm>
              <a:off x="8157370" y="2341980"/>
              <a:ext cx="107565" cy="190383"/>
            </a:xfrm>
            <a:custGeom>
              <a:avLst/>
              <a:gdLst/>
              <a:ahLst/>
              <a:cxnLst/>
              <a:rect l="l" t="t" r="r" b="b"/>
              <a:pathLst>
                <a:path w="3386" h="5993" extrusionOk="0">
                  <a:moveTo>
                    <a:pt x="2336" y="1"/>
                  </a:moveTo>
                  <a:lnTo>
                    <a:pt x="1684" y="37"/>
                  </a:lnTo>
                  <a:lnTo>
                    <a:pt x="1123" y="182"/>
                  </a:lnTo>
                  <a:lnTo>
                    <a:pt x="634" y="472"/>
                  </a:lnTo>
                  <a:lnTo>
                    <a:pt x="272" y="906"/>
                  </a:lnTo>
                  <a:lnTo>
                    <a:pt x="55" y="1521"/>
                  </a:lnTo>
                  <a:lnTo>
                    <a:pt x="1" y="2318"/>
                  </a:lnTo>
                  <a:lnTo>
                    <a:pt x="55" y="2807"/>
                  </a:lnTo>
                  <a:lnTo>
                    <a:pt x="164" y="3368"/>
                  </a:lnTo>
                  <a:lnTo>
                    <a:pt x="544" y="4327"/>
                  </a:lnTo>
                  <a:lnTo>
                    <a:pt x="1141" y="5105"/>
                  </a:lnTo>
                  <a:lnTo>
                    <a:pt x="1865" y="5739"/>
                  </a:lnTo>
                  <a:lnTo>
                    <a:pt x="2300" y="5992"/>
                  </a:lnTo>
                  <a:lnTo>
                    <a:pt x="2444" y="5467"/>
                  </a:lnTo>
                  <a:lnTo>
                    <a:pt x="2571" y="4960"/>
                  </a:lnTo>
                  <a:lnTo>
                    <a:pt x="2824" y="3802"/>
                  </a:lnTo>
                  <a:lnTo>
                    <a:pt x="3241" y="1377"/>
                  </a:lnTo>
                  <a:lnTo>
                    <a:pt x="3386" y="128"/>
                  </a:lnTo>
                  <a:lnTo>
                    <a:pt x="3024" y="55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3"/>
            <p:cNvSpPr/>
            <p:nvPr/>
          </p:nvSpPr>
          <p:spPr>
            <a:xfrm>
              <a:off x="7209205" y="3066502"/>
              <a:ext cx="11532" cy="5210"/>
            </a:xfrm>
            <a:custGeom>
              <a:avLst/>
              <a:gdLst/>
              <a:ahLst/>
              <a:cxnLst/>
              <a:rect l="l" t="t" r="r" b="b"/>
              <a:pathLst>
                <a:path w="363" h="164" extrusionOk="0">
                  <a:moveTo>
                    <a:pt x="0" y="0"/>
                  </a:moveTo>
                  <a:lnTo>
                    <a:pt x="181" y="73"/>
                  </a:lnTo>
                  <a:lnTo>
                    <a:pt x="362" y="163"/>
                  </a:lnTo>
                  <a:lnTo>
                    <a:pt x="181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3"/>
            <p:cNvSpPr/>
            <p:nvPr/>
          </p:nvSpPr>
          <p:spPr>
            <a:xfrm>
              <a:off x="7006211" y="2934825"/>
              <a:ext cx="16138" cy="13819"/>
            </a:xfrm>
            <a:custGeom>
              <a:avLst/>
              <a:gdLst/>
              <a:ahLst/>
              <a:cxnLst/>
              <a:rect l="l" t="t" r="r" b="b"/>
              <a:pathLst>
                <a:path w="508" h="435" extrusionOk="0">
                  <a:moveTo>
                    <a:pt x="1" y="0"/>
                  </a:moveTo>
                  <a:lnTo>
                    <a:pt x="254" y="218"/>
                  </a:lnTo>
                  <a:lnTo>
                    <a:pt x="508" y="435"/>
                  </a:lnTo>
                  <a:lnTo>
                    <a:pt x="254" y="2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3"/>
            <p:cNvSpPr/>
            <p:nvPr/>
          </p:nvSpPr>
          <p:spPr>
            <a:xfrm>
              <a:off x="7649090" y="3146429"/>
              <a:ext cx="67855" cy="6925"/>
            </a:xfrm>
            <a:custGeom>
              <a:avLst/>
              <a:gdLst/>
              <a:ahLst/>
              <a:cxnLst/>
              <a:rect l="l" t="t" r="r" b="b"/>
              <a:pathLst>
                <a:path w="2136" h="218" extrusionOk="0">
                  <a:moveTo>
                    <a:pt x="0" y="218"/>
                  </a:moveTo>
                  <a:lnTo>
                    <a:pt x="1068" y="145"/>
                  </a:lnTo>
                  <a:lnTo>
                    <a:pt x="2136" y="0"/>
                  </a:lnTo>
                  <a:lnTo>
                    <a:pt x="1068" y="145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3"/>
            <p:cNvSpPr/>
            <p:nvPr/>
          </p:nvSpPr>
          <p:spPr>
            <a:xfrm>
              <a:off x="7620912" y="3153894"/>
              <a:ext cx="18997" cy="604"/>
            </a:xfrm>
            <a:custGeom>
              <a:avLst/>
              <a:gdLst/>
              <a:ahLst/>
              <a:cxnLst/>
              <a:rect l="l" t="t" r="r" b="b"/>
              <a:pathLst>
                <a:path w="598" h="19" extrusionOk="0">
                  <a:moveTo>
                    <a:pt x="0" y="19"/>
                  </a:moveTo>
                  <a:lnTo>
                    <a:pt x="290" y="1"/>
                  </a:lnTo>
                  <a:lnTo>
                    <a:pt x="597" y="1"/>
                  </a:lnTo>
                  <a:lnTo>
                    <a:pt x="29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3"/>
            <p:cNvSpPr/>
            <p:nvPr/>
          </p:nvSpPr>
          <p:spPr>
            <a:xfrm>
              <a:off x="7022317" y="2948612"/>
              <a:ext cx="4066" cy="3494"/>
            </a:xfrm>
            <a:custGeom>
              <a:avLst/>
              <a:gdLst/>
              <a:ahLst/>
              <a:cxnLst/>
              <a:rect l="l" t="t" r="r" b="b"/>
              <a:pathLst>
                <a:path w="128" h="110" extrusionOk="0">
                  <a:moveTo>
                    <a:pt x="1" y="1"/>
                  </a:moveTo>
                  <a:lnTo>
                    <a:pt x="55" y="55"/>
                  </a:lnTo>
                  <a:lnTo>
                    <a:pt x="127" y="109"/>
                  </a:lnTo>
                  <a:lnTo>
                    <a:pt x="55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3"/>
            <p:cNvSpPr/>
            <p:nvPr/>
          </p:nvSpPr>
          <p:spPr>
            <a:xfrm>
              <a:off x="7192527" y="3058433"/>
              <a:ext cx="16710" cy="8101"/>
            </a:xfrm>
            <a:custGeom>
              <a:avLst/>
              <a:gdLst/>
              <a:ahLst/>
              <a:cxnLst/>
              <a:rect l="l" t="t" r="r" b="b"/>
              <a:pathLst>
                <a:path w="526" h="255" extrusionOk="0">
                  <a:moveTo>
                    <a:pt x="0" y="1"/>
                  </a:moveTo>
                  <a:lnTo>
                    <a:pt x="254" y="128"/>
                  </a:lnTo>
                  <a:lnTo>
                    <a:pt x="525" y="254"/>
                  </a:lnTo>
                  <a:lnTo>
                    <a:pt x="254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3"/>
            <p:cNvSpPr/>
            <p:nvPr/>
          </p:nvSpPr>
          <p:spPr>
            <a:xfrm>
              <a:off x="7079244" y="2991753"/>
              <a:ext cx="8673" cy="5782"/>
            </a:xfrm>
            <a:custGeom>
              <a:avLst/>
              <a:gdLst/>
              <a:ahLst/>
              <a:cxnLst/>
              <a:rect l="l" t="t" r="r" b="b"/>
              <a:pathLst>
                <a:path w="273" h="182" extrusionOk="0">
                  <a:moveTo>
                    <a:pt x="1" y="0"/>
                  </a:moveTo>
                  <a:lnTo>
                    <a:pt x="127" y="91"/>
                  </a:lnTo>
                  <a:lnTo>
                    <a:pt x="272" y="181"/>
                  </a:lnTo>
                  <a:lnTo>
                    <a:pt x="127" y="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3"/>
            <p:cNvSpPr/>
            <p:nvPr/>
          </p:nvSpPr>
          <p:spPr>
            <a:xfrm>
              <a:off x="7164350" y="3044074"/>
              <a:ext cx="14994" cy="7497"/>
            </a:xfrm>
            <a:custGeom>
              <a:avLst/>
              <a:gdLst/>
              <a:ahLst/>
              <a:cxnLst/>
              <a:rect l="l" t="t" r="r" b="b"/>
              <a:pathLst>
                <a:path w="472" h="236" extrusionOk="0">
                  <a:moveTo>
                    <a:pt x="0" y="0"/>
                  </a:moveTo>
                  <a:lnTo>
                    <a:pt x="236" y="127"/>
                  </a:lnTo>
                  <a:lnTo>
                    <a:pt x="471" y="236"/>
                  </a:lnTo>
                  <a:lnTo>
                    <a:pt x="236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3"/>
            <p:cNvSpPr/>
            <p:nvPr/>
          </p:nvSpPr>
          <p:spPr>
            <a:xfrm>
              <a:off x="7103388" y="3007859"/>
              <a:ext cx="9816" cy="6353"/>
            </a:xfrm>
            <a:custGeom>
              <a:avLst/>
              <a:gdLst/>
              <a:ahLst/>
              <a:cxnLst/>
              <a:rect l="l" t="t" r="r" b="b"/>
              <a:pathLst>
                <a:path w="309" h="200" extrusionOk="0">
                  <a:moveTo>
                    <a:pt x="1" y="0"/>
                  </a:moveTo>
                  <a:lnTo>
                    <a:pt x="146" y="109"/>
                  </a:lnTo>
                  <a:lnTo>
                    <a:pt x="309" y="199"/>
                  </a:lnTo>
                  <a:lnTo>
                    <a:pt x="146" y="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3"/>
            <p:cNvSpPr/>
            <p:nvPr/>
          </p:nvSpPr>
          <p:spPr>
            <a:xfrm>
              <a:off x="6985530" y="291586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3"/>
            <p:cNvSpPr/>
            <p:nvPr/>
          </p:nvSpPr>
          <p:spPr>
            <a:xfrm>
              <a:off x="7128135" y="3023361"/>
              <a:ext cx="23603" cy="13851"/>
            </a:xfrm>
            <a:custGeom>
              <a:avLst/>
              <a:gdLst/>
              <a:ahLst/>
              <a:cxnLst/>
              <a:rect l="l" t="t" r="r" b="b"/>
              <a:pathLst>
                <a:path w="743" h="436" extrusionOk="0">
                  <a:moveTo>
                    <a:pt x="0" y="1"/>
                  </a:moveTo>
                  <a:lnTo>
                    <a:pt x="362" y="218"/>
                  </a:lnTo>
                  <a:lnTo>
                    <a:pt x="742" y="435"/>
                  </a:lnTo>
                  <a:lnTo>
                    <a:pt x="362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3"/>
            <p:cNvSpPr/>
            <p:nvPr/>
          </p:nvSpPr>
          <p:spPr>
            <a:xfrm>
              <a:off x="7001033" y="2930219"/>
              <a:ext cx="5210" cy="4638"/>
            </a:xfrm>
            <a:custGeom>
              <a:avLst/>
              <a:gdLst/>
              <a:ahLst/>
              <a:cxnLst/>
              <a:rect l="l" t="t" r="r" b="b"/>
              <a:pathLst>
                <a:path w="164" h="146" extrusionOk="0">
                  <a:moveTo>
                    <a:pt x="1" y="1"/>
                  </a:moveTo>
                  <a:lnTo>
                    <a:pt x="91" y="73"/>
                  </a:lnTo>
                  <a:lnTo>
                    <a:pt x="164" y="145"/>
                  </a:lnTo>
                  <a:lnTo>
                    <a:pt x="91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3"/>
            <p:cNvSpPr/>
            <p:nvPr/>
          </p:nvSpPr>
          <p:spPr>
            <a:xfrm>
              <a:off x="7564557" y="3153894"/>
              <a:ext cx="26462" cy="604"/>
            </a:xfrm>
            <a:custGeom>
              <a:avLst/>
              <a:gdLst/>
              <a:ahLst/>
              <a:cxnLst/>
              <a:rect l="l" t="t" r="r" b="b"/>
              <a:pathLst>
                <a:path w="833" h="19" extrusionOk="0">
                  <a:moveTo>
                    <a:pt x="0" y="1"/>
                  </a:moveTo>
                  <a:lnTo>
                    <a:pt x="417" y="19"/>
                  </a:lnTo>
                  <a:lnTo>
                    <a:pt x="833" y="19"/>
                  </a:lnTo>
                  <a:lnTo>
                    <a:pt x="417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3"/>
            <p:cNvSpPr/>
            <p:nvPr/>
          </p:nvSpPr>
          <p:spPr>
            <a:xfrm>
              <a:off x="7532916" y="3151607"/>
              <a:ext cx="16710" cy="1175"/>
            </a:xfrm>
            <a:custGeom>
              <a:avLst/>
              <a:gdLst/>
              <a:ahLst/>
              <a:cxnLst/>
              <a:rect l="l" t="t" r="r" b="b"/>
              <a:pathLst>
                <a:path w="526" h="37" extrusionOk="0">
                  <a:moveTo>
                    <a:pt x="1" y="0"/>
                  </a:moveTo>
                  <a:lnTo>
                    <a:pt x="272" y="18"/>
                  </a:lnTo>
                  <a:lnTo>
                    <a:pt x="526" y="36"/>
                  </a:lnTo>
                  <a:lnTo>
                    <a:pt x="2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3"/>
            <p:cNvSpPr/>
            <p:nvPr/>
          </p:nvSpPr>
          <p:spPr>
            <a:xfrm>
              <a:off x="7609412" y="3154466"/>
              <a:ext cx="11532" cy="32"/>
            </a:xfrm>
            <a:custGeom>
              <a:avLst/>
              <a:gdLst/>
              <a:ahLst/>
              <a:cxnLst/>
              <a:rect l="l" t="t" r="r" b="b"/>
              <a:pathLst>
                <a:path w="363" h="1" extrusionOk="0">
                  <a:moveTo>
                    <a:pt x="0" y="1"/>
                  </a:moveTo>
                  <a:lnTo>
                    <a:pt x="181" y="1"/>
                  </a:lnTo>
                  <a:lnTo>
                    <a:pt x="362" y="1"/>
                  </a:lnTo>
                  <a:lnTo>
                    <a:pt x="18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3"/>
            <p:cNvSpPr/>
            <p:nvPr/>
          </p:nvSpPr>
          <p:spPr>
            <a:xfrm>
              <a:off x="7639877" y="3153322"/>
              <a:ext cx="9244" cy="604"/>
            </a:xfrm>
            <a:custGeom>
              <a:avLst/>
              <a:gdLst/>
              <a:ahLst/>
              <a:cxnLst/>
              <a:rect l="l" t="t" r="r" b="b"/>
              <a:pathLst>
                <a:path w="291" h="19" extrusionOk="0">
                  <a:moveTo>
                    <a:pt x="0" y="19"/>
                  </a:moveTo>
                  <a:lnTo>
                    <a:pt x="145" y="1"/>
                  </a:lnTo>
                  <a:lnTo>
                    <a:pt x="290" y="1"/>
                  </a:lnTo>
                  <a:lnTo>
                    <a:pt x="145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3"/>
            <p:cNvSpPr/>
            <p:nvPr/>
          </p:nvSpPr>
          <p:spPr>
            <a:xfrm>
              <a:off x="7500164" y="3148716"/>
              <a:ext cx="18425" cy="1779"/>
            </a:xfrm>
            <a:custGeom>
              <a:avLst/>
              <a:gdLst/>
              <a:ahLst/>
              <a:cxnLst/>
              <a:rect l="l" t="t" r="r" b="b"/>
              <a:pathLst>
                <a:path w="580" h="56" extrusionOk="0">
                  <a:moveTo>
                    <a:pt x="0" y="1"/>
                  </a:moveTo>
                  <a:lnTo>
                    <a:pt x="290" y="19"/>
                  </a:lnTo>
                  <a:lnTo>
                    <a:pt x="579" y="55"/>
                  </a:lnTo>
                  <a:lnTo>
                    <a:pt x="29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3"/>
            <p:cNvSpPr/>
            <p:nvPr/>
          </p:nvSpPr>
          <p:spPr>
            <a:xfrm>
              <a:off x="7742232" y="3141822"/>
              <a:ext cx="5782" cy="604"/>
            </a:xfrm>
            <a:custGeom>
              <a:avLst/>
              <a:gdLst/>
              <a:ahLst/>
              <a:cxnLst/>
              <a:rect l="l" t="t" r="r" b="b"/>
              <a:pathLst>
                <a:path w="182" h="19" extrusionOk="0">
                  <a:moveTo>
                    <a:pt x="0" y="19"/>
                  </a:moveTo>
                  <a:lnTo>
                    <a:pt x="91" y="19"/>
                  </a:lnTo>
                  <a:lnTo>
                    <a:pt x="181" y="1"/>
                  </a:lnTo>
                  <a:lnTo>
                    <a:pt x="91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3"/>
            <p:cNvSpPr/>
            <p:nvPr/>
          </p:nvSpPr>
          <p:spPr>
            <a:xfrm>
              <a:off x="7716342" y="3145857"/>
              <a:ext cx="4638" cy="604"/>
            </a:xfrm>
            <a:custGeom>
              <a:avLst/>
              <a:gdLst/>
              <a:ahLst/>
              <a:cxnLst/>
              <a:rect l="l" t="t" r="r" b="b"/>
              <a:pathLst>
                <a:path w="146" h="19" extrusionOk="0">
                  <a:moveTo>
                    <a:pt x="1" y="18"/>
                  </a:moveTo>
                  <a:lnTo>
                    <a:pt x="73" y="18"/>
                  </a:lnTo>
                  <a:lnTo>
                    <a:pt x="146" y="0"/>
                  </a:lnTo>
                  <a:lnTo>
                    <a:pt x="73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3"/>
            <p:cNvSpPr/>
            <p:nvPr/>
          </p:nvSpPr>
          <p:spPr>
            <a:xfrm>
              <a:off x="7425415" y="3136644"/>
              <a:ext cx="24747" cy="4638"/>
            </a:xfrm>
            <a:custGeom>
              <a:avLst/>
              <a:gdLst/>
              <a:ahLst/>
              <a:cxnLst/>
              <a:rect l="l" t="t" r="r" b="b"/>
              <a:pathLst>
                <a:path w="779" h="146" extrusionOk="0">
                  <a:moveTo>
                    <a:pt x="0" y="1"/>
                  </a:moveTo>
                  <a:lnTo>
                    <a:pt x="398" y="91"/>
                  </a:lnTo>
                  <a:lnTo>
                    <a:pt x="778" y="145"/>
                  </a:lnTo>
                  <a:lnTo>
                    <a:pt x="398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3"/>
            <p:cNvSpPr/>
            <p:nvPr/>
          </p:nvSpPr>
          <p:spPr>
            <a:xfrm>
              <a:off x="7289132" y="3099286"/>
              <a:ext cx="21284" cy="7497"/>
            </a:xfrm>
            <a:custGeom>
              <a:avLst/>
              <a:gdLst/>
              <a:ahLst/>
              <a:cxnLst/>
              <a:rect l="l" t="t" r="r" b="b"/>
              <a:pathLst>
                <a:path w="670" h="236" extrusionOk="0">
                  <a:moveTo>
                    <a:pt x="0" y="0"/>
                  </a:moveTo>
                  <a:lnTo>
                    <a:pt x="344" y="109"/>
                  </a:lnTo>
                  <a:lnTo>
                    <a:pt x="670" y="235"/>
                  </a:lnTo>
                  <a:lnTo>
                    <a:pt x="344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3"/>
            <p:cNvSpPr/>
            <p:nvPr/>
          </p:nvSpPr>
          <p:spPr>
            <a:xfrm>
              <a:off x="7320169" y="3109610"/>
              <a:ext cx="31100" cy="9816"/>
            </a:xfrm>
            <a:custGeom>
              <a:avLst/>
              <a:gdLst/>
              <a:ahLst/>
              <a:cxnLst/>
              <a:rect l="l" t="t" r="r" b="b"/>
              <a:pathLst>
                <a:path w="979" h="309" extrusionOk="0">
                  <a:moveTo>
                    <a:pt x="1" y="1"/>
                  </a:moveTo>
                  <a:lnTo>
                    <a:pt x="489" y="164"/>
                  </a:lnTo>
                  <a:lnTo>
                    <a:pt x="978" y="309"/>
                  </a:lnTo>
                  <a:lnTo>
                    <a:pt x="489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3"/>
            <p:cNvSpPr/>
            <p:nvPr/>
          </p:nvSpPr>
          <p:spPr>
            <a:xfrm>
              <a:off x="7255776" y="3086610"/>
              <a:ext cx="23031" cy="8673"/>
            </a:xfrm>
            <a:custGeom>
              <a:avLst/>
              <a:gdLst/>
              <a:ahLst/>
              <a:cxnLst/>
              <a:rect l="l" t="t" r="r" b="b"/>
              <a:pathLst>
                <a:path w="725" h="273" extrusionOk="0">
                  <a:moveTo>
                    <a:pt x="0" y="1"/>
                  </a:moveTo>
                  <a:lnTo>
                    <a:pt x="362" y="146"/>
                  </a:lnTo>
                  <a:lnTo>
                    <a:pt x="724" y="272"/>
                  </a:lnTo>
                  <a:lnTo>
                    <a:pt x="362" y="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3"/>
            <p:cNvSpPr/>
            <p:nvPr/>
          </p:nvSpPr>
          <p:spPr>
            <a:xfrm>
              <a:off x="7351238" y="3119394"/>
              <a:ext cx="31640" cy="8101"/>
            </a:xfrm>
            <a:custGeom>
              <a:avLst/>
              <a:gdLst/>
              <a:ahLst/>
              <a:cxnLst/>
              <a:rect l="l" t="t" r="r" b="b"/>
              <a:pathLst>
                <a:path w="996" h="255" extrusionOk="0">
                  <a:moveTo>
                    <a:pt x="0" y="1"/>
                  </a:moveTo>
                  <a:lnTo>
                    <a:pt x="489" y="127"/>
                  </a:lnTo>
                  <a:lnTo>
                    <a:pt x="996" y="254"/>
                  </a:lnTo>
                  <a:lnTo>
                    <a:pt x="48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3"/>
            <p:cNvSpPr/>
            <p:nvPr/>
          </p:nvSpPr>
          <p:spPr>
            <a:xfrm>
              <a:off x="7220705" y="3071680"/>
              <a:ext cx="27638" cy="12103"/>
            </a:xfrm>
            <a:custGeom>
              <a:avLst/>
              <a:gdLst/>
              <a:ahLst/>
              <a:cxnLst/>
              <a:rect l="l" t="t" r="r" b="b"/>
              <a:pathLst>
                <a:path w="870" h="381" extrusionOk="0">
                  <a:moveTo>
                    <a:pt x="0" y="0"/>
                  </a:moveTo>
                  <a:lnTo>
                    <a:pt x="435" y="199"/>
                  </a:lnTo>
                  <a:lnTo>
                    <a:pt x="869" y="380"/>
                  </a:lnTo>
                  <a:lnTo>
                    <a:pt x="435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3"/>
            <p:cNvSpPr/>
            <p:nvPr/>
          </p:nvSpPr>
          <p:spPr>
            <a:xfrm>
              <a:off x="7457595" y="3142966"/>
              <a:ext cx="29925" cy="4066"/>
            </a:xfrm>
            <a:custGeom>
              <a:avLst/>
              <a:gdLst/>
              <a:ahLst/>
              <a:cxnLst/>
              <a:rect l="l" t="t" r="r" b="b"/>
              <a:pathLst>
                <a:path w="942" h="128" extrusionOk="0">
                  <a:moveTo>
                    <a:pt x="1" y="1"/>
                  </a:moveTo>
                  <a:lnTo>
                    <a:pt x="471" y="73"/>
                  </a:lnTo>
                  <a:lnTo>
                    <a:pt x="942" y="127"/>
                  </a:lnTo>
                  <a:lnTo>
                    <a:pt x="471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3"/>
            <p:cNvSpPr/>
            <p:nvPr/>
          </p:nvSpPr>
          <p:spPr>
            <a:xfrm>
              <a:off x="7392631" y="3129751"/>
              <a:ext cx="22460" cy="5210"/>
            </a:xfrm>
            <a:custGeom>
              <a:avLst/>
              <a:gdLst/>
              <a:ahLst/>
              <a:cxnLst/>
              <a:rect l="l" t="t" r="r" b="b"/>
              <a:pathLst>
                <a:path w="707" h="164" extrusionOk="0">
                  <a:moveTo>
                    <a:pt x="0" y="0"/>
                  </a:moveTo>
                  <a:lnTo>
                    <a:pt x="344" y="73"/>
                  </a:lnTo>
                  <a:lnTo>
                    <a:pt x="706" y="163"/>
                  </a:lnTo>
                  <a:lnTo>
                    <a:pt x="344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3"/>
            <p:cNvSpPr/>
            <p:nvPr/>
          </p:nvSpPr>
          <p:spPr>
            <a:xfrm>
              <a:off x="7585841" y="1990663"/>
              <a:ext cx="75924" cy="69603"/>
            </a:xfrm>
            <a:custGeom>
              <a:avLst/>
              <a:gdLst/>
              <a:ahLst/>
              <a:cxnLst/>
              <a:rect l="l" t="t" r="r" b="b"/>
              <a:pathLst>
                <a:path w="2390" h="2191" extrusionOk="0">
                  <a:moveTo>
                    <a:pt x="941" y="1"/>
                  </a:moveTo>
                  <a:lnTo>
                    <a:pt x="507" y="109"/>
                  </a:lnTo>
                  <a:lnTo>
                    <a:pt x="181" y="381"/>
                  </a:lnTo>
                  <a:lnTo>
                    <a:pt x="72" y="562"/>
                  </a:lnTo>
                  <a:lnTo>
                    <a:pt x="0" y="761"/>
                  </a:lnTo>
                  <a:lnTo>
                    <a:pt x="0" y="1195"/>
                  </a:lnTo>
                  <a:lnTo>
                    <a:pt x="181" y="1593"/>
                  </a:lnTo>
                  <a:lnTo>
                    <a:pt x="525" y="1919"/>
                  </a:lnTo>
                  <a:lnTo>
                    <a:pt x="742" y="2046"/>
                  </a:lnTo>
                  <a:lnTo>
                    <a:pt x="977" y="2137"/>
                  </a:lnTo>
                  <a:lnTo>
                    <a:pt x="1448" y="2191"/>
                  </a:lnTo>
                  <a:lnTo>
                    <a:pt x="1882" y="2082"/>
                  </a:lnTo>
                  <a:lnTo>
                    <a:pt x="2208" y="1811"/>
                  </a:lnTo>
                  <a:lnTo>
                    <a:pt x="2317" y="1630"/>
                  </a:lnTo>
                  <a:lnTo>
                    <a:pt x="2389" y="1431"/>
                  </a:lnTo>
                  <a:lnTo>
                    <a:pt x="2389" y="996"/>
                  </a:lnTo>
                  <a:lnTo>
                    <a:pt x="2208" y="598"/>
                  </a:lnTo>
                  <a:lnTo>
                    <a:pt x="1864" y="272"/>
                  </a:lnTo>
                  <a:lnTo>
                    <a:pt x="1647" y="145"/>
                  </a:lnTo>
                  <a:lnTo>
                    <a:pt x="1412" y="55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3"/>
            <p:cNvSpPr/>
            <p:nvPr/>
          </p:nvSpPr>
          <p:spPr>
            <a:xfrm>
              <a:off x="8113690" y="2527153"/>
              <a:ext cx="69603" cy="96637"/>
            </a:xfrm>
            <a:custGeom>
              <a:avLst/>
              <a:gdLst/>
              <a:ahLst/>
              <a:cxnLst/>
              <a:rect l="l" t="t" r="r" b="b"/>
              <a:pathLst>
                <a:path w="2191" h="3042" extrusionOk="0">
                  <a:moveTo>
                    <a:pt x="634" y="0"/>
                  </a:moveTo>
                  <a:lnTo>
                    <a:pt x="453" y="55"/>
                  </a:lnTo>
                  <a:lnTo>
                    <a:pt x="290" y="163"/>
                  </a:lnTo>
                  <a:lnTo>
                    <a:pt x="54" y="525"/>
                  </a:lnTo>
                  <a:lnTo>
                    <a:pt x="0" y="1014"/>
                  </a:lnTo>
                  <a:lnTo>
                    <a:pt x="91" y="1593"/>
                  </a:lnTo>
                  <a:lnTo>
                    <a:pt x="199" y="1901"/>
                  </a:lnTo>
                  <a:lnTo>
                    <a:pt x="344" y="2190"/>
                  </a:lnTo>
                  <a:lnTo>
                    <a:pt x="706" y="2661"/>
                  </a:lnTo>
                  <a:lnTo>
                    <a:pt x="1122" y="2951"/>
                  </a:lnTo>
                  <a:lnTo>
                    <a:pt x="1539" y="3041"/>
                  </a:lnTo>
                  <a:lnTo>
                    <a:pt x="1720" y="2987"/>
                  </a:lnTo>
                  <a:lnTo>
                    <a:pt x="1901" y="2878"/>
                  </a:lnTo>
                  <a:lnTo>
                    <a:pt x="2118" y="2516"/>
                  </a:lnTo>
                  <a:lnTo>
                    <a:pt x="2190" y="2028"/>
                  </a:lnTo>
                  <a:lnTo>
                    <a:pt x="2082" y="1448"/>
                  </a:lnTo>
                  <a:lnTo>
                    <a:pt x="1973" y="1141"/>
                  </a:lnTo>
                  <a:lnTo>
                    <a:pt x="1828" y="851"/>
                  </a:lnTo>
                  <a:lnTo>
                    <a:pt x="1466" y="380"/>
                  </a:lnTo>
                  <a:lnTo>
                    <a:pt x="1050" y="9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3"/>
            <p:cNvSpPr/>
            <p:nvPr/>
          </p:nvSpPr>
          <p:spPr>
            <a:xfrm>
              <a:off x="8010191" y="2392014"/>
              <a:ext cx="67855" cy="112171"/>
            </a:xfrm>
            <a:custGeom>
              <a:avLst/>
              <a:gdLst/>
              <a:ahLst/>
              <a:cxnLst/>
              <a:rect l="l" t="t" r="r" b="b"/>
              <a:pathLst>
                <a:path w="2136" h="3531" extrusionOk="0">
                  <a:moveTo>
                    <a:pt x="905" y="1"/>
                  </a:moveTo>
                  <a:lnTo>
                    <a:pt x="706" y="19"/>
                  </a:lnTo>
                  <a:lnTo>
                    <a:pt x="507" y="73"/>
                  </a:lnTo>
                  <a:lnTo>
                    <a:pt x="199" y="417"/>
                  </a:lnTo>
                  <a:lnTo>
                    <a:pt x="18" y="960"/>
                  </a:lnTo>
                  <a:lnTo>
                    <a:pt x="0" y="1612"/>
                  </a:lnTo>
                  <a:lnTo>
                    <a:pt x="72" y="1974"/>
                  </a:lnTo>
                  <a:lnTo>
                    <a:pt x="163" y="2318"/>
                  </a:lnTo>
                  <a:lnTo>
                    <a:pt x="434" y="2915"/>
                  </a:lnTo>
                  <a:lnTo>
                    <a:pt x="815" y="3331"/>
                  </a:lnTo>
                  <a:lnTo>
                    <a:pt x="1231" y="3530"/>
                  </a:lnTo>
                  <a:lnTo>
                    <a:pt x="1448" y="3512"/>
                  </a:lnTo>
                  <a:lnTo>
                    <a:pt x="1647" y="3440"/>
                  </a:lnTo>
                  <a:lnTo>
                    <a:pt x="1937" y="3096"/>
                  </a:lnTo>
                  <a:lnTo>
                    <a:pt x="2118" y="2571"/>
                  </a:lnTo>
                  <a:lnTo>
                    <a:pt x="2136" y="1901"/>
                  </a:lnTo>
                  <a:lnTo>
                    <a:pt x="2064" y="1539"/>
                  </a:lnTo>
                  <a:lnTo>
                    <a:pt x="1973" y="1195"/>
                  </a:lnTo>
                  <a:lnTo>
                    <a:pt x="1702" y="598"/>
                  </a:lnTo>
                  <a:lnTo>
                    <a:pt x="1321" y="182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3"/>
            <p:cNvSpPr/>
            <p:nvPr/>
          </p:nvSpPr>
          <p:spPr>
            <a:xfrm>
              <a:off x="7109138" y="2114303"/>
              <a:ext cx="60422" cy="74781"/>
            </a:xfrm>
            <a:custGeom>
              <a:avLst/>
              <a:gdLst/>
              <a:ahLst/>
              <a:cxnLst/>
              <a:rect l="l" t="t" r="r" b="b"/>
              <a:pathLst>
                <a:path w="1902" h="2354" extrusionOk="0">
                  <a:moveTo>
                    <a:pt x="1576" y="0"/>
                  </a:moveTo>
                  <a:lnTo>
                    <a:pt x="1268" y="36"/>
                  </a:lnTo>
                  <a:lnTo>
                    <a:pt x="906" y="236"/>
                  </a:lnTo>
                  <a:lnTo>
                    <a:pt x="544" y="579"/>
                  </a:lnTo>
                  <a:lnTo>
                    <a:pt x="381" y="797"/>
                  </a:lnTo>
                  <a:lnTo>
                    <a:pt x="236" y="1032"/>
                  </a:lnTo>
                  <a:lnTo>
                    <a:pt x="55" y="1484"/>
                  </a:lnTo>
                  <a:lnTo>
                    <a:pt x="1" y="1901"/>
                  </a:lnTo>
                  <a:lnTo>
                    <a:pt x="91" y="2208"/>
                  </a:lnTo>
                  <a:lnTo>
                    <a:pt x="200" y="2299"/>
                  </a:lnTo>
                  <a:lnTo>
                    <a:pt x="327" y="2353"/>
                  </a:lnTo>
                  <a:lnTo>
                    <a:pt x="634" y="2317"/>
                  </a:lnTo>
                  <a:lnTo>
                    <a:pt x="996" y="2118"/>
                  </a:lnTo>
                  <a:lnTo>
                    <a:pt x="1358" y="1774"/>
                  </a:lnTo>
                  <a:lnTo>
                    <a:pt x="1521" y="1557"/>
                  </a:lnTo>
                  <a:lnTo>
                    <a:pt x="1666" y="1322"/>
                  </a:lnTo>
                  <a:lnTo>
                    <a:pt x="1847" y="869"/>
                  </a:lnTo>
                  <a:lnTo>
                    <a:pt x="1901" y="471"/>
                  </a:lnTo>
                  <a:lnTo>
                    <a:pt x="1811" y="163"/>
                  </a:lnTo>
                  <a:lnTo>
                    <a:pt x="1702" y="7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3"/>
            <p:cNvSpPr/>
            <p:nvPr/>
          </p:nvSpPr>
          <p:spPr>
            <a:xfrm>
              <a:off x="7048208" y="2191911"/>
              <a:ext cx="37390" cy="41425"/>
            </a:xfrm>
            <a:custGeom>
              <a:avLst/>
              <a:gdLst/>
              <a:ahLst/>
              <a:cxnLst/>
              <a:rect l="l" t="t" r="r" b="b"/>
              <a:pathLst>
                <a:path w="1177" h="1304" extrusionOk="0">
                  <a:moveTo>
                    <a:pt x="670" y="1"/>
                  </a:moveTo>
                  <a:lnTo>
                    <a:pt x="453" y="73"/>
                  </a:lnTo>
                  <a:lnTo>
                    <a:pt x="236" y="236"/>
                  </a:lnTo>
                  <a:lnTo>
                    <a:pt x="145" y="345"/>
                  </a:lnTo>
                  <a:lnTo>
                    <a:pt x="73" y="471"/>
                  </a:lnTo>
                  <a:lnTo>
                    <a:pt x="0" y="725"/>
                  </a:lnTo>
                  <a:lnTo>
                    <a:pt x="0" y="960"/>
                  </a:lnTo>
                  <a:lnTo>
                    <a:pt x="109" y="1159"/>
                  </a:lnTo>
                  <a:lnTo>
                    <a:pt x="181" y="1232"/>
                  </a:lnTo>
                  <a:lnTo>
                    <a:pt x="290" y="1286"/>
                  </a:lnTo>
                  <a:lnTo>
                    <a:pt x="507" y="1304"/>
                  </a:lnTo>
                  <a:lnTo>
                    <a:pt x="742" y="1232"/>
                  </a:lnTo>
                  <a:lnTo>
                    <a:pt x="941" y="1069"/>
                  </a:lnTo>
                  <a:lnTo>
                    <a:pt x="1032" y="960"/>
                  </a:lnTo>
                  <a:lnTo>
                    <a:pt x="1104" y="833"/>
                  </a:lnTo>
                  <a:lnTo>
                    <a:pt x="1177" y="580"/>
                  </a:lnTo>
                  <a:lnTo>
                    <a:pt x="1177" y="345"/>
                  </a:lnTo>
                  <a:lnTo>
                    <a:pt x="1068" y="146"/>
                  </a:lnTo>
                  <a:lnTo>
                    <a:pt x="996" y="73"/>
                  </a:lnTo>
                  <a:lnTo>
                    <a:pt x="887" y="19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3"/>
            <p:cNvSpPr/>
            <p:nvPr/>
          </p:nvSpPr>
          <p:spPr>
            <a:xfrm>
              <a:off x="8109655" y="2281622"/>
              <a:ext cx="37994" cy="41425"/>
            </a:xfrm>
            <a:custGeom>
              <a:avLst/>
              <a:gdLst/>
              <a:ahLst/>
              <a:cxnLst/>
              <a:rect l="l" t="t" r="r" b="b"/>
              <a:pathLst>
                <a:path w="1196" h="1304" extrusionOk="0">
                  <a:moveTo>
                    <a:pt x="670" y="0"/>
                  </a:moveTo>
                  <a:lnTo>
                    <a:pt x="453" y="73"/>
                  </a:lnTo>
                  <a:lnTo>
                    <a:pt x="236" y="218"/>
                  </a:lnTo>
                  <a:lnTo>
                    <a:pt x="145" y="344"/>
                  </a:lnTo>
                  <a:lnTo>
                    <a:pt x="73" y="453"/>
                  </a:lnTo>
                  <a:lnTo>
                    <a:pt x="0" y="706"/>
                  </a:lnTo>
                  <a:lnTo>
                    <a:pt x="19" y="960"/>
                  </a:lnTo>
                  <a:lnTo>
                    <a:pt x="109" y="1159"/>
                  </a:lnTo>
                  <a:lnTo>
                    <a:pt x="200" y="1231"/>
                  </a:lnTo>
                  <a:lnTo>
                    <a:pt x="290" y="1286"/>
                  </a:lnTo>
                  <a:lnTo>
                    <a:pt x="507" y="1304"/>
                  </a:lnTo>
                  <a:lnTo>
                    <a:pt x="743" y="1231"/>
                  </a:lnTo>
                  <a:lnTo>
                    <a:pt x="942" y="1068"/>
                  </a:lnTo>
                  <a:lnTo>
                    <a:pt x="1032" y="960"/>
                  </a:lnTo>
                  <a:lnTo>
                    <a:pt x="1105" y="833"/>
                  </a:lnTo>
                  <a:lnTo>
                    <a:pt x="1195" y="580"/>
                  </a:lnTo>
                  <a:lnTo>
                    <a:pt x="1177" y="344"/>
                  </a:lnTo>
                  <a:lnTo>
                    <a:pt x="1086" y="145"/>
                  </a:lnTo>
                  <a:lnTo>
                    <a:pt x="996" y="73"/>
                  </a:lnTo>
                  <a:lnTo>
                    <a:pt x="905" y="1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3"/>
            <p:cNvSpPr/>
            <p:nvPr/>
          </p:nvSpPr>
          <p:spPr>
            <a:xfrm>
              <a:off x="6944137" y="2278159"/>
              <a:ext cx="67855" cy="71922"/>
            </a:xfrm>
            <a:custGeom>
              <a:avLst/>
              <a:gdLst/>
              <a:ahLst/>
              <a:cxnLst/>
              <a:rect l="l" t="t" r="r" b="b"/>
              <a:pathLst>
                <a:path w="2136" h="2264" extrusionOk="0">
                  <a:moveTo>
                    <a:pt x="1321" y="1"/>
                  </a:moveTo>
                  <a:lnTo>
                    <a:pt x="905" y="91"/>
                  </a:lnTo>
                  <a:lnTo>
                    <a:pt x="507" y="345"/>
                  </a:lnTo>
                  <a:lnTo>
                    <a:pt x="344" y="526"/>
                  </a:lnTo>
                  <a:lnTo>
                    <a:pt x="181" y="725"/>
                  </a:lnTo>
                  <a:lnTo>
                    <a:pt x="18" y="1159"/>
                  </a:lnTo>
                  <a:lnTo>
                    <a:pt x="0" y="1576"/>
                  </a:lnTo>
                  <a:lnTo>
                    <a:pt x="145" y="1938"/>
                  </a:lnTo>
                  <a:lnTo>
                    <a:pt x="272" y="2064"/>
                  </a:lnTo>
                  <a:lnTo>
                    <a:pt x="434" y="2191"/>
                  </a:lnTo>
                  <a:lnTo>
                    <a:pt x="815" y="2263"/>
                  </a:lnTo>
                  <a:lnTo>
                    <a:pt x="1231" y="2173"/>
                  </a:lnTo>
                  <a:lnTo>
                    <a:pt x="1611" y="1919"/>
                  </a:lnTo>
                  <a:lnTo>
                    <a:pt x="1792" y="1738"/>
                  </a:lnTo>
                  <a:lnTo>
                    <a:pt x="1937" y="1539"/>
                  </a:lnTo>
                  <a:lnTo>
                    <a:pt x="2118" y="1105"/>
                  </a:lnTo>
                  <a:lnTo>
                    <a:pt x="2136" y="689"/>
                  </a:lnTo>
                  <a:lnTo>
                    <a:pt x="1991" y="327"/>
                  </a:lnTo>
                  <a:lnTo>
                    <a:pt x="1846" y="200"/>
                  </a:lnTo>
                  <a:lnTo>
                    <a:pt x="1701" y="7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3"/>
            <p:cNvSpPr/>
            <p:nvPr/>
          </p:nvSpPr>
          <p:spPr>
            <a:xfrm>
              <a:off x="7158600" y="1853809"/>
              <a:ext cx="106421" cy="106421"/>
            </a:xfrm>
            <a:custGeom>
              <a:avLst/>
              <a:gdLst/>
              <a:ahLst/>
              <a:cxnLst/>
              <a:rect l="l" t="t" r="r" b="b"/>
              <a:pathLst>
                <a:path w="3350" h="3350" extrusionOk="0">
                  <a:moveTo>
                    <a:pt x="1792" y="1"/>
                  </a:moveTo>
                  <a:lnTo>
                    <a:pt x="1159" y="73"/>
                  </a:lnTo>
                  <a:lnTo>
                    <a:pt x="598" y="399"/>
                  </a:lnTo>
                  <a:lnTo>
                    <a:pt x="181" y="906"/>
                  </a:lnTo>
                  <a:lnTo>
                    <a:pt x="73" y="1214"/>
                  </a:lnTo>
                  <a:lnTo>
                    <a:pt x="0" y="1557"/>
                  </a:lnTo>
                  <a:lnTo>
                    <a:pt x="91" y="2191"/>
                  </a:lnTo>
                  <a:lnTo>
                    <a:pt x="399" y="2752"/>
                  </a:lnTo>
                  <a:lnTo>
                    <a:pt x="905" y="3150"/>
                  </a:lnTo>
                  <a:lnTo>
                    <a:pt x="1231" y="3277"/>
                  </a:lnTo>
                  <a:lnTo>
                    <a:pt x="1557" y="3349"/>
                  </a:lnTo>
                  <a:lnTo>
                    <a:pt x="2209" y="3259"/>
                  </a:lnTo>
                  <a:lnTo>
                    <a:pt x="2752" y="2951"/>
                  </a:lnTo>
                  <a:lnTo>
                    <a:pt x="3168" y="2444"/>
                  </a:lnTo>
                  <a:lnTo>
                    <a:pt x="3277" y="2119"/>
                  </a:lnTo>
                  <a:lnTo>
                    <a:pt x="3349" y="1793"/>
                  </a:lnTo>
                  <a:lnTo>
                    <a:pt x="3277" y="1141"/>
                  </a:lnTo>
                  <a:lnTo>
                    <a:pt x="2951" y="580"/>
                  </a:lnTo>
                  <a:lnTo>
                    <a:pt x="2444" y="182"/>
                  </a:lnTo>
                  <a:lnTo>
                    <a:pt x="2136" y="73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3"/>
            <p:cNvSpPr/>
            <p:nvPr/>
          </p:nvSpPr>
          <p:spPr>
            <a:xfrm>
              <a:off x="7504167" y="2056803"/>
              <a:ext cx="265703" cy="219672"/>
            </a:xfrm>
            <a:custGeom>
              <a:avLst/>
              <a:gdLst/>
              <a:ahLst/>
              <a:cxnLst/>
              <a:rect l="l" t="t" r="r" b="b"/>
              <a:pathLst>
                <a:path w="8364" h="6915" extrusionOk="0">
                  <a:moveTo>
                    <a:pt x="689" y="0"/>
                  </a:moveTo>
                  <a:lnTo>
                    <a:pt x="598" y="55"/>
                  </a:lnTo>
                  <a:lnTo>
                    <a:pt x="399" y="525"/>
                  </a:lnTo>
                  <a:lnTo>
                    <a:pt x="127" y="1557"/>
                  </a:lnTo>
                  <a:lnTo>
                    <a:pt x="1" y="2570"/>
                  </a:lnTo>
                  <a:lnTo>
                    <a:pt x="55" y="3584"/>
                  </a:lnTo>
                  <a:lnTo>
                    <a:pt x="308" y="4525"/>
                  </a:lnTo>
                  <a:lnTo>
                    <a:pt x="743" y="5358"/>
                  </a:lnTo>
                  <a:lnTo>
                    <a:pt x="1431" y="6046"/>
                  </a:lnTo>
                  <a:lnTo>
                    <a:pt x="2336" y="6571"/>
                  </a:lnTo>
                  <a:lnTo>
                    <a:pt x="2897" y="6752"/>
                  </a:lnTo>
                  <a:lnTo>
                    <a:pt x="3404" y="6860"/>
                  </a:lnTo>
                  <a:lnTo>
                    <a:pt x="4435" y="6915"/>
                  </a:lnTo>
                  <a:lnTo>
                    <a:pt x="5413" y="6715"/>
                  </a:lnTo>
                  <a:lnTo>
                    <a:pt x="6318" y="6263"/>
                  </a:lnTo>
                  <a:lnTo>
                    <a:pt x="6716" y="5919"/>
                  </a:lnTo>
                  <a:lnTo>
                    <a:pt x="7078" y="5539"/>
                  </a:lnTo>
                  <a:lnTo>
                    <a:pt x="7639" y="4688"/>
                  </a:lnTo>
                  <a:lnTo>
                    <a:pt x="8037" y="3747"/>
                  </a:lnTo>
                  <a:lnTo>
                    <a:pt x="8291" y="2751"/>
                  </a:lnTo>
                  <a:lnTo>
                    <a:pt x="8363" y="2245"/>
                  </a:lnTo>
                  <a:lnTo>
                    <a:pt x="8309" y="2172"/>
                  </a:lnTo>
                  <a:lnTo>
                    <a:pt x="7675" y="1901"/>
                  </a:lnTo>
                  <a:lnTo>
                    <a:pt x="5992" y="1340"/>
                  </a:lnTo>
                  <a:lnTo>
                    <a:pt x="3114" y="489"/>
                  </a:lnTo>
                  <a:lnTo>
                    <a:pt x="1358" y="73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3"/>
            <p:cNvSpPr/>
            <p:nvPr/>
          </p:nvSpPr>
          <p:spPr>
            <a:xfrm>
              <a:off x="8051584" y="2105662"/>
              <a:ext cx="106389" cy="106421"/>
            </a:xfrm>
            <a:custGeom>
              <a:avLst/>
              <a:gdLst/>
              <a:ahLst/>
              <a:cxnLst/>
              <a:rect l="l" t="t" r="r" b="b"/>
              <a:pathLst>
                <a:path w="3349" h="3350" extrusionOk="0">
                  <a:moveTo>
                    <a:pt x="1792" y="1"/>
                  </a:moveTo>
                  <a:lnTo>
                    <a:pt x="1141" y="91"/>
                  </a:lnTo>
                  <a:lnTo>
                    <a:pt x="580" y="399"/>
                  </a:lnTo>
                  <a:lnTo>
                    <a:pt x="181" y="906"/>
                  </a:lnTo>
                  <a:lnTo>
                    <a:pt x="73" y="1232"/>
                  </a:lnTo>
                  <a:lnTo>
                    <a:pt x="0" y="1557"/>
                  </a:lnTo>
                  <a:lnTo>
                    <a:pt x="73" y="2209"/>
                  </a:lnTo>
                  <a:lnTo>
                    <a:pt x="380" y="2770"/>
                  </a:lnTo>
                  <a:lnTo>
                    <a:pt x="887" y="3168"/>
                  </a:lnTo>
                  <a:lnTo>
                    <a:pt x="1213" y="3277"/>
                  </a:lnTo>
                  <a:lnTo>
                    <a:pt x="1557" y="3349"/>
                  </a:lnTo>
                  <a:lnTo>
                    <a:pt x="2190" y="3277"/>
                  </a:lnTo>
                  <a:lnTo>
                    <a:pt x="2752" y="2969"/>
                  </a:lnTo>
                  <a:lnTo>
                    <a:pt x="3150" y="2462"/>
                  </a:lnTo>
                  <a:lnTo>
                    <a:pt x="3276" y="2137"/>
                  </a:lnTo>
                  <a:lnTo>
                    <a:pt x="3349" y="1811"/>
                  </a:lnTo>
                  <a:lnTo>
                    <a:pt x="3258" y="1159"/>
                  </a:lnTo>
                  <a:lnTo>
                    <a:pt x="2951" y="598"/>
                  </a:lnTo>
                  <a:lnTo>
                    <a:pt x="2444" y="200"/>
                  </a:lnTo>
                  <a:lnTo>
                    <a:pt x="2118" y="73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3"/>
            <p:cNvSpPr/>
            <p:nvPr/>
          </p:nvSpPr>
          <p:spPr>
            <a:xfrm>
              <a:off x="7283382" y="1811272"/>
              <a:ext cx="89711" cy="106389"/>
            </a:xfrm>
            <a:custGeom>
              <a:avLst/>
              <a:gdLst/>
              <a:ahLst/>
              <a:cxnLst/>
              <a:rect l="l" t="t" r="r" b="b"/>
              <a:pathLst>
                <a:path w="2824" h="3349" extrusionOk="0">
                  <a:moveTo>
                    <a:pt x="1593" y="0"/>
                  </a:moveTo>
                  <a:lnTo>
                    <a:pt x="1032" y="109"/>
                  </a:lnTo>
                  <a:lnTo>
                    <a:pt x="543" y="453"/>
                  </a:lnTo>
                  <a:lnTo>
                    <a:pt x="181" y="978"/>
                  </a:lnTo>
                  <a:lnTo>
                    <a:pt x="73" y="1304"/>
                  </a:lnTo>
                  <a:lnTo>
                    <a:pt x="0" y="1629"/>
                  </a:lnTo>
                  <a:lnTo>
                    <a:pt x="36" y="2281"/>
                  </a:lnTo>
                  <a:lnTo>
                    <a:pt x="272" y="2824"/>
                  </a:lnTo>
                  <a:lnTo>
                    <a:pt x="688" y="3204"/>
                  </a:lnTo>
                  <a:lnTo>
                    <a:pt x="941" y="3295"/>
                  </a:lnTo>
                  <a:lnTo>
                    <a:pt x="1231" y="3349"/>
                  </a:lnTo>
                  <a:lnTo>
                    <a:pt x="1774" y="3240"/>
                  </a:lnTo>
                  <a:lnTo>
                    <a:pt x="2263" y="2896"/>
                  </a:lnTo>
                  <a:lnTo>
                    <a:pt x="2625" y="2390"/>
                  </a:lnTo>
                  <a:lnTo>
                    <a:pt x="2751" y="2064"/>
                  </a:lnTo>
                  <a:lnTo>
                    <a:pt x="2824" y="1720"/>
                  </a:lnTo>
                  <a:lnTo>
                    <a:pt x="2788" y="1086"/>
                  </a:lnTo>
                  <a:lnTo>
                    <a:pt x="2534" y="543"/>
                  </a:lnTo>
                  <a:lnTo>
                    <a:pt x="2136" y="163"/>
                  </a:lnTo>
                  <a:lnTo>
                    <a:pt x="1865" y="55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3"/>
            <p:cNvSpPr/>
            <p:nvPr/>
          </p:nvSpPr>
          <p:spPr>
            <a:xfrm>
              <a:off x="7982585" y="2009057"/>
              <a:ext cx="90283" cy="106421"/>
            </a:xfrm>
            <a:custGeom>
              <a:avLst/>
              <a:gdLst/>
              <a:ahLst/>
              <a:cxnLst/>
              <a:rect l="l" t="t" r="r" b="b"/>
              <a:pathLst>
                <a:path w="2842" h="3350" extrusionOk="0">
                  <a:moveTo>
                    <a:pt x="1593" y="1"/>
                  </a:moveTo>
                  <a:lnTo>
                    <a:pt x="1050" y="109"/>
                  </a:lnTo>
                  <a:lnTo>
                    <a:pt x="561" y="453"/>
                  </a:lnTo>
                  <a:lnTo>
                    <a:pt x="199" y="978"/>
                  </a:lnTo>
                  <a:lnTo>
                    <a:pt x="91" y="1304"/>
                  </a:lnTo>
                  <a:lnTo>
                    <a:pt x="0" y="1630"/>
                  </a:lnTo>
                  <a:lnTo>
                    <a:pt x="55" y="2263"/>
                  </a:lnTo>
                  <a:lnTo>
                    <a:pt x="290" y="2806"/>
                  </a:lnTo>
                  <a:lnTo>
                    <a:pt x="688" y="3187"/>
                  </a:lnTo>
                  <a:lnTo>
                    <a:pt x="960" y="3295"/>
                  </a:lnTo>
                  <a:lnTo>
                    <a:pt x="1249" y="3349"/>
                  </a:lnTo>
                  <a:lnTo>
                    <a:pt x="1792" y="3241"/>
                  </a:lnTo>
                  <a:lnTo>
                    <a:pt x="2281" y="2897"/>
                  </a:lnTo>
                  <a:lnTo>
                    <a:pt x="2643" y="2372"/>
                  </a:lnTo>
                  <a:lnTo>
                    <a:pt x="2752" y="2046"/>
                  </a:lnTo>
                  <a:lnTo>
                    <a:pt x="2842" y="1720"/>
                  </a:lnTo>
                  <a:lnTo>
                    <a:pt x="2788" y="1087"/>
                  </a:lnTo>
                  <a:lnTo>
                    <a:pt x="2552" y="544"/>
                  </a:lnTo>
                  <a:lnTo>
                    <a:pt x="2136" y="146"/>
                  </a:lnTo>
                  <a:lnTo>
                    <a:pt x="1883" y="55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3"/>
            <p:cNvSpPr/>
            <p:nvPr/>
          </p:nvSpPr>
          <p:spPr>
            <a:xfrm>
              <a:off x="7511060" y="2178123"/>
              <a:ext cx="204170" cy="98352"/>
            </a:xfrm>
            <a:custGeom>
              <a:avLst/>
              <a:gdLst/>
              <a:ahLst/>
              <a:cxnLst/>
              <a:rect l="l" t="t" r="r" b="b"/>
              <a:pathLst>
                <a:path w="6427" h="3096" extrusionOk="0">
                  <a:moveTo>
                    <a:pt x="2282" y="0"/>
                  </a:moveTo>
                  <a:lnTo>
                    <a:pt x="1322" y="18"/>
                  </a:lnTo>
                  <a:lnTo>
                    <a:pt x="417" y="218"/>
                  </a:lnTo>
                  <a:lnTo>
                    <a:pt x="1" y="417"/>
                  </a:lnTo>
                  <a:lnTo>
                    <a:pt x="146" y="851"/>
                  </a:lnTo>
                  <a:lnTo>
                    <a:pt x="598" y="1629"/>
                  </a:lnTo>
                  <a:lnTo>
                    <a:pt x="1268" y="2281"/>
                  </a:lnTo>
                  <a:lnTo>
                    <a:pt x="2137" y="2770"/>
                  </a:lnTo>
                  <a:lnTo>
                    <a:pt x="2680" y="2933"/>
                  </a:lnTo>
                  <a:lnTo>
                    <a:pt x="3169" y="3041"/>
                  </a:lnTo>
                  <a:lnTo>
                    <a:pt x="4182" y="3096"/>
                  </a:lnTo>
                  <a:lnTo>
                    <a:pt x="5141" y="2915"/>
                  </a:lnTo>
                  <a:lnTo>
                    <a:pt x="6028" y="2498"/>
                  </a:lnTo>
                  <a:lnTo>
                    <a:pt x="6427" y="2154"/>
                  </a:lnTo>
                  <a:lnTo>
                    <a:pt x="6155" y="1829"/>
                  </a:lnTo>
                  <a:lnTo>
                    <a:pt x="5558" y="1249"/>
                  </a:lnTo>
                  <a:lnTo>
                    <a:pt x="4870" y="779"/>
                  </a:lnTo>
                  <a:lnTo>
                    <a:pt x="4074" y="399"/>
                  </a:lnTo>
                  <a:lnTo>
                    <a:pt x="3639" y="254"/>
                  </a:lnTo>
                  <a:lnTo>
                    <a:pt x="3223" y="145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3"/>
            <p:cNvSpPr/>
            <p:nvPr/>
          </p:nvSpPr>
          <p:spPr>
            <a:xfrm>
              <a:off x="7501307" y="2051625"/>
              <a:ext cx="271422" cy="228313"/>
            </a:xfrm>
            <a:custGeom>
              <a:avLst/>
              <a:gdLst/>
              <a:ahLst/>
              <a:cxnLst/>
              <a:rect l="l" t="t" r="r" b="b"/>
              <a:pathLst>
                <a:path w="8544" h="7187" extrusionOk="0">
                  <a:moveTo>
                    <a:pt x="869" y="254"/>
                  </a:moveTo>
                  <a:lnTo>
                    <a:pt x="1231" y="290"/>
                  </a:lnTo>
                  <a:lnTo>
                    <a:pt x="1901" y="471"/>
                  </a:lnTo>
                  <a:lnTo>
                    <a:pt x="2136" y="525"/>
                  </a:lnTo>
                  <a:lnTo>
                    <a:pt x="3258" y="815"/>
                  </a:lnTo>
                  <a:lnTo>
                    <a:pt x="4362" y="1123"/>
                  </a:lnTo>
                  <a:lnTo>
                    <a:pt x="5322" y="1394"/>
                  </a:lnTo>
                  <a:lnTo>
                    <a:pt x="7222" y="1973"/>
                  </a:lnTo>
                  <a:lnTo>
                    <a:pt x="8127" y="2353"/>
                  </a:lnTo>
                  <a:lnTo>
                    <a:pt x="8200" y="2408"/>
                  </a:lnTo>
                  <a:lnTo>
                    <a:pt x="8290" y="2552"/>
                  </a:lnTo>
                  <a:lnTo>
                    <a:pt x="8308" y="2860"/>
                  </a:lnTo>
                  <a:lnTo>
                    <a:pt x="8109" y="3620"/>
                  </a:lnTo>
                  <a:lnTo>
                    <a:pt x="7964" y="3946"/>
                  </a:lnTo>
                  <a:lnTo>
                    <a:pt x="7711" y="4580"/>
                  </a:lnTo>
                  <a:lnTo>
                    <a:pt x="7204" y="5467"/>
                  </a:lnTo>
                  <a:lnTo>
                    <a:pt x="6752" y="5973"/>
                  </a:lnTo>
                  <a:lnTo>
                    <a:pt x="6480" y="6191"/>
                  </a:lnTo>
                  <a:lnTo>
                    <a:pt x="6046" y="6480"/>
                  </a:lnTo>
                  <a:lnTo>
                    <a:pt x="5050" y="6842"/>
                  </a:lnTo>
                  <a:lnTo>
                    <a:pt x="3982" y="6951"/>
                  </a:lnTo>
                  <a:lnTo>
                    <a:pt x="2933" y="6788"/>
                  </a:lnTo>
                  <a:lnTo>
                    <a:pt x="2426" y="6571"/>
                  </a:lnTo>
                  <a:lnTo>
                    <a:pt x="1991" y="6354"/>
                  </a:lnTo>
                  <a:lnTo>
                    <a:pt x="1267" y="5756"/>
                  </a:lnTo>
                  <a:lnTo>
                    <a:pt x="760" y="5050"/>
                  </a:lnTo>
                  <a:lnTo>
                    <a:pt x="435" y="4254"/>
                  </a:lnTo>
                  <a:lnTo>
                    <a:pt x="272" y="3385"/>
                  </a:lnTo>
                  <a:lnTo>
                    <a:pt x="272" y="2498"/>
                  </a:lnTo>
                  <a:lnTo>
                    <a:pt x="398" y="1575"/>
                  </a:lnTo>
                  <a:lnTo>
                    <a:pt x="652" y="688"/>
                  </a:lnTo>
                  <a:lnTo>
                    <a:pt x="802" y="287"/>
                  </a:lnTo>
                  <a:lnTo>
                    <a:pt x="869" y="254"/>
                  </a:lnTo>
                  <a:close/>
                  <a:moveTo>
                    <a:pt x="960" y="0"/>
                  </a:moveTo>
                  <a:lnTo>
                    <a:pt x="688" y="55"/>
                  </a:lnTo>
                  <a:lnTo>
                    <a:pt x="651" y="79"/>
                  </a:lnTo>
                  <a:lnTo>
                    <a:pt x="651" y="79"/>
                  </a:lnTo>
                  <a:lnTo>
                    <a:pt x="634" y="73"/>
                  </a:lnTo>
                  <a:lnTo>
                    <a:pt x="603" y="111"/>
                  </a:lnTo>
                  <a:lnTo>
                    <a:pt x="603" y="111"/>
                  </a:lnTo>
                  <a:lnTo>
                    <a:pt x="579" y="127"/>
                  </a:lnTo>
                  <a:lnTo>
                    <a:pt x="543" y="181"/>
                  </a:lnTo>
                  <a:lnTo>
                    <a:pt x="547" y="199"/>
                  </a:lnTo>
                  <a:lnTo>
                    <a:pt x="398" y="561"/>
                  </a:lnTo>
                  <a:lnTo>
                    <a:pt x="163" y="1466"/>
                  </a:lnTo>
                  <a:lnTo>
                    <a:pt x="18" y="2390"/>
                  </a:lnTo>
                  <a:lnTo>
                    <a:pt x="0" y="3349"/>
                  </a:lnTo>
                  <a:lnTo>
                    <a:pt x="127" y="4254"/>
                  </a:lnTo>
                  <a:lnTo>
                    <a:pt x="417" y="5105"/>
                  </a:lnTo>
                  <a:lnTo>
                    <a:pt x="905" y="5865"/>
                  </a:lnTo>
                  <a:lnTo>
                    <a:pt x="1611" y="6480"/>
                  </a:lnTo>
                  <a:lnTo>
                    <a:pt x="2064" y="6697"/>
                  </a:lnTo>
                  <a:lnTo>
                    <a:pt x="2643" y="6951"/>
                  </a:lnTo>
                  <a:lnTo>
                    <a:pt x="3783" y="7186"/>
                  </a:lnTo>
                  <a:lnTo>
                    <a:pt x="4851" y="7114"/>
                  </a:lnTo>
                  <a:lnTo>
                    <a:pt x="5847" y="6806"/>
                  </a:lnTo>
                  <a:lnTo>
                    <a:pt x="6715" y="6245"/>
                  </a:lnTo>
                  <a:lnTo>
                    <a:pt x="7458" y="5485"/>
                  </a:lnTo>
                  <a:lnTo>
                    <a:pt x="8037" y="4543"/>
                  </a:lnTo>
                  <a:lnTo>
                    <a:pt x="8417" y="3439"/>
                  </a:lnTo>
                  <a:lnTo>
                    <a:pt x="8526" y="2824"/>
                  </a:lnTo>
                  <a:lnTo>
                    <a:pt x="8544" y="2589"/>
                  </a:lnTo>
                  <a:lnTo>
                    <a:pt x="8489" y="2299"/>
                  </a:lnTo>
                  <a:lnTo>
                    <a:pt x="8182" y="2064"/>
                  </a:lnTo>
                  <a:lnTo>
                    <a:pt x="7783" y="1937"/>
                  </a:lnTo>
                  <a:lnTo>
                    <a:pt x="6245" y="1394"/>
                  </a:lnTo>
                  <a:lnTo>
                    <a:pt x="4688" y="942"/>
                  </a:lnTo>
                  <a:lnTo>
                    <a:pt x="3186" y="507"/>
                  </a:lnTo>
                  <a:lnTo>
                    <a:pt x="1665" y="145"/>
                  </a:lnTo>
                  <a:lnTo>
                    <a:pt x="1430" y="91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3"/>
            <p:cNvSpPr/>
            <p:nvPr/>
          </p:nvSpPr>
          <p:spPr>
            <a:xfrm>
              <a:off x="6849248" y="1645668"/>
              <a:ext cx="1429474" cy="1500220"/>
            </a:xfrm>
            <a:custGeom>
              <a:avLst/>
              <a:gdLst/>
              <a:ahLst/>
              <a:cxnLst/>
              <a:rect l="l" t="t" r="r" b="b"/>
              <a:pathLst>
                <a:path w="44998" h="47225" extrusionOk="0">
                  <a:moveTo>
                    <a:pt x="14372" y="0"/>
                  </a:moveTo>
                  <a:lnTo>
                    <a:pt x="13431" y="109"/>
                  </a:lnTo>
                  <a:lnTo>
                    <a:pt x="12182" y="562"/>
                  </a:lnTo>
                  <a:lnTo>
                    <a:pt x="10969" y="1231"/>
                  </a:lnTo>
                  <a:lnTo>
                    <a:pt x="9829" y="2064"/>
                  </a:lnTo>
                  <a:lnTo>
                    <a:pt x="8833" y="2987"/>
                  </a:lnTo>
                  <a:lnTo>
                    <a:pt x="8399" y="3458"/>
                  </a:lnTo>
                  <a:lnTo>
                    <a:pt x="7747" y="4200"/>
                  </a:lnTo>
                  <a:lnTo>
                    <a:pt x="6535" y="5811"/>
                  </a:lnTo>
                  <a:lnTo>
                    <a:pt x="5412" y="7512"/>
                  </a:lnTo>
                  <a:lnTo>
                    <a:pt x="4417" y="9286"/>
                  </a:lnTo>
                  <a:lnTo>
                    <a:pt x="3530" y="11132"/>
                  </a:lnTo>
                  <a:lnTo>
                    <a:pt x="2734" y="13015"/>
                  </a:lnTo>
                  <a:lnTo>
                    <a:pt x="2064" y="14951"/>
                  </a:lnTo>
                  <a:lnTo>
                    <a:pt x="1485" y="16870"/>
                  </a:lnTo>
                  <a:lnTo>
                    <a:pt x="1231" y="17847"/>
                  </a:lnTo>
                  <a:lnTo>
                    <a:pt x="978" y="18933"/>
                  </a:lnTo>
                  <a:lnTo>
                    <a:pt x="543" y="21178"/>
                  </a:lnTo>
                  <a:lnTo>
                    <a:pt x="236" y="23458"/>
                  </a:lnTo>
                  <a:lnTo>
                    <a:pt x="37" y="25775"/>
                  </a:lnTo>
                  <a:lnTo>
                    <a:pt x="0" y="28092"/>
                  </a:lnTo>
                  <a:lnTo>
                    <a:pt x="127" y="30391"/>
                  </a:lnTo>
                  <a:lnTo>
                    <a:pt x="417" y="32672"/>
                  </a:lnTo>
                  <a:lnTo>
                    <a:pt x="887" y="34898"/>
                  </a:lnTo>
                  <a:lnTo>
                    <a:pt x="1213" y="35984"/>
                  </a:lnTo>
                  <a:lnTo>
                    <a:pt x="1376" y="36491"/>
                  </a:lnTo>
                  <a:lnTo>
                    <a:pt x="1829" y="37432"/>
                  </a:lnTo>
                  <a:lnTo>
                    <a:pt x="2426" y="38319"/>
                  </a:lnTo>
                  <a:lnTo>
                    <a:pt x="3114" y="39170"/>
                  </a:lnTo>
                  <a:lnTo>
                    <a:pt x="4290" y="40346"/>
                  </a:lnTo>
                  <a:lnTo>
                    <a:pt x="5992" y="41722"/>
                  </a:lnTo>
                  <a:lnTo>
                    <a:pt x="6824" y="42319"/>
                  </a:lnTo>
                  <a:lnTo>
                    <a:pt x="7856" y="43025"/>
                  </a:lnTo>
                  <a:lnTo>
                    <a:pt x="9992" y="44256"/>
                  </a:lnTo>
                  <a:lnTo>
                    <a:pt x="12236" y="45324"/>
                  </a:lnTo>
                  <a:lnTo>
                    <a:pt x="14535" y="46193"/>
                  </a:lnTo>
                  <a:lnTo>
                    <a:pt x="15730" y="46555"/>
                  </a:lnTo>
                  <a:lnTo>
                    <a:pt x="15820" y="46573"/>
                  </a:lnTo>
                  <a:lnTo>
                    <a:pt x="15947" y="46500"/>
                  </a:lnTo>
                  <a:lnTo>
                    <a:pt x="16001" y="46374"/>
                  </a:lnTo>
                  <a:lnTo>
                    <a:pt x="15947" y="46247"/>
                  </a:lnTo>
                  <a:lnTo>
                    <a:pt x="15874" y="46211"/>
                  </a:lnTo>
                  <a:lnTo>
                    <a:pt x="14969" y="45939"/>
                  </a:lnTo>
                  <a:lnTo>
                    <a:pt x="13196" y="45324"/>
                  </a:lnTo>
                  <a:lnTo>
                    <a:pt x="12327" y="44962"/>
                  </a:lnTo>
                  <a:lnTo>
                    <a:pt x="11114" y="44419"/>
                  </a:lnTo>
                  <a:lnTo>
                    <a:pt x="8761" y="43170"/>
                  </a:lnTo>
                  <a:lnTo>
                    <a:pt x="6553" y="41704"/>
                  </a:lnTo>
                  <a:lnTo>
                    <a:pt x="4526" y="39984"/>
                  </a:lnTo>
                  <a:lnTo>
                    <a:pt x="3602" y="39043"/>
                  </a:lnTo>
                  <a:lnTo>
                    <a:pt x="3114" y="38536"/>
                  </a:lnTo>
                  <a:lnTo>
                    <a:pt x="2372" y="37703"/>
                  </a:lnTo>
                  <a:lnTo>
                    <a:pt x="1973" y="37106"/>
                  </a:lnTo>
                  <a:lnTo>
                    <a:pt x="1847" y="36780"/>
                  </a:lnTo>
                  <a:lnTo>
                    <a:pt x="1485" y="35694"/>
                  </a:lnTo>
                  <a:lnTo>
                    <a:pt x="1213" y="34590"/>
                  </a:lnTo>
                  <a:lnTo>
                    <a:pt x="978" y="33540"/>
                  </a:lnTo>
                  <a:lnTo>
                    <a:pt x="634" y="31423"/>
                  </a:lnTo>
                  <a:lnTo>
                    <a:pt x="543" y="30355"/>
                  </a:lnTo>
                  <a:lnTo>
                    <a:pt x="453" y="29142"/>
                  </a:lnTo>
                  <a:lnTo>
                    <a:pt x="417" y="26698"/>
                  </a:lnTo>
                  <a:lnTo>
                    <a:pt x="543" y="24255"/>
                  </a:lnTo>
                  <a:lnTo>
                    <a:pt x="815" y="21829"/>
                  </a:lnTo>
                  <a:lnTo>
                    <a:pt x="1231" y="19404"/>
                  </a:lnTo>
                  <a:lnTo>
                    <a:pt x="1811" y="17033"/>
                  </a:lnTo>
                  <a:lnTo>
                    <a:pt x="2535" y="14698"/>
                  </a:lnTo>
                  <a:lnTo>
                    <a:pt x="3421" y="12417"/>
                  </a:lnTo>
                  <a:lnTo>
                    <a:pt x="3910" y="11295"/>
                  </a:lnTo>
                  <a:lnTo>
                    <a:pt x="4363" y="10354"/>
                  </a:lnTo>
                  <a:lnTo>
                    <a:pt x="5322" y="8471"/>
                  </a:lnTo>
                  <a:lnTo>
                    <a:pt x="6408" y="6661"/>
                  </a:lnTo>
                  <a:lnTo>
                    <a:pt x="7621" y="4942"/>
                  </a:lnTo>
                  <a:lnTo>
                    <a:pt x="8290" y="4127"/>
                  </a:lnTo>
                  <a:lnTo>
                    <a:pt x="8870" y="3476"/>
                  </a:lnTo>
                  <a:lnTo>
                    <a:pt x="10191" y="2209"/>
                  </a:lnTo>
                  <a:lnTo>
                    <a:pt x="11313" y="1376"/>
                  </a:lnTo>
                  <a:lnTo>
                    <a:pt x="12092" y="924"/>
                  </a:lnTo>
                  <a:lnTo>
                    <a:pt x="12924" y="598"/>
                  </a:lnTo>
                  <a:lnTo>
                    <a:pt x="13793" y="381"/>
                  </a:lnTo>
                  <a:lnTo>
                    <a:pt x="14245" y="344"/>
                  </a:lnTo>
                  <a:lnTo>
                    <a:pt x="14589" y="326"/>
                  </a:lnTo>
                  <a:lnTo>
                    <a:pt x="15223" y="417"/>
                  </a:lnTo>
                  <a:lnTo>
                    <a:pt x="15784" y="598"/>
                  </a:lnTo>
                  <a:lnTo>
                    <a:pt x="16309" y="887"/>
                  </a:lnTo>
                  <a:lnTo>
                    <a:pt x="16979" y="1467"/>
                  </a:lnTo>
                  <a:lnTo>
                    <a:pt x="17703" y="2480"/>
                  </a:lnTo>
                  <a:lnTo>
                    <a:pt x="18246" y="3693"/>
                  </a:lnTo>
                  <a:lnTo>
                    <a:pt x="18626" y="4996"/>
                  </a:lnTo>
                  <a:lnTo>
                    <a:pt x="18879" y="6317"/>
                  </a:lnTo>
                  <a:lnTo>
                    <a:pt x="19024" y="7548"/>
                  </a:lnTo>
                  <a:lnTo>
                    <a:pt x="19060" y="8091"/>
                  </a:lnTo>
                  <a:lnTo>
                    <a:pt x="19060" y="8164"/>
                  </a:lnTo>
                  <a:lnTo>
                    <a:pt x="19187" y="8236"/>
                  </a:lnTo>
                  <a:lnTo>
                    <a:pt x="19259" y="8254"/>
                  </a:lnTo>
                  <a:lnTo>
                    <a:pt x="20128" y="8182"/>
                  </a:lnTo>
                  <a:lnTo>
                    <a:pt x="21920" y="8254"/>
                  </a:lnTo>
                  <a:lnTo>
                    <a:pt x="23712" y="8508"/>
                  </a:lnTo>
                  <a:lnTo>
                    <a:pt x="25468" y="8924"/>
                  </a:lnTo>
                  <a:lnTo>
                    <a:pt x="26300" y="9159"/>
                  </a:lnTo>
                  <a:lnTo>
                    <a:pt x="27151" y="9395"/>
                  </a:lnTo>
                  <a:lnTo>
                    <a:pt x="28852" y="9974"/>
                  </a:lnTo>
                  <a:lnTo>
                    <a:pt x="30536" y="10698"/>
                  </a:lnTo>
                  <a:lnTo>
                    <a:pt x="32110" y="11567"/>
                  </a:lnTo>
                  <a:lnTo>
                    <a:pt x="32816" y="12073"/>
                  </a:lnTo>
                  <a:lnTo>
                    <a:pt x="32889" y="12110"/>
                  </a:lnTo>
                  <a:lnTo>
                    <a:pt x="33034" y="12110"/>
                  </a:lnTo>
                  <a:lnTo>
                    <a:pt x="33088" y="12055"/>
                  </a:lnTo>
                  <a:lnTo>
                    <a:pt x="33414" y="11603"/>
                  </a:lnTo>
                  <a:lnTo>
                    <a:pt x="33758" y="11150"/>
                  </a:lnTo>
                  <a:lnTo>
                    <a:pt x="34156" y="10662"/>
                  </a:lnTo>
                  <a:lnTo>
                    <a:pt x="35043" y="9702"/>
                  </a:lnTo>
                  <a:lnTo>
                    <a:pt x="36002" y="8815"/>
                  </a:lnTo>
                  <a:lnTo>
                    <a:pt x="37070" y="8073"/>
                  </a:lnTo>
                  <a:lnTo>
                    <a:pt x="37631" y="7784"/>
                  </a:lnTo>
                  <a:lnTo>
                    <a:pt x="38047" y="7621"/>
                  </a:lnTo>
                  <a:lnTo>
                    <a:pt x="38826" y="7440"/>
                  </a:lnTo>
                  <a:lnTo>
                    <a:pt x="39568" y="7404"/>
                  </a:lnTo>
                  <a:lnTo>
                    <a:pt x="40274" y="7548"/>
                  </a:lnTo>
                  <a:lnTo>
                    <a:pt x="40925" y="7820"/>
                  </a:lnTo>
                  <a:lnTo>
                    <a:pt x="41541" y="8236"/>
                  </a:lnTo>
                  <a:lnTo>
                    <a:pt x="42102" y="8761"/>
                  </a:lnTo>
                  <a:lnTo>
                    <a:pt x="42591" y="9413"/>
                  </a:lnTo>
                  <a:lnTo>
                    <a:pt x="42826" y="9775"/>
                  </a:lnTo>
                  <a:lnTo>
                    <a:pt x="43061" y="10209"/>
                  </a:lnTo>
                  <a:lnTo>
                    <a:pt x="43478" y="11114"/>
                  </a:lnTo>
                  <a:lnTo>
                    <a:pt x="43966" y="12526"/>
                  </a:lnTo>
                  <a:lnTo>
                    <a:pt x="44364" y="14499"/>
                  </a:lnTo>
                  <a:lnTo>
                    <a:pt x="44564" y="16508"/>
                  </a:lnTo>
                  <a:lnTo>
                    <a:pt x="44582" y="17503"/>
                  </a:lnTo>
                  <a:lnTo>
                    <a:pt x="44600" y="18590"/>
                  </a:lnTo>
                  <a:lnTo>
                    <a:pt x="44509" y="20798"/>
                  </a:lnTo>
                  <a:lnTo>
                    <a:pt x="44274" y="22988"/>
                  </a:lnTo>
                  <a:lnTo>
                    <a:pt x="43930" y="25160"/>
                  </a:lnTo>
                  <a:lnTo>
                    <a:pt x="43695" y="26228"/>
                  </a:lnTo>
                  <a:lnTo>
                    <a:pt x="43423" y="27422"/>
                  </a:lnTo>
                  <a:lnTo>
                    <a:pt x="42753" y="29812"/>
                  </a:lnTo>
                  <a:lnTo>
                    <a:pt x="41921" y="32165"/>
                  </a:lnTo>
                  <a:lnTo>
                    <a:pt x="40943" y="34482"/>
                  </a:lnTo>
                  <a:lnTo>
                    <a:pt x="39803" y="36726"/>
                  </a:lnTo>
                  <a:lnTo>
                    <a:pt x="38536" y="38880"/>
                  </a:lnTo>
                  <a:lnTo>
                    <a:pt x="37088" y="40925"/>
                  </a:lnTo>
                  <a:lnTo>
                    <a:pt x="35513" y="42844"/>
                  </a:lnTo>
                  <a:lnTo>
                    <a:pt x="34645" y="43731"/>
                  </a:lnTo>
                  <a:lnTo>
                    <a:pt x="34192" y="44201"/>
                  </a:lnTo>
                  <a:lnTo>
                    <a:pt x="33269" y="44998"/>
                  </a:lnTo>
                  <a:lnTo>
                    <a:pt x="32291" y="45668"/>
                  </a:lnTo>
                  <a:lnTo>
                    <a:pt x="31187" y="46174"/>
                  </a:lnTo>
                  <a:lnTo>
                    <a:pt x="30554" y="46374"/>
                  </a:lnTo>
                  <a:lnTo>
                    <a:pt x="29432" y="46681"/>
                  </a:lnTo>
                  <a:lnTo>
                    <a:pt x="27169" y="47098"/>
                  </a:lnTo>
                  <a:lnTo>
                    <a:pt x="26029" y="47224"/>
                  </a:lnTo>
                  <a:lnTo>
                    <a:pt x="29287" y="47079"/>
                  </a:lnTo>
                  <a:lnTo>
                    <a:pt x="30065" y="46898"/>
                  </a:lnTo>
                  <a:lnTo>
                    <a:pt x="31586" y="46428"/>
                  </a:lnTo>
                  <a:lnTo>
                    <a:pt x="32328" y="46156"/>
                  </a:lnTo>
                  <a:lnTo>
                    <a:pt x="32617" y="46012"/>
                  </a:lnTo>
                  <a:lnTo>
                    <a:pt x="33178" y="45650"/>
                  </a:lnTo>
                  <a:lnTo>
                    <a:pt x="33957" y="44944"/>
                  </a:lnTo>
                  <a:lnTo>
                    <a:pt x="34427" y="44473"/>
                  </a:lnTo>
                  <a:lnTo>
                    <a:pt x="35007" y="43912"/>
                  </a:lnTo>
                  <a:lnTo>
                    <a:pt x="36111" y="42699"/>
                  </a:lnTo>
                  <a:lnTo>
                    <a:pt x="37160" y="41414"/>
                  </a:lnTo>
                  <a:lnTo>
                    <a:pt x="38120" y="40093"/>
                  </a:lnTo>
                  <a:lnTo>
                    <a:pt x="38572" y="39405"/>
                  </a:lnTo>
                  <a:lnTo>
                    <a:pt x="39514" y="37884"/>
                  </a:lnTo>
                  <a:lnTo>
                    <a:pt x="41197" y="34735"/>
                  </a:lnTo>
                  <a:lnTo>
                    <a:pt x="42591" y="31423"/>
                  </a:lnTo>
                  <a:lnTo>
                    <a:pt x="43423" y="28870"/>
                  </a:lnTo>
                  <a:lnTo>
                    <a:pt x="43876" y="27151"/>
                  </a:lnTo>
                  <a:lnTo>
                    <a:pt x="44075" y="26264"/>
                  </a:lnTo>
                  <a:lnTo>
                    <a:pt x="44364" y="24798"/>
                  </a:lnTo>
                  <a:lnTo>
                    <a:pt x="44799" y="21793"/>
                  </a:lnTo>
                  <a:lnTo>
                    <a:pt x="44998" y="18734"/>
                  </a:lnTo>
                  <a:lnTo>
                    <a:pt x="44944" y="16454"/>
                  </a:lnTo>
                  <a:lnTo>
                    <a:pt x="44781" y="14951"/>
                  </a:lnTo>
                  <a:lnTo>
                    <a:pt x="44672" y="14209"/>
                  </a:lnTo>
                  <a:lnTo>
                    <a:pt x="44564" y="13630"/>
                  </a:lnTo>
                  <a:lnTo>
                    <a:pt x="44256" y="12345"/>
                  </a:lnTo>
                  <a:lnTo>
                    <a:pt x="43785" y="10987"/>
                  </a:lnTo>
                  <a:lnTo>
                    <a:pt x="43170" y="9684"/>
                  </a:lnTo>
                  <a:lnTo>
                    <a:pt x="42391" y="8508"/>
                  </a:lnTo>
                  <a:lnTo>
                    <a:pt x="41686" y="7802"/>
                  </a:lnTo>
                  <a:lnTo>
                    <a:pt x="41161" y="7440"/>
                  </a:lnTo>
                  <a:lnTo>
                    <a:pt x="40600" y="7168"/>
                  </a:lnTo>
                  <a:lnTo>
                    <a:pt x="39984" y="6987"/>
                  </a:lnTo>
                  <a:lnTo>
                    <a:pt x="39333" y="6951"/>
                  </a:lnTo>
                  <a:lnTo>
                    <a:pt x="38627" y="7041"/>
                  </a:lnTo>
                  <a:lnTo>
                    <a:pt x="38247" y="7150"/>
                  </a:lnTo>
                  <a:lnTo>
                    <a:pt x="37685" y="7367"/>
                  </a:lnTo>
                  <a:lnTo>
                    <a:pt x="36617" y="7928"/>
                  </a:lnTo>
                  <a:lnTo>
                    <a:pt x="35658" y="8652"/>
                  </a:lnTo>
                  <a:lnTo>
                    <a:pt x="34771" y="9467"/>
                  </a:lnTo>
                  <a:lnTo>
                    <a:pt x="34355" y="9901"/>
                  </a:lnTo>
                  <a:lnTo>
                    <a:pt x="33685" y="10643"/>
                  </a:lnTo>
                  <a:lnTo>
                    <a:pt x="33088" y="11422"/>
                  </a:lnTo>
                  <a:lnTo>
                    <a:pt x="32943" y="11603"/>
                  </a:lnTo>
                  <a:lnTo>
                    <a:pt x="32888" y="11685"/>
                  </a:lnTo>
                  <a:lnTo>
                    <a:pt x="32888" y="11685"/>
                  </a:lnTo>
                  <a:lnTo>
                    <a:pt x="32255" y="11241"/>
                  </a:lnTo>
                  <a:lnTo>
                    <a:pt x="30789" y="10408"/>
                  </a:lnTo>
                  <a:lnTo>
                    <a:pt x="29233" y="9684"/>
                  </a:lnTo>
                  <a:lnTo>
                    <a:pt x="27603" y="9069"/>
                  </a:lnTo>
                  <a:lnTo>
                    <a:pt x="25938" y="8580"/>
                  </a:lnTo>
                  <a:lnTo>
                    <a:pt x="24237" y="8218"/>
                  </a:lnTo>
                  <a:lnTo>
                    <a:pt x="22554" y="7965"/>
                  </a:lnTo>
                  <a:lnTo>
                    <a:pt x="20870" y="7856"/>
                  </a:lnTo>
                  <a:lnTo>
                    <a:pt x="19657" y="7856"/>
                  </a:lnTo>
                  <a:lnTo>
                    <a:pt x="19401" y="7869"/>
                  </a:lnTo>
                  <a:lnTo>
                    <a:pt x="19401" y="7869"/>
                  </a:lnTo>
                  <a:lnTo>
                    <a:pt x="19350" y="7150"/>
                  </a:lnTo>
                  <a:lnTo>
                    <a:pt x="19241" y="6390"/>
                  </a:lnTo>
                  <a:lnTo>
                    <a:pt x="19133" y="5774"/>
                  </a:lnTo>
                  <a:lnTo>
                    <a:pt x="18843" y="4507"/>
                  </a:lnTo>
                  <a:lnTo>
                    <a:pt x="18445" y="3277"/>
                  </a:lnTo>
                  <a:lnTo>
                    <a:pt x="17884" y="2118"/>
                  </a:lnTo>
                  <a:lnTo>
                    <a:pt x="17522" y="1611"/>
                  </a:lnTo>
                  <a:lnTo>
                    <a:pt x="17268" y="1286"/>
                  </a:lnTo>
                  <a:lnTo>
                    <a:pt x="16743" y="797"/>
                  </a:lnTo>
                  <a:lnTo>
                    <a:pt x="16182" y="417"/>
                  </a:lnTo>
                  <a:lnTo>
                    <a:pt x="15603" y="163"/>
                  </a:lnTo>
                  <a:lnTo>
                    <a:pt x="15006" y="37"/>
                  </a:lnTo>
                  <a:lnTo>
                    <a:pt x="1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3"/>
            <p:cNvSpPr/>
            <p:nvPr/>
          </p:nvSpPr>
          <p:spPr>
            <a:xfrm>
              <a:off x="7345488" y="2478835"/>
              <a:ext cx="903912" cy="681985"/>
            </a:xfrm>
            <a:custGeom>
              <a:avLst/>
              <a:gdLst/>
              <a:ahLst/>
              <a:cxnLst/>
              <a:rect l="l" t="t" r="r" b="b"/>
              <a:pathLst>
                <a:path w="28454" h="21468" extrusionOk="0">
                  <a:moveTo>
                    <a:pt x="28074" y="1"/>
                  </a:moveTo>
                  <a:lnTo>
                    <a:pt x="27802" y="1195"/>
                  </a:lnTo>
                  <a:lnTo>
                    <a:pt x="27132" y="3585"/>
                  </a:lnTo>
                  <a:lnTo>
                    <a:pt x="26300" y="5938"/>
                  </a:lnTo>
                  <a:lnTo>
                    <a:pt x="25322" y="8255"/>
                  </a:lnTo>
                  <a:lnTo>
                    <a:pt x="24182" y="10499"/>
                  </a:lnTo>
                  <a:lnTo>
                    <a:pt x="22897" y="12653"/>
                  </a:lnTo>
                  <a:lnTo>
                    <a:pt x="21467" y="14698"/>
                  </a:lnTo>
                  <a:lnTo>
                    <a:pt x="19892" y="16617"/>
                  </a:lnTo>
                  <a:lnTo>
                    <a:pt x="19024" y="17504"/>
                  </a:lnTo>
                  <a:lnTo>
                    <a:pt x="18571" y="17974"/>
                  </a:lnTo>
                  <a:lnTo>
                    <a:pt x="17648" y="18771"/>
                  </a:lnTo>
                  <a:lnTo>
                    <a:pt x="16670" y="19441"/>
                  </a:lnTo>
                  <a:lnTo>
                    <a:pt x="15566" y="19947"/>
                  </a:lnTo>
                  <a:lnTo>
                    <a:pt x="14933" y="20147"/>
                  </a:lnTo>
                  <a:lnTo>
                    <a:pt x="13811" y="20454"/>
                  </a:lnTo>
                  <a:lnTo>
                    <a:pt x="11548" y="20871"/>
                  </a:lnTo>
                  <a:lnTo>
                    <a:pt x="10408" y="20997"/>
                  </a:lnTo>
                  <a:lnTo>
                    <a:pt x="9123" y="21070"/>
                  </a:lnTo>
                  <a:lnTo>
                    <a:pt x="6552" y="21052"/>
                  </a:lnTo>
                  <a:lnTo>
                    <a:pt x="4018" y="20780"/>
                  </a:lnTo>
                  <a:lnTo>
                    <a:pt x="1502" y="20309"/>
                  </a:lnTo>
                  <a:lnTo>
                    <a:pt x="253" y="19984"/>
                  </a:lnTo>
                  <a:lnTo>
                    <a:pt x="181" y="19984"/>
                  </a:lnTo>
                  <a:lnTo>
                    <a:pt x="54" y="20056"/>
                  </a:lnTo>
                  <a:lnTo>
                    <a:pt x="0" y="20183"/>
                  </a:lnTo>
                  <a:lnTo>
                    <a:pt x="36" y="20291"/>
                  </a:lnTo>
                  <a:lnTo>
                    <a:pt x="109" y="20328"/>
                  </a:lnTo>
                  <a:lnTo>
                    <a:pt x="941" y="20545"/>
                  </a:lnTo>
                  <a:lnTo>
                    <a:pt x="2607" y="20925"/>
                  </a:lnTo>
                  <a:lnTo>
                    <a:pt x="4290" y="21196"/>
                  </a:lnTo>
                  <a:lnTo>
                    <a:pt x="6009" y="21377"/>
                  </a:lnTo>
                  <a:lnTo>
                    <a:pt x="7711" y="21468"/>
                  </a:lnTo>
                  <a:lnTo>
                    <a:pt x="9430" y="21450"/>
                  </a:lnTo>
                  <a:lnTo>
                    <a:pt x="11132" y="21305"/>
                  </a:lnTo>
                  <a:lnTo>
                    <a:pt x="12833" y="21033"/>
                  </a:lnTo>
                  <a:lnTo>
                    <a:pt x="13666" y="20852"/>
                  </a:lnTo>
                  <a:lnTo>
                    <a:pt x="14444" y="20671"/>
                  </a:lnTo>
                  <a:lnTo>
                    <a:pt x="15965" y="20201"/>
                  </a:lnTo>
                  <a:lnTo>
                    <a:pt x="16707" y="19929"/>
                  </a:lnTo>
                  <a:lnTo>
                    <a:pt x="16996" y="19785"/>
                  </a:lnTo>
                  <a:lnTo>
                    <a:pt x="17557" y="19423"/>
                  </a:lnTo>
                  <a:lnTo>
                    <a:pt x="18336" y="18717"/>
                  </a:lnTo>
                  <a:lnTo>
                    <a:pt x="18806" y="18246"/>
                  </a:lnTo>
                  <a:lnTo>
                    <a:pt x="19386" y="17685"/>
                  </a:lnTo>
                  <a:lnTo>
                    <a:pt x="20490" y="16472"/>
                  </a:lnTo>
                  <a:lnTo>
                    <a:pt x="21539" y="15187"/>
                  </a:lnTo>
                  <a:lnTo>
                    <a:pt x="22499" y="13866"/>
                  </a:lnTo>
                  <a:lnTo>
                    <a:pt x="22951" y="13178"/>
                  </a:lnTo>
                  <a:lnTo>
                    <a:pt x="23893" y="11657"/>
                  </a:lnTo>
                  <a:lnTo>
                    <a:pt x="25576" y="8508"/>
                  </a:lnTo>
                  <a:lnTo>
                    <a:pt x="26970" y="5196"/>
                  </a:lnTo>
                  <a:lnTo>
                    <a:pt x="27802" y="2643"/>
                  </a:lnTo>
                  <a:lnTo>
                    <a:pt x="28255" y="924"/>
                  </a:lnTo>
                  <a:lnTo>
                    <a:pt x="28454" y="37"/>
                  </a:lnTo>
                  <a:lnTo>
                    <a:pt x="28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3"/>
            <p:cNvSpPr/>
            <p:nvPr/>
          </p:nvSpPr>
          <p:spPr>
            <a:xfrm>
              <a:off x="6377183" y="2323015"/>
              <a:ext cx="677950" cy="780877"/>
            </a:xfrm>
            <a:custGeom>
              <a:avLst/>
              <a:gdLst/>
              <a:ahLst/>
              <a:cxnLst/>
              <a:rect l="l" t="t" r="r" b="b"/>
              <a:pathLst>
                <a:path w="21341" h="24581" extrusionOk="0">
                  <a:moveTo>
                    <a:pt x="9756" y="1"/>
                  </a:moveTo>
                  <a:lnTo>
                    <a:pt x="8797" y="164"/>
                  </a:lnTo>
                  <a:lnTo>
                    <a:pt x="7838" y="507"/>
                  </a:lnTo>
                  <a:lnTo>
                    <a:pt x="7367" y="761"/>
                  </a:lnTo>
                  <a:lnTo>
                    <a:pt x="6987" y="996"/>
                  </a:lnTo>
                  <a:lnTo>
                    <a:pt x="6245" y="1539"/>
                  </a:lnTo>
                  <a:lnTo>
                    <a:pt x="5593" y="2173"/>
                  </a:lnTo>
                  <a:lnTo>
                    <a:pt x="4978" y="2861"/>
                  </a:lnTo>
                  <a:lnTo>
                    <a:pt x="4181" y="4001"/>
                  </a:lnTo>
                  <a:lnTo>
                    <a:pt x="3312" y="5684"/>
                  </a:lnTo>
                  <a:lnTo>
                    <a:pt x="2643" y="7512"/>
                  </a:lnTo>
                  <a:lnTo>
                    <a:pt x="2172" y="9395"/>
                  </a:lnTo>
                  <a:lnTo>
                    <a:pt x="1864" y="11277"/>
                  </a:lnTo>
                  <a:lnTo>
                    <a:pt x="1720" y="13105"/>
                  </a:lnTo>
                  <a:lnTo>
                    <a:pt x="1720" y="13974"/>
                  </a:lnTo>
                  <a:lnTo>
                    <a:pt x="1738" y="14897"/>
                  </a:lnTo>
                  <a:lnTo>
                    <a:pt x="1919" y="16780"/>
                  </a:lnTo>
                  <a:lnTo>
                    <a:pt x="2245" y="18662"/>
                  </a:lnTo>
                  <a:lnTo>
                    <a:pt x="2643" y="20526"/>
                  </a:lnTo>
                  <a:lnTo>
                    <a:pt x="2878" y="21413"/>
                  </a:lnTo>
                  <a:lnTo>
                    <a:pt x="2462" y="21558"/>
                  </a:lnTo>
                  <a:lnTo>
                    <a:pt x="1539" y="22047"/>
                  </a:lnTo>
                  <a:lnTo>
                    <a:pt x="1140" y="22264"/>
                  </a:lnTo>
                  <a:lnTo>
                    <a:pt x="869" y="22391"/>
                  </a:lnTo>
                  <a:lnTo>
                    <a:pt x="326" y="22680"/>
                  </a:lnTo>
                  <a:lnTo>
                    <a:pt x="73" y="22916"/>
                  </a:lnTo>
                  <a:lnTo>
                    <a:pt x="0" y="23060"/>
                  </a:lnTo>
                  <a:lnTo>
                    <a:pt x="181" y="23115"/>
                  </a:lnTo>
                  <a:lnTo>
                    <a:pt x="579" y="23079"/>
                  </a:lnTo>
                  <a:lnTo>
                    <a:pt x="1213" y="22843"/>
                  </a:lnTo>
                  <a:lnTo>
                    <a:pt x="1575" y="22735"/>
                  </a:lnTo>
                  <a:lnTo>
                    <a:pt x="1340" y="22970"/>
                  </a:lnTo>
                  <a:lnTo>
                    <a:pt x="760" y="23603"/>
                  </a:lnTo>
                  <a:lnTo>
                    <a:pt x="616" y="23893"/>
                  </a:lnTo>
                  <a:lnTo>
                    <a:pt x="597" y="24056"/>
                  </a:lnTo>
                  <a:lnTo>
                    <a:pt x="634" y="24128"/>
                  </a:lnTo>
                  <a:lnTo>
                    <a:pt x="724" y="24201"/>
                  </a:lnTo>
                  <a:lnTo>
                    <a:pt x="1122" y="24110"/>
                  </a:lnTo>
                  <a:lnTo>
                    <a:pt x="1810" y="23712"/>
                  </a:lnTo>
                  <a:lnTo>
                    <a:pt x="2082" y="23531"/>
                  </a:lnTo>
                  <a:lnTo>
                    <a:pt x="1955" y="23712"/>
                  </a:lnTo>
                  <a:lnTo>
                    <a:pt x="1665" y="24165"/>
                  </a:lnTo>
                  <a:lnTo>
                    <a:pt x="1593" y="24436"/>
                  </a:lnTo>
                  <a:lnTo>
                    <a:pt x="1629" y="24527"/>
                  </a:lnTo>
                  <a:lnTo>
                    <a:pt x="1702" y="24581"/>
                  </a:lnTo>
                  <a:lnTo>
                    <a:pt x="1973" y="24545"/>
                  </a:lnTo>
                  <a:lnTo>
                    <a:pt x="2426" y="24309"/>
                  </a:lnTo>
                  <a:lnTo>
                    <a:pt x="2607" y="24201"/>
                  </a:lnTo>
                  <a:lnTo>
                    <a:pt x="3421" y="23658"/>
                  </a:lnTo>
                  <a:lnTo>
                    <a:pt x="5575" y="22065"/>
                  </a:lnTo>
                  <a:lnTo>
                    <a:pt x="6317" y="21431"/>
                  </a:lnTo>
                  <a:lnTo>
                    <a:pt x="6209" y="20979"/>
                  </a:lnTo>
                  <a:lnTo>
                    <a:pt x="6118" y="19784"/>
                  </a:lnTo>
                  <a:lnTo>
                    <a:pt x="6154" y="17811"/>
                  </a:lnTo>
                  <a:lnTo>
                    <a:pt x="6281" y="16798"/>
                  </a:lnTo>
                  <a:lnTo>
                    <a:pt x="6335" y="16309"/>
                  </a:lnTo>
                  <a:lnTo>
                    <a:pt x="6589" y="15422"/>
                  </a:lnTo>
                  <a:lnTo>
                    <a:pt x="6987" y="14662"/>
                  </a:lnTo>
                  <a:lnTo>
                    <a:pt x="7512" y="14010"/>
                  </a:lnTo>
                  <a:lnTo>
                    <a:pt x="8163" y="13522"/>
                  </a:lnTo>
                  <a:lnTo>
                    <a:pt x="8905" y="13196"/>
                  </a:lnTo>
                  <a:lnTo>
                    <a:pt x="9756" y="13015"/>
                  </a:lnTo>
                  <a:lnTo>
                    <a:pt x="10661" y="13051"/>
                  </a:lnTo>
                  <a:lnTo>
                    <a:pt x="11168" y="13142"/>
                  </a:lnTo>
                  <a:lnTo>
                    <a:pt x="11711" y="13286"/>
                  </a:lnTo>
                  <a:lnTo>
                    <a:pt x="12797" y="13685"/>
                  </a:lnTo>
                  <a:lnTo>
                    <a:pt x="13829" y="14228"/>
                  </a:lnTo>
                  <a:lnTo>
                    <a:pt x="14806" y="14879"/>
                  </a:lnTo>
                  <a:lnTo>
                    <a:pt x="16218" y="15965"/>
                  </a:lnTo>
                  <a:lnTo>
                    <a:pt x="17974" y="17558"/>
                  </a:lnTo>
                  <a:lnTo>
                    <a:pt x="18824" y="18336"/>
                  </a:lnTo>
                  <a:lnTo>
                    <a:pt x="21340" y="6625"/>
                  </a:lnTo>
                  <a:lnTo>
                    <a:pt x="20001" y="5395"/>
                  </a:lnTo>
                  <a:lnTo>
                    <a:pt x="17612" y="3349"/>
                  </a:lnTo>
                  <a:lnTo>
                    <a:pt x="15874" y="2046"/>
                  </a:lnTo>
                  <a:lnTo>
                    <a:pt x="14046" y="978"/>
                  </a:lnTo>
                  <a:lnTo>
                    <a:pt x="12634" y="399"/>
                  </a:lnTo>
                  <a:lnTo>
                    <a:pt x="11675" y="12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3"/>
            <p:cNvSpPr/>
            <p:nvPr/>
          </p:nvSpPr>
          <p:spPr>
            <a:xfrm>
              <a:off x="6371433" y="2317837"/>
              <a:ext cx="688878" cy="791233"/>
            </a:xfrm>
            <a:custGeom>
              <a:avLst/>
              <a:gdLst/>
              <a:ahLst/>
              <a:cxnLst/>
              <a:rect l="l" t="t" r="r" b="b"/>
              <a:pathLst>
                <a:path w="21685" h="24907" extrusionOk="0">
                  <a:moveTo>
                    <a:pt x="10100" y="1"/>
                  </a:moveTo>
                  <a:lnTo>
                    <a:pt x="9014" y="127"/>
                  </a:lnTo>
                  <a:lnTo>
                    <a:pt x="7964" y="489"/>
                  </a:lnTo>
                  <a:lnTo>
                    <a:pt x="6914" y="1069"/>
                  </a:lnTo>
                  <a:lnTo>
                    <a:pt x="5901" y="1919"/>
                  </a:lnTo>
                  <a:lnTo>
                    <a:pt x="5412" y="2444"/>
                  </a:lnTo>
                  <a:lnTo>
                    <a:pt x="4960" y="2987"/>
                  </a:lnTo>
                  <a:lnTo>
                    <a:pt x="4163" y="4146"/>
                  </a:lnTo>
                  <a:lnTo>
                    <a:pt x="3493" y="5377"/>
                  </a:lnTo>
                  <a:lnTo>
                    <a:pt x="2950" y="6662"/>
                  </a:lnTo>
                  <a:lnTo>
                    <a:pt x="2516" y="8019"/>
                  </a:lnTo>
                  <a:lnTo>
                    <a:pt x="2172" y="9395"/>
                  </a:lnTo>
                  <a:lnTo>
                    <a:pt x="1846" y="11476"/>
                  </a:lnTo>
                  <a:lnTo>
                    <a:pt x="1738" y="12870"/>
                  </a:lnTo>
                  <a:lnTo>
                    <a:pt x="1720" y="13703"/>
                  </a:lnTo>
                  <a:lnTo>
                    <a:pt x="1774" y="15404"/>
                  </a:lnTo>
                  <a:lnTo>
                    <a:pt x="1937" y="17087"/>
                  </a:lnTo>
                  <a:lnTo>
                    <a:pt x="2208" y="18753"/>
                  </a:lnTo>
                  <a:lnTo>
                    <a:pt x="2389" y="19585"/>
                  </a:lnTo>
                  <a:lnTo>
                    <a:pt x="2480" y="19929"/>
                  </a:lnTo>
                  <a:lnTo>
                    <a:pt x="2733" y="20907"/>
                  </a:lnTo>
                  <a:lnTo>
                    <a:pt x="2769" y="21413"/>
                  </a:lnTo>
                  <a:lnTo>
                    <a:pt x="2715" y="21504"/>
                  </a:lnTo>
                  <a:lnTo>
                    <a:pt x="2118" y="21794"/>
                  </a:lnTo>
                  <a:lnTo>
                    <a:pt x="1521" y="22119"/>
                  </a:lnTo>
                  <a:lnTo>
                    <a:pt x="1104" y="22318"/>
                  </a:lnTo>
                  <a:lnTo>
                    <a:pt x="507" y="22626"/>
                  </a:lnTo>
                  <a:lnTo>
                    <a:pt x="181" y="22916"/>
                  </a:lnTo>
                  <a:lnTo>
                    <a:pt x="36" y="23097"/>
                  </a:lnTo>
                  <a:lnTo>
                    <a:pt x="0" y="23205"/>
                  </a:lnTo>
                  <a:lnTo>
                    <a:pt x="73" y="23368"/>
                  </a:lnTo>
                  <a:lnTo>
                    <a:pt x="163" y="23404"/>
                  </a:lnTo>
                  <a:lnTo>
                    <a:pt x="380" y="23441"/>
                  </a:lnTo>
                  <a:lnTo>
                    <a:pt x="797" y="23404"/>
                  </a:lnTo>
                  <a:lnTo>
                    <a:pt x="1066" y="23317"/>
                  </a:lnTo>
                  <a:lnTo>
                    <a:pt x="1066" y="23317"/>
                  </a:lnTo>
                  <a:lnTo>
                    <a:pt x="706" y="23730"/>
                  </a:lnTo>
                  <a:lnTo>
                    <a:pt x="579" y="24074"/>
                  </a:lnTo>
                  <a:lnTo>
                    <a:pt x="597" y="24291"/>
                  </a:lnTo>
                  <a:lnTo>
                    <a:pt x="670" y="24400"/>
                  </a:lnTo>
                  <a:lnTo>
                    <a:pt x="742" y="24472"/>
                  </a:lnTo>
                  <a:lnTo>
                    <a:pt x="923" y="24545"/>
                  </a:lnTo>
                  <a:lnTo>
                    <a:pt x="1285" y="24509"/>
                  </a:lnTo>
                  <a:lnTo>
                    <a:pt x="1783" y="24224"/>
                  </a:lnTo>
                  <a:lnTo>
                    <a:pt x="1783" y="24224"/>
                  </a:lnTo>
                  <a:lnTo>
                    <a:pt x="1702" y="24418"/>
                  </a:lnTo>
                  <a:lnTo>
                    <a:pt x="1702" y="24744"/>
                  </a:lnTo>
                  <a:lnTo>
                    <a:pt x="1810" y="24871"/>
                  </a:lnTo>
                  <a:lnTo>
                    <a:pt x="2027" y="24907"/>
                  </a:lnTo>
                  <a:lnTo>
                    <a:pt x="2353" y="24816"/>
                  </a:lnTo>
                  <a:lnTo>
                    <a:pt x="2570" y="24708"/>
                  </a:lnTo>
                  <a:lnTo>
                    <a:pt x="3113" y="24418"/>
                  </a:lnTo>
                  <a:lnTo>
                    <a:pt x="4163" y="23730"/>
                  </a:lnTo>
                  <a:lnTo>
                    <a:pt x="5684" y="22554"/>
                  </a:lnTo>
                  <a:lnTo>
                    <a:pt x="6607" y="21739"/>
                  </a:lnTo>
                  <a:lnTo>
                    <a:pt x="6661" y="21667"/>
                  </a:lnTo>
                  <a:lnTo>
                    <a:pt x="6679" y="21576"/>
                  </a:lnTo>
                  <a:lnTo>
                    <a:pt x="6571" y="21106"/>
                  </a:lnTo>
                  <a:lnTo>
                    <a:pt x="6426" y="20038"/>
                  </a:lnTo>
                  <a:lnTo>
                    <a:pt x="6390" y="18843"/>
                  </a:lnTo>
                  <a:lnTo>
                    <a:pt x="6462" y="17630"/>
                  </a:lnTo>
                  <a:lnTo>
                    <a:pt x="6679" y="16436"/>
                  </a:lnTo>
                  <a:lnTo>
                    <a:pt x="7095" y="15350"/>
                  </a:lnTo>
                  <a:lnTo>
                    <a:pt x="7693" y="14427"/>
                  </a:lnTo>
                  <a:lnTo>
                    <a:pt x="8290" y="13920"/>
                  </a:lnTo>
                  <a:lnTo>
                    <a:pt x="8761" y="13667"/>
                  </a:lnTo>
                  <a:lnTo>
                    <a:pt x="9032" y="13576"/>
                  </a:lnTo>
                  <a:lnTo>
                    <a:pt x="9376" y="13467"/>
                  </a:lnTo>
                  <a:lnTo>
                    <a:pt x="10082" y="13359"/>
                  </a:lnTo>
                  <a:lnTo>
                    <a:pt x="10788" y="13359"/>
                  </a:lnTo>
                  <a:lnTo>
                    <a:pt x="11476" y="13467"/>
                  </a:lnTo>
                  <a:lnTo>
                    <a:pt x="12489" y="13757"/>
                  </a:lnTo>
                  <a:lnTo>
                    <a:pt x="13811" y="14391"/>
                  </a:lnTo>
                  <a:lnTo>
                    <a:pt x="15078" y="15241"/>
                  </a:lnTo>
                  <a:lnTo>
                    <a:pt x="16272" y="16219"/>
                  </a:lnTo>
                  <a:lnTo>
                    <a:pt x="17938" y="17739"/>
                  </a:lnTo>
                  <a:lnTo>
                    <a:pt x="18879" y="18644"/>
                  </a:lnTo>
                  <a:lnTo>
                    <a:pt x="18951" y="18698"/>
                  </a:lnTo>
                  <a:lnTo>
                    <a:pt x="19078" y="18680"/>
                  </a:lnTo>
                  <a:lnTo>
                    <a:pt x="19168" y="18572"/>
                  </a:lnTo>
                  <a:lnTo>
                    <a:pt x="19168" y="18427"/>
                  </a:lnTo>
                  <a:lnTo>
                    <a:pt x="19114" y="18373"/>
                  </a:lnTo>
                  <a:lnTo>
                    <a:pt x="18318" y="17594"/>
                  </a:lnTo>
                  <a:lnTo>
                    <a:pt x="16634" y="16056"/>
                  </a:lnTo>
                  <a:lnTo>
                    <a:pt x="15277" y="14970"/>
                  </a:lnTo>
                  <a:lnTo>
                    <a:pt x="14336" y="14336"/>
                  </a:lnTo>
                  <a:lnTo>
                    <a:pt x="13340" y="13793"/>
                  </a:lnTo>
                  <a:lnTo>
                    <a:pt x="12290" y="13377"/>
                  </a:lnTo>
                  <a:lnTo>
                    <a:pt x="11747" y="13214"/>
                  </a:lnTo>
                  <a:lnTo>
                    <a:pt x="11059" y="13069"/>
                  </a:lnTo>
                  <a:lnTo>
                    <a:pt x="10028" y="13033"/>
                  </a:lnTo>
                  <a:lnTo>
                    <a:pt x="9358" y="13123"/>
                  </a:lnTo>
                  <a:lnTo>
                    <a:pt x="8724" y="13323"/>
                  </a:lnTo>
                  <a:lnTo>
                    <a:pt x="8127" y="13612"/>
                  </a:lnTo>
                  <a:lnTo>
                    <a:pt x="7584" y="14029"/>
                  </a:lnTo>
                  <a:lnTo>
                    <a:pt x="7132" y="14553"/>
                  </a:lnTo>
                  <a:lnTo>
                    <a:pt x="6933" y="14879"/>
                  </a:lnTo>
                  <a:lnTo>
                    <a:pt x="6752" y="15241"/>
                  </a:lnTo>
                  <a:lnTo>
                    <a:pt x="6462" y="16001"/>
                  </a:lnTo>
                  <a:lnTo>
                    <a:pt x="6227" y="17178"/>
                  </a:lnTo>
                  <a:lnTo>
                    <a:pt x="6172" y="17992"/>
                  </a:lnTo>
                  <a:lnTo>
                    <a:pt x="6100" y="18825"/>
                  </a:lnTo>
                  <a:lnTo>
                    <a:pt x="6082" y="20128"/>
                  </a:lnTo>
                  <a:lnTo>
                    <a:pt x="6172" y="20979"/>
                  </a:lnTo>
                  <a:lnTo>
                    <a:pt x="6245" y="21395"/>
                  </a:lnTo>
                  <a:lnTo>
                    <a:pt x="6263" y="21504"/>
                  </a:lnTo>
                  <a:lnTo>
                    <a:pt x="6100" y="21757"/>
                  </a:lnTo>
                  <a:lnTo>
                    <a:pt x="5611" y="22210"/>
                  </a:lnTo>
                  <a:lnTo>
                    <a:pt x="4236" y="23187"/>
                  </a:lnTo>
                  <a:lnTo>
                    <a:pt x="3711" y="23513"/>
                  </a:lnTo>
                  <a:lnTo>
                    <a:pt x="3150" y="23911"/>
                  </a:lnTo>
                  <a:lnTo>
                    <a:pt x="2570" y="24291"/>
                  </a:lnTo>
                  <a:lnTo>
                    <a:pt x="2299" y="24436"/>
                  </a:lnTo>
                  <a:lnTo>
                    <a:pt x="2082" y="24454"/>
                  </a:lnTo>
                  <a:lnTo>
                    <a:pt x="2190" y="24129"/>
                  </a:lnTo>
                  <a:lnTo>
                    <a:pt x="2407" y="23803"/>
                  </a:lnTo>
                  <a:lnTo>
                    <a:pt x="2426" y="23748"/>
                  </a:lnTo>
                  <a:lnTo>
                    <a:pt x="2426" y="23622"/>
                  </a:lnTo>
                  <a:lnTo>
                    <a:pt x="2335" y="23531"/>
                  </a:lnTo>
                  <a:lnTo>
                    <a:pt x="2208" y="23513"/>
                  </a:lnTo>
                  <a:lnTo>
                    <a:pt x="2154" y="23549"/>
                  </a:lnTo>
                  <a:lnTo>
                    <a:pt x="1683" y="23875"/>
                  </a:lnTo>
                  <a:lnTo>
                    <a:pt x="1159" y="24110"/>
                  </a:lnTo>
                  <a:lnTo>
                    <a:pt x="1104" y="24110"/>
                  </a:lnTo>
                  <a:lnTo>
                    <a:pt x="1159" y="23929"/>
                  </a:lnTo>
                  <a:lnTo>
                    <a:pt x="1448" y="23495"/>
                  </a:lnTo>
                  <a:lnTo>
                    <a:pt x="1521" y="23386"/>
                  </a:lnTo>
                  <a:lnTo>
                    <a:pt x="1683" y="23205"/>
                  </a:lnTo>
                  <a:lnTo>
                    <a:pt x="1864" y="23042"/>
                  </a:lnTo>
                  <a:lnTo>
                    <a:pt x="1955" y="22916"/>
                  </a:lnTo>
                  <a:lnTo>
                    <a:pt x="1883" y="22753"/>
                  </a:lnTo>
                  <a:lnTo>
                    <a:pt x="1756" y="22717"/>
                  </a:lnTo>
                  <a:lnTo>
                    <a:pt x="1683" y="22717"/>
                  </a:lnTo>
                  <a:lnTo>
                    <a:pt x="1340" y="22843"/>
                  </a:lnTo>
                  <a:lnTo>
                    <a:pt x="778" y="23042"/>
                  </a:lnTo>
                  <a:lnTo>
                    <a:pt x="544" y="23065"/>
                  </a:lnTo>
                  <a:lnTo>
                    <a:pt x="544" y="23065"/>
                  </a:lnTo>
                  <a:lnTo>
                    <a:pt x="1195" y="22590"/>
                  </a:lnTo>
                  <a:lnTo>
                    <a:pt x="2444" y="21993"/>
                  </a:lnTo>
                  <a:lnTo>
                    <a:pt x="3131" y="21739"/>
                  </a:lnTo>
                  <a:lnTo>
                    <a:pt x="3222" y="21667"/>
                  </a:lnTo>
                  <a:lnTo>
                    <a:pt x="3240" y="21558"/>
                  </a:lnTo>
                  <a:lnTo>
                    <a:pt x="2896" y="20201"/>
                  </a:lnTo>
                  <a:lnTo>
                    <a:pt x="2371" y="17486"/>
                  </a:lnTo>
                  <a:lnTo>
                    <a:pt x="2118" y="14753"/>
                  </a:lnTo>
                  <a:lnTo>
                    <a:pt x="2136" y="12671"/>
                  </a:lnTo>
                  <a:lnTo>
                    <a:pt x="2245" y="11295"/>
                  </a:lnTo>
                  <a:lnTo>
                    <a:pt x="2353" y="10608"/>
                  </a:lnTo>
                  <a:lnTo>
                    <a:pt x="2570" y="9413"/>
                  </a:lnTo>
                  <a:lnTo>
                    <a:pt x="3041" y="7585"/>
                  </a:lnTo>
                  <a:lnTo>
                    <a:pt x="3457" y="6390"/>
                  </a:lnTo>
                  <a:lnTo>
                    <a:pt x="3946" y="5232"/>
                  </a:lnTo>
                  <a:lnTo>
                    <a:pt x="4561" y="4128"/>
                  </a:lnTo>
                  <a:lnTo>
                    <a:pt x="5285" y="3114"/>
                  </a:lnTo>
                  <a:lnTo>
                    <a:pt x="6118" y="2209"/>
                  </a:lnTo>
                  <a:lnTo>
                    <a:pt x="6607" y="1811"/>
                  </a:lnTo>
                  <a:lnTo>
                    <a:pt x="7095" y="1431"/>
                  </a:lnTo>
                  <a:lnTo>
                    <a:pt x="8091" y="888"/>
                  </a:lnTo>
                  <a:lnTo>
                    <a:pt x="9086" y="526"/>
                  </a:lnTo>
                  <a:lnTo>
                    <a:pt x="10100" y="363"/>
                  </a:lnTo>
                  <a:lnTo>
                    <a:pt x="11096" y="381"/>
                  </a:lnTo>
                  <a:lnTo>
                    <a:pt x="12091" y="544"/>
                  </a:lnTo>
                  <a:lnTo>
                    <a:pt x="13087" y="851"/>
                  </a:lnTo>
                  <a:lnTo>
                    <a:pt x="14064" y="1268"/>
                  </a:lnTo>
                  <a:lnTo>
                    <a:pt x="15512" y="2064"/>
                  </a:lnTo>
                  <a:lnTo>
                    <a:pt x="17358" y="3386"/>
                  </a:lnTo>
                  <a:lnTo>
                    <a:pt x="19910" y="5576"/>
                  </a:lnTo>
                  <a:lnTo>
                    <a:pt x="21395" y="6933"/>
                  </a:lnTo>
                  <a:lnTo>
                    <a:pt x="21467" y="6969"/>
                  </a:lnTo>
                  <a:lnTo>
                    <a:pt x="21594" y="6951"/>
                  </a:lnTo>
                  <a:lnTo>
                    <a:pt x="21684" y="6843"/>
                  </a:lnTo>
                  <a:lnTo>
                    <a:pt x="21684" y="6698"/>
                  </a:lnTo>
                  <a:lnTo>
                    <a:pt x="21630" y="6644"/>
                  </a:lnTo>
                  <a:lnTo>
                    <a:pt x="19965" y="5141"/>
                  </a:lnTo>
                  <a:lnTo>
                    <a:pt x="17069" y="2788"/>
                  </a:lnTo>
                  <a:lnTo>
                    <a:pt x="15512" y="1738"/>
                  </a:lnTo>
                  <a:lnTo>
                    <a:pt x="14444" y="1141"/>
                  </a:lnTo>
                  <a:lnTo>
                    <a:pt x="13358" y="652"/>
                  </a:lnTo>
                  <a:lnTo>
                    <a:pt x="12272" y="272"/>
                  </a:lnTo>
                  <a:lnTo>
                    <a:pt x="11186" y="55"/>
                  </a:lnTo>
                  <a:lnTo>
                    <a:pt x="10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3"/>
            <p:cNvSpPr/>
            <p:nvPr/>
          </p:nvSpPr>
          <p:spPr>
            <a:xfrm>
              <a:off x="7782482" y="2741615"/>
              <a:ext cx="635414" cy="851623"/>
            </a:xfrm>
            <a:custGeom>
              <a:avLst/>
              <a:gdLst/>
              <a:ahLst/>
              <a:cxnLst/>
              <a:rect l="l" t="t" r="r" b="b"/>
              <a:pathLst>
                <a:path w="20002" h="26808" extrusionOk="0">
                  <a:moveTo>
                    <a:pt x="11042" y="1"/>
                  </a:moveTo>
                  <a:lnTo>
                    <a:pt x="8888" y="200"/>
                  </a:lnTo>
                  <a:lnTo>
                    <a:pt x="5774" y="707"/>
                  </a:lnTo>
                  <a:lnTo>
                    <a:pt x="4001" y="1051"/>
                  </a:lnTo>
                  <a:lnTo>
                    <a:pt x="0" y="12345"/>
                  </a:lnTo>
                  <a:lnTo>
                    <a:pt x="1141" y="12128"/>
                  </a:lnTo>
                  <a:lnTo>
                    <a:pt x="3476" y="11675"/>
                  </a:lnTo>
                  <a:lnTo>
                    <a:pt x="5249" y="11494"/>
                  </a:lnTo>
                  <a:lnTo>
                    <a:pt x="6426" y="11458"/>
                  </a:lnTo>
                  <a:lnTo>
                    <a:pt x="7584" y="11531"/>
                  </a:lnTo>
                  <a:lnTo>
                    <a:pt x="8707" y="11748"/>
                  </a:lnTo>
                  <a:lnTo>
                    <a:pt x="9268" y="11929"/>
                  </a:lnTo>
                  <a:lnTo>
                    <a:pt x="9720" y="12092"/>
                  </a:lnTo>
                  <a:lnTo>
                    <a:pt x="10517" y="12562"/>
                  </a:lnTo>
                  <a:lnTo>
                    <a:pt x="11150" y="13142"/>
                  </a:lnTo>
                  <a:lnTo>
                    <a:pt x="11621" y="13829"/>
                  </a:lnTo>
                  <a:lnTo>
                    <a:pt x="11910" y="14571"/>
                  </a:lnTo>
                  <a:lnTo>
                    <a:pt x="12019" y="15404"/>
                  </a:lnTo>
                  <a:lnTo>
                    <a:pt x="11947" y="16255"/>
                  </a:lnTo>
                  <a:lnTo>
                    <a:pt x="11711" y="17160"/>
                  </a:lnTo>
                  <a:lnTo>
                    <a:pt x="11494" y="17594"/>
                  </a:lnTo>
                  <a:lnTo>
                    <a:pt x="11078" y="18535"/>
                  </a:lnTo>
                  <a:lnTo>
                    <a:pt x="10082" y="20219"/>
                  </a:lnTo>
                  <a:lnTo>
                    <a:pt x="9376" y="21196"/>
                  </a:lnTo>
                  <a:lnTo>
                    <a:pt x="9051" y="21540"/>
                  </a:lnTo>
                  <a:lnTo>
                    <a:pt x="9340" y="22445"/>
                  </a:lnTo>
                  <a:lnTo>
                    <a:pt x="10354" y="24943"/>
                  </a:lnTo>
                  <a:lnTo>
                    <a:pt x="10770" y="25830"/>
                  </a:lnTo>
                  <a:lnTo>
                    <a:pt x="10861" y="26011"/>
                  </a:lnTo>
                  <a:lnTo>
                    <a:pt x="11132" y="26463"/>
                  </a:lnTo>
                  <a:lnTo>
                    <a:pt x="11331" y="26626"/>
                  </a:lnTo>
                  <a:lnTo>
                    <a:pt x="11422" y="26626"/>
                  </a:lnTo>
                  <a:lnTo>
                    <a:pt x="11494" y="26554"/>
                  </a:lnTo>
                  <a:lnTo>
                    <a:pt x="11585" y="26282"/>
                  </a:lnTo>
                  <a:lnTo>
                    <a:pt x="11585" y="25757"/>
                  </a:lnTo>
                  <a:lnTo>
                    <a:pt x="11566" y="25540"/>
                  </a:lnTo>
                  <a:lnTo>
                    <a:pt x="11693" y="25830"/>
                  </a:lnTo>
                  <a:lnTo>
                    <a:pt x="12073" y="26518"/>
                  </a:lnTo>
                  <a:lnTo>
                    <a:pt x="12363" y="26807"/>
                  </a:lnTo>
                  <a:lnTo>
                    <a:pt x="12490" y="26789"/>
                  </a:lnTo>
                  <a:lnTo>
                    <a:pt x="12544" y="26753"/>
                  </a:lnTo>
                  <a:lnTo>
                    <a:pt x="12616" y="26626"/>
                  </a:lnTo>
                  <a:lnTo>
                    <a:pt x="12634" y="26282"/>
                  </a:lnTo>
                  <a:lnTo>
                    <a:pt x="12490" y="25432"/>
                  </a:lnTo>
                  <a:lnTo>
                    <a:pt x="12399" y="25106"/>
                  </a:lnTo>
                  <a:lnTo>
                    <a:pt x="12652" y="25395"/>
                  </a:lnTo>
                  <a:lnTo>
                    <a:pt x="13069" y="25938"/>
                  </a:lnTo>
                  <a:lnTo>
                    <a:pt x="13395" y="26174"/>
                  </a:lnTo>
                  <a:lnTo>
                    <a:pt x="13576" y="26210"/>
                  </a:lnTo>
                  <a:lnTo>
                    <a:pt x="13594" y="26065"/>
                  </a:lnTo>
                  <a:lnTo>
                    <a:pt x="13503" y="25721"/>
                  </a:lnTo>
                  <a:lnTo>
                    <a:pt x="13195" y="25196"/>
                  </a:lnTo>
                  <a:lnTo>
                    <a:pt x="13014" y="24943"/>
                  </a:lnTo>
                  <a:lnTo>
                    <a:pt x="12779" y="24545"/>
                  </a:lnTo>
                  <a:lnTo>
                    <a:pt x="12272" y="23658"/>
                  </a:lnTo>
                  <a:lnTo>
                    <a:pt x="11983" y="23314"/>
                  </a:lnTo>
                  <a:lnTo>
                    <a:pt x="12652" y="22680"/>
                  </a:lnTo>
                  <a:lnTo>
                    <a:pt x="13974" y="21305"/>
                  </a:lnTo>
                  <a:lnTo>
                    <a:pt x="15223" y="19857"/>
                  </a:lnTo>
                  <a:lnTo>
                    <a:pt x="16363" y="18354"/>
                  </a:lnTo>
                  <a:lnTo>
                    <a:pt x="16870" y="17576"/>
                  </a:lnTo>
                  <a:lnTo>
                    <a:pt x="17322" y="16834"/>
                  </a:lnTo>
                  <a:lnTo>
                    <a:pt x="18155" y="15205"/>
                  </a:lnTo>
                  <a:lnTo>
                    <a:pt x="18879" y="13431"/>
                  </a:lnTo>
                  <a:lnTo>
                    <a:pt x="19458" y="11585"/>
                  </a:lnTo>
                  <a:lnTo>
                    <a:pt x="19856" y="9684"/>
                  </a:lnTo>
                  <a:lnTo>
                    <a:pt x="20001" y="7784"/>
                  </a:lnTo>
                  <a:lnTo>
                    <a:pt x="19911" y="6390"/>
                  </a:lnTo>
                  <a:lnTo>
                    <a:pt x="19748" y="5485"/>
                  </a:lnTo>
                  <a:lnTo>
                    <a:pt x="19513" y="4616"/>
                  </a:lnTo>
                  <a:lnTo>
                    <a:pt x="19169" y="3766"/>
                  </a:lnTo>
                  <a:lnTo>
                    <a:pt x="18969" y="3349"/>
                  </a:lnTo>
                  <a:lnTo>
                    <a:pt x="18698" y="2897"/>
                  </a:lnTo>
                  <a:lnTo>
                    <a:pt x="18064" y="2100"/>
                  </a:lnTo>
                  <a:lnTo>
                    <a:pt x="17322" y="1467"/>
                  </a:lnTo>
                  <a:lnTo>
                    <a:pt x="16508" y="960"/>
                  </a:lnTo>
                  <a:lnTo>
                    <a:pt x="15621" y="562"/>
                  </a:lnTo>
                  <a:lnTo>
                    <a:pt x="14662" y="290"/>
                  </a:lnTo>
                  <a:lnTo>
                    <a:pt x="13159" y="37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3"/>
            <p:cNvSpPr/>
            <p:nvPr/>
          </p:nvSpPr>
          <p:spPr>
            <a:xfrm>
              <a:off x="7777304" y="2735865"/>
              <a:ext cx="646342" cy="863123"/>
            </a:xfrm>
            <a:custGeom>
              <a:avLst/>
              <a:gdLst/>
              <a:ahLst/>
              <a:cxnLst/>
              <a:rect l="l" t="t" r="r" b="b"/>
              <a:pathLst>
                <a:path w="20346" h="27170" extrusionOk="0">
                  <a:moveTo>
                    <a:pt x="11476" y="1"/>
                  </a:moveTo>
                  <a:lnTo>
                    <a:pt x="10137" y="73"/>
                  </a:lnTo>
                  <a:lnTo>
                    <a:pt x="8109" y="308"/>
                  </a:lnTo>
                  <a:lnTo>
                    <a:pt x="5449" y="797"/>
                  </a:lnTo>
                  <a:lnTo>
                    <a:pt x="4145" y="1051"/>
                  </a:lnTo>
                  <a:lnTo>
                    <a:pt x="4055" y="1069"/>
                  </a:lnTo>
                  <a:lnTo>
                    <a:pt x="3983" y="1195"/>
                  </a:lnTo>
                  <a:lnTo>
                    <a:pt x="4001" y="1322"/>
                  </a:lnTo>
                  <a:lnTo>
                    <a:pt x="4109" y="1413"/>
                  </a:lnTo>
                  <a:lnTo>
                    <a:pt x="4182" y="1413"/>
                  </a:lnTo>
                  <a:lnTo>
                    <a:pt x="6281" y="1014"/>
                  </a:lnTo>
                  <a:lnTo>
                    <a:pt x="9847" y="508"/>
                  </a:lnTo>
                  <a:lnTo>
                    <a:pt x="12254" y="399"/>
                  </a:lnTo>
                  <a:lnTo>
                    <a:pt x="13992" y="544"/>
                  </a:lnTo>
                  <a:lnTo>
                    <a:pt x="15096" y="761"/>
                  </a:lnTo>
                  <a:lnTo>
                    <a:pt x="16110" y="1105"/>
                  </a:lnTo>
                  <a:lnTo>
                    <a:pt x="17051" y="1575"/>
                  </a:lnTo>
                  <a:lnTo>
                    <a:pt x="17884" y="2209"/>
                  </a:lnTo>
                  <a:lnTo>
                    <a:pt x="18608" y="3005"/>
                  </a:lnTo>
                  <a:lnTo>
                    <a:pt x="19187" y="4001"/>
                  </a:lnTo>
                  <a:lnTo>
                    <a:pt x="19621" y="5177"/>
                  </a:lnTo>
                  <a:lnTo>
                    <a:pt x="19766" y="5847"/>
                  </a:lnTo>
                  <a:lnTo>
                    <a:pt x="19875" y="6481"/>
                  </a:lnTo>
                  <a:lnTo>
                    <a:pt x="19965" y="7730"/>
                  </a:lnTo>
                  <a:lnTo>
                    <a:pt x="19965" y="8960"/>
                  </a:lnTo>
                  <a:lnTo>
                    <a:pt x="19838" y="10191"/>
                  </a:lnTo>
                  <a:lnTo>
                    <a:pt x="19603" y="11404"/>
                  </a:lnTo>
                  <a:lnTo>
                    <a:pt x="19277" y="12580"/>
                  </a:lnTo>
                  <a:lnTo>
                    <a:pt x="18626" y="14336"/>
                  </a:lnTo>
                  <a:lnTo>
                    <a:pt x="17485" y="16581"/>
                  </a:lnTo>
                  <a:lnTo>
                    <a:pt x="16110" y="18698"/>
                  </a:lnTo>
                  <a:lnTo>
                    <a:pt x="14571" y="20671"/>
                  </a:lnTo>
                  <a:lnTo>
                    <a:pt x="12906" y="22499"/>
                  </a:lnTo>
                  <a:lnTo>
                    <a:pt x="12037" y="23350"/>
                  </a:lnTo>
                  <a:lnTo>
                    <a:pt x="12001" y="23404"/>
                  </a:lnTo>
                  <a:lnTo>
                    <a:pt x="11965" y="23531"/>
                  </a:lnTo>
                  <a:lnTo>
                    <a:pt x="12001" y="23604"/>
                  </a:lnTo>
                  <a:lnTo>
                    <a:pt x="12435" y="24147"/>
                  </a:lnTo>
                  <a:lnTo>
                    <a:pt x="13196" y="25341"/>
                  </a:lnTo>
                  <a:lnTo>
                    <a:pt x="13503" y="26059"/>
                  </a:lnTo>
                  <a:lnTo>
                    <a:pt x="13503" y="26059"/>
                  </a:lnTo>
                  <a:lnTo>
                    <a:pt x="13322" y="25920"/>
                  </a:lnTo>
                  <a:lnTo>
                    <a:pt x="12942" y="25486"/>
                  </a:lnTo>
                  <a:lnTo>
                    <a:pt x="12707" y="25178"/>
                  </a:lnTo>
                  <a:lnTo>
                    <a:pt x="12616" y="25106"/>
                  </a:lnTo>
                  <a:lnTo>
                    <a:pt x="12435" y="25160"/>
                  </a:lnTo>
                  <a:lnTo>
                    <a:pt x="12381" y="25251"/>
                  </a:lnTo>
                  <a:lnTo>
                    <a:pt x="12381" y="25323"/>
                  </a:lnTo>
                  <a:lnTo>
                    <a:pt x="12453" y="25576"/>
                  </a:lnTo>
                  <a:lnTo>
                    <a:pt x="12508" y="25848"/>
                  </a:lnTo>
                  <a:lnTo>
                    <a:pt x="12526" y="25975"/>
                  </a:lnTo>
                  <a:lnTo>
                    <a:pt x="12508" y="26481"/>
                  </a:lnTo>
                  <a:lnTo>
                    <a:pt x="12472" y="26681"/>
                  </a:lnTo>
                  <a:lnTo>
                    <a:pt x="12435" y="26644"/>
                  </a:lnTo>
                  <a:lnTo>
                    <a:pt x="12146" y="26156"/>
                  </a:lnTo>
                  <a:lnTo>
                    <a:pt x="11892" y="25649"/>
                  </a:lnTo>
                  <a:lnTo>
                    <a:pt x="11856" y="25576"/>
                  </a:lnTo>
                  <a:lnTo>
                    <a:pt x="11748" y="25522"/>
                  </a:lnTo>
                  <a:lnTo>
                    <a:pt x="11621" y="25558"/>
                  </a:lnTo>
                  <a:lnTo>
                    <a:pt x="11548" y="25667"/>
                  </a:lnTo>
                  <a:lnTo>
                    <a:pt x="11548" y="25739"/>
                  </a:lnTo>
                  <a:lnTo>
                    <a:pt x="11530" y="25848"/>
                  </a:lnTo>
                  <a:lnTo>
                    <a:pt x="11476" y="26300"/>
                  </a:lnTo>
                  <a:lnTo>
                    <a:pt x="11386" y="26445"/>
                  </a:lnTo>
                  <a:lnTo>
                    <a:pt x="11331" y="26391"/>
                  </a:lnTo>
                  <a:lnTo>
                    <a:pt x="11168" y="26083"/>
                  </a:lnTo>
                  <a:lnTo>
                    <a:pt x="11005" y="25757"/>
                  </a:lnTo>
                  <a:lnTo>
                    <a:pt x="10662" y="24997"/>
                  </a:lnTo>
                  <a:lnTo>
                    <a:pt x="10336" y="24237"/>
                  </a:lnTo>
                  <a:lnTo>
                    <a:pt x="9992" y="23386"/>
                  </a:lnTo>
                  <a:lnTo>
                    <a:pt x="9684" y="22536"/>
                  </a:lnTo>
                  <a:lnTo>
                    <a:pt x="9521" y="22119"/>
                  </a:lnTo>
                  <a:lnTo>
                    <a:pt x="9612" y="21613"/>
                  </a:lnTo>
                  <a:lnTo>
                    <a:pt x="9865" y="21250"/>
                  </a:lnTo>
                  <a:lnTo>
                    <a:pt x="10300" y="20671"/>
                  </a:lnTo>
                  <a:lnTo>
                    <a:pt x="11205" y="19296"/>
                  </a:lnTo>
                  <a:lnTo>
                    <a:pt x="11947" y="17811"/>
                  </a:lnTo>
                  <a:lnTo>
                    <a:pt x="12291" y="16653"/>
                  </a:lnTo>
                  <a:lnTo>
                    <a:pt x="12363" y="15875"/>
                  </a:lnTo>
                  <a:lnTo>
                    <a:pt x="12345" y="15513"/>
                  </a:lnTo>
                  <a:lnTo>
                    <a:pt x="12291" y="14988"/>
                  </a:lnTo>
                  <a:lnTo>
                    <a:pt x="12037" y="14083"/>
                  </a:lnTo>
                  <a:lnTo>
                    <a:pt x="11621" y="13341"/>
                  </a:lnTo>
                  <a:lnTo>
                    <a:pt x="11078" y="12743"/>
                  </a:lnTo>
                  <a:lnTo>
                    <a:pt x="10408" y="12273"/>
                  </a:lnTo>
                  <a:lnTo>
                    <a:pt x="9648" y="11929"/>
                  </a:lnTo>
                  <a:lnTo>
                    <a:pt x="8797" y="11694"/>
                  </a:lnTo>
                  <a:lnTo>
                    <a:pt x="7892" y="11549"/>
                  </a:lnTo>
                  <a:lnTo>
                    <a:pt x="6444" y="11476"/>
                  </a:lnTo>
                  <a:lnTo>
                    <a:pt x="4453" y="11603"/>
                  </a:lnTo>
                  <a:lnTo>
                    <a:pt x="1611" y="12037"/>
                  </a:lnTo>
                  <a:lnTo>
                    <a:pt x="145" y="12345"/>
                  </a:lnTo>
                  <a:lnTo>
                    <a:pt x="73" y="12381"/>
                  </a:lnTo>
                  <a:lnTo>
                    <a:pt x="0" y="12490"/>
                  </a:lnTo>
                  <a:lnTo>
                    <a:pt x="19" y="12635"/>
                  </a:lnTo>
                  <a:lnTo>
                    <a:pt x="109" y="12725"/>
                  </a:lnTo>
                  <a:lnTo>
                    <a:pt x="200" y="12707"/>
                  </a:lnTo>
                  <a:lnTo>
                    <a:pt x="1539" y="12436"/>
                  </a:lnTo>
                  <a:lnTo>
                    <a:pt x="3566" y="12056"/>
                  </a:lnTo>
                  <a:lnTo>
                    <a:pt x="4942" y="11875"/>
                  </a:lnTo>
                  <a:lnTo>
                    <a:pt x="5630" y="11838"/>
                  </a:lnTo>
                  <a:lnTo>
                    <a:pt x="6336" y="11820"/>
                  </a:lnTo>
                  <a:lnTo>
                    <a:pt x="7874" y="11893"/>
                  </a:lnTo>
                  <a:lnTo>
                    <a:pt x="9014" y="12128"/>
                  </a:lnTo>
                  <a:lnTo>
                    <a:pt x="9720" y="12381"/>
                  </a:lnTo>
                  <a:lnTo>
                    <a:pt x="10372" y="12725"/>
                  </a:lnTo>
                  <a:lnTo>
                    <a:pt x="10951" y="13196"/>
                  </a:lnTo>
                  <a:lnTo>
                    <a:pt x="11186" y="13467"/>
                  </a:lnTo>
                  <a:lnTo>
                    <a:pt x="11386" y="13739"/>
                  </a:lnTo>
                  <a:lnTo>
                    <a:pt x="11675" y="14264"/>
                  </a:lnTo>
                  <a:lnTo>
                    <a:pt x="11856" y="14807"/>
                  </a:lnTo>
                  <a:lnTo>
                    <a:pt x="11947" y="15368"/>
                  </a:lnTo>
                  <a:lnTo>
                    <a:pt x="11929" y="16219"/>
                  </a:lnTo>
                  <a:lnTo>
                    <a:pt x="11639" y="17359"/>
                  </a:lnTo>
                  <a:lnTo>
                    <a:pt x="11404" y="17920"/>
                  </a:lnTo>
                  <a:lnTo>
                    <a:pt x="10933" y="18897"/>
                  </a:lnTo>
                  <a:lnTo>
                    <a:pt x="10100" y="20327"/>
                  </a:lnTo>
                  <a:lnTo>
                    <a:pt x="9449" y="21214"/>
                  </a:lnTo>
                  <a:lnTo>
                    <a:pt x="9069" y="21594"/>
                  </a:lnTo>
                  <a:lnTo>
                    <a:pt x="9033" y="21685"/>
                  </a:lnTo>
                  <a:lnTo>
                    <a:pt x="9051" y="21775"/>
                  </a:lnTo>
                  <a:lnTo>
                    <a:pt x="9413" y="22970"/>
                  </a:lnTo>
                  <a:lnTo>
                    <a:pt x="10082" y="24744"/>
                  </a:lnTo>
                  <a:lnTo>
                    <a:pt x="10625" y="25884"/>
                  </a:lnTo>
                  <a:lnTo>
                    <a:pt x="10933" y="26409"/>
                  </a:lnTo>
                  <a:lnTo>
                    <a:pt x="11060" y="26626"/>
                  </a:lnTo>
                  <a:lnTo>
                    <a:pt x="11295" y="26880"/>
                  </a:lnTo>
                  <a:lnTo>
                    <a:pt x="11476" y="26952"/>
                  </a:lnTo>
                  <a:lnTo>
                    <a:pt x="11639" y="26898"/>
                  </a:lnTo>
                  <a:lnTo>
                    <a:pt x="11802" y="26608"/>
                  </a:lnTo>
                  <a:lnTo>
                    <a:pt x="11842" y="26385"/>
                  </a:lnTo>
                  <a:lnTo>
                    <a:pt x="11842" y="26385"/>
                  </a:lnTo>
                  <a:lnTo>
                    <a:pt x="12146" y="26916"/>
                  </a:lnTo>
                  <a:lnTo>
                    <a:pt x="12417" y="27133"/>
                  </a:lnTo>
                  <a:lnTo>
                    <a:pt x="12616" y="27169"/>
                  </a:lnTo>
                  <a:lnTo>
                    <a:pt x="12725" y="27151"/>
                  </a:lnTo>
                  <a:lnTo>
                    <a:pt x="12815" y="27097"/>
                  </a:lnTo>
                  <a:lnTo>
                    <a:pt x="12960" y="26916"/>
                  </a:lnTo>
                  <a:lnTo>
                    <a:pt x="13015" y="26554"/>
                  </a:lnTo>
                  <a:lnTo>
                    <a:pt x="12925" y="26008"/>
                  </a:lnTo>
                  <a:lnTo>
                    <a:pt x="13105" y="26228"/>
                  </a:lnTo>
                  <a:lnTo>
                    <a:pt x="13449" y="26481"/>
                  </a:lnTo>
                  <a:lnTo>
                    <a:pt x="13666" y="26554"/>
                  </a:lnTo>
                  <a:lnTo>
                    <a:pt x="13775" y="26572"/>
                  </a:lnTo>
                  <a:lnTo>
                    <a:pt x="13901" y="26463"/>
                  </a:lnTo>
                  <a:lnTo>
                    <a:pt x="13920" y="26373"/>
                  </a:lnTo>
                  <a:lnTo>
                    <a:pt x="13901" y="26083"/>
                  </a:lnTo>
                  <a:lnTo>
                    <a:pt x="13684" y="25504"/>
                  </a:lnTo>
                  <a:lnTo>
                    <a:pt x="13177" y="24708"/>
                  </a:lnTo>
                  <a:lnTo>
                    <a:pt x="12870" y="24201"/>
                  </a:lnTo>
                  <a:lnTo>
                    <a:pt x="12725" y="24020"/>
                  </a:lnTo>
                  <a:lnTo>
                    <a:pt x="12508" y="23658"/>
                  </a:lnTo>
                  <a:lnTo>
                    <a:pt x="12508" y="23423"/>
                  </a:lnTo>
                  <a:lnTo>
                    <a:pt x="12598" y="23314"/>
                  </a:lnTo>
                  <a:lnTo>
                    <a:pt x="13177" y="22735"/>
                  </a:lnTo>
                  <a:lnTo>
                    <a:pt x="13757" y="22137"/>
                  </a:lnTo>
                  <a:lnTo>
                    <a:pt x="14843" y="20961"/>
                  </a:lnTo>
                  <a:lnTo>
                    <a:pt x="16345" y="19097"/>
                  </a:lnTo>
                  <a:lnTo>
                    <a:pt x="17250" y="17775"/>
                  </a:lnTo>
                  <a:lnTo>
                    <a:pt x="17648" y="17087"/>
                  </a:lnTo>
                  <a:lnTo>
                    <a:pt x="18264" y="15947"/>
                  </a:lnTo>
                  <a:lnTo>
                    <a:pt x="19313" y="13504"/>
                  </a:lnTo>
                  <a:lnTo>
                    <a:pt x="19893" y="11585"/>
                  </a:lnTo>
                  <a:lnTo>
                    <a:pt x="20164" y="10282"/>
                  </a:lnTo>
                  <a:lnTo>
                    <a:pt x="20309" y="8978"/>
                  </a:lnTo>
                  <a:lnTo>
                    <a:pt x="20345" y="7675"/>
                  </a:lnTo>
                  <a:lnTo>
                    <a:pt x="20291" y="7024"/>
                  </a:lnTo>
                  <a:lnTo>
                    <a:pt x="20219" y="6408"/>
                  </a:lnTo>
                  <a:lnTo>
                    <a:pt x="19965" y="5232"/>
                  </a:lnTo>
                  <a:lnTo>
                    <a:pt x="19567" y="4128"/>
                  </a:lnTo>
                  <a:lnTo>
                    <a:pt x="19042" y="3132"/>
                  </a:lnTo>
                  <a:lnTo>
                    <a:pt x="18354" y="2245"/>
                  </a:lnTo>
                  <a:lnTo>
                    <a:pt x="17522" y="1485"/>
                  </a:lnTo>
                  <a:lnTo>
                    <a:pt x="16562" y="888"/>
                  </a:lnTo>
                  <a:lnTo>
                    <a:pt x="15440" y="435"/>
                  </a:lnTo>
                  <a:lnTo>
                    <a:pt x="14825" y="290"/>
                  </a:lnTo>
                  <a:lnTo>
                    <a:pt x="14155" y="164"/>
                  </a:lnTo>
                  <a:lnTo>
                    <a:pt x="12815" y="19"/>
                  </a:lnTo>
                  <a:lnTo>
                    <a:pt x="11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6" name="Google Shape;2876;p63"/>
          <p:cNvGrpSpPr/>
          <p:nvPr/>
        </p:nvGrpSpPr>
        <p:grpSpPr>
          <a:xfrm rot="7532500">
            <a:off x="7213309" y="716145"/>
            <a:ext cx="821810" cy="1146463"/>
            <a:chOff x="1632890" y="1570257"/>
            <a:chExt cx="821803" cy="1146453"/>
          </a:xfrm>
        </p:grpSpPr>
        <p:grpSp>
          <p:nvGrpSpPr>
            <p:cNvPr id="2877" name="Google Shape;2877;p63"/>
            <p:cNvGrpSpPr/>
            <p:nvPr/>
          </p:nvGrpSpPr>
          <p:grpSpPr>
            <a:xfrm>
              <a:off x="1632890" y="1860398"/>
              <a:ext cx="244959" cy="232347"/>
              <a:chOff x="4319252" y="2889398"/>
              <a:chExt cx="244959" cy="232347"/>
            </a:xfrm>
          </p:grpSpPr>
          <p:sp>
            <p:nvSpPr>
              <p:cNvPr id="2878" name="Google Shape;2878;p63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3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63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1" name="Google Shape;2881;p63"/>
            <p:cNvGrpSpPr/>
            <p:nvPr/>
          </p:nvGrpSpPr>
          <p:grpSpPr>
            <a:xfrm rot="1089028">
              <a:off x="1977331" y="2440463"/>
              <a:ext cx="232909" cy="246092"/>
              <a:chOff x="3996082" y="3436815"/>
              <a:chExt cx="232919" cy="246103"/>
            </a:xfrm>
          </p:grpSpPr>
          <p:sp>
            <p:nvSpPr>
              <p:cNvPr id="2882" name="Google Shape;2882;p63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3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63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5" name="Google Shape;2885;p63"/>
            <p:cNvGrpSpPr/>
            <p:nvPr/>
          </p:nvGrpSpPr>
          <p:grpSpPr>
            <a:xfrm>
              <a:off x="2210877" y="1570257"/>
              <a:ext cx="243816" cy="224279"/>
              <a:chOff x="3891439" y="3145857"/>
              <a:chExt cx="243816" cy="224279"/>
            </a:xfrm>
          </p:grpSpPr>
          <p:sp>
            <p:nvSpPr>
              <p:cNvPr id="2886" name="Google Shape;2886;p63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63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63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9" name="Google Shape;2889;p63"/>
          <p:cNvGrpSpPr/>
          <p:nvPr/>
        </p:nvGrpSpPr>
        <p:grpSpPr>
          <a:xfrm rot="4705022">
            <a:off x="4224848" y="3346037"/>
            <a:ext cx="693640" cy="581489"/>
            <a:chOff x="6553095" y="2998886"/>
            <a:chExt cx="693594" cy="581450"/>
          </a:xfrm>
        </p:grpSpPr>
        <p:grpSp>
          <p:nvGrpSpPr>
            <p:cNvPr id="2890" name="Google Shape;2890;p63"/>
            <p:cNvGrpSpPr/>
            <p:nvPr/>
          </p:nvGrpSpPr>
          <p:grpSpPr>
            <a:xfrm>
              <a:off x="7021839" y="2998886"/>
              <a:ext cx="224850" cy="211032"/>
              <a:chOff x="4373289" y="3282711"/>
              <a:chExt cx="224850" cy="211032"/>
            </a:xfrm>
          </p:grpSpPr>
          <p:sp>
            <p:nvSpPr>
              <p:cNvPr id="2891" name="Google Shape;2891;p63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63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3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4" name="Google Shape;2894;p63"/>
            <p:cNvGrpSpPr/>
            <p:nvPr/>
          </p:nvGrpSpPr>
          <p:grpSpPr>
            <a:xfrm rot="1487037">
              <a:off x="6590514" y="3307344"/>
              <a:ext cx="244961" cy="232349"/>
              <a:chOff x="4319252" y="2889398"/>
              <a:chExt cx="244959" cy="232347"/>
            </a:xfrm>
          </p:grpSpPr>
          <p:sp>
            <p:nvSpPr>
              <p:cNvPr id="2895" name="Google Shape;2895;p63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3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3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8" name="Google Shape;2898;p63"/>
          <p:cNvGrpSpPr/>
          <p:nvPr/>
        </p:nvGrpSpPr>
        <p:grpSpPr>
          <a:xfrm>
            <a:off x="1298138" y="1232710"/>
            <a:ext cx="6184697" cy="3959597"/>
            <a:chOff x="2952125" y="1359150"/>
            <a:chExt cx="3229775" cy="2270400"/>
          </a:xfrm>
        </p:grpSpPr>
        <p:pic>
          <p:nvPicPr>
            <p:cNvPr id="2899" name="Google Shape;2899;p63"/>
            <p:cNvPicPr preferRelativeResize="0"/>
            <p:nvPr/>
          </p:nvPicPr>
          <p:blipFill rotWithShape="1">
            <a:blip r:embed="rId5">
              <a:alphaModFix/>
            </a:blip>
            <a:srcRect t="17525"/>
            <a:stretch/>
          </p:blipFill>
          <p:spPr>
            <a:xfrm>
              <a:off x="2976550" y="1412375"/>
              <a:ext cx="3172424" cy="1743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0" name="Google Shape;2900;p63"/>
            <p:cNvGrpSpPr/>
            <p:nvPr/>
          </p:nvGrpSpPr>
          <p:grpSpPr>
            <a:xfrm>
              <a:off x="2952125" y="1359150"/>
              <a:ext cx="3229775" cy="2270400"/>
              <a:chOff x="2952125" y="1359150"/>
              <a:chExt cx="3229775" cy="2270400"/>
            </a:xfrm>
          </p:grpSpPr>
          <p:sp>
            <p:nvSpPr>
              <p:cNvPr id="2901" name="Google Shape;2901;p63"/>
              <p:cNvSpPr/>
              <p:nvPr/>
            </p:nvSpPr>
            <p:spPr>
              <a:xfrm>
                <a:off x="4178625" y="3232400"/>
                <a:ext cx="842550" cy="397150"/>
              </a:xfrm>
              <a:custGeom>
                <a:avLst/>
                <a:gdLst/>
                <a:ahLst/>
                <a:cxnLst/>
                <a:rect l="l" t="t" r="r" b="b"/>
                <a:pathLst>
                  <a:path w="33702" h="15886" extrusionOk="0">
                    <a:moveTo>
                      <a:pt x="3621" y="0"/>
                    </a:moveTo>
                    <a:lnTo>
                      <a:pt x="2903" y="3158"/>
                    </a:lnTo>
                    <a:lnTo>
                      <a:pt x="1" y="15886"/>
                    </a:lnTo>
                    <a:lnTo>
                      <a:pt x="33702" y="15886"/>
                    </a:lnTo>
                    <a:lnTo>
                      <a:pt x="30815" y="3158"/>
                    </a:lnTo>
                    <a:lnTo>
                      <a:pt x="3009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3"/>
              <p:cNvSpPr/>
              <p:nvPr/>
            </p:nvSpPr>
            <p:spPr>
              <a:xfrm>
                <a:off x="4251200" y="3232400"/>
                <a:ext cx="6978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912" h="3159" extrusionOk="0">
                    <a:moveTo>
                      <a:pt x="718" y="0"/>
                    </a:moveTo>
                    <a:lnTo>
                      <a:pt x="0" y="3158"/>
                    </a:lnTo>
                    <a:lnTo>
                      <a:pt x="27912" y="3158"/>
                    </a:lnTo>
                    <a:lnTo>
                      <a:pt x="27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63"/>
              <p:cNvSpPr/>
              <p:nvPr/>
            </p:nvSpPr>
            <p:spPr>
              <a:xfrm>
                <a:off x="3946575" y="3516300"/>
                <a:ext cx="1307075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52283" h="4530" extrusionOk="0">
                    <a:moveTo>
                      <a:pt x="1754" y="0"/>
                    </a:moveTo>
                    <a:lnTo>
                      <a:pt x="1388" y="32"/>
                    </a:lnTo>
                    <a:lnTo>
                      <a:pt x="766" y="287"/>
                    </a:lnTo>
                    <a:lnTo>
                      <a:pt x="287" y="766"/>
                    </a:lnTo>
                    <a:lnTo>
                      <a:pt x="16" y="1388"/>
                    </a:lnTo>
                    <a:lnTo>
                      <a:pt x="0" y="1755"/>
                    </a:lnTo>
                    <a:lnTo>
                      <a:pt x="0" y="2776"/>
                    </a:lnTo>
                    <a:lnTo>
                      <a:pt x="16" y="3142"/>
                    </a:lnTo>
                    <a:lnTo>
                      <a:pt x="287" y="3764"/>
                    </a:lnTo>
                    <a:lnTo>
                      <a:pt x="766" y="4243"/>
                    </a:lnTo>
                    <a:lnTo>
                      <a:pt x="1388" y="4498"/>
                    </a:lnTo>
                    <a:lnTo>
                      <a:pt x="1754" y="4530"/>
                    </a:lnTo>
                    <a:lnTo>
                      <a:pt x="50528" y="4530"/>
                    </a:lnTo>
                    <a:lnTo>
                      <a:pt x="50895" y="4498"/>
                    </a:lnTo>
                    <a:lnTo>
                      <a:pt x="51517" y="4243"/>
                    </a:lnTo>
                    <a:lnTo>
                      <a:pt x="51995" y="3764"/>
                    </a:lnTo>
                    <a:lnTo>
                      <a:pt x="52250" y="3142"/>
                    </a:lnTo>
                    <a:lnTo>
                      <a:pt x="52282" y="2776"/>
                    </a:lnTo>
                    <a:lnTo>
                      <a:pt x="52282" y="1755"/>
                    </a:lnTo>
                    <a:lnTo>
                      <a:pt x="52250" y="1388"/>
                    </a:lnTo>
                    <a:lnTo>
                      <a:pt x="51995" y="766"/>
                    </a:lnTo>
                    <a:lnTo>
                      <a:pt x="51517" y="287"/>
                    </a:lnTo>
                    <a:lnTo>
                      <a:pt x="50895" y="32"/>
                    </a:lnTo>
                    <a:lnTo>
                      <a:pt x="50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3"/>
              <p:cNvSpPr/>
              <p:nvPr/>
            </p:nvSpPr>
            <p:spPr>
              <a:xfrm>
                <a:off x="3946575" y="3516300"/>
                <a:ext cx="1307075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52283" h="3558" extrusionOk="0">
                    <a:moveTo>
                      <a:pt x="1754" y="0"/>
                    </a:moveTo>
                    <a:lnTo>
                      <a:pt x="1388" y="32"/>
                    </a:lnTo>
                    <a:lnTo>
                      <a:pt x="766" y="287"/>
                    </a:lnTo>
                    <a:lnTo>
                      <a:pt x="287" y="766"/>
                    </a:lnTo>
                    <a:lnTo>
                      <a:pt x="16" y="1388"/>
                    </a:lnTo>
                    <a:lnTo>
                      <a:pt x="0" y="1755"/>
                    </a:lnTo>
                    <a:lnTo>
                      <a:pt x="0" y="1803"/>
                    </a:lnTo>
                    <a:lnTo>
                      <a:pt x="16" y="2153"/>
                    </a:lnTo>
                    <a:lnTo>
                      <a:pt x="287" y="2791"/>
                    </a:lnTo>
                    <a:lnTo>
                      <a:pt x="766" y="3254"/>
                    </a:lnTo>
                    <a:lnTo>
                      <a:pt x="1388" y="3525"/>
                    </a:lnTo>
                    <a:lnTo>
                      <a:pt x="1754" y="3557"/>
                    </a:lnTo>
                    <a:lnTo>
                      <a:pt x="50528" y="3557"/>
                    </a:lnTo>
                    <a:lnTo>
                      <a:pt x="50895" y="3525"/>
                    </a:lnTo>
                    <a:lnTo>
                      <a:pt x="51517" y="3254"/>
                    </a:lnTo>
                    <a:lnTo>
                      <a:pt x="51995" y="2791"/>
                    </a:lnTo>
                    <a:lnTo>
                      <a:pt x="52250" y="2153"/>
                    </a:lnTo>
                    <a:lnTo>
                      <a:pt x="52282" y="1803"/>
                    </a:lnTo>
                    <a:lnTo>
                      <a:pt x="52282" y="1755"/>
                    </a:lnTo>
                    <a:lnTo>
                      <a:pt x="52250" y="1388"/>
                    </a:lnTo>
                    <a:lnTo>
                      <a:pt x="51995" y="766"/>
                    </a:lnTo>
                    <a:lnTo>
                      <a:pt x="51517" y="287"/>
                    </a:lnTo>
                    <a:lnTo>
                      <a:pt x="50895" y="32"/>
                    </a:lnTo>
                    <a:lnTo>
                      <a:pt x="5052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3"/>
              <p:cNvSpPr/>
              <p:nvPr/>
            </p:nvSpPr>
            <p:spPr>
              <a:xfrm>
                <a:off x="2952125" y="1359150"/>
                <a:ext cx="3229775" cy="1899200"/>
              </a:xfrm>
              <a:custGeom>
                <a:avLst/>
                <a:gdLst/>
                <a:ahLst/>
                <a:cxnLst/>
                <a:rect l="l" t="t" r="r" b="b"/>
                <a:pathLst>
                  <a:path w="129191" h="75968" extrusionOk="0">
                    <a:moveTo>
                      <a:pt x="124166" y="3063"/>
                    </a:moveTo>
                    <a:lnTo>
                      <a:pt x="124454" y="3079"/>
                    </a:lnTo>
                    <a:lnTo>
                      <a:pt x="124996" y="3190"/>
                    </a:lnTo>
                    <a:lnTo>
                      <a:pt x="125506" y="3398"/>
                    </a:lnTo>
                    <a:lnTo>
                      <a:pt x="125953" y="3701"/>
                    </a:lnTo>
                    <a:lnTo>
                      <a:pt x="126320" y="4067"/>
                    </a:lnTo>
                    <a:lnTo>
                      <a:pt x="126623" y="4514"/>
                    </a:lnTo>
                    <a:lnTo>
                      <a:pt x="126846" y="5024"/>
                    </a:lnTo>
                    <a:lnTo>
                      <a:pt x="126958" y="5567"/>
                    </a:lnTo>
                    <a:lnTo>
                      <a:pt x="126958" y="5854"/>
                    </a:lnTo>
                    <a:lnTo>
                      <a:pt x="126958" y="60959"/>
                    </a:lnTo>
                    <a:lnTo>
                      <a:pt x="126958" y="61246"/>
                    </a:lnTo>
                    <a:lnTo>
                      <a:pt x="126846" y="61788"/>
                    </a:lnTo>
                    <a:lnTo>
                      <a:pt x="126623" y="62283"/>
                    </a:lnTo>
                    <a:lnTo>
                      <a:pt x="126320" y="62729"/>
                    </a:lnTo>
                    <a:lnTo>
                      <a:pt x="125953" y="63112"/>
                    </a:lnTo>
                    <a:lnTo>
                      <a:pt x="125506" y="63415"/>
                    </a:lnTo>
                    <a:lnTo>
                      <a:pt x="124996" y="63622"/>
                    </a:lnTo>
                    <a:lnTo>
                      <a:pt x="124454" y="63734"/>
                    </a:lnTo>
                    <a:lnTo>
                      <a:pt x="124166" y="63750"/>
                    </a:lnTo>
                    <a:lnTo>
                      <a:pt x="5024" y="63750"/>
                    </a:lnTo>
                    <a:lnTo>
                      <a:pt x="4753" y="63734"/>
                    </a:lnTo>
                    <a:lnTo>
                      <a:pt x="4195" y="63622"/>
                    </a:lnTo>
                    <a:lnTo>
                      <a:pt x="3700" y="63415"/>
                    </a:lnTo>
                    <a:lnTo>
                      <a:pt x="3254" y="63112"/>
                    </a:lnTo>
                    <a:lnTo>
                      <a:pt x="2871" y="62729"/>
                    </a:lnTo>
                    <a:lnTo>
                      <a:pt x="2568" y="62283"/>
                    </a:lnTo>
                    <a:lnTo>
                      <a:pt x="2361" y="61788"/>
                    </a:lnTo>
                    <a:lnTo>
                      <a:pt x="2249" y="61246"/>
                    </a:lnTo>
                    <a:lnTo>
                      <a:pt x="2233" y="60959"/>
                    </a:lnTo>
                    <a:lnTo>
                      <a:pt x="2233" y="5854"/>
                    </a:lnTo>
                    <a:lnTo>
                      <a:pt x="2249" y="5567"/>
                    </a:lnTo>
                    <a:lnTo>
                      <a:pt x="2361" y="5024"/>
                    </a:lnTo>
                    <a:lnTo>
                      <a:pt x="2568" y="4514"/>
                    </a:lnTo>
                    <a:lnTo>
                      <a:pt x="2871" y="4067"/>
                    </a:lnTo>
                    <a:lnTo>
                      <a:pt x="3254" y="3701"/>
                    </a:lnTo>
                    <a:lnTo>
                      <a:pt x="3700" y="3398"/>
                    </a:lnTo>
                    <a:lnTo>
                      <a:pt x="4195" y="3190"/>
                    </a:lnTo>
                    <a:lnTo>
                      <a:pt x="4753" y="3079"/>
                    </a:lnTo>
                    <a:lnTo>
                      <a:pt x="5024" y="3063"/>
                    </a:lnTo>
                    <a:close/>
                    <a:moveTo>
                      <a:pt x="4386" y="0"/>
                    </a:moveTo>
                    <a:lnTo>
                      <a:pt x="3940" y="16"/>
                    </a:lnTo>
                    <a:lnTo>
                      <a:pt x="3078" y="192"/>
                    </a:lnTo>
                    <a:lnTo>
                      <a:pt x="2297" y="527"/>
                    </a:lnTo>
                    <a:lnTo>
                      <a:pt x="1595" y="989"/>
                    </a:lnTo>
                    <a:lnTo>
                      <a:pt x="1005" y="1595"/>
                    </a:lnTo>
                    <a:lnTo>
                      <a:pt x="526" y="2297"/>
                    </a:lnTo>
                    <a:lnTo>
                      <a:pt x="192" y="3079"/>
                    </a:lnTo>
                    <a:lnTo>
                      <a:pt x="16" y="3940"/>
                    </a:lnTo>
                    <a:lnTo>
                      <a:pt x="0" y="4386"/>
                    </a:lnTo>
                    <a:lnTo>
                      <a:pt x="0" y="71581"/>
                    </a:lnTo>
                    <a:lnTo>
                      <a:pt x="16" y="72044"/>
                    </a:lnTo>
                    <a:lnTo>
                      <a:pt x="192" y="72889"/>
                    </a:lnTo>
                    <a:lnTo>
                      <a:pt x="526" y="73686"/>
                    </a:lnTo>
                    <a:lnTo>
                      <a:pt x="1005" y="74372"/>
                    </a:lnTo>
                    <a:lnTo>
                      <a:pt x="1595" y="74978"/>
                    </a:lnTo>
                    <a:lnTo>
                      <a:pt x="2297" y="75441"/>
                    </a:lnTo>
                    <a:lnTo>
                      <a:pt x="3078" y="75776"/>
                    </a:lnTo>
                    <a:lnTo>
                      <a:pt x="3940" y="75951"/>
                    </a:lnTo>
                    <a:lnTo>
                      <a:pt x="4386" y="75967"/>
                    </a:lnTo>
                    <a:lnTo>
                      <a:pt x="124820" y="75967"/>
                    </a:lnTo>
                    <a:lnTo>
                      <a:pt x="125267" y="75951"/>
                    </a:lnTo>
                    <a:lnTo>
                      <a:pt x="126128" y="75776"/>
                    </a:lnTo>
                    <a:lnTo>
                      <a:pt x="126910" y="75441"/>
                    </a:lnTo>
                    <a:lnTo>
                      <a:pt x="127612" y="74978"/>
                    </a:lnTo>
                    <a:lnTo>
                      <a:pt x="128202" y="74372"/>
                    </a:lnTo>
                    <a:lnTo>
                      <a:pt x="128680" y="73686"/>
                    </a:lnTo>
                    <a:lnTo>
                      <a:pt x="128999" y="72889"/>
                    </a:lnTo>
                    <a:lnTo>
                      <a:pt x="129175" y="72044"/>
                    </a:lnTo>
                    <a:lnTo>
                      <a:pt x="129191" y="71581"/>
                    </a:lnTo>
                    <a:lnTo>
                      <a:pt x="129191" y="4386"/>
                    </a:lnTo>
                    <a:lnTo>
                      <a:pt x="129175" y="3940"/>
                    </a:lnTo>
                    <a:lnTo>
                      <a:pt x="128999" y="3079"/>
                    </a:lnTo>
                    <a:lnTo>
                      <a:pt x="128680" y="2297"/>
                    </a:lnTo>
                    <a:lnTo>
                      <a:pt x="128202" y="1595"/>
                    </a:lnTo>
                    <a:lnTo>
                      <a:pt x="127612" y="989"/>
                    </a:lnTo>
                    <a:lnTo>
                      <a:pt x="126910" y="527"/>
                    </a:lnTo>
                    <a:lnTo>
                      <a:pt x="126128" y="192"/>
                    </a:lnTo>
                    <a:lnTo>
                      <a:pt x="125267" y="16"/>
                    </a:lnTo>
                    <a:lnTo>
                      <a:pt x="12482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B05FC84-B512-50FD-7B27-3FFC46F8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900" y="435082"/>
            <a:ext cx="3672300" cy="482700"/>
          </a:xfrm>
        </p:spPr>
        <p:txBody>
          <a:bodyPr/>
          <a:lstStyle/>
          <a:p>
            <a:r>
              <a:rPr lang="en-US" dirty="0"/>
              <a:t>Product</a:t>
            </a:r>
          </a:p>
        </p:txBody>
      </p:sp>
      <p:pic>
        <p:nvPicPr>
          <p:cNvPr id="8" name="jgxtmk_1">
            <a:hlinkClick r:id="" action="ppaction://media"/>
            <a:extLst>
              <a:ext uri="{FF2B5EF4-FFF2-40B4-BE49-F238E27FC236}">
                <a16:creationId xmlns:a16="http://schemas.microsoft.com/office/drawing/2014/main" id="{35FDFFB2-04AA-5847-6043-60893E67F4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87519" y="1317410"/>
            <a:ext cx="6023265" cy="2768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grpSp>
        <p:nvGrpSpPr>
          <p:cNvPr id="9" name="Google Shape;4167;p81">
            <a:extLst>
              <a:ext uri="{FF2B5EF4-FFF2-40B4-BE49-F238E27FC236}">
                <a16:creationId xmlns:a16="http://schemas.microsoft.com/office/drawing/2014/main" id="{A68151E5-0408-D685-4839-B8D060F55AFC}"/>
              </a:ext>
            </a:extLst>
          </p:cNvPr>
          <p:cNvGrpSpPr/>
          <p:nvPr/>
        </p:nvGrpSpPr>
        <p:grpSpPr>
          <a:xfrm>
            <a:off x="1050644" y="3056077"/>
            <a:ext cx="224850" cy="211032"/>
            <a:chOff x="4373289" y="3282711"/>
            <a:chExt cx="224850" cy="211032"/>
          </a:xfrm>
        </p:grpSpPr>
        <p:sp>
          <p:nvSpPr>
            <p:cNvPr id="10" name="Google Shape;4168;p81">
              <a:extLst>
                <a:ext uri="{FF2B5EF4-FFF2-40B4-BE49-F238E27FC236}">
                  <a16:creationId xmlns:a16="http://schemas.microsoft.com/office/drawing/2014/main" id="{1358E4BA-E270-F398-E94D-9B74C474B7F8}"/>
                </a:ext>
              </a:extLst>
            </p:cNvPr>
            <p:cNvSpPr/>
            <p:nvPr/>
          </p:nvSpPr>
          <p:spPr>
            <a:xfrm>
              <a:off x="4379039" y="3288461"/>
              <a:ext cx="213922" cy="198960"/>
            </a:xfrm>
            <a:custGeom>
              <a:avLst/>
              <a:gdLst/>
              <a:ahLst/>
              <a:cxnLst/>
              <a:rect l="l" t="t" r="r" b="b"/>
              <a:pathLst>
                <a:path w="6734" h="6263" extrusionOk="0">
                  <a:moveTo>
                    <a:pt x="1792" y="0"/>
                  </a:moveTo>
                  <a:lnTo>
                    <a:pt x="1666" y="543"/>
                  </a:lnTo>
                  <a:lnTo>
                    <a:pt x="1249" y="1647"/>
                  </a:lnTo>
                  <a:lnTo>
                    <a:pt x="489" y="3385"/>
                  </a:lnTo>
                  <a:lnTo>
                    <a:pt x="0" y="4670"/>
                  </a:lnTo>
                  <a:lnTo>
                    <a:pt x="4779" y="6263"/>
                  </a:lnTo>
                  <a:lnTo>
                    <a:pt x="5304" y="4815"/>
                  </a:lnTo>
                  <a:lnTo>
                    <a:pt x="6136" y="2860"/>
                  </a:lnTo>
                  <a:lnTo>
                    <a:pt x="6589" y="1611"/>
                  </a:lnTo>
                  <a:lnTo>
                    <a:pt x="6734" y="99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69;p81">
              <a:extLst>
                <a:ext uri="{FF2B5EF4-FFF2-40B4-BE49-F238E27FC236}">
                  <a16:creationId xmlns:a16="http://schemas.microsoft.com/office/drawing/2014/main" id="{F8448B16-2B4F-18A5-0804-37E1B56AC933}"/>
                </a:ext>
              </a:extLst>
            </p:cNvPr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5286" y="688"/>
                  </a:lnTo>
                  <a:lnTo>
                    <a:pt x="5231" y="978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3602" y="652"/>
                  </a:lnTo>
                  <a:lnTo>
                    <a:pt x="3657" y="362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70;p81">
              <a:extLst>
                <a:ext uri="{FF2B5EF4-FFF2-40B4-BE49-F238E27FC236}">
                  <a16:creationId xmlns:a16="http://schemas.microsoft.com/office/drawing/2014/main" id="{00102903-51A4-D1EB-2D2C-BB3B44001F9B}"/>
                </a:ext>
              </a:extLst>
            </p:cNvPr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2100" y="5647"/>
                  </a:lnTo>
                  <a:lnTo>
                    <a:pt x="2191" y="5376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494" y="5792"/>
                  </a:lnTo>
                  <a:lnTo>
                    <a:pt x="3403" y="6082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71;p81">
            <a:extLst>
              <a:ext uri="{FF2B5EF4-FFF2-40B4-BE49-F238E27FC236}">
                <a16:creationId xmlns:a16="http://schemas.microsoft.com/office/drawing/2014/main" id="{1A4297A0-DD69-D7E9-706B-6841DFA36F4C}"/>
              </a:ext>
            </a:extLst>
          </p:cNvPr>
          <p:cNvGrpSpPr/>
          <p:nvPr/>
        </p:nvGrpSpPr>
        <p:grpSpPr>
          <a:xfrm>
            <a:off x="805683" y="2617413"/>
            <a:ext cx="244959" cy="232347"/>
            <a:chOff x="4319252" y="2889398"/>
            <a:chExt cx="244959" cy="232347"/>
          </a:xfrm>
        </p:grpSpPr>
        <p:sp>
          <p:nvSpPr>
            <p:cNvPr id="14" name="Google Shape;4172;p81">
              <a:extLst>
                <a:ext uri="{FF2B5EF4-FFF2-40B4-BE49-F238E27FC236}">
                  <a16:creationId xmlns:a16="http://schemas.microsoft.com/office/drawing/2014/main" id="{A4077DF5-9CC6-680A-E8B5-5FF4C19335C2}"/>
                </a:ext>
              </a:extLst>
            </p:cNvPr>
            <p:cNvSpPr/>
            <p:nvPr/>
          </p:nvSpPr>
          <p:spPr>
            <a:xfrm>
              <a:off x="4325574" y="2895720"/>
              <a:ext cx="232316" cy="219672"/>
            </a:xfrm>
            <a:custGeom>
              <a:avLst/>
              <a:gdLst/>
              <a:ahLst/>
              <a:cxnLst/>
              <a:rect l="l" t="t" r="r" b="b"/>
              <a:pathLst>
                <a:path w="7313" h="6915" extrusionOk="0">
                  <a:moveTo>
                    <a:pt x="0" y="2245"/>
                  </a:moveTo>
                  <a:lnTo>
                    <a:pt x="344" y="2915"/>
                  </a:lnTo>
                  <a:lnTo>
                    <a:pt x="1050" y="4055"/>
                  </a:lnTo>
                  <a:lnTo>
                    <a:pt x="1756" y="5105"/>
                  </a:lnTo>
                  <a:lnTo>
                    <a:pt x="2444" y="6245"/>
                  </a:lnTo>
                  <a:lnTo>
                    <a:pt x="2806" y="6915"/>
                  </a:lnTo>
                  <a:lnTo>
                    <a:pt x="7313" y="4670"/>
                  </a:lnTo>
                  <a:lnTo>
                    <a:pt x="6951" y="4001"/>
                  </a:lnTo>
                  <a:lnTo>
                    <a:pt x="6245" y="2860"/>
                  </a:lnTo>
                  <a:lnTo>
                    <a:pt x="5557" y="1811"/>
                  </a:lnTo>
                  <a:lnTo>
                    <a:pt x="4851" y="670"/>
                  </a:lnTo>
                  <a:lnTo>
                    <a:pt x="4507" y="1"/>
                  </a:lnTo>
                  <a:lnTo>
                    <a:pt x="0" y="22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73;p81">
              <a:extLst>
                <a:ext uri="{FF2B5EF4-FFF2-40B4-BE49-F238E27FC236}">
                  <a16:creationId xmlns:a16="http://schemas.microsoft.com/office/drawing/2014/main" id="{9DD4133F-78CB-43BE-63BF-686A42366B69}"/>
                </a:ext>
              </a:extLst>
            </p:cNvPr>
            <p:cNvSpPr/>
            <p:nvPr/>
          </p:nvSpPr>
          <p:spPr>
            <a:xfrm>
              <a:off x="4319252" y="2889398"/>
              <a:ext cx="244959" cy="232347"/>
            </a:xfrm>
            <a:custGeom>
              <a:avLst/>
              <a:gdLst/>
              <a:ahLst/>
              <a:cxnLst/>
              <a:rect l="l" t="t" r="r" b="b"/>
              <a:pathLst>
                <a:path w="7711" h="7314" extrusionOk="0">
                  <a:moveTo>
                    <a:pt x="4778" y="0"/>
                  </a:moveTo>
                  <a:lnTo>
                    <a:pt x="3276" y="743"/>
                  </a:lnTo>
                  <a:lnTo>
                    <a:pt x="3421" y="1014"/>
                  </a:lnTo>
                  <a:lnTo>
                    <a:pt x="4634" y="399"/>
                  </a:lnTo>
                  <a:lnTo>
                    <a:pt x="5303" y="1611"/>
                  </a:lnTo>
                  <a:lnTo>
                    <a:pt x="5973" y="2607"/>
                  </a:lnTo>
                  <a:lnTo>
                    <a:pt x="6643" y="3602"/>
                  </a:lnTo>
                  <a:lnTo>
                    <a:pt x="7294" y="4797"/>
                  </a:lnTo>
                  <a:lnTo>
                    <a:pt x="3059" y="6915"/>
                  </a:lnTo>
                  <a:lnTo>
                    <a:pt x="2389" y="5702"/>
                  </a:lnTo>
                  <a:lnTo>
                    <a:pt x="1720" y="4688"/>
                  </a:lnTo>
                  <a:lnTo>
                    <a:pt x="1068" y="3711"/>
                  </a:lnTo>
                  <a:lnTo>
                    <a:pt x="398" y="2516"/>
                  </a:lnTo>
                  <a:lnTo>
                    <a:pt x="1955" y="1738"/>
                  </a:lnTo>
                  <a:lnTo>
                    <a:pt x="1810" y="1467"/>
                  </a:lnTo>
                  <a:lnTo>
                    <a:pt x="0" y="2372"/>
                  </a:lnTo>
                  <a:lnTo>
                    <a:pt x="54" y="2516"/>
                  </a:lnTo>
                  <a:lnTo>
                    <a:pt x="416" y="3186"/>
                  </a:lnTo>
                  <a:lnTo>
                    <a:pt x="1122" y="4345"/>
                  </a:lnTo>
                  <a:lnTo>
                    <a:pt x="1466" y="4869"/>
                  </a:lnTo>
                  <a:lnTo>
                    <a:pt x="1810" y="5376"/>
                  </a:lnTo>
                  <a:lnTo>
                    <a:pt x="2516" y="6517"/>
                  </a:lnTo>
                  <a:lnTo>
                    <a:pt x="2860" y="7186"/>
                  </a:lnTo>
                  <a:lnTo>
                    <a:pt x="2932" y="7313"/>
                  </a:lnTo>
                  <a:lnTo>
                    <a:pt x="7711" y="4924"/>
                  </a:lnTo>
                  <a:lnTo>
                    <a:pt x="7638" y="4797"/>
                  </a:lnTo>
                  <a:lnTo>
                    <a:pt x="7276" y="4109"/>
                  </a:lnTo>
                  <a:lnTo>
                    <a:pt x="6570" y="2969"/>
                  </a:lnTo>
                  <a:lnTo>
                    <a:pt x="6227" y="2444"/>
                  </a:lnTo>
                  <a:lnTo>
                    <a:pt x="5883" y="1937"/>
                  </a:lnTo>
                  <a:lnTo>
                    <a:pt x="5177" y="797"/>
                  </a:lnTo>
                  <a:lnTo>
                    <a:pt x="4833" y="127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74;p81">
              <a:extLst>
                <a:ext uri="{FF2B5EF4-FFF2-40B4-BE49-F238E27FC236}">
                  <a16:creationId xmlns:a16="http://schemas.microsoft.com/office/drawing/2014/main" id="{1EAB9A53-6A7A-24A9-7BE5-A4C9F0B3595B}"/>
                </a:ext>
              </a:extLst>
            </p:cNvPr>
            <p:cNvSpPr/>
            <p:nvPr/>
          </p:nvSpPr>
          <p:spPr>
            <a:xfrm>
              <a:off x="4319252" y="2889398"/>
              <a:ext cx="244959" cy="232347"/>
            </a:xfrm>
            <a:custGeom>
              <a:avLst/>
              <a:gdLst/>
              <a:ahLst/>
              <a:cxnLst/>
              <a:rect l="l" t="t" r="r" b="b"/>
              <a:pathLst>
                <a:path w="7711" h="7314" extrusionOk="0">
                  <a:moveTo>
                    <a:pt x="4778" y="0"/>
                  </a:moveTo>
                  <a:lnTo>
                    <a:pt x="0" y="2372"/>
                  </a:lnTo>
                  <a:lnTo>
                    <a:pt x="54" y="2516"/>
                  </a:lnTo>
                  <a:lnTo>
                    <a:pt x="416" y="3186"/>
                  </a:lnTo>
                  <a:lnTo>
                    <a:pt x="1122" y="4345"/>
                  </a:lnTo>
                  <a:lnTo>
                    <a:pt x="1466" y="4869"/>
                  </a:lnTo>
                  <a:lnTo>
                    <a:pt x="1810" y="5376"/>
                  </a:lnTo>
                  <a:lnTo>
                    <a:pt x="2516" y="6517"/>
                  </a:lnTo>
                  <a:lnTo>
                    <a:pt x="2860" y="7186"/>
                  </a:lnTo>
                  <a:lnTo>
                    <a:pt x="2932" y="7313"/>
                  </a:lnTo>
                  <a:lnTo>
                    <a:pt x="5213" y="6173"/>
                  </a:lnTo>
                  <a:lnTo>
                    <a:pt x="5086" y="5901"/>
                  </a:lnTo>
                  <a:lnTo>
                    <a:pt x="3059" y="6915"/>
                  </a:lnTo>
                  <a:lnTo>
                    <a:pt x="2389" y="5702"/>
                  </a:lnTo>
                  <a:lnTo>
                    <a:pt x="1720" y="4688"/>
                  </a:lnTo>
                  <a:lnTo>
                    <a:pt x="1068" y="3711"/>
                  </a:lnTo>
                  <a:lnTo>
                    <a:pt x="398" y="2516"/>
                  </a:lnTo>
                  <a:lnTo>
                    <a:pt x="4634" y="399"/>
                  </a:lnTo>
                  <a:lnTo>
                    <a:pt x="5303" y="1611"/>
                  </a:lnTo>
                  <a:lnTo>
                    <a:pt x="5973" y="2607"/>
                  </a:lnTo>
                  <a:lnTo>
                    <a:pt x="6643" y="3602"/>
                  </a:lnTo>
                  <a:lnTo>
                    <a:pt x="7294" y="4797"/>
                  </a:lnTo>
                  <a:lnTo>
                    <a:pt x="6172" y="5358"/>
                  </a:lnTo>
                  <a:lnTo>
                    <a:pt x="6317" y="5630"/>
                  </a:lnTo>
                  <a:lnTo>
                    <a:pt x="7711" y="4924"/>
                  </a:lnTo>
                  <a:lnTo>
                    <a:pt x="7638" y="4797"/>
                  </a:lnTo>
                  <a:lnTo>
                    <a:pt x="7276" y="4109"/>
                  </a:lnTo>
                  <a:lnTo>
                    <a:pt x="6570" y="2969"/>
                  </a:lnTo>
                  <a:lnTo>
                    <a:pt x="6227" y="2444"/>
                  </a:lnTo>
                  <a:lnTo>
                    <a:pt x="5883" y="1937"/>
                  </a:lnTo>
                  <a:lnTo>
                    <a:pt x="5177" y="797"/>
                  </a:lnTo>
                  <a:lnTo>
                    <a:pt x="4833" y="127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4175;p81">
            <a:extLst>
              <a:ext uri="{FF2B5EF4-FFF2-40B4-BE49-F238E27FC236}">
                <a16:creationId xmlns:a16="http://schemas.microsoft.com/office/drawing/2014/main" id="{7BF199E5-DF34-EC3D-AEBD-6D0F72881440}"/>
              </a:ext>
            </a:extLst>
          </p:cNvPr>
          <p:cNvGrpSpPr/>
          <p:nvPr/>
        </p:nvGrpSpPr>
        <p:grpSpPr>
          <a:xfrm>
            <a:off x="297787" y="2891981"/>
            <a:ext cx="232919" cy="246103"/>
            <a:chOff x="3996082" y="3436815"/>
            <a:chExt cx="232919" cy="246103"/>
          </a:xfrm>
        </p:grpSpPr>
        <p:sp>
          <p:nvSpPr>
            <p:cNvPr id="18" name="Google Shape;4176;p81">
              <a:extLst>
                <a:ext uri="{FF2B5EF4-FFF2-40B4-BE49-F238E27FC236}">
                  <a16:creationId xmlns:a16="http://schemas.microsoft.com/office/drawing/2014/main" id="{3679E509-DE33-D6E0-2BE7-9E739E181FF0}"/>
                </a:ext>
              </a:extLst>
            </p:cNvPr>
            <p:cNvSpPr/>
            <p:nvPr/>
          </p:nvSpPr>
          <p:spPr>
            <a:xfrm>
              <a:off x="4002975" y="3443137"/>
              <a:ext cx="219132" cy="233459"/>
            </a:xfrm>
            <a:custGeom>
              <a:avLst/>
              <a:gdLst/>
              <a:ahLst/>
              <a:cxnLst/>
              <a:rect l="l" t="t" r="r" b="b"/>
              <a:pathLst>
                <a:path w="6898" h="7349" extrusionOk="0">
                  <a:moveTo>
                    <a:pt x="1" y="3023"/>
                  </a:moveTo>
                  <a:lnTo>
                    <a:pt x="743" y="4073"/>
                  </a:lnTo>
                  <a:lnTo>
                    <a:pt x="1956" y="5738"/>
                  </a:lnTo>
                  <a:lnTo>
                    <a:pt x="2861" y="6842"/>
                  </a:lnTo>
                  <a:lnTo>
                    <a:pt x="3349" y="7349"/>
                  </a:lnTo>
                  <a:lnTo>
                    <a:pt x="6897" y="3783"/>
                  </a:lnTo>
                  <a:lnTo>
                    <a:pt x="6481" y="3331"/>
                  </a:lnTo>
                  <a:lnTo>
                    <a:pt x="5702" y="2389"/>
                  </a:lnTo>
                  <a:lnTo>
                    <a:pt x="4671" y="905"/>
                  </a:lnTo>
                  <a:lnTo>
                    <a:pt x="4019" y="0"/>
                  </a:lnTo>
                  <a:lnTo>
                    <a:pt x="1" y="3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77;p81">
              <a:extLst>
                <a:ext uri="{FF2B5EF4-FFF2-40B4-BE49-F238E27FC236}">
                  <a16:creationId xmlns:a16="http://schemas.microsoft.com/office/drawing/2014/main" id="{3C447BAB-511F-E49C-AC23-41EAE373A22B}"/>
                </a:ext>
              </a:extLst>
            </p:cNvPr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78;p81">
              <a:extLst>
                <a:ext uri="{FF2B5EF4-FFF2-40B4-BE49-F238E27FC236}">
                  <a16:creationId xmlns:a16="http://schemas.microsoft.com/office/drawing/2014/main" id="{A3A3178D-5631-47B4-CC73-B7A65615D779}"/>
                </a:ext>
              </a:extLst>
            </p:cNvPr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4960" y="6353"/>
                  </a:lnTo>
                  <a:lnTo>
                    <a:pt x="4743" y="6136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467" y="220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5811" y="5086"/>
                  </a:lnTo>
                  <a:lnTo>
                    <a:pt x="6028" y="5285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720" y="2027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179;p81">
            <a:extLst>
              <a:ext uri="{FF2B5EF4-FFF2-40B4-BE49-F238E27FC236}">
                <a16:creationId xmlns:a16="http://schemas.microsoft.com/office/drawing/2014/main" id="{20579E9B-169E-6A7C-8295-29019BF10394}"/>
              </a:ext>
            </a:extLst>
          </p:cNvPr>
          <p:cNvGrpSpPr/>
          <p:nvPr/>
        </p:nvGrpSpPr>
        <p:grpSpPr>
          <a:xfrm>
            <a:off x="138832" y="2459610"/>
            <a:ext cx="243816" cy="224279"/>
            <a:chOff x="3891439" y="3145857"/>
            <a:chExt cx="243816" cy="224279"/>
          </a:xfrm>
        </p:grpSpPr>
        <p:sp>
          <p:nvSpPr>
            <p:cNvPr id="22" name="Google Shape;4180;p81">
              <a:extLst>
                <a:ext uri="{FF2B5EF4-FFF2-40B4-BE49-F238E27FC236}">
                  <a16:creationId xmlns:a16="http://schemas.microsoft.com/office/drawing/2014/main" id="{FC3CBBB3-CF26-40D4-10B8-EEA3225821D7}"/>
                </a:ext>
              </a:extLst>
            </p:cNvPr>
            <p:cNvSpPr/>
            <p:nvPr/>
          </p:nvSpPr>
          <p:spPr>
            <a:xfrm>
              <a:off x="3898333" y="3151607"/>
              <a:ext cx="231172" cy="212207"/>
            </a:xfrm>
            <a:custGeom>
              <a:avLst/>
              <a:gdLst/>
              <a:ahLst/>
              <a:cxnLst/>
              <a:rect l="l" t="t" r="r" b="b"/>
              <a:pathLst>
                <a:path w="7277" h="6680" extrusionOk="0">
                  <a:moveTo>
                    <a:pt x="2336" y="0"/>
                  </a:moveTo>
                  <a:lnTo>
                    <a:pt x="2209" y="471"/>
                  </a:lnTo>
                  <a:lnTo>
                    <a:pt x="1684" y="1448"/>
                  </a:lnTo>
                  <a:lnTo>
                    <a:pt x="634" y="2860"/>
                  </a:lnTo>
                  <a:lnTo>
                    <a:pt x="1" y="3657"/>
                  </a:lnTo>
                  <a:lnTo>
                    <a:pt x="4019" y="6679"/>
                  </a:lnTo>
                  <a:lnTo>
                    <a:pt x="4942" y="5448"/>
                  </a:lnTo>
                  <a:lnTo>
                    <a:pt x="6390" y="3222"/>
                  </a:lnTo>
                  <a:lnTo>
                    <a:pt x="6933" y="2082"/>
                  </a:lnTo>
                  <a:lnTo>
                    <a:pt x="7204" y="1340"/>
                  </a:lnTo>
                  <a:lnTo>
                    <a:pt x="7277" y="9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81;p81">
              <a:extLst>
                <a:ext uri="{FF2B5EF4-FFF2-40B4-BE49-F238E27FC236}">
                  <a16:creationId xmlns:a16="http://schemas.microsoft.com/office/drawing/2014/main" id="{F0F90FC1-449B-066A-7720-718AA53908CC}"/>
                </a:ext>
              </a:extLst>
            </p:cNvPr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1539" y="5014"/>
                  </a:lnTo>
                  <a:lnTo>
                    <a:pt x="1720" y="4761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2878" y="5629"/>
                  </a:lnTo>
                  <a:lnTo>
                    <a:pt x="2697" y="5883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82;p81">
              <a:extLst>
                <a:ext uri="{FF2B5EF4-FFF2-40B4-BE49-F238E27FC236}">
                  <a16:creationId xmlns:a16="http://schemas.microsoft.com/office/drawing/2014/main" id="{2753C658-F0CE-B4F9-3C0B-71E392DAEC59}"/>
                </a:ext>
              </a:extLst>
            </p:cNvPr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5792" y="670"/>
                  </a:lnTo>
                  <a:lnTo>
                    <a:pt x="5720" y="960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4381" y="706"/>
                  </a:lnTo>
                  <a:lnTo>
                    <a:pt x="4435" y="398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39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8" name="Google Shape;4018;p80"/>
          <p:cNvGrpSpPr/>
          <p:nvPr/>
        </p:nvGrpSpPr>
        <p:grpSpPr>
          <a:xfrm>
            <a:off x="553035" y="4007460"/>
            <a:ext cx="731725" cy="648549"/>
            <a:chOff x="3594159" y="415726"/>
            <a:chExt cx="839520" cy="744090"/>
          </a:xfrm>
        </p:grpSpPr>
        <p:sp>
          <p:nvSpPr>
            <p:cNvPr id="4019" name="Google Shape;4019;p80"/>
            <p:cNvSpPr/>
            <p:nvPr/>
          </p:nvSpPr>
          <p:spPr>
            <a:xfrm>
              <a:off x="3598765" y="419761"/>
              <a:ext cx="830339" cy="735449"/>
            </a:xfrm>
            <a:custGeom>
              <a:avLst/>
              <a:gdLst/>
              <a:ahLst/>
              <a:cxnLst/>
              <a:rect l="l" t="t" r="r" b="b"/>
              <a:pathLst>
                <a:path w="26138" h="23151" extrusionOk="0">
                  <a:moveTo>
                    <a:pt x="16472" y="1"/>
                  </a:moveTo>
                  <a:lnTo>
                    <a:pt x="15983" y="55"/>
                  </a:lnTo>
                  <a:lnTo>
                    <a:pt x="15530" y="254"/>
                  </a:lnTo>
                  <a:lnTo>
                    <a:pt x="15114" y="544"/>
                  </a:lnTo>
                  <a:lnTo>
                    <a:pt x="14752" y="924"/>
                  </a:lnTo>
                  <a:lnTo>
                    <a:pt x="14462" y="1376"/>
                  </a:lnTo>
                  <a:lnTo>
                    <a:pt x="14281" y="1865"/>
                  </a:lnTo>
                  <a:lnTo>
                    <a:pt x="14245" y="2118"/>
                  </a:lnTo>
                  <a:lnTo>
                    <a:pt x="14209" y="2625"/>
                  </a:lnTo>
                  <a:lnTo>
                    <a:pt x="14390" y="3621"/>
                  </a:lnTo>
                  <a:lnTo>
                    <a:pt x="14987" y="5069"/>
                  </a:lnTo>
                  <a:lnTo>
                    <a:pt x="15512" y="5974"/>
                  </a:lnTo>
                  <a:lnTo>
                    <a:pt x="15766" y="6426"/>
                  </a:lnTo>
                  <a:lnTo>
                    <a:pt x="16236" y="7385"/>
                  </a:lnTo>
                  <a:lnTo>
                    <a:pt x="16562" y="8363"/>
                  </a:lnTo>
                  <a:lnTo>
                    <a:pt x="16634" y="9377"/>
                  </a:lnTo>
                  <a:lnTo>
                    <a:pt x="16544" y="9883"/>
                  </a:lnTo>
                  <a:lnTo>
                    <a:pt x="16490" y="10064"/>
                  </a:lnTo>
                  <a:lnTo>
                    <a:pt x="16327" y="10444"/>
                  </a:lnTo>
                  <a:lnTo>
                    <a:pt x="16073" y="10734"/>
                  </a:lnTo>
                  <a:lnTo>
                    <a:pt x="15748" y="10915"/>
                  </a:lnTo>
                  <a:lnTo>
                    <a:pt x="15567" y="10951"/>
                  </a:lnTo>
                  <a:lnTo>
                    <a:pt x="15349" y="10933"/>
                  </a:lnTo>
                  <a:lnTo>
                    <a:pt x="14987" y="10770"/>
                  </a:lnTo>
                  <a:lnTo>
                    <a:pt x="14535" y="10318"/>
                  </a:lnTo>
                  <a:lnTo>
                    <a:pt x="14318" y="9938"/>
                  </a:lnTo>
                  <a:lnTo>
                    <a:pt x="12544" y="6879"/>
                  </a:lnTo>
                  <a:lnTo>
                    <a:pt x="10770" y="3802"/>
                  </a:lnTo>
                  <a:lnTo>
                    <a:pt x="10498" y="3349"/>
                  </a:lnTo>
                  <a:lnTo>
                    <a:pt x="9829" y="2444"/>
                  </a:lnTo>
                  <a:lnTo>
                    <a:pt x="9250" y="1901"/>
                  </a:lnTo>
                  <a:lnTo>
                    <a:pt x="8815" y="1630"/>
                  </a:lnTo>
                  <a:lnTo>
                    <a:pt x="8363" y="1467"/>
                  </a:lnTo>
                  <a:lnTo>
                    <a:pt x="7874" y="1430"/>
                  </a:lnTo>
                  <a:lnTo>
                    <a:pt x="7602" y="1467"/>
                  </a:lnTo>
                  <a:lnTo>
                    <a:pt x="7313" y="1539"/>
                  </a:lnTo>
                  <a:lnTo>
                    <a:pt x="6806" y="1847"/>
                  </a:lnTo>
                  <a:lnTo>
                    <a:pt x="6444" y="2281"/>
                  </a:lnTo>
                  <a:lnTo>
                    <a:pt x="6209" y="2842"/>
                  </a:lnTo>
                  <a:lnTo>
                    <a:pt x="6064" y="3476"/>
                  </a:lnTo>
                  <a:lnTo>
                    <a:pt x="6046" y="4146"/>
                  </a:lnTo>
                  <a:lnTo>
                    <a:pt x="6118" y="4815"/>
                  </a:lnTo>
                  <a:lnTo>
                    <a:pt x="6281" y="5485"/>
                  </a:lnTo>
                  <a:lnTo>
                    <a:pt x="6390" y="5793"/>
                  </a:lnTo>
                  <a:lnTo>
                    <a:pt x="6752" y="6643"/>
                  </a:lnTo>
                  <a:lnTo>
                    <a:pt x="7747" y="8218"/>
                  </a:lnTo>
                  <a:lnTo>
                    <a:pt x="8978" y="9594"/>
                  </a:lnTo>
                  <a:lnTo>
                    <a:pt x="10444" y="10734"/>
                  </a:lnTo>
                  <a:lnTo>
                    <a:pt x="11241" y="11205"/>
                  </a:lnTo>
                  <a:lnTo>
                    <a:pt x="11910" y="11549"/>
                  </a:lnTo>
                  <a:lnTo>
                    <a:pt x="12815" y="12182"/>
                  </a:lnTo>
                  <a:lnTo>
                    <a:pt x="13214" y="12743"/>
                  </a:lnTo>
                  <a:lnTo>
                    <a:pt x="13322" y="13087"/>
                  </a:lnTo>
                  <a:lnTo>
                    <a:pt x="13340" y="13268"/>
                  </a:lnTo>
                  <a:lnTo>
                    <a:pt x="13304" y="13648"/>
                  </a:lnTo>
                  <a:lnTo>
                    <a:pt x="13105" y="14155"/>
                  </a:lnTo>
                  <a:lnTo>
                    <a:pt x="12580" y="14698"/>
                  </a:lnTo>
                  <a:lnTo>
                    <a:pt x="11874" y="15042"/>
                  </a:lnTo>
                  <a:lnTo>
                    <a:pt x="11494" y="15114"/>
                  </a:lnTo>
                  <a:lnTo>
                    <a:pt x="11114" y="15114"/>
                  </a:lnTo>
                  <a:lnTo>
                    <a:pt x="10372" y="14988"/>
                  </a:lnTo>
                  <a:lnTo>
                    <a:pt x="9666" y="14698"/>
                  </a:lnTo>
                  <a:lnTo>
                    <a:pt x="8978" y="14318"/>
                  </a:lnTo>
                  <a:lnTo>
                    <a:pt x="8670" y="14101"/>
                  </a:lnTo>
                  <a:lnTo>
                    <a:pt x="7874" y="13521"/>
                  </a:lnTo>
                  <a:lnTo>
                    <a:pt x="6281" y="12327"/>
                  </a:lnTo>
                  <a:lnTo>
                    <a:pt x="5430" y="11838"/>
                  </a:lnTo>
                  <a:lnTo>
                    <a:pt x="4996" y="11621"/>
                  </a:lnTo>
                  <a:lnTo>
                    <a:pt x="4037" y="11295"/>
                  </a:lnTo>
                  <a:lnTo>
                    <a:pt x="3077" y="11168"/>
                  </a:lnTo>
                  <a:lnTo>
                    <a:pt x="2100" y="11259"/>
                  </a:lnTo>
                  <a:lnTo>
                    <a:pt x="1647" y="11422"/>
                  </a:lnTo>
                  <a:lnTo>
                    <a:pt x="1412" y="11530"/>
                  </a:lnTo>
                  <a:lnTo>
                    <a:pt x="1014" y="11802"/>
                  </a:lnTo>
                  <a:lnTo>
                    <a:pt x="652" y="12146"/>
                  </a:lnTo>
                  <a:lnTo>
                    <a:pt x="362" y="12544"/>
                  </a:lnTo>
                  <a:lnTo>
                    <a:pt x="145" y="12997"/>
                  </a:lnTo>
                  <a:lnTo>
                    <a:pt x="18" y="13467"/>
                  </a:lnTo>
                  <a:lnTo>
                    <a:pt x="0" y="13938"/>
                  </a:lnTo>
                  <a:lnTo>
                    <a:pt x="91" y="14408"/>
                  </a:lnTo>
                  <a:lnTo>
                    <a:pt x="181" y="14626"/>
                  </a:lnTo>
                  <a:lnTo>
                    <a:pt x="290" y="14825"/>
                  </a:lnTo>
                  <a:lnTo>
                    <a:pt x="579" y="15169"/>
                  </a:lnTo>
                  <a:lnTo>
                    <a:pt x="1104" y="15585"/>
                  </a:lnTo>
                  <a:lnTo>
                    <a:pt x="1955" y="15965"/>
                  </a:lnTo>
                  <a:lnTo>
                    <a:pt x="2896" y="16218"/>
                  </a:lnTo>
                  <a:lnTo>
                    <a:pt x="3349" y="16309"/>
                  </a:lnTo>
                  <a:lnTo>
                    <a:pt x="4471" y="16544"/>
                  </a:lnTo>
                  <a:lnTo>
                    <a:pt x="6679" y="17069"/>
                  </a:lnTo>
                  <a:lnTo>
                    <a:pt x="9883" y="18028"/>
                  </a:lnTo>
                  <a:lnTo>
                    <a:pt x="14082" y="19567"/>
                  </a:lnTo>
                  <a:lnTo>
                    <a:pt x="18191" y="21323"/>
                  </a:lnTo>
                  <a:lnTo>
                    <a:pt x="20255" y="22264"/>
                  </a:lnTo>
                  <a:lnTo>
                    <a:pt x="20924" y="22572"/>
                  </a:lnTo>
                  <a:lnTo>
                    <a:pt x="22010" y="22970"/>
                  </a:lnTo>
                  <a:lnTo>
                    <a:pt x="22861" y="23151"/>
                  </a:lnTo>
                  <a:lnTo>
                    <a:pt x="23513" y="23060"/>
                  </a:lnTo>
                  <a:lnTo>
                    <a:pt x="24001" y="22716"/>
                  </a:lnTo>
                  <a:lnTo>
                    <a:pt x="24418" y="22101"/>
                  </a:lnTo>
                  <a:lnTo>
                    <a:pt x="24924" y="20671"/>
                  </a:lnTo>
                  <a:lnTo>
                    <a:pt x="25286" y="19259"/>
                  </a:lnTo>
                  <a:lnTo>
                    <a:pt x="25522" y="18264"/>
                  </a:lnTo>
                  <a:lnTo>
                    <a:pt x="25884" y="16218"/>
                  </a:lnTo>
                  <a:lnTo>
                    <a:pt x="26083" y="14137"/>
                  </a:lnTo>
                  <a:lnTo>
                    <a:pt x="26137" y="12073"/>
                  </a:lnTo>
                  <a:lnTo>
                    <a:pt x="26083" y="11024"/>
                  </a:lnTo>
                  <a:lnTo>
                    <a:pt x="26047" y="10372"/>
                  </a:lnTo>
                  <a:lnTo>
                    <a:pt x="25866" y="9377"/>
                  </a:lnTo>
                  <a:lnTo>
                    <a:pt x="25612" y="8761"/>
                  </a:lnTo>
                  <a:lnTo>
                    <a:pt x="25449" y="8490"/>
                  </a:lnTo>
                  <a:lnTo>
                    <a:pt x="25250" y="8218"/>
                  </a:lnTo>
                  <a:lnTo>
                    <a:pt x="24725" y="7784"/>
                  </a:lnTo>
                  <a:lnTo>
                    <a:pt x="24110" y="7548"/>
                  </a:lnTo>
                  <a:lnTo>
                    <a:pt x="23458" y="7530"/>
                  </a:lnTo>
                  <a:lnTo>
                    <a:pt x="23151" y="7639"/>
                  </a:lnTo>
                  <a:lnTo>
                    <a:pt x="22952" y="7747"/>
                  </a:lnTo>
                  <a:lnTo>
                    <a:pt x="22626" y="8037"/>
                  </a:lnTo>
                  <a:lnTo>
                    <a:pt x="22300" y="8580"/>
                  </a:lnTo>
                  <a:lnTo>
                    <a:pt x="22083" y="9503"/>
                  </a:lnTo>
                  <a:lnTo>
                    <a:pt x="22028" y="10499"/>
                  </a:lnTo>
                  <a:lnTo>
                    <a:pt x="22028" y="10969"/>
                  </a:lnTo>
                  <a:lnTo>
                    <a:pt x="22010" y="11440"/>
                  </a:lnTo>
                  <a:lnTo>
                    <a:pt x="21757" y="12417"/>
                  </a:lnTo>
                  <a:lnTo>
                    <a:pt x="21413" y="13033"/>
                  </a:lnTo>
                  <a:lnTo>
                    <a:pt x="21105" y="13340"/>
                  </a:lnTo>
                  <a:lnTo>
                    <a:pt x="20761" y="13558"/>
                  </a:lnTo>
                  <a:lnTo>
                    <a:pt x="20345" y="13612"/>
                  </a:lnTo>
                  <a:lnTo>
                    <a:pt x="20128" y="13594"/>
                  </a:lnTo>
                  <a:lnTo>
                    <a:pt x="19947" y="13540"/>
                  </a:lnTo>
                  <a:lnTo>
                    <a:pt x="19639" y="13377"/>
                  </a:lnTo>
                  <a:lnTo>
                    <a:pt x="19277" y="12997"/>
                  </a:lnTo>
                  <a:lnTo>
                    <a:pt x="18988" y="12309"/>
                  </a:lnTo>
                  <a:lnTo>
                    <a:pt x="18825" y="11530"/>
                  </a:lnTo>
                  <a:lnTo>
                    <a:pt x="18788" y="11150"/>
                  </a:lnTo>
                  <a:lnTo>
                    <a:pt x="18499" y="6969"/>
                  </a:lnTo>
                  <a:lnTo>
                    <a:pt x="18191" y="2806"/>
                  </a:lnTo>
                  <a:lnTo>
                    <a:pt x="18155" y="2444"/>
                  </a:lnTo>
                  <a:lnTo>
                    <a:pt x="18046" y="1702"/>
                  </a:lnTo>
                  <a:lnTo>
                    <a:pt x="17829" y="1014"/>
                  </a:lnTo>
                  <a:lnTo>
                    <a:pt x="17431" y="435"/>
                  </a:lnTo>
                  <a:lnTo>
                    <a:pt x="17159" y="236"/>
                  </a:lnTo>
                  <a:lnTo>
                    <a:pt x="16924" y="109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80"/>
            <p:cNvSpPr/>
            <p:nvPr/>
          </p:nvSpPr>
          <p:spPr>
            <a:xfrm>
              <a:off x="3594159" y="415726"/>
              <a:ext cx="839520" cy="744090"/>
            </a:xfrm>
            <a:custGeom>
              <a:avLst/>
              <a:gdLst/>
              <a:ahLst/>
              <a:cxnLst/>
              <a:rect l="l" t="t" r="r" b="b"/>
              <a:pathLst>
                <a:path w="26427" h="23423" extrusionOk="0">
                  <a:moveTo>
                    <a:pt x="16363" y="1"/>
                  </a:moveTo>
                  <a:lnTo>
                    <a:pt x="15929" y="91"/>
                  </a:lnTo>
                  <a:lnTo>
                    <a:pt x="15712" y="200"/>
                  </a:lnTo>
                  <a:lnTo>
                    <a:pt x="15422" y="345"/>
                  </a:lnTo>
                  <a:lnTo>
                    <a:pt x="14915" y="779"/>
                  </a:lnTo>
                  <a:lnTo>
                    <a:pt x="14535" y="1322"/>
                  </a:lnTo>
                  <a:lnTo>
                    <a:pt x="14282" y="1919"/>
                  </a:lnTo>
                  <a:lnTo>
                    <a:pt x="14227" y="2227"/>
                  </a:lnTo>
                  <a:lnTo>
                    <a:pt x="14209" y="2752"/>
                  </a:lnTo>
                  <a:lnTo>
                    <a:pt x="14390" y="3784"/>
                  </a:lnTo>
                  <a:lnTo>
                    <a:pt x="14988" y="5250"/>
                  </a:lnTo>
                  <a:lnTo>
                    <a:pt x="15512" y="6137"/>
                  </a:lnTo>
                  <a:lnTo>
                    <a:pt x="15531" y="6173"/>
                  </a:lnTo>
                  <a:lnTo>
                    <a:pt x="15784" y="6626"/>
                  </a:lnTo>
                  <a:lnTo>
                    <a:pt x="16236" y="7531"/>
                  </a:lnTo>
                  <a:lnTo>
                    <a:pt x="16544" y="8508"/>
                  </a:lnTo>
                  <a:lnTo>
                    <a:pt x="16635" y="9485"/>
                  </a:lnTo>
                  <a:lnTo>
                    <a:pt x="16544" y="9974"/>
                  </a:lnTo>
                  <a:lnTo>
                    <a:pt x="16436" y="10318"/>
                  </a:lnTo>
                  <a:lnTo>
                    <a:pt x="16128" y="10734"/>
                  </a:lnTo>
                  <a:lnTo>
                    <a:pt x="15856" y="10897"/>
                  </a:lnTo>
                  <a:lnTo>
                    <a:pt x="15693" y="10933"/>
                  </a:lnTo>
                  <a:lnTo>
                    <a:pt x="15512" y="10915"/>
                  </a:lnTo>
                  <a:lnTo>
                    <a:pt x="15205" y="10771"/>
                  </a:lnTo>
                  <a:lnTo>
                    <a:pt x="14807" y="10336"/>
                  </a:lnTo>
                  <a:lnTo>
                    <a:pt x="14589" y="9992"/>
                  </a:lnTo>
                  <a:lnTo>
                    <a:pt x="11042" y="3856"/>
                  </a:lnTo>
                  <a:lnTo>
                    <a:pt x="10643" y="3187"/>
                  </a:lnTo>
                  <a:lnTo>
                    <a:pt x="9829" y="2209"/>
                  </a:lnTo>
                  <a:lnTo>
                    <a:pt x="9214" y="1720"/>
                  </a:lnTo>
                  <a:lnTo>
                    <a:pt x="8797" y="1521"/>
                  </a:lnTo>
                  <a:lnTo>
                    <a:pt x="8363" y="1413"/>
                  </a:lnTo>
                  <a:lnTo>
                    <a:pt x="7947" y="1413"/>
                  </a:lnTo>
                  <a:lnTo>
                    <a:pt x="7729" y="1431"/>
                  </a:lnTo>
                  <a:lnTo>
                    <a:pt x="7512" y="1485"/>
                  </a:lnTo>
                  <a:lnTo>
                    <a:pt x="7132" y="1648"/>
                  </a:lnTo>
                  <a:lnTo>
                    <a:pt x="6806" y="1901"/>
                  </a:lnTo>
                  <a:lnTo>
                    <a:pt x="6535" y="2227"/>
                  </a:lnTo>
                  <a:lnTo>
                    <a:pt x="6426" y="2426"/>
                  </a:lnTo>
                  <a:lnTo>
                    <a:pt x="6245" y="2788"/>
                  </a:lnTo>
                  <a:lnTo>
                    <a:pt x="6064" y="3621"/>
                  </a:lnTo>
                  <a:lnTo>
                    <a:pt x="6064" y="4562"/>
                  </a:lnTo>
                  <a:lnTo>
                    <a:pt x="6227" y="5521"/>
                  </a:lnTo>
                  <a:lnTo>
                    <a:pt x="6390" y="5974"/>
                  </a:lnTo>
                  <a:lnTo>
                    <a:pt x="6770" y="6825"/>
                  </a:lnTo>
                  <a:lnTo>
                    <a:pt x="7766" y="8417"/>
                  </a:lnTo>
                  <a:lnTo>
                    <a:pt x="9033" y="9829"/>
                  </a:lnTo>
                  <a:lnTo>
                    <a:pt x="10499" y="11006"/>
                  </a:lnTo>
                  <a:lnTo>
                    <a:pt x="11313" y="11458"/>
                  </a:lnTo>
                  <a:lnTo>
                    <a:pt x="11512" y="11567"/>
                  </a:lnTo>
                  <a:lnTo>
                    <a:pt x="12128" y="11893"/>
                  </a:lnTo>
                  <a:lnTo>
                    <a:pt x="12888" y="12472"/>
                  </a:lnTo>
                  <a:lnTo>
                    <a:pt x="13232" y="12943"/>
                  </a:lnTo>
                  <a:lnTo>
                    <a:pt x="13322" y="13250"/>
                  </a:lnTo>
                  <a:lnTo>
                    <a:pt x="13340" y="13576"/>
                  </a:lnTo>
                  <a:lnTo>
                    <a:pt x="13178" y="14119"/>
                  </a:lnTo>
                  <a:lnTo>
                    <a:pt x="13033" y="14300"/>
                  </a:lnTo>
                  <a:lnTo>
                    <a:pt x="12906" y="14463"/>
                  </a:lnTo>
                  <a:lnTo>
                    <a:pt x="12580" y="14735"/>
                  </a:lnTo>
                  <a:lnTo>
                    <a:pt x="12218" y="14934"/>
                  </a:lnTo>
                  <a:lnTo>
                    <a:pt x="11838" y="15060"/>
                  </a:lnTo>
                  <a:lnTo>
                    <a:pt x="11621" y="15078"/>
                  </a:lnTo>
                  <a:lnTo>
                    <a:pt x="11241" y="15097"/>
                  </a:lnTo>
                  <a:lnTo>
                    <a:pt x="10499" y="14952"/>
                  </a:lnTo>
                  <a:lnTo>
                    <a:pt x="9467" y="14481"/>
                  </a:lnTo>
                  <a:lnTo>
                    <a:pt x="8888" y="14101"/>
                  </a:lnTo>
                  <a:lnTo>
                    <a:pt x="8345" y="13703"/>
                  </a:lnTo>
                  <a:lnTo>
                    <a:pt x="7820" y="13305"/>
                  </a:lnTo>
                  <a:lnTo>
                    <a:pt x="7313" y="12906"/>
                  </a:lnTo>
                  <a:lnTo>
                    <a:pt x="6227" y="12164"/>
                  </a:lnTo>
                  <a:lnTo>
                    <a:pt x="5648" y="11838"/>
                  </a:lnTo>
                  <a:lnTo>
                    <a:pt x="5123" y="11585"/>
                  </a:lnTo>
                  <a:lnTo>
                    <a:pt x="4091" y="11259"/>
                  </a:lnTo>
                  <a:lnTo>
                    <a:pt x="3096" y="11151"/>
                  </a:lnTo>
                  <a:lnTo>
                    <a:pt x="2154" y="11259"/>
                  </a:lnTo>
                  <a:lnTo>
                    <a:pt x="1738" y="11404"/>
                  </a:lnTo>
                  <a:lnTo>
                    <a:pt x="1467" y="11531"/>
                  </a:lnTo>
                  <a:lnTo>
                    <a:pt x="996" y="11857"/>
                  </a:lnTo>
                  <a:lnTo>
                    <a:pt x="580" y="12291"/>
                  </a:lnTo>
                  <a:lnTo>
                    <a:pt x="272" y="12780"/>
                  </a:lnTo>
                  <a:lnTo>
                    <a:pt x="163" y="13051"/>
                  </a:lnTo>
                  <a:lnTo>
                    <a:pt x="73" y="13286"/>
                  </a:lnTo>
                  <a:lnTo>
                    <a:pt x="0" y="13739"/>
                  </a:lnTo>
                  <a:lnTo>
                    <a:pt x="0" y="14192"/>
                  </a:lnTo>
                  <a:lnTo>
                    <a:pt x="109" y="14626"/>
                  </a:lnTo>
                  <a:lnTo>
                    <a:pt x="200" y="14825"/>
                  </a:lnTo>
                  <a:lnTo>
                    <a:pt x="308" y="15024"/>
                  </a:lnTo>
                  <a:lnTo>
                    <a:pt x="598" y="15386"/>
                  </a:lnTo>
                  <a:lnTo>
                    <a:pt x="1123" y="15821"/>
                  </a:lnTo>
                  <a:lnTo>
                    <a:pt x="1992" y="16219"/>
                  </a:lnTo>
                  <a:lnTo>
                    <a:pt x="2969" y="16490"/>
                  </a:lnTo>
                  <a:lnTo>
                    <a:pt x="3476" y="16581"/>
                  </a:lnTo>
                  <a:lnTo>
                    <a:pt x="3530" y="16291"/>
                  </a:lnTo>
                  <a:lnTo>
                    <a:pt x="3059" y="16201"/>
                  </a:lnTo>
                  <a:lnTo>
                    <a:pt x="2136" y="15947"/>
                  </a:lnTo>
                  <a:lnTo>
                    <a:pt x="1322" y="15585"/>
                  </a:lnTo>
                  <a:lnTo>
                    <a:pt x="833" y="15187"/>
                  </a:lnTo>
                  <a:lnTo>
                    <a:pt x="562" y="14879"/>
                  </a:lnTo>
                  <a:lnTo>
                    <a:pt x="471" y="14680"/>
                  </a:lnTo>
                  <a:lnTo>
                    <a:pt x="326" y="14336"/>
                  </a:lnTo>
                  <a:lnTo>
                    <a:pt x="308" y="13558"/>
                  </a:lnTo>
                  <a:lnTo>
                    <a:pt x="435" y="13160"/>
                  </a:lnTo>
                  <a:lnTo>
                    <a:pt x="543" y="12924"/>
                  </a:lnTo>
                  <a:lnTo>
                    <a:pt x="815" y="12472"/>
                  </a:lnTo>
                  <a:lnTo>
                    <a:pt x="1195" y="12092"/>
                  </a:lnTo>
                  <a:lnTo>
                    <a:pt x="1611" y="11802"/>
                  </a:lnTo>
                  <a:lnTo>
                    <a:pt x="1847" y="11694"/>
                  </a:lnTo>
                  <a:lnTo>
                    <a:pt x="2245" y="11549"/>
                  </a:lnTo>
                  <a:lnTo>
                    <a:pt x="3114" y="11440"/>
                  </a:lnTo>
                  <a:lnTo>
                    <a:pt x="4055" y="11549"/>
                  </a:lnTo>
                  <a:lnTo>
                    <a:pt x="5014" y="11857"/>
                  </a:lnTo>
                  <a:lnTo>
                    <a:pt x="5503" y="12110"/>
                  </a:lnTo>
                  <a:lnTo>
                    <a:pt x="6064" y="12418"/>
                  </a:lnTo>
                  <a:lnTo>
                    <a:pt x="7132" y="13160"/>
                  </a:lnTo>
                  <a:lnTo>
                    <a:pt x="7639" y="13540"/>
                  </a:lnTo>
                  <a:lnTo>
                    <a:pt x="8182" y="13956"/>
                  </a:lnTo>
                  <a:lnTo>
                    <a:pt x="8725" y="14336"/>
                  </a:lnTo>
                  <a:lnTo>
                    <a:pt x="9340" y="14753"/>
                  </a:lnTo>
                  <a:lnTo>
                    <a:pt x="10426" y="15241"/>
                  </a:lnTo>
                  <a:lnTo>
                    <a:pt x="11223" y="15404"/>
                  </a:lnTo>
                  <a:lnTo>
                    <a:pt x="11657" y="15386"/>
                  </a:lnTo>
                  <a:lnTo>
                    <a:pt x="11892" y="15350"/>
                  </a:lnTo>
                  <a:lnTo>
                    <a:pt x="12345" y="15205"/>
                  </a:lnTo>
                  <a:lnTo>
                    <a:pt x="12761" y="14988"/>
                  </a:lnTo>
                  <a:lnTo>
                    <a:pt x="13123" y="14662"/>
                  </a:lnTo>
                  <a:lnTo>
                    <a:pt x="13268" y="14481"/>
                  </a:lnTo>
                  <a:lnTo>
                    <a:pt x="13485" y="14173"/>
                  </a:lnTo>
                  <a:lnTo>
                    <a:pt x="13648" y="13522"/>
                  </a:lnTo>
                  <a:lnTo>
                    <a:pt x="13612" y="13178"/>
                  </a:lnTo>
                  <a:lnTo>
                    <a:pt x="13521" y="12834"/>
                  </a:lnTo>
                  <a:lnTo>
                    <a:pt x="13141" y="12273"/>
                  </a:lnTo>
                  <a:lnTo>
                    <a:pt x="12291" y="11639"/>
                  </a:lnTo>
                  <a:lnTo>
                    <a:pt x="11657" y="11295"/>
                  </a:lnTo>
                  <a:lnTo>
                    <a:pt x="11458" y="11205"/>
                  </a:lnTo>
                  <a:lnTo>
                    <a:pt x="10680" y="10752"/>
                  </a:lnTo>
                  <a:lnTo>
                    <a:pt x="9232" y="9612"/>
                  </a:lnTo>
                  <a:lnTo>
                    <a:pt x="8001" y="8236"/>
                  </a:lnTo>
                  <a:lnTo>
                    <a:pt x="7042" y="6698"/>
                  </a:lnTo>
                  <a:lnTo>
                    <a:pt x="6680" y="5865"/>
                  </a:lnTo>
                  <a:lnTo>
                    <a:pt x="6517" y="5431"/>
                  </a:lnTo>
                  <a:lnTo>
                    <a:pt x="6354" y="4544"/>
                  </a:lnTo>
                  <a:lnTo>
                    <a:pt x="6354" y="3675"/>
                  </a:lnTo>
                  <a:lnTo>
                    <a:pt x="6535" y="2897"/>
                  </a:lnTo>
                  <a:lnTo>
                    <a:pt x="6680" y="2571"/>
                  </a:lnTo>
                  <a:lnTo>
                    <a:pt x="6879" y="2245"/>
                  </a:lnTo>
                  <a:lnTo>
                    <a:pt x="7440" y="1829"/>
                  </a:lnTo>
                  <a:lnTo>
                    <a:pt x="7784" y="1738"/>
                  </a:lnTo>
                  <a:lnTo>
                    <a:pt x="7983" y="1702"/>
                  </a:lnTo>
                  <a:lnTo>
                    <a:pt x="8345" y="1720"/>
                  </a:lnTo>
                  <a:lnTo>
                    <a:pt x="8924" y="1901"/>
                  </a:lnTo>
                  <a:lnTo>
                    <a:pt x="9666" y="2462"/>
                  </a:lnTo>
                  <a:lnTo>
                    <a:pt x="10408" y="3386"/>
                  </a:lnTo>
                  <a:lnTo>
                    <a:pt x="10788" y="4001"/>
                  </a:lnTo>
                  <a:lnTo>
                    <a:pt x="14336" y="10137"/>
                  </a:lnTo>
                  <a:lnTo>
                    <a:pt x="14571" y="10535"/>
                  </a:lnTo>
                  <a:lnTo>
                    <a:pt x="15060" y="11042"/>
                  </a:lnTo>
                  <a:lnTo>
                    <a:pt x="15476" y="11223"/>
                  </a:lnTo>
                  <a:lnTo>
                    <a:pt x="15712" y="11223"/>
                  </a:lnTo>
                  <a:lnTo>
                    <a:pt x="15929" y="11205"/>
                  </a:lnTo>
                  <a:lnTo>
                    <a:pt x="16291" y="10988"/>
                  </a:lnTo>
                  <a:lnTo>
                    <a:pt x="16580" y="10662"/>
                  </a:lnTo>
                  <a:lnTo>
                    <a:pt x="16779" y="10264"/>
                  </a:lnTo>
                  <a:lnTo>
                    <a:pt x="16834" y="10047"/>
                  </a:lnTo>
                  <a:lnTo>
                    <a:pt x="16942" y="9522"/>
                  </a:lnTo>
                  <a:lnTo>
                    <a:pt x="16852" y="8472"/>
                  </a:lnTo>
                  <a:lnTo>
                    <a:pt x="16526" y="7458"/>
                  </a:lnTo>
                  <a:lnTo>
                    <a:pt x="16055" y="6481"/>
                  </a:lnTo>
                  <a:lnTo>
                    <a:pt x="15784" y="6028"/>
                  </a:lnTo>
                  <a:lnTo>
                    <a:pt x="15766" y="5992"/>
                  </a:lnTo>
                  <a:lnTo>
                    <a:pt x="15259" y="5087"/>
                  </a:lnTo>
                  <a:lnTo>
                    <a:pt x="14680" y="3711"/>
                  </a:lnTo>
                  <a:lnTo>
                    <a:pt x="14499" y="2752"/>
                  </a:lnTo>
                  <a:lnTo>
                    <a:pt x="14535" y="2263"/>
                  </a:lnTo>
                  <a:lnTo>
                    <a:pt x="14589" y="1992"/>
                  </a:lnTo>
                  <a:lnTo>
                    <a:pt x="14807" y="1467"/>
                  </a:lnTo>
                  <a:lnTo>
                    <a:pt x="15150" y="978"/>
                  </a:lnTo>
                  <a:lnTo>
                    <a:pt x="15585" y="598"/>
                  </a:lnTo>
                  <a:lnTo>
                    <a:pt x="15838" y="471"/>
                  </a:lnTo>
                  <a:lnTo>
                    <a:pt x="16019" y="381"/>
                  </a:lnTo>
                  <a:lnTo>
                    <a:pt x="16381" y="290"/>
                  </a:lnTo>
                  <a:lnTo>
                    <a:pt x="16743" y="309"/>
                  </a:lnTo>
                  <a:lnTo>
                    <a:pt x="17069" y="399"/>
                  </a:lnTo>
                  <a:lnTo>
                    <a:pt x="17214" y="490"/>
                  </a:lnTo>
                  <a:lnTo>
                    <a:pt x="17467" y="671"/>
                  </a:lnTo>
                  <a:lnTo>
                    <a:pt x="17829" y="1195"/>
                  </a:lnTo>
                  <a:lnTo>
                    <a:pt x="18047" y="1829"/>
                  </a:lnTo>
                  <a:lnTo>
                    <a:pt x="18155" y="2553"/>
                  </a:lnTo>
                  <a:lnTo>
                    <a:pt x="18191" y="2933"/>
                  </a:lnTo>
                  <a:lnTo>
                    <a:pt x="18789" y="11277"/>
                  </a:lnTo>
                  <a:lnTo>
                    <a:pt x="18843" y="11838"/>
                  </a:lnTo>
                  <a:lnTo>
                    <a:pt x="19060" y="12725"/>
                  </a:lnTo>
                  <a:lnTo>
                    <a:pt x="19440" y="13377"/>
                  </a:lnTo>
                  <a:lnTo>
                    <a:pt x="19929" y="13775"/>
                  </a:lnTo>
                  <a:lnTo>
                    <a:pt x="20237" y="13866"/>
                  </a:lnTo>
                  <a:lnTo>
                    <a:pt x="20544" y="13902"/>
                  </a:lnTo>
                  <a:lnTo>
                    <a:pt x="21105" y="13757"/>
                  </a:lnTo>
                  <a:lnTo>
                    <a:pt x="21359" y="13576"/>
                  </a:lnTo>
                  <a:lnTo>
                    <a:pt x="21594" y="13359"/>
                  </a:lnTo>
                  <a:lnTo>
                    <a:pt x="21956" y="12780"/>
                  </a:lnTo>
                  <a:lnTo>
                    <a:pt x="22210" y="12092"/>
                  </a:lnTo>
                  <a:lnTo>
                    <a:pt x="22318" y="11404"/>
                  </a:lnTo>
                  <a:lnTo>
                    <a:pt x="22336" y="11096"/>
                  </a:lnTo>
                  <a:lnTo>
                    <a:pt x="22336" y="11042"/>
                  </a:lnTo>
                  <a:lnTo>
                    <a:pt x="22336" y="10590"/>
                  </a:lnTo>
                  <a:lnTo>
                    <a:pt x="22391" y="9648"/>
                  </a:lnTo>
                  <a:lnTo>
                    <a:pt x="22572" y="8780"/>
                  </a:lnTo>
                  <a:lnTo>
                    <a:pt x="22879" y="8255"/>
                  </a:lnTo>
                  <a:lnTo>
                    <a:pt x="23169" y="8001"/>
                  </a:lnTo>
                  <a:lnTo>
                    <a:pt x="23368" y="7911"/>
                  </a:lnTo>
                  <a:lnTo>
                    <a:pt x="23658" y="7802"/>
                  </a:lnTo>
                  <a:lnTo>
                    <a:pt x="24237" y="7820"/>
                  </a:lnTo>
                  <a:lnTo>
                    <a:pt x="24816" y="8055"/>
                  </a:lnTo>
                  <a:lnTo>
                    <a:pt x="25287" y="8454"/>
                  </a:lnTo>
                  <a:lnTo>
                    <a:pt x="25468" y="8689"/>
                  </a:lnTo>
                  <a:lnTo>
                    <a:pt x="25631" y="8979"/>
                  </a:lnTo>
                  <a:lnTo>
                    <a:pt x="25866" y="9576"/>
                  </a:lnTo>
                  <a:lnTo>
                    <a:pt x="26047" y="10535"/>
                  </a:lnTo>
                  <a:lnTo>
                    <a:pt x="26083" y="11169"/>
                  </a:lnTo>
                  <a:lnTo>
                    <a:pt x="26119" y="12200"/>
                  </a:lnTo>
                  <a:lnTo>
                    <a:pt x="26083" y="14264"/>
                  </a:lnTo>
                  <a:lnTo>
                    <a:pt x="25884" y="16309"/>
                  </a:lnTo>
                  <a:lnTo>
                    <a:pt x="25522" y="18336"/>
                  </a:lnTo>
                  <a:lnTo>
                    <a:pt x="25287" y="19350"/>
                  </a:lnTo>
                  <a:lnTo>
                    <a:pt x="24925" y="20780"/>
                  </a:lnTo>
                  <a:lnTo>
                    <a:pt x="24382" y="22246"/>
                  </a:lnTo>
                  <a:lnTo>
                    <a:pt x="23947" y="22843"/>
                  </a:lnTo>
                  <a:lnTo>
                    <a:pt x="23676" y="23006"/>
                  </a:lnTo>
                  <a:lnTo>
                    <a:pt x="23459" y="23097"/>
                  </a:lnTo>
                  <a:lnTo>
                    <a:pt x="22879" y="23115"/>
                  </a:lnTo>
                  <a:lnTo>
                    <a:pt x="22119" y="22934"/>
                  </a:lnTo>
                  <a:lnTo>
                    <a:pt x="21105" y="22536"/>
                  </a:lnTo>
                  <a:lnTo>
                    <a:pt x="20472" y="22264"/>
                  </a:lnTo>
                  <a:lnTo>
                    <a:pt x="20345" y="22536"/>
                  </a:lnTo>
                  <a:lnTo>
                    <a:pt x="21196" y="22916"/>
                  </a:lnTo>
                  <a:lnTo>
                    <a:pt x="22246" y="23278"/>
                  </a:lnTo>
                  <a:lnTo>
                    <a:pt x="22843" y="23405"/>
                  </a:lnTo>
                  <a:lnTo>
                    <a:pt x="23115" y="23423"/>
                  </a:lnTo>
                  <a:lnTo>
                    <a:pt x="23495" y="23405"/>
                  </a:lnTo>
                  <a:lnTo>
                    <a:pt x="23802" y="23278"/>
                  </a:lnTo>
                  <a:lnTo>
                    <a:pt x="23965" y="23187"/>
                  </a:lnTo>
                  <a:lnTo>
                    <a:pt x="24255" y="22952"/>
                  </a:lnTo>
                  <a:lnTo>
                    <a:pt x="24599" y="22463"/>
                  </a:lnTo>
                  <a:lnTo>
                    <a:pt x="24997" y="21504"/>
                  </a:lnTo>
                  <a:lnTo>
                    <a:pt x="25377" y="20219"/>
                  </a:lnTo>
                  <a:lnTo>
                    <a:pt x="25576" y="19423"/>
                  </a:lnTo>
                  <a:lnTo>
                    <a:pt x="25812" y="18409"/>
                  </a:lnTo>
                  <a:lnTo>
                    <a:pt x="26174" y="16345"/>
                  </a:lnTo>
                  <a:lnTo>
                    <a:pt x="26373" y="14282"/>
                  </a:lnTo>
                  <a:lnTo>
                    <a:pt x="26427" y="12200"/>
                  </a:lnTo>
                  <a:lnTo>
                    <a:pt x="26391" y="11151"/>
                  </a:lnTo>
                  <a:lnTo>
                    <a:pt x="26336" y="10499"/>
                  </a:lnTo>
                  <a:lnTo>
                    <a:pt x="26155" y="9485"/>
                  </a:lnTo>
                  <a:lnTo>
                    <a:pt x="25902" y="8834"/>
                  </a:lnTo>
                  <a:lnTo>
                    <a:pt x="25721" y="8526"/>
                  </a:lnTo>
                  <a:lnTo>
                    <a:pt x="25504" y="8255"/>
                  </a:lnTo>
                  <a:lnTo>
                    <a:pt x="24943" y="7784"/>
                  </a:lnTo>
                  <a:lnTo>
                    <a:pt x="24291" y="7512"/>
                  </a:lnTo>
                  <a:lnTo>
                    <a:pt x="23585" y="7512"/>
                  </a:lnTo>
                  <a:lnTo>
                    <a:pt x="23241" y="7621"/>
                  </a:lnTo>
                  <a:lnTo>
                    <a:pt x="23024" y="7748"/>
                  </a:lnTo>
                  <a:lnTo>
                    <a:pt x="22680" y="8037"/>
                  </a:lnTo>
                  <a:lnTo>
                    <a:pt x="22318" y="8599"/>
                  </a:lnTo>
                  <a:lnTo>
                    <a:pt x="22083" y="9540"/>
                  </a:lnTo>
                  <a:lnTo>
                    <a:pt x="22029" y="10553"/>
                  </a:lnTo>
                  <a:lnTo>
                    <a:pt x="22029" y="11042"/>
                  </a:lnTo>
                  <a:lnTo>
                    <a:pt x="22029" y="11096"/>
                  </a:lnTo>
                  <a:lnTo>
                    <a:pt x="22029" y="11386"/>
                  </a:lnTo>
                  <a:lnTo>
                    <a:pt x="21920" y="12001"/>
                  </a:lnTo>
                  <a:lnTo>
                    <a:pt x="21703" y="12617"/>
                  </a:lnTo>
                  <a:lnTo>
                    <a:pt x="21377" y="13142"/>
                  </a:lnTo>
                  <a:lnTo>
                    <a:pt x="21160" y="13341"/>
                  </a:lnTo>
                  <a:lnTo>
                    <a:pt x="20961" y="13486"/>
                  </a:lnTo>
                  <a:lnTo>
                    <a:pt x="20526" y="13594"/>
                  </a:lnTo>
                  <a:lnTo>
                    <a:pt x="20309" y="13576"/>
                  </a:lnTo>
                  <a:lnTo>
                    <a:pt x="20146" y="13522"/>
                  </a:lnTo>
                  <a:lnTo>
                    <a:pt x="19875" y="13377"/>
                  </a:lnTo>
                  <a:lnTo>
                    <a:pt x="19549" y="13015"/>
                  </a:lnTo>
                  <a:lnTo>
                    <a:pt x="19259" y="12363"/>
                  </a:lnTo>
                  <a:lnTo>
                    <a:pt x="19114" y="11621"/>
                  </a:lnTo>
                  <a:lnTo>
                    <a:pt x="19096" y="11259"/>
                  </a:lnTo>
                  <a:lnTo>
                    <a:pt x="18481" y="2915"/>
                  </a:lnTo>
                  <a:lnTo>
                    <a:pt x="18463" y="2517"/>
                  </a:lnTo>
                  <a:lnTo>
                    <a:pt x="18336" y="1720"/>
                  </a:lnTo>
                  <a:lnTo>
                    <a:pt x="18083" y="1014"/>
                  </a:lnTo>
                  <a:lnTo>
                    <a:pt x="17666" y="435"/>
                  </a:lnTo>
                  <a:lnTo>
                    <a:pt x="17377" y="236"/>
                  </a:lnTo>
                  <a:lnTo>
                    <a:pt x="17196" y="128"/>
                  </a:lnTo>
                  <a:lnTo>
                    <a:pt x="16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80"/>
            <p:cNvSpPr/>
            <p:nvPr/>
          </p:nvSpPr>
          <p:spPr>
            <a:xfrm>
              <a:off x="3704551" y="933250"/>
              <a:ext cx="702125" cy="226566"/>
            </a:xfrm>
            <a:custGeom>
              <a:avLst/>
              <a:gdLst/>
              <a:ahLst/>
              <a:cxnLst/>
              <a:rect l="l" t="t" r="r" b="b"/>
              <a:pathLst>
                <a:path w="22102" h="7132" extrusionOk="0">
                  <a:moveTo>
                    <a:pt x="55" y="0"/>
                  </a:moveTo>
                  <a:lnTo>
                    <a:pt x="1" y="290"/>
                  </a:lnTo>
                  <a:lnTo>
                    <a:pt x="1159" y="525"/>
                  </a:lnTo>
                  <a:lnTo>
                    <a:pt x="3422" y="1086"/>
                  </a:lnTo>
                  <a:lnTo>
                    <a:pt x="6716" y="2064"/>
                  </a:lnTo>
                  <a:lnTo>
                    <a:pt x="10915" y="3638"/>
                  </a:lnTo>
                  <a:lnTo>
                    <a:pt x="14934" y="5358"/>
                  </a:lnTo>
                  <a:lnTo>
                    <a:pt x="16870" y="6245"/>
                  </a:lnTo>
                  <a:lnTo>
                    <a:pt x="17721" y="6625"/>
                  </a:lnTo>
                  <a:lnTo>
                    <a:pt x="18771" y="6987"/>
                  </a:lnTo>
                  <a:lnTo>
                    <a:pt x="19368" y="7114"/>
                  </a:lnTo>
                  <a:lnTo>
                    <a:pt x="19640" y="7132"/>
                  </a:lnTo>
                  <a:lnTo>
                    <a:pt x="20020" y="7114"/>
                  </a:lnTo>
                  <a:lnTo>
                    <a:pt x="20327" y="6987"/>
                  </a:lnTo>
                  <a:lnTo>
                    <a:pt x="20490" y="6896"/>
                  </a:lnTo>
                  <a:lnTo>
                    <a:pt x="20780" y="6661"/>
                  </a:lnTo>
                  <a:lnTo>
                    <a:pt x="21124" y="6172"/>
                  </a:lnTo>
                  <a:lnTo>
                    <a:pt x="21522" y="5213"/>
                  </a:lnTo>
                  <a:lnTo>
                    <a:pt x="21902" y="3928"/>
                  </a:lnTo>
                  <a:lnTo>
                    <a:pt x="22101" y="3132"/>
                  </a:lnTo>
                  <a:lnTo>
                    <a:pt x="21812" y="3059"/>
                  </a:lnTo>
                  <a:lnTo>
                    <a:pt x="21450" y="4489"/>
                  </a:lnTo>
                  <a:lnTo>
                    <a:pt x="20907" y="5955"/>
                  </a:lnTo>
                  <a:lnTo>
                    <a:pt x="20472" y="6552"/>
                  </a:lnTo>
                  <a:lnTo>
                    <a:pt x="20201" y="6715"/>
                  </a:lnTo>
                  <a:lnTo>
                    <a:pt x="19984" y="6806"/>
                  </a:lnTo>
                  <a:lnTo>
                    <a:pt x="19404" y="6824"/>
                  </a:lnTo>
                  <a:lnTo>
                    <a:pt x="18644" y="6643"/>
                  </a:lnTo>
                  <a:lnTo>
                    <a:pt x="17630" y="6245"/>
                  </a:lnTo>
                  <a:lnTo>
                    <a:pt x="16997" y="5973"/>
                  </a:lnTo>
                  <a:lnTo>
                    <a:pt x="15060" y="5068"/>
                  </a:lnTo>
                  <a:lnTo>
                    <a:pt x="11024" y="3349"/>
                  </a:lnTo>
                  <a:lnTo>
                    <a:pt x="6806" y="1792"/>
                  </a:lnTo>
                  <a:lnTo>
                    <a:pt x="3494" y="797"/>
                  </a:lnTo>
                  <a:lnTo>
                    <a:pt x="1213" y="2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2" name="Google Shape;4022;p80"/>
          <p:cNvGrpSpPr/>
          <p:nvPr/>
        </p:nvGrpSpPr>
        <p:grpSpPr>
          <a:xfrm>
            <a:off x="2931474" y="3832333"/>
            <a:ext cx="734306" cy="779733"/>
            <a:chOff x="4517037" y="397333"/>
            <a:chExt cx="734306" cy="779733"/>
          </a:xfrm>
        </p:grpSpPr>
        <p:sp>
          <p:nvSpPr>
            <p:cNvPr id="4023" name="Google Shape;4023;p80"/>
            <p:cNvSpPr/>
            <p:nvPr/>
          </p:nvSpPr>
          <p:spPr>
            <a:xfrm>
              <a:off x="4521643" y="402511"/>
              <a:ext cx="725093" cy="770521"/>
            </a:xfrm>
            <a:custGeom>
              <a:avLst/>
              <a:gdLst/>
              <a:ahLst/>
              <a:cxnLst/>
              <a:rect l="l" t="t" r="r" b="b"/>
              <a:pathLst>
                <a:path w="22825" h="24255" extrusionOk="0">
                  <a:moveTo>
                    <a:pt x="17431" y="1"/>
                  </a:moveTo>
                  <a:lnTo>
                    <a:pt x="16942" y="91"/>
                  </a:lnTo>
                  <a:lnTo>
                    <a:pt x="16472" y="344"/>
                  </a:lnTo>
                  <a:lnTo>
                    <a:pt x="16055" y="706"/>
                  </a:lnTo>
                  <a:lnTo>
                    <a:pt x="15494" y="1394"/>
                  </a:lnTo>
                  <a:lnTo>
                    <a:pt x="14969" y="2372"/>
                  </a:lnTo>
                  <a:lnTo>
                    <a:pt x="14806" y="2806"/>
                  </a:lnTo>
                  <a:lnTo>
                    <a:pt x="14607" y="3458"/>
                  </a:lnTo>
                  <a:lnTo>
                    <a:pt x="14481" y="4797"/>
                  </a:lnTo>
                  <a:lnTo>
                    <a:pt x="14462" y="6155"/>
                  </a:lnTo>
                  <a:lnTo>
                    <a:pt x="14354" y="7494"/>
                  </a:lnTo>
                  <a:lnTo>
                    <a:pt x="14209" y="8146"/>
                  </a:lnTo>
                  <a:lnTo>
                    <a:pt x="13956" y="8960"/>
                  </a:lnTo>
                  <a:lnTo>
                    <a:pt x="13250" y="10517"/>
                  </a:lnTo>
                  <a:lnTo>
                    <a:pt x="12852" y="11241"/>
                  </a:lnTo>
                  <a:lnTo>
                    <a:pt x="12200" y="8073"/>
                  </a:lnTo>
                  <a:lnTo>
                    <a:pt x="11422" y="4489"/>
                  </a:lnTo>
                  <a:lnTo>
                    <a:pt x="11313" y="4091"/>
                  </a:lnTo>
                  <a:lnTo>
                    <a:pt x="11114" y="3729"/>
                  </a:lnTo>
                  <a:lnTo>
                    <a:pt x="10933" y="3530"/>
                  </a:lnTo>
                  <a:lnTo>
                    <a:pt x="10553" y="3349"/>
                  </a:lnTo>
                  <a:lnTo>
                    <a:pt x="10191" y="3440"/>
                  </a:lnTo>
                  <a:lnTo>
                    <a:pt x="9829" y="3711"/>
                  </a:lnTo>
                  <a:lnTo>
                    <a:pt x="9358" y="4345"/>
                  </a:lnTo>
                  <a:lnTo>
                    <a:pt x="8978" y="5286"/>
                  </a:lnTo>
                  <a:lnTo>
                    <a:pt x="8924" y="5630"/>
                  </a:lnTo>
                  <a:lnTo>
                    <a:pt x="8942" y="6082"/>
                  </a:lnTo>
                  <a:lnTo>
                    <a:pt x="9141" y="6933"/>
                  </a:lnTo>
                  <a:lnTo>
                    <a:pt x="9684" y="8164"/>
                  </a:lnTo>
                  <a:lnTo>
                    <a:pt x="10118" y="8960"/>
                  </a:lnTo>
                  <a:lnTo>
                    <a:pt x="10553" y="9757"/>
                  </a:lnTo>
                  <a:lnTo>
                    <a:pt x="11005" y="11024"/>
                  </a:lnTo>
                  <a:lnTo>
                    <a:pt x="11114" y="11892"/>
                  </a:lnTo>
                  <a:lnTo>
                    <a:pt x="11078" y="12327"/>
                  </a:lnTo>
                  <a:lnTo>
                    <a:pt x="11023" y="12580"/>
                  </a:lnTo>
                  <a:lnTo>
                    <a:pt x="10842" y="13033"/>
                  </a:lnTo>
                  <a:lnTo>
                    <a:pt x="10571" y="13431"/>
                  </a:lnTo>
                  <a:lnTo>
                    <a:pt x="10209" y="13721"/>
                  </a:lnTo>
                  <a:lnTo>
                    <a:pt x="9974" y="13811"/>
                  </a:lnTo>
                  <a:lnTo>
                    <a:pt x="9738" y="13865"/>
                  </a:lnTo>
                  <a:lnTo>
                    <a:pt x="9304" y="13829"/>
                  </a:lnTo>
                  <a:lnTo>
                    <a:pt x="8906" y="13630"/>
                  </a:lnTo>
                  <a:lnTo>
                    <a:pt x="8562" y="13322"/>
                  </a:lnTo>
                  <a:lnTo>
                    <a:pt x="8127" y="12689"/>
                  </a:lnTo>
                  <a:lnTo>
                    <a:pt x="7765" y="11675"/>
                  </a:lnTo>
                  <a:lnTo>
                    <a:pt x="7675" y="11168"/>
                  </a:lnTo>
                  <a:lnTo>
                    <a:pt x="7602" y="10662"/>
                  </a:lnTo>
                  <a:lnTo>
                    <a:pt x="7331" y="9612"/>
                  </a:lnTo>
                  <a:lnTo>
                    <a:pt x="7005" y="8924"/>
                  </a:lnTo>
                  <a:lnTo>
                    <a:pt x="6716" y="8544"/>
                  </a:lnTo>
                  <a:lnTo>
                    <a:pt x="6372" y="8272"/>
                  </a:lnTo>
                  <a:lnTo>
                    <a:pt x="5955" y="8109"/>
                  </a:lnTo>
                  <a:lnTo>
                    <a:pt x="5702" y="8091"/>
                  </a:lnTo>
                  <a:lnTo>
                    <a:pt x="5467" y="8091"/>
                  </a:lnTo>
                  <a:lnTo>
                    <a:pt x="5032" y="8254"/>
                  </a:lnTo>
                  <a:lnTo>
                    <a:pt x="4688" y="8544"/>
                  </a:lnTo>
                  <a:lnTo>
                    <a:pt x="4435" y="8942"/>
                  </a:lnTo>
                  <a:lnTo>
                    <a:pt x="4254" y="9413"/>
                  </a:lnTo>
                  <a:lnTo>
                    <a:pt x="4182" y="9938"/>
                  </a:lnTo>
                  <a:lnTo>
                    <a:pt x="4218" y="10444"/>
                  </a:lnTo>
                  <a:lnTo>
                    <a:pt x="4363" y="10951"/>
                  </a:lnTo>
                  <a:lnTo>
                    <a:pt x="4471" y="11168"/>
                  </a:lnTo>
                  <a:lnTo>
                    <a:pt x="4725" y="11603"/>
                  </a:lnTo>
                  <a:lnTo>
                    <a:pt x="5412" y="12327"/>
                  </a:lnTo>
                  <a:lnTo>
                    <a:pt x="6607" y="13286"/>
                  </a:lnTo>
                  <a:lnTo>
                    <a:pt x="7385" y="13938"/>
                  </a:lnTo>
                  <a:lnTo>
                    <a:pt x="7729" y="14318"/>
                  </a:lnTo>
                  <a:lnTo>
                    <a:pt x="8290" y="15205"/>
                  </a:lnTo>
                  <a:lnTo>
                    <a:pt x="8526" y="15929"/>
                  </a:lnTo>
                  <a:lnTo>
                    <a:pt x="8562" y="16418"/>
                  </a:lnTo>
                  <a:lnTo>
                    <a:pt x="8507" y="16888"/>
                  </a:lnTo>
                  <a:lnTo>
                    <a:pt x="8326" y="17323"/>
                  </a:lnTo>
                  <a:lnTo>
                    <a:pt x="8182" y="17522"/>
                  </a:lnTo>
                  <a:lnTo>
                    <a:pt x="8019" y="17685"/>
                  </a:lnTo>
                  <a:lnTo>
                    <a:pt x="7657" y="17938"/>
                  </a:lnTo>
                  <a:lnTo>
                    <a:pt x="7240" y="18101"/>
                  </a:lnTo>
                  <a:lnTo>
                    <a:pt x="6806" y="18155"/>
                  </a:lnTo>
                  <a:lnTo>
                    <a:pt x="6100" y="18083"/>
                  </a:lnTo>
                  <a:lnTo>
                    <a:pt x="5231" y="17721"/>
                  </a:lnTo>
                  <a:lnTo>
                    <a:pt x="4869" y="17431"/>
                  </a:lnTo>
                  <a:lnTo>
                    <a:pt x="4544" y="17105"/>
                  </a:lnTo>
                  <a:lnTo>
                    <a:pt x="4019" y="16345"/>
                  </a:lnTo>
                  <a:lnTo>
                    <a:pt x="3421" y="15096"/>
                  </a:lnTo>
                  <a:lnTo>
                    <a:pt x="3095" y="14209"/>
                  </a:lnTo>
                  <a:lnTo>
                    <a:pt x="2860" y="13648"/>
                  </a:lnTo>
                  <a:lnTo>
                    <a:pt x="2335" y="12924"/>
                  </a:lnTo>
                  <a:lnTo>
                    <a:pt x="1883" y="12598"/>
                  </a:lnTo>
                  <a:lnTo>
                    <a:pt x="1611" y="12526"/>
                  </a:lnTo>
                  <a:lnTo>
                    <a:pt x="1430" y="12508"/>
                  </a:lnTo>
                  <a:lnTo>
                    <a:pt x="1086" y="12562"/>
                  </a:lnTo>
                  <a:lnTo>
                    <a:pt x="634" y="12834"/>
                  </a:lnTo>
                  <a:lnTo>
                    <a:pt x="181" y="13413"/>
                  </a:lnTo>
                  <a:lnTo>
                    <a:pt x="0" y="14155"/>
                  </a:lnTo>
                  <a:lnTo>
                    <a:pt x="37" y="14517"/>
                  </a:lnTo>
                  <a:lnTo>
                    <a:pt x="109" y="14879"/>
                  </a:lnTo>
                  <a:lnTo>
                    <a:pt x="417" y="15531"/>
                  </a:lnTo>
                  <a:lnTo>
                    <a:pt x="1104" y="16418"/>
                  </a:lnTo>
                  <a:lnTo>
                    <a:pt x="1647" y="16942"/>
                  </a:lnTo>
                  <a:lnTo>
                    <a:pt x="2426" y="17721"/>
                  </a:lnTo>
                  <a:lnTo>
                    <a:pt x="4182" y="19694"/>
                  </a:lnTo>
                  <a:lnTo>
                    <a:pt x="5593" y="21232"/>
                  </a:lnTo>
                  <a:lnTo>
                    <a:pt x="6571" y="22173"/>
                  </a:lnTo>
                  <a:lnTo>
                    <a:pt x="7566" y="22970"/>
                  </a:lnTo>
                  <a:lnTo>
                    <a:pt x="8580" y="23585"/>
                  </a:lnTo>
                  <a:lnTo>
                    <a:pt x="9087" y="23802"/>
                  </a:lnTo>
                  <a:lnTo>
                    <a:pt x="9557" y="23947"/>
                  </a:lnTo>
                  <a:lnTo>
                    <a:pt x="10625" y="24146"/>
                  </a:lnTo>
                  <a:lnTo>
                    <a:pt x="12399" y="24255"/>
                  </a:lnTo>
                  <a:lnTo>
                    <a:pt x="16182" y="24020"/>
                  </a:lnTo>
                  <a:lnTo>
                    <a:pt x="18336" y="23947"/>
                  </a:lnTo>
                  <a:lnTo>
                    <a:pt x="18752" y="23947"/>
                  </a:lnTo>
                  <a:lnTo>
                    <a:pt x="19603" y="23839"/>
                  </a:lnTo>
                  <a:lnTo>
                    <a:pt x="20381" y="23585"/>
                  </a:lnTo>
                  <a:lnTo>
                    <a:pt x="20816" y="23241"/>
                  </a:lnTo>
                  <a:lnTo>
                    <a:pt x="21033" y="22934"/>
                  </a:lnTo>
                  <a:lnTo>
                    <a:pt x="21105" y="22753"/>
                  </a:lnTo>
                  <a:lnTo>
                    <a:pt x="21160" y="22499"/>
                  </a:lnTo>
                  <a:lnTo>
                    <a:pt x="21142" y="22047"/>
                  </a:lnTo>
                  <a:lnTo>
                    <a:pt x="20942" y="21649"/>
                  </a:lnTo>
                  <a:lnTo>
                    <a:pt x="20617" y="21287"/>
                  </a:lnTo>
                  <a:lnTo>
                    <a:pt x="20200" y="20997"/>
                  </a:lnTo>
                  <a:lnTo>
                    <a:pt x="19712" y="20780"/>
                  </a:lnTo>
                  <a:lnTo>
                    <a:pt x="19169" y="20635"/>
                  </a:lnTo>
                  <a:lnTo>
                    <a:pt x="18644" y="20599"/>
                  </a:lnTo>
                  <a:lnTo>
                    <a:pt x="18372" y="20617"/>
                  </a:lnTo>
                  <a:lnTo>
                    <a:pt x="17359" y="20816"/>
                  </a:lnTo>
                  <a:lnTo>
                    <a:pt x="15820" y="21178"/>
                  </a:lnTo>
                  <a:lnTo>
                    <a:pt x="15060" y="21214"/>
                  </a:lnTo>
                  <a:lnTo>
                    <a:pt x="14571" y="21160"/>
                  </a:lnTo>
                  <a:lnTo>
                    <a:pt x="14318" y="21087"/>
                  </a:lnTo>
                  <a:lnTo>
                    <a:pt x="14499" y="20762"/>
                  </a:lnTo>
                  <a:lnTo>
                    <a:pt x="15024" y="20291"/>
                  </a:lnTo>
                  <a:lnTo>
                    <a:pt x="15711" y="19983"/>
                  </a:lnTo>
                  <a:lnTo>
                    <a:pt x="16472" y="19839"/>
                  </a:lnTo>
                  <a:lnTo>
                    <a:pt x="16834" y="19839"/>
                  </a:lnTo>
                  <a:lnTo>
                    <a:pt x="17594" y="19875"/>
                  </a:lnTo>
                  <a:lnTo>
                    <a:pt x="18716" y="19965"/>
                  </a:lnTo>
                  <a:lnTo>
                    <a:pt x="19440" y="19947"/>
                  </a:lnTo>
                  <a:lnTo>
                    <a:pt x="19820" y="19893"/>
                  </a:lnTo>
                  <a:lnTo>
                    <a:pt x="20182" y="19802"/>
                  </a:lnTo>
                  <a:lnTo>
                    <a:pt x="20852" y="19440"/>
                  </a:lnTo>
                  <a:lnTo>
                    <a:pt x="21377" y="18915"/>
                  </a:lnTo>
                  <a:lnTo>
                    <a:pt x="21576" y="18409"/>
                  </a:lnTo>
                  <a:lnTo>
                    <a:pt x="21612" y="18065"/>
                  </a:lnTo>
                  <a:lnTo>
                    <a:pt x="21594" y="17884"/>
                  </a:lnTo>
                  <a:lnTo>
                    <a:pt x="21540" y="17666"/>
                  </a:lnTo>
                  <a:lnTo>
                    <a:pt x="21341" y="17286"/>
                  </a:lnTo>
                  <a:lnTo>
                    <a:pt x="21033" y="16997"/>
                  </a:lnTo>
                  <a:lnTo>
                    <a:pt x="20653" y="16798"/>
                  </a:lnTo>
                  <a:lnTo>
                    <a:pt x="19983" y="16599"/>
                  </a:lnTo>
                  <a:lnTo>
                    <a:pt x="19024" y="16617"/>
                  </a:lnTo>
                  <a:lnTo>
                    <a:pt x="18571" y="16725"/>
                  </a:lnTo>
                  <a:lnTo>
                    <a:pt x="17702" y="17051"/>
                  </a:lnTo>
                  <a:lnTo>
                    <a:pt x="16399" y="17558"/>
                  </a:lnTo>
                  <a:lnTo>
                    <a:pt x="15530" y="17721"/>
                  </a:lnTo>
                  <a:lnTo>
                    <a:pt x="15078" y="17703"/>
                  </a:lnTo>
                  <a:lnTo>
                    <a:pt x="15060" y="17485"/>
                  </a:lnTo>
                  <a:lnTo>
                    <a:pt x="15114" y="17069"/>
                  </a:lnTo>
                  <a:lnTo>
                    <a:pt x="15368" y="16508"/>
                  </a:lnTo>
                  <a:lnTo>
                    <a:pt x="15947" y="15875"/>
                  </a:lnTo>
                  <a:lnTo>
                    <a:pt x="16725" y="15422"/>
                  </a:lnTo>
                  <a:lnTo>
                    <a:pt x="17123" y="15277"/>
                  </a:lnTo>
                  <a:lnTo>
                    <a:pt x="17974" y="15078"/>
                  </a:lnTo>
                  <a:lnTo>
                    <a:pt x="19693" y="14915"/>
                  </a:lnTo>
                  <a:lnTo>
                    <a:pt x="20544" y="14734"/>
                  </a:lnTo>
                  <a:lnTo>
                    <a:pt x="20961" y="14626"/>
                  </a:lnTo>
                  <a:lnTo>
                    <a:pt x="21757" y="14209"/>
                  </a:lnTo>
                  <a:lnTo>
                    <a:pt x="22390" y="13630"/>
                  </a:lnTo>
                  <a:lnTo>
                    <a:pt x="22698" y="13087"/>
                  </a:lnTo>
                  <a:lnTo>
                    <a:pt x="22807" y="12689"/>
                  </a:lnTo>
                  <a:lnTo>
                    <a:pt x="22825" y="12472"/>
                  </a:lnTo>
                  <a:lnTo>
                    <a:pt x="22807" y="12218"/>
                  </a:lnTo>
                  <a:lnTo>
                    <a:pt x="22662" y="11748"/>
                  </a:lnTo>
                  <a:lnTo>
                    <a:pt x="22409" y="11331"/>
                  </a:lnTo>
                  <a:lnTo>
                    <a:pt x="22047" y="10987"/>
                  </a:lnTo>
                  <a:lnTo>
                    <a:pt x="21594" y="10716"/>
                  </a:lnTo>
                  <a:lnTo>
                    <a:pt x="21105" y="10517"/>
                  </a:lnTo>
                  <a:lnTo>
                    <a:pt x="20580" y="10426"/>
                  </a:lnTo>
                  <a:lnTo>
                    <a:pt x="20056" y="10426"/>
                  </a:lnTo>
                  <a:lnTo>
                    <a:pt x="19802" y="10463"/>
                  </a:lnTo>
                  <a:lnTo>
                    <a:pt x="19295" y="10589"/>
                  </a:lnTo>
                  <a:lnTo>
                    <a:pt x="18390" y="11042"/>
                  </a:lnTo>
                  <a:lnTo>
                    <a:pt x="17159" y="12019"/>
                  </a:lnTo>
                  <a:lnTo>
                    <a:pt x="16417" y="12779"/>
                  </a:lnTo>
                  <a:lnTo>
                    <a:pt x="16997" y="11494"/>
                  </a:lnTo>
                  <a:lnTo>
                    <a:pt x="17558" y="9920"/>
                  </a:lnTo>
                  <a:lnTo>
                    <a:pt x="17829" y="9141"/>
                  </a:lnTo>
                  <a:lnTo>
                    <a:pt x="18318" y="7566"/>
                  </a:lnTo>
                  <a:lnTo>
                    <a:pt x="18499" y="6752"/>
                  </a:lnTo>
                  <a:lnTo>
                    <a:pt x="18662" y="6064"/>
                  </a:lnTo>
                  <a:lnTo>
                    <a:pt x="18933" y="4562"/>
                  </a:lnTo>
                  <a:lnTo>
                    <a:pt x="19060" y="3023"/>
                  </a:lnTo>
                  <a:lnTo>
                    <a:pt x="18951" y="1901"/>
                  </a:lnTo>
                  <a:lnTo>
                    <a:pt x="18770" y="1195"/>
                  </a:lnTo>
                  <a:lnTo>
                    <a:pt x="18626" y="851"/>
                  </a:lnTo>
                  <a:lnTo>
                    <a:pt x="18463" y="562"/>
                  </a:lnTo>
                  <a:lnTo>
                    <a:pt x="18119" y="218"/>
                  </a:lnTo>
                  <a:lnTo>
                    <a:pt x="17829" y="73"/>
                  </a:lnTo>
                  <a:lnTo>
                    <a:pt x="17666" y="19"/>
                  </a:lnTo>
                  <a:lnTo>
                    <a:pt x="174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80"/>
            <p:cNvSpPr/>
            <p:nvPr/>
          </p:nvSpPr>
          <p:spPr>
            <a:xfrm>
              <a:off x="4570501" y="715897"/>
              <a:ext cx="680841" cy="461169"/>
            </a:xfrm>
            <a:custGeom>
              <a:avLst/>
              <a:gdLst/>
              <a:ahLst/>
              <a:cxnLst/>
              <a:rect l="l" t="t" r="r" b="b"/>
              <a:pathLst>
                <a:path w="21432" h="14517" extrusionOk="0">
                  <a:moveTo>
                    <a:pt x="15875" y="0"/>
                  </a:moveTo>
                  <a:lnTo>
                    <a:pt x="15802" y="181"/>
                  </a:lnTo>
                  <a:lnTo>
                    <a:pt x="15296" y="1611"/>
                  </a:lnTo>
                  <a:lnTo>
                    <a:pt x="14753" y="2842"/>
                  </a:lnTo>
                  <a:lnTo>
                    <a:pt x="14735" y="2951"/>
                  </a:lnTo>
                  <a:lnTo>
                    <a:pt x="14807" y="3041"/>
                  </a:lnTo>
                  <a:lnTo>
                    <a:pt x="14897" y="3077"/>
                  </a:lnTo>
                  <a:lnTo>
                    <a:pt x="14988" y="3023"/>
                  </a:lnTo>
                  <a:lnTo>
                    <a:pt x="15658" y="2317"/>
                  </a:lnTo>
                  <a:lnTo>
                    <a:pt x="16870" y="1340"/>
                  </a:lnTo>
                  <a:lnTo>
                    <a:pt x="17793" y="869"/>
                  </a:lnTo>
                  <a:lnTo>
                    <a:pt x="18300" y="742"/>
                  </a:lnTo>
                  <a:lnTo>
                    <a:pt x="18572" y="706"/>
                  </a:lnTo>
                  <a:lnTo>
                    <a:pt x="19151" y="724"/>
                  </a:lnTo>
                  <a:lnTo>
                    <a:pt x="19730" y="869"/>
                  </a:lnTo>
                  <a:lnTo>
                    <a:pt x="20255" y="1122"/>
                  </a:lnTo>
                  <a:lnTo>
                    <a:pt x="20472" y="1303"/>
                  </a:lnTo>
                  <a:lnTo>
                    <a:pt x="20780" y="1575"/>
                  </a:lnTo>
                  <a:lnTo>
                    <a:pt x="21052" y="2064"/>
                  </a:lnTo>
                  <a:lnTo>
                    <a:pt x="21124" y="2426"/>
                  </a:lnTo>
                  <a:lnTo>
                    <a:pt x="21124" y="2607"/>
                  </a:lnTo>
                  <a:lnTo>
                    <a:pt x="21124" y="2806"/>
                  </a:lnTo>
                  <a:lnTo>
                    <a:pt x="21015" y="3186"/>
                  </a:lnTo>
                  <a:lnTo>
                    <a:pt x="20726" y="3693"/>
                  </a:lnTo>
                  <a:lnTo>
                    <a:pt x="20110" y="4236"/>
                  </a:lnTo>
                  <a:lnTo>
                    <a:pt x="19350" y="4616"/>
                  </a:lnTo>
                  <a:lnTo>
                    <a:pt x="18970" y="4724"/>
                  </a:lnTo>
                  <a:lnTo>
                    <a:pt x="18192" y="4887"/>
                  </a:lnTo>
                  <a:lnTo>
                    <a:pt x="17395" y="4960"/>
                  </a:lnTo>
                  <a:lnTo>
                    <a:pt x="16925" y="5014"/>
                  </a:lnTo>
                  <a:lnTo>
                    <a:pt x="16002" y="5141"/>
                  </a:lnTo>
                  <a:lnTo>
                    <a:pt x="15549" y="5267"/>
                  </a:lnTo>
                  <a:lnTo>
                    <a:pt x="15115" y="5412"/>
                  </a:lnTo>
                  <a:lnTo>
                    <a:pt x="14300" y="5901"/>
                  </a:lnTo>
                  <a:lnTo>
                    <a:pt x="13685" y="6571"/>
                  </a:lnTo>
                  <a:lnTo>
                    <a:pt x="13431" y="7186"/>
                  </a:lnTo>
                  <a:lnTo>
                    <a:pt x="13377" y="7620"/>
                  </a:lnTo>
                  <a:lnTo>
                    <a:pt x="13377" y="7856"/>
                  </a:lnTo>
                  <a:lnTo>
                    <a:pt x="13413" y="7946"/>
                  </a:lnTo>
                  <a:lnTo>
                    <a:pt x="13522" y="7982"/>
                  </a:lnTo>
                  <a:lnTo>
                    <a:pt x="13848" y="8001"/>
                  </a:lnTo>
                  <a:lnTo>
                    <a:pt x="14481" y="7928"/>
                  </a:lnTo>
                  <a:lnTo>
                    <a:pt x="15422" y="7657"/>
                  </a:lnTo>
                  <a:lnTo>
                    <a:pt x="16020" y="7403"/>
                  </a:lnTo>
                  <a:lnTo>
                    <a:pt x="16545" y="7186"/>
                  </a:lnTo>
                  <a:lnTo>
                    <a:pt x="17069" y="7005"/>
                  </a:lnTo>
                  <a:lnTo>
                    <a:pt x="17359" y="6933"/>
                  </a:lnTo>
                  <a:lnTo>
                    <a:pt x="17974" y="6860"/>
                  </a:lnTo>
                  <a:lnTo>
                    <a:pt x="18554" y="6915"/>
                  </a:lnTo>
                  <a:lnTo>
                    <a:pt x="19079" y="7077"/>
                  </a:lnTo>
                  <a:lnTo>
                    <a:pt x="19296" y="7204"/>
                  </a:lnTo>
                  <a:lnTo>
                    <a:pt x="19531" y="7367"/>
                  </a:lnTo>
                  <a:lnTo>
                    <a:pt x="19839" y="7783"/>
                  </a:lnTo>
                  <a:lnTo>
                    <a:pt x="19911" y="8037"/>
                  </a:lnTo>
                  <a:lnTo>
                    <a:pt x="19929" y="8200"/>
                  </a:lnTo>
                  <a:lnTo>
                    <a:pt x="19893" y="8525"/>
                  </a:lnTo>
                  <a:lnTo>
                    <a:pt x="19712" y="8978"/>
                  </a:lnTo>
                  <a:lnTo>
                    <a:pt x="19223" y="9467"/>
                  </a:lnTo>
                  <a:lnTo>
                    <a:pt x="18590" y="9793"/>
                  </a:lnTo>
                  <a:lnTo>
                    <a:pt x="18246" y="9883"/>
                  </a:lnTo>
                  <a:lnTo>
                    <a:pt x="17793" y="9955"/>
                  </a:lnTo>
                  <a:lnTo>
                    <a:pt x="16870" y="9937"/>
                  </a:lnTo>
                  <a:lnTo>
                    <a:pt x="16382" y="9883"/>
                  </a:lnTo>
                  <a:lnTo>
                    <a:pt x="15857" y="9847"/>
                  </a:lnTo>
                  <a:lnTo>
                    <a:pt x="15296" y="9811"/>
                  </a:lnTo>
                  <a:lnTo>
                    <a:pt x="14916" y="9829"/>
                  </a:lnTo>
                  <a:lnTo>
                    <a:pt x="14137" y="9974"/>
                  </a:lnTo>
                  <a:lnTo>
                    <a:pt x="13413" y="10299"/>
                  </a:lnTo>
                  <a:lnTo>
                    <a:pt x="12834" y="10806"/>
                  </a:lnTo>
                  <a:lnTo>
                    <a:pt x="12653" y="11168"/>
                  </a:lnTo>
                  <a:lnTo>
                    <a:pt x="12635" y="11222"/>
                  </a:lnTo>
                  <a:lnTo>
                    <a:pt x="12653" y="11277"/>
                  </a:lnTo>
                  <a:lnTo>
                    <a:pt x="12689" y="11331"/>
                  </a:lnTo>
                  <a:lnTo>
                    <a:pt x="12743" y="11367"/>
                  </a:lnTo>
                  <a:lnTo>
                    <a:pt x="13087" y="11458"/>
                  </a:lnTo>
                  <a:lnTo>
                    <a:pt x="13793" y="11494"/>
                  </a:lnTo>
                  <a:lnTo>
                    <a:pt x="14843" y="11349"/>
                  </a:lnTo>
                  <a:lnTo>
                    <a:pt x="15531" y="11186"/>
                  </a:lnTo>
                  <a:lnTo>
                    <a:pt x="16201" y="11023"/>
                  </a:lnTo>
                  <a:lnTo>
                    <a:pt x="16852" y="10915"/>
                  </a:lnTo>
                  <a:lnTo>
                    <a:pt x="17178" y="10879"/>
                  </a:lnTo>
                  <a:lnTo>
                    <a:pt x="17848" y="10969"/>
                  </a:lnTo>
                  <a:lnTo>
                    <a:pt x="18463" y="11186"/>
                  </a:lnTo>
                  <a:lnTo>
                    <a:pt x="18988" y="11530"/>
                  </a:lnTo>
                  <a:lnTo>
                    <a:pt x="19187" y="11747"/>
                  </a:lnTo>
                  <a:lnTo>
                    <a:pt x="19332" y="11946"/>
                  </a:lnTo>
                  <a:lnTo>
                    <a:pt x="19477" y="12345"/>
                  </a:lnTo>
                  <a:lnTo>
                    <a:pt x="19477" y="12670"/>
                  </a:lnTo>
                  <a:lnTo>
                    <a:pt x="19423" y="12833"/>
                  </a:lnTo>
                  <a:lnTo>
                    <a:pt x="19314" y="13105"/>
                  </a:lnTo>
                  <a:lnTo>
                    <a:pt x="18898" y="13521"/>
                  </a:lnTo>
                  <a:lnTo>
                    <a:pt x="18228" y="13793"/>
                  </a:lnTo>
                  <a:lnTo>
                    <a:pt x="17341" y="13919"/>
                  </a:lnTo>
                  <a:lnTo>
                    <a:pt x="16798" y="13919"/>
                  </a:lnTo>
                  <a:lnTo>
                    <a:pt x="15513" y="13956"/>
                  </a:lnTo>
                  <a:lnTo>
                    <a:pt x="14029" y="14064"/>
                  </a:lnTo>
                  <a:lnTo>
                    <a:pt x="12327" y="14191"/>
                  </a:lnTo>
                  <a:lnTo>
                    <a:pt x="9775" y="14209"/>
                  </a:lnTo>
                  <a:lnTo>
                    <a:pt x="8255" y="13992"/>
                  </a:lnTo>
                  <a:lnTo>
                    <a:pt x="7585" y="13793"/>
                  </a:lnTo>
                  <a:lnTo>
                    <a:pt x="7241" y="13648"/>
                  </a:lnTo>
                  <a:lnTo>
                    <a:pt x="6553" y="13268"/>
                  </a:lnTo>
                  <a:lnTo>
                    <a:pt x="5503" y="12508"/>
                  </a:lnTo>
                  <a:lnTo>
                    <a:pt x="4128" y="11222"/>
                  </a:lnTo>
                  <a:lnTo>
                    <a:pt x="2788" y="9774"/>
                  </a:lnTo>
                  <a:lnTo>
                    <a:pt x="2155" y="9050"/>
                  </a:lnTo>
                  <a:lnTo>
                    <a:pt x="1123" y="7892"/>
                  </a:lnTo>
                  <a:lnTo>
                    <a:pt x="218" y="6969"/>
                  </a:lnTo>
                  <a:lnTo>
                    <a:pt x="1" y="7186"/>
                  </a:lnTo>
                  <a:lnTo>
                    <a:pt x="906" y="8109"/>
                  </a:lnTo>
                  <a:lnTo>
                    <a:pt x="1919" y="9249"/>
                  </a:lnTo>
                  <a:lnTo>
                    <a:pt x="2571" y="9992"/>
                  </a:lnTo>
                  <a:lnTo>
                    <a:pt x="3929" y="11440"/>
                  </a:lnTo>
                  <a:lnTo>
                    <a:pt x="5340" y="12761"/>
                  </a:lnTo>
                  <a:lnTo>
                    <a:pt x="6408" y="13539"/>
                  </a:lnTo>
                  <a:lnTo>
                    <a:pt x="7132" y="13937"/>
                  </a:lnTo>
                  <a:lnTo>
                    <a:pt x="7494" y="14082"/>
                  </a:lnTo>
                  <a:lnTo>
                    <a:pt x="7838" y="14191"/>
                  </a:lnTo>
                  <a:lnTo>
                    <a:pt x="8617" y="14372"/>
                  </a:lnTo>
                  <a:lnTo>
                    <a:pt x="9884" y="14517"/>
                  </a:lnTo>
                  <a:lnTo>
                    <a:pt x="10807" y="14517"/>
                  </a:lnTo>
                  <a:lnTo>
                    <a:pt x="12436" y="14480"/>
                  </a:lnTo>
                  <a:lnTo>
                    <a:pt x="14047" y="14372"/>
                  </a:lnTo>
                  <a:lnTo>
                    <a:pt x="15531" y="14263"/>
                  </a:lnTo>
                  <a:lnTo>
                    <a:pt x="16798" y="14227"/>
                  </a:lnTo>
                  <a:lnTo>
                    <a:pt x="17395" y="14227"/>
                  </a:lnTo>
                  <a:lnTo>
                    <a:pt x="18373" y="14064"/>
                  </a:lnTo>
                  <a:lnTo>
                    <a:pt x="19097" y="13738"/>
                  </a:lnTo>
                  <a:lnTo>
                    <a:pt x="19585" y="13250"/>
                  </a:lnTo>
                  <a:lnTo>
                    <a:pt x="19712" y="12924"/>
                  </a:lnTo>
                  <a:lnTo>
                    <a:pt x="19766" y="12743"/>
                  </a:lnTo>
                  <a:lnTo>
                    <a:pt x="19785" y="12399"/>
                  </a:lnTo>
                  <a:lnTo>
                    <a:pt x="19712" y="12055"/>
                  </a:lnTo>
                  <a:lnTo>
                    <a:pt x="19549" y="11711"/>
                  </a:lnTo>
                  <a:lnTo>
                    <a:pt x="19423" y="11566"/>
                  </a:lnTo>
                  <a:lnTo>
                    <a:pt x="19205" y="11313"/>
                  </a:lnTo>
                  <a:lnTo>
                    <a:pt x="18608" y="10933"/>
                  </a:lnTo>
                  <a:lnTo>
                    <a:pt x="17920" y="10679"/>
                  </a:lnTo>
                  <a:lnTo>
                    <a:pt x="17178" y="10571"/>
                  </a:lnTo>
                  <a:lnTo>
                    <a:pt x="16816" y="10607"/>
                  </a:lnTo>
                  <a:lnTo>
                    <a:pt x="16128" y="10716"/>
                  </a:lnTo>
                  <a:lnTo>
                    <a:pt x="15459" y="10897"/>
                  </a:lnTo>
                  <a:lnTo>
                    <a:pt x="14825" y="11060"/>
                  </a:lnTo>
                  <a:lnTo>
                    <a:pt x="13902" y="11186"/>
                  </a:lnTo>
                  <a:lnTo>
                    <a:pt x="13305" y="11186"/>
                  </a:lnTo>
                  <a:lnTo>
                    <a:pt x="12997" y="11132"/>
                  </a:lnTo>
                  <a:lnTo>
                    <a:pt x="13178" y="10860"/>
                  </a:lnTo>
                  <a:lnTo>
                    <a:pt x="13685" y="10480"/>
                  </a:lnTo>
                  <a:lnTo>
                    <a:pt x="14318" y="10245"/>
                  </a:lnTo>
                  <a:lnTo>
                    <a:pt x="14970" y="10136"/>
                  </a:lnTo>
                  <a:lnTo>
                    <a:pt x="15296" y="10118"/>
                  </a:lnTo>
                  <a:lnTo>
                    <a:pt x="15839" y="10136"/>
                  </a:lnTo>
                  <a:lnTo>
                    <a:pt x="16364" y="10191"/>
                  </a:lnTo>
                  <a:lnTo>
                    <a:pt x="16834" y="10227"/>
                  </a:lnTo>
                  <a:lnTo>
                    <a:pt x="17812" y="10245"/>
                  </a:lnTo>
                  <a:lnTo>
                    <a:pt x="18300" y="10191"/>
                  </a:lnTo>
                  <a:lnTo>
                    <a:pt x="18699" y="10082"/>
                  </a:lnTo>
                  <a:lnTo>
                    <a:pt x="19423" y="9684"/>
                  </a:lnTo>
                  <a:lnTo>
                    <a:pt x="19984" y="9105"/>
                  </a:lnTo>
                  <a:lnTo>
                    <a:pt x="20183" y="8562"/>
                  </a:lnTo>
                  <a:lnTo>
                    <a:pt x="20219" y="8182"/>
                  </a:lnTo>
                  <a:lnTo>
                    <a:pt x="20201" y="7982"/>
                  </a:lnTo>
                  <a:lnTo>
                    <a:pt x="20128" y="7675"/>
                  </a:lnTo>
                  <a:lnTo>
                    <a:pt x="19748" y="7132"/>
                  </a:lnTo>
                  <a:lnTo>
                    <a:pt x="19459" y="6933"/>
                  </a:lnTo>
                  <a:lnTo>
                    <a:pt x="19205" y="6806"/>
                  </a:lnTo>
                  <a:lnTo>
                    <a:pt x="18626" y="6625"/>
                  </a:lnTo>
                  <a:lnTo>
                    <a:pt x="17974" y="6571"/>
                  </a:lnTo>
                  <a:lnTo>
                    <a:pt x="17305" y="6625"/>
                  </a:lnTo>
                  <a:lnTo>
                    <a:pt x="16997" y="6715"/>
                  </a:lnTo>
                  <a:lnTo>
                    <a:pt x="16436" y="6896"/>
                  </a:lnTo>
                  <a:lnTo>
                    <a:pt x="15911" y="7132"/>
                  </a:lnTo>
                  <a:lnTo>
                    <a:pt x="15350" y="7367"/>
                  </a:lnTo>
                  <a:lnTo>
                    <a:pt x="14517" y="7620"/>
                  </a:lnTo>
                  <a:lnTo>
                    <a:pt x="13956" y="7693"/>
                  </a:lnTo>
                  <a:lnTo>
                    <a:pt x="13685" y="7693"/>
                  </a:lnTo>
                  <a:lnTo>
                    <a:pt x="13685" y="7512"/>
                  </a:lnTo>
                  <a:lnTo>
                    <a:pt x="13757" y="7150"/>
                  </a:lnTo>
                  <a:lnTo>
                    <a:pt x="14011" y="6643"/>
                  </a:lnTo>
                  <a:lnTo>
                    <a:pt x="14572" y="6082"/>
                  </a:lnTo>
                  <a:lnTo>
                    <a:pt x="15259" y="5684"/>
                  </a:lnTo>
                  <a:lnTo>
                    <a:pt x="15640" y="5557"/>
                  </a:lnTo>
                  <a:lnTo>
                    <a:pt x="16508" y="5358"/>
                  </a:lnTo>
                  <a:lnTo>
                    <a:pt x="17413" y="5267"/>
                  </a:lnTo>
                  <a:lnTo>
                    <a:pt x="18228" y="5177"/>
                  </a:lnTo>
                  <a:lnTo>
                    <a:pt x="19042" y="5014"/>
                  </a:lnTo>
                  <a:lnTo>
                    <a:pt x="19477" y="4905"/>
                  </a:lnTo>
                  <a:lnTo>
                    <a:pt x="20291" y="4471"/>
                  </a:lnTo>
                  <a:lnTo>
                    <a:pt x="20979" y="3856"/>
                  </a:lnTo>
                  <a:lnTo>
                    <a:pt x="21305" y="3276"/>
                  </a:lnTo>
                  <a:lnTo>
                    <a:pt x="21414" y="2842"/>
                  </a:lnTo>
                  <a:lnTo>
                    <a:pt x="21432" y="2607"/>
                  </a:lnTo>
                  <a:lnTo>
                    <a:pt x="21432" y="2389"/>
                  </a:lnTo>
                  <a:lnTo>
                    <a:pt x="21323" y="1973"/>
                  </a:lnTo>
                  <a:lnTo>
                    <a:pt x="21142" y="1575"/>
                  </a:lnTo>
                  <a:lnTo>
                    <a:pt x="20852" y="1231"/>
                  </a:lnTo>
                  <a:lnTo>
                    <a:pt x="20671" y="1068"/>
                  </a:lnTo>
                  <a:lnTo>
                    <a:pt x="20418" y="869"/>
                  </a:lnTo>
                  <a:lnTo>
                    <a:pt x="19839" y="579"/>
                  </a:lnTo>
                  <a:lnTo>
                    <a:pt x="19187" y="417"/>
                  </a:lnTo>
                  <a:lnTo>
                    <a:pt x="18554" y="398"/>
                  </a:lnTo>
                  <a:lnTo>
                    <a:pt x="18228" y="453"/>
                  </a:lnTo>
                  <a:lnTo>
                    <a:pt x="17812" y="561"/>
                  </a:lnTo>
                  <a:lnTo>
                    <a:pt x="17015" y="905"/>
                  </a:lnTo>
                  <a:lnTo>
                    <a:pt x="15965" y="1647"/>
                  </a:lnTo>
                  <a:lnTo>
                    <a:pt x="15350" y="2227"/>
                  </a:lnTo>
                  <a:lnTo>
                    <a:pt x="15694" y="1394"/>
                  </a:lnTo>
                  <a:lnTo>
                    <a:pt x="16092" y="290"/>
                  </a:lnTo>
                  <a:lnTo>
                    <a:pt x="16164" y="109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80"/>
            <p:cNvSpPr/>
            <p:nvPr/>
          </p:nvSpPr>
          <p:spPr>
            <a:xfrm>
              <a:off x="4517037" y="397333"/>
              <a:ext cx="734306" cy="779733"/>
            </a:xfrm>
            <a:custGeom>
              <a:avLst/>
              <a:gdLst/>
              <a:ahLst/>
              <a:cxnLst/>
              <a:rect l="l" t="t" r="r" b="b"/>
              <a:pathLst>
                <a:path w="23115" h="24545" extrusionOk="0">
                  <a:moveTo>
                    <a:pt x="17558" y="1"/>
                  </a:moveTo>
                  <a:lnTo>
                    <a:pt x="17015" y="109"/>
                  </a:lnTo>
                  <a:lnTo>
                    <a:pt x="16508" y="399"/>
                  </a:lnTo>
                  <a:lnTo>
                    <a:pt x="16056" y="797"/>
                  </a:lnTo>
                  <a:lnTo>
                    <a:pt x="15476" y="1557"/>
                  </a:lnTo>
                  <a:lnTo>
                    <a:pt x="14933" y="2553"/>
                  </a:lnTo>
                  <a:lnTo>
                    <a:pt x="14807" y="2915"/>
                  </a:lnTo>
                  <a:lnTo>
                    <a:pt x="14698" y="3277"/>
                  </a:lnTo>
                  <a:lnTo>
                    <a:pt x="14553" y="3983"/>
                  </a:lnTo>
                  <a:lnTo>
                    <a:pt x="14463" y="5069"/>
                  </a:lnTo>
                  <a:lnTo>
                    <a:pt x="14463" y="5793"/>
                  </a:lnTo>
                  <a:lnTo>
                    <a:pt x="14445" y="6408"/>
                  </a:lnTo>
                  <a:lnTo>
                    <a:pt x="14354" y="7657"/>
                  </a:lnTo>
                  <a:lnTo>
                    <a:pt x="14209" y="8272"/>
                  </a:lnTo>
                  <a:lnTo>
                    <a:pt x="14028" y="8888"/>
                  </a:lnTo>
                  <a:lnTo>
                    <a:pt x="13449" y="10227"/>
                  </a:lnTo>
                  <a:lnTo>
                    <a:pt x="13051" y="10988"/>
                  </a:lnTo>
                  <a:lnTo>
                    <a:pt x="12291" y="7277"/>
                  </a:lnTo>
                  <a:lnTo>
                    <a:pt x="11711" y="4616"/>
                  </a:lnTo>
                  <a:lnTo>
                    <a:pt x="11603" y="4200"/>
                  </a:lnTo>
                  <a:lnTo>
                    <a:pt x="11368" y="3802"/>
                  </a:lnTo>
                  <a:lnTo>
                    <a:pt x="11241" y="3639"/>
                  </a:lnTo>
                  <a:lnTo>
                    <a:pt x="10987" y="3458"/>
                  </a:lnTo>
                  <a:lnTo>
                    <a:pt x="10607" y="3367"/>
                  </a:lnTo>
                  <a:lnTo>
                    <a:pt x="10408" y="3422"/>
                  </a:lnTo>
                  <a:lnTo>
                    <a:pt x="10119" y="3548"/>
                  </a:lnTo>
                  <a:lnTo>
                    <a:pt x="9576" y="4109"/>
                  </a:lnTo>
                  <a:lnTo>
                    <a:pt x="9177" y="4833"/>
                  </a:lnTo>
                  <a:lnTo>
                    <a:pt x="8942" y="5521"/>
                  </a:lnTo>
                  <a:lnTo>
                    <a:pt x="8924" y="5793"/>
                  </a:lnTo>
                  <a:lnTo>
                    <a:pt x="8942" y="6227"/>
                  </a:lnTo>
                  <a:lnTo>
                    <a:pt x="9123" y="7078"/>
                  </a:lnTo>
                  <a:lnTo>
                    <a:pt x="9648" y="8291"/>
                  </a:lnTo>
                  <a:lnTo>
                    <a:pt x="10064" y="9051"/>
                  </a:lnTo>
                  <a:lnTo>
                    <a:pt x="10137" y="9196"/>
                  </a:lnTo>
                  <a:lnTo>
                    <a:pt x="10553" y="9956"/>
                  </a:lnTo>
                  <a:lnTo>
                    <a:pt x="11006" y="11187"/>
                  </a:lnTo>
                  <a:lnTo>
                    <a:pt x="11114" y="12037"/>
                  </a:lnTo>
                  <a:lnTo>
                    <a:pt x="11060" y="12472"/>
                  </a:lnTo>
                  <a:lnTo>
                    <a:pt x="11024" y="12671"/>
                  </a:lnTo>
                  <a:lnTo>
                    <a:pt x="10879" y="13087"/>
                  </a:lnTo>
                  <a:lnTo>
                    <a:pt x="10644" y="13467"/>
                  </a:lnTo>
                  <a:lnTo>
                    <a:pt x="10300" y="13739"/>
                  </a:lnTo>
                  <a:lnTo>
                    <a:pt x="10082" y="13829"/>
                  </a:lnTo>
                  <a:lnTo>
                    <a:pt x="9847" y="13884"/>
                  </a:lnTo>
                  <a:lnTo>
                    <a:pt x="9395" y="13811"/>
                  </a:lnTo>
                  <a:lnTo>
                    <a:pt x="9177" y="13684"/>
                  </a:lnTo>
                  <a:lnTo>
                    <a:pt x="8924" y="13503"/>
                  </a:lnTo>
                  <a:lnTo>
                    <a:pt x="8526" y="12979"/>
                  </a:lnTo>
                  <a:lnTo>
                    <a:pt x="8218" y="12327"/>
                  </a:lnTo>
                  <a:lnTo>
                    <a:pt x="8019" y="11639"/>
                  </a:lnTo>
                  <a:lnTo>
                    <a:pt x="7965" y="11313"/>
                  </a:lnTo>
                  <a:lnTo>
                    <a:pt x="7856" y="10553"/>
                  </a:lnTo>
                  <a:lnTo>
                    <a:pt x="7476" y="9359"/>
                  </a:lnTo>
                  <a:lnTo>
                    <a:pt x="7096" y="8743"/>
                  </a:lnTo>
                  <a:lnTo>
                    <a:pt x="6788" y="8435"/>
                  </a:lnTo>
                  <a:lnTo>
                    <a:pt x="6444" y="8218"/>
                  </a:lnTo>
                  <a:lnTo>
                    <a:pt x="6064" y="8110"/>
                  </a:lnTo>
                  <a:lnTo>
                    <a:pt x="5865" y="8091"/>
                  </a:lnTo>
                  <a:lnTo>
                    <a:pt x="5666" y="8110"/>
                  </a:lnTo>
                  <a:lnTo>
                    <a:pt x="5286" y="8200"/>
                  </a:lnTo>
                  <a:lnTo>
                    <a:pt x="4942" y="8399"/>
                  </a:lnTo>
                  <a:lnTo>
                    <a:pt x="4652" y="8689"/>
                  </a:lnTo>
                  <a:lnTo>
                    <a:pt x="4544" y="8870"/>
                  </a:lnTo>
                  <a:lnTo>
                    <a:pt x="4381" y="9159"/>
                  </a:lnTo>
                  <a:lnTo>
                    <a:pt x="4218" y="9793"/>
                  </a:lnTo>
                  <a:lnTo>
                    <a:pt x="4200" y="10481"/>
                  </a:lnTo>
                  <a:lnTo>
                    <a:pt x="4345" y="11114"/>
                  </a:lnTo>
                  <a:lnTo>
                    <a:pt x="4489" y="11404"/>
                  </a:lnTo>
                  <a:lnTo>
                    <a:pt x="4652" y="11712"/>
                  </a:lnTo>
                  <a:lnTo>
                    <a:pt x="5087" y="12236"/>
                  </a:lnTo>
                  <a:lnTo>
                    <a:pt x="5847" y="12942"/>
                  </a:lnTo>
                  <a:lnTo>
                    <a:pt x="6390" y="13359"/>
                  </a:lnTo>
                  <a:lnTo>
                    <a:pt x="6915" y="13775"/>
                  </a:lnTo>
                  <a:lnTo>
                    <a:pt x="7422" y="14209"/>
                  </a:lnTo>
                  <a:lnTo>
                    <a:pt x="7766" y="14590"/>
                  </a:lnTo>
                  <a:lnTo>
                    <a:pt x="8309" y="15440"/>
                  </a:lnTo>
                  <a:lnTo>
                    <a:pt x="8526" y="16128"/>
                  </a:lnTo>
                  <a:lnTo>
                    <a:pt x="8562" y="16581"/>
                  </a:lnTo>
                  <a:lnTo>
                    <a:pt x="8508" y="17015"/>
                  </a:lnTo>
                  <a:lnTo>
                    <a:pt x="8345" y="17413"/>
                  </a:lnTo>
                  <a:lnTo>
                    <a:pt x="8200" y="17594"/>
                  </a:lnTo>
                  <a:lnTo>
                    <a:pt x="8073" y="17739"/>
                  </a:lnTo>
                  <a:lnTo>
                    <a:pt x="7766" y="17956"/>
                  </a:lnTo>
                  <a:lnTo>
                    <a:pt x="7313" y="18119"/>
                  </a:lnTo>
                  <a:lnTo>
                    <a:pt x="7042" y="18155"/>
                  </a:lnTo>
                  <a:lnTo>
                    <a:pt x="6788" y="18155"/>
                  </a:lnTo>
                  <a:lnTo>
                    <a:pt x="6263" y="18083"/>
                  </a:lnTo>
                  <a:lnTo>
                    <a:pt x="5775" y="17920"/>
                  </a:lnTo>
                  <a:lnTo>
                    <a:pt x="5304" y="17648"/>
                  </a:lnTo>
                  <a:lnTo>
                    <a:pt x="5105" y="17486"/>
                  </a:lnTo>
                  <a:lnTo>
                    <a:pt x="4815" y="17196"/>
                  </a:lnTo>
                  <a:lnTo>
                    <a:pt x="4345" y="16526"/>
                  </a:lnTo>
                  <a:lnTo>
                    <a:pt x="3802" y="15404"/>
                  </a:lnTo>
                  <a:lnTo>
                    <a:pt x="3494" y="14626"/>
                  </a:lnTo>
                  <a:lnTo>
                    <a:pt x="3385" y="14318"/>
                  </a:lnTo>
                  <a:lnTo>
                    <a:pt x="3277" y="14046"/>
                  </a:lnTo>
                  <a:lnTo>
                    <a:pt x="2987" y="13485"/>
                  </a:lnTo>
                  <a:lnTo>
                    <a:pt x="2607" y="12979"/>
                  </a:lnTo>
                  <a:lnTo>
                    <a:pt x="2082" y="12617"/>
                  </a:lnTo>
                  <a:lnTo>
                    <a:pt x="1774" y="12544"/>
                  </a:lnTo>
                  <a:lnTo>
                    <a:pt x="1449" y="12526"/>
                  </a:lnTo>
                  <a:lnTo>
                    <a:pt x="851" y="12743"/>
                  </a:lnTo>
                  <a:lnTo>
                    <a:pt x="598" y="12979"/>
                  </a:lnTo>
                  <a:lnTo>
                    <a:pt x="435" y="13141"/>
                  </a:lnTo>
                  <a:lnTo>
                    <a:pt x="182" y="13558"/>
                  </a:lnTo>
                  <a:lnTo>
                    <a:pt x="37" y="14010"/>
                  </a:lnTo>
                  <a:lnTo>
                    <a:pt x="1" y="14481"/>
                  </a:lnTo>
                  <a:lnTo>
                    <a:pt x="37" y="14698"/>
                  </a:lnTo>
                  <a:lnTo>
                    <a:pt x="109" y="15096"/>
                  </a:lnTo>
                  <a:lnTo>
                    <a:pt x="453" y="15802"/>
                  </a:lnTo>
                  <a:lnTo>
                    <a:pt x="1195" y="16725"/>
                  </a:lnTo>
                  <a:lnTo>
                    <a:pt x="1684" y="17214"/>
                  </a:lnTo>
                  <a:lnTo>
                    <a:pt x="1901" y="16997"/>
                  </a:lnTo>
                  <a:lnTo>
                    <a:pt x="1340" y="16436"/>
                  </a:lnTo>
                  <a:lnTo>
                    <a:pt x="670" y="15585"/>
                  </a:lnTo>
                  <a:lnTo>
                    <a:pt x="399" y="14988"/>
                  </a:lnTo>
                  <a:lnTo>
                    <a:pt x="326" y="14662"/>
                  </a:lnTo>
                  <a:lnTo>
                    <a:pt x="308" y="14463"/>
                  </a:lnTo>
                  <a:lnTo>
                    <a:pt x="344" y="14065"/>
                  </a:lnTo>
                  <a:lnTo>
                    <a:pt x="471" y="13684"/>
                  </a:lnTo>
                  <a:lnTo>
                    <a:pt x="670" y="13322"/>
                  </a:lnTo>
                  <a:lnTo>
                    <a:pt x="797" y="13178"/>
                  </a:lnTo>
                  <a:lnTo>
                    <a:pt x="1014" y="12997"/>
                  </a:lnTo>
                  <a:lnTo>
                    <a:pt x="1485" y="12834"/>
                  </a:lnTo>
                  <a:lnTo>
                    <a:pt x="1720" y="12852"/>
                  </a:lnTo>
                  <a:lnTo>
                    <a:pt x="1992" y="12906"/>
                  </a:lnTo>
                  <a:lnTo>
                    <a:pt x="2426" y="13232"/>
                  </a:lnTo>
                  <a:lnTo>
                    <a:pt x="2897" y="13938"/>
                  </a:lnTo>
                  <a:lnTo>
                    <a:pt x="3096" y="14427"/>
                  </a:lnTo>
                  <a:lnTo>
                    <a:pt x="3204" y="14734"/>
                  </a:lnTo>
                  <a:lnTo>
                    <a:pt x="3512" y="15549"/>
                  </a:lnTo>
                  <a:lnTo>
                    <a:pt x="4091" y="16707"/>
                  </a:lnTo>
                  <a:lnTo>
                    <a:pt x="4598" y="17395"/>
                  </a:lnTo>
                  <a:lnTo>
                    <a:pt x="4906" y="17703"/>
                  </a:lnTo>
                  <a:lnTo>
                    <a:pt x="5123" y="17884"/>
                  </a:lnTo>
                  <a:lnTo>
                    <a:pt x="5648" y="18191"/>
                  </a:lnTo>
                  <a:lnTo>
                    <a:pt x="6191" y="18391"/>
                  </a:lnTo>
                  <a:lnTo>
                    <a:pt x="6770" y="18463"/>
                  </a:lnTo>
                  <a:lnTo>
                    <a:pt x="7060" y="18463"/>
                  </a:lnTo>
                  <a:lnTo>
                    <a:pt x="7476" y="18409"/>
                  </a:lnTo>
                  <a:lnTo>
                    <a:pt x="8182" y="18065"/>
                  </a:lnTo>
                  <a:lnTo>
                    <a:pt x="8435" y="17775"/>
                  </a:lnTo>
                  <a:lnTo>
                    <a:pt x="8598" y="17558"/>
                  </a:lnTo>
                  <a:lnTo>
                    <a:pt x="8797" y="17105"/>
                  </a:lnTo>
                  <a:lnTo>
                    <a:pt x="8870" y="16617"/>
                  </a:lnTo>
                  <a:lnTo>
                    <a:pt x="8833" y="16110"/>
                  </a:lnTo>
                  <a:lnTo>
                    <a:pt x="8598" y="15350"/>
                  </a:lnTo>
                  <a:lnTo>
                    <a:pt x="8019" y="14390"/>
                  </a:lnTo>
                  <a:lnTo>
                    <a:pt x="7621" y="13992"/>
                  </a:lnTo>
                  <a:lnTo>
                    <a:pt x="7114" y="13540"/>
                  </a:lnTo>
                  <a:lnTo>
                    <a:pt x="6571" y="13123"/>
                  </a:lnTo>
                  <a:lnTo>
                    <a:pt x="6046" y="12707"/>
                  </a:lnTo>
                  <a:lnTo>
                    <a:pt x="5322" y="12037"/>
                  </a:lnTo>
                  <a:lnTo>
                    <a:pt x="4906" y="11549"/>
                  </a:lnTo>
                  <a:lnTo>
                    <a:pt x="4743" y="11259"/>
                  </a:lnTo>
                  <a:lnTo>
                    <a:pt x="4616" y="11006"/>
                  </a:lnTo>
                  <a:lnTo>
                    <a:pt x="4489" y="10445"/>
                  </a:lnTo>
                  <a:lnTo>
                    <a:pt x="4508" y="9847"/>
                  </a:lnTo>
                  <a:lnTo>
                    <a:pt x="4652" y="9286"/>
                  </a:lnTo>
                  <a:lnTo>
                    <a:pt x="4797" y="9033"/>
                  </a:lnTo>
                  <a:lnTo>
                    <a:pt x="4942" y="8797"/>
                  </a:lnTo>
                  <a:lnTo>
                    <a:pt x="5322" y="8508"/>
                  </a:lnTo>
                  <a:lnTo>
                    <a:pt x="5648" y="8399"/>
                  </a:lnTo>
                  <a:lnTo>
                    <a:pt x="5847" y="8399"/>
                  </a:lnTo>
                  <a:lnTo>
                    <a:pt x="6028" y="8417"/>
                  </a:lnTo>
                  <a:lnTo>
                    <a:pt x="6354" y="8508"/>
                  </a:lnTo>
                  <a:lnTo>
                    <a:pt x="6788" y="8815"/>
                  </a:lnTo>
                  <a:lnTo>
                    <a:pt x="7241" y="9558"/>
                  </a:lnTo>
                  <a:lnTo>
                    <a:pt x="7566" y="10662"/>
                  </a:lnTo>
                  <a:lnTo>
                    <a:pt x="7675" y="11350"/>
                  </a:lnTo>
                  <a:lnTo>
                    <a:pt x="7729" y="11712"/>
                  </a:lnTo>
                  <a:lnTo>
                    <a:pt x="7947" y="12454"/>
                  </a:lnTo>
                  <a:lnTo>
                    <a:pt x="8272" y="13160"/>
                  </a:lnTo>
                  <a:lnTo>
                    <a:pt x="8725" y="13739"/>
                  </a:lnTo>
                  <a:lnTo>
                    <a:pt x="9014" y="13938"/>
                  </a:lnTo>
                  <a:lnTo>
                    <a:pt x="9286" y="14101"/>
                  </a:lnTo>
                  <a:lnTo>
                    <a:pt x="9865" y="14191"/>
                  </a:lnTo>
                  <a:lnTo>
                    <a:pt x="10173" y="14119"/>
                  </a:lnTo>
                  <a:lnTo>
                    <a:pt x="10426" y="14010"/>
                  </a:lnTo>
                  <a:lnTo>
                    <a:pt x="10861" y="13684"/>
                  </a:lnTo>
                  <a:lnTo>
                    <a:pt x="11150" y="13232"/>
                  </a:lnTo>
                  <a:lnTo>
                    <a:pt x="11331" y="12743"/>
                  </a:lnTo>
                  <a:lnTo>
                    <a:pt x="11368" y="12526"/>
                  </a:lnTo>
                  <a:lnTo>
                    <a:pt x="11422" y="12055"/>
                  </a:lnTo>
                  <a:lnTo>
                    <a:pt x="11295" y="11150"/>
                  </a:lnTo>
                  <a:lnTo>
                    <a:pt x="10825" y="9847"/>
                  </a:lnTo>
                  <a:lnTo>
                    <a:pt x="10408" y="9051"/>
                  </a:lnTo>
                  <a:lnTo>
                    <a:pt x="10336" y="8906"/>
                  </a:lnTo>
                  <a:lnTo>
                    <a:pt x="9920" y="8164"/>
                  </a:lnTo>
                  <a:lnTo>
                    <a:pt x="9431" y="7005"/>
                  </a:lnTo>
                  <a:lnTo>
                    <a:pt x="9250" y="6209"/>
                  </a:lnTo>
                  <a:lnTo>
                    <a:pt x="9232" y="5793"/>
                  </a:lnTo>
                  <a:lnTo>
                    <a:pt x="9250" y="5576"/>
                  </a:lnTo>
                  <a:lnTo>
                    <a:pt x="9449" y="4960"/>
                  </a:lnTo>
                  <a:lnTo>
                    <a:pt x="9811" y="4309"/>
                  </a:lnTo>
                  <a:lnTo>
                    <a:pt x="10263" y="3820"/>
                  </a:lnTo>
                  <a:lnTo>
                    <a:pt x="10499" y="3693"/>
                  </a:lnTo>
                  <a:lnTo>
                    <a:pt x="10662" y="3675"/>
                  </a:lnTo>
                  <a:lnTo>
                    <a:pt x="10987" y="3802"/>
                  </a:lnTo>
                  <a:lnTo>
                    <a:pt x="11132" y="3983"/>
                  </a:lnTo>
                  <a:lnTo>
                    <a:pt x="11313" y="4309"/>
                  </a:lnTo>
                  <a:lnTo>
                    <a:pt x="11422" y="4689"/>
                  </a:lnTo>
                  <a:lnTo>
                    <a:pt x="12182" y="8236"/>
                  </a:lnTo>
                  <a:lnTo>
                    <a:pt x="12852" y="11440"/>
                  </a:lnTo>
                  <a:lnTo>
                    <a:pt x="12888" y="11531"/>
                  </a:lnTo>
                  <a:lnTo>
                    <a:pt x="12960" y="11549"/>
                  </a:lnTo>
                  <a:lnTo>
                    <a:pt x="13069" y="11549"/>
                  </a:lnTo>
                  <a:lnTo>
                    <a:pt x="13123" y="11476"/>
                  </a:lnTo>
                  <a:lnTo>
                    <a:pt x="13612" y="10607"/>
                  </a:lnTo>
                  <a:lnTo>
                    <a:pt x="14282" y="9069"/>
                  </a:lnTo>
                  <a:lnTo>
                    <a:pt x="14499" y="8363"/>
                  </a:lnTo>
                  <a:lnTo>
                    <a:pt x="14644" y="7711"/>
                  </a:lnTo>
                  <a:lnTo>
                    <a:pt x="14752" y="6426"/>
                  </a:lnTo>
                  <a:lnTo>
                    <a:pt x="14752" y="5793"/>
                  </a:lnTo>
                  <a:lnTo>
                    <a:pt x="14770" y="5087"/>
                  </a:lnTo>
                  <a:lnTo>
                    <a:pt x="14897" y="3693"/>
                  </a:lnTo>
                  <a:lnTo>
                    <a:pt x="15096" y="3005"/>
                  </a:lnTo>
                  <a:lnTo>
                    <a:pt x="15241" y="2625"/>
                  </a:lnTo>
                  <a:lnTo>
                    <a:pt x="15748" y="1684"/>
                  </a:lnTo>
                  <a:lnTo>
                    <a:pt x="16273" y="1014"/>
                  </a:lnTo>
                  <a:lnTo>
                    <a:pt x="16671" y="652"/>
                  </a:lnTo>
                  <a:lnTo>
                    <a:pt x="17105" y="399"/>
                  </a:lnTo>
                  <a:lnTo>
                    <a:pt x="17558" y="308"/>
                  </a:lnTo>
                  <a:lnTo>
                    <a:pt x="17793" y="345"/>
                  </a:lnTo>
                  <a:lnTo>
                    <a:pt x="18047" y="417"/>
                  </a:lnTo>
                  <a:lnTo>
                    <a:pt x="18481" y="797"/>
                  </a:lnTo>
                  <a:lnTo>
                    <a:pt x="18626" y="1087"/>
                  </a:lnTo>
                  <a:lnTo>
                    <a:pt x="18771" y="1394"/>
                  </a:lnTo>
                  <a:lnTo>
                    <a:pt x="18952" y="2082"/>
                  </a:lnTo>
                  <a:lnTo>
                    <a:pt x="19060" y="3150"/>
                  </a:lnTo>
                  <a:lnTo>
                    <a:pt x="18952" y="4652"/>
                  </a:lnTo>
                  <a:lnTo>
                    <a:pt x="18680" y="6119"/>
                  </a:lnTo>
                  <a:lnTo>
                    <a:pt x="18517" y="6806"/>
                  </a:lnTo>
                  <a:lnTo>
                    <a:pt x="18499" y="6897"/>
                  </a:lnTo>
                  <a:lnTo>
                    <a:pt x="18336" y="7603"/>
                  </a:lnTo>
                  <a:lnTo>
                    <a:pt x="17866" y="9159"/>
                  </a:lnTo>
                  <a:lnTo>
                    <a:pt x="17558" y="10028"/>
                  </a:lnTo>
                  <a:lnTo>
                    <a:pt x="17485" y="10209"/>
                  </a:lnTo>
                  <a:lnTo>
                    <a:pt x="16979" y="11639"/>
                  </a:lnTo>
                  <a:lnTo>
                    <a:pt x="16436" y="12870"/>
                  </a:lnTo>
                  <a:lnTo>
                    <a:pt x="16418" y="12979"/>
                  </a:lnTo>
                  <a:lnTo>
                    <a:pt x="16490" y="13069"/>
                  </a:lnTo>
                  <a:lnTo>
                    <a:pt x="16580" y="13105"/>
                  </a:lnTo>
                  <a:lnTo>
                    <a:pt x="16671" y="13051"/>
                  </a:lnTo>
                  <a:lnTo>
                    <a:pt x="17341" y="12345"/>
                  </a:lnTo>
                  <a:lnTo>
                    <a:pt x="18553" y="11368"/>
                  </a:lnTo>
                  <a:lnTo>
                    <a:pt x="19476" y="10897"/>
                  </a:lnTo>
                  <a:lnTo>
                    <a:pt x="19983" y="10770"/>
                  </a:lnTo>
                  <a:lnTo>
                    <a:pt x="20255" y="10734"/>
                  </a:lnTo>
                  <a:lnTo>
                    <a:pt x="20834" y="10752"/>
                  </a:lnTo>
                  <a:lnTo>
                    <a:pt x="21413" y="10897"/>
                  </a:lnTo>
                  <a:lnTo>
                    <a:pt x="21938" y="11150"/>
                  </a:lnTo>
                  <a:lnTo>
                    <a:pt x="22155" y="11331"/>
                  </a:lnTo>
                  <a:lnTo>
                    <a:pt x="22463" y="11603"/>
                  </a:lnTo>
                  <a:lnTo>
                    <a:pt x="22735" y="12092"/>
                  </a:lnTo>
                  <a:lnTo>
                    <a:pt x="22807" y="12454"/>
                  </a:lnTo>
                  <a:lnTo>
                    <a:pt x="22807" y="12635"/>
                  </a:lnTo>
                  <a:lnTo>
                    <a:pt x="22807" y="12834"/>
                  </a:lnTo>
                  <a:lnTo>
                    <a:pt x="22698" y="13214"/>
                  </a:lnTo>
                  <a:lnTo>
                    <a:pt x="22409" y="13721"/>
                  </a:lnTo>
                  <a:lnTo>
                    <a:pt x="21793" y="14264"/>
                  </a:lnTo>
                  <a:lnTo>
                    <a:pt x="21033" y="14644"/>
                  </a:lnTo>
                  <a:lnTo>
                    <a:pt x="20653" y="14752"/>
                  </a:lnTo>
                  <a:lnTo>
                    <a:pt x="19875" y="14915"/>
                  </a:lnTo>
                  <a:lnTo>
                    <a:pt x="19078" y="14988"/>
                  </a:lnTo>
                  <a:lnTo>
                    <a:pt x="18608" y="15042"/>
                  </a:lnTo>
                  <a:lnTo>
                    <a:pt x="17685" y="15169"/>
                  </a:lnTo>
                  <a:lnTo>
                    <a:pt x="17232" y="15295"/>
                  </a:lnTo>
                  <a:lnTo>
                    <a:pt x="16798" y="15440"/>
                  </a:lnTo>
                  <a:lnTo>
                    <a:pt x="15983" y="15929"/>
                  </a:lnTo>
                  <a:lnTo>
                    <a:pt x="15368" y="16599"/>
                  </a:lnTo>
                  <a:lnTo>
                    <a:pt x="15114" y="17214"/>
                  </a:lnTo>
                  <a:lnTo>
                    <a:pt x="15060" y="17648"/>
                  </a:lnTo>
                  <a:lnTo>
                    <a:pt x="15060" y="17884"/>
                  </a:lnTo>
                  <a:lnTo>
                    <a:pt x="15096" y="17974"/>
                  </a:lnTo>
                  <a:lnTo>
                    <a:pt x="15205" y="18010"/>
                  </a:lnTo>
                  <a:lnTo>
                    <a:pt x="15531" y="18029"/>
                  </a:lnTo>
                  <a:lnTo>
                    <a:pt x="16164" y="17956"/>
                  </a:lnTo>
                  <a:lnTo>
                    <a:pt x="17105" y="17685"/>
                  </a:lnTo>
                  <a:lnTo>
                    <a:pt x="17703" y="17431"/>
                  </a:lnTo>
                  <a:lnTo>
                    <a:pt x="18228" y="17214"/>
                  </a:lnTo>
                  <a:lnTo>
                    <a:pt x="18752" y="17033"/>
                  </a:lnTo>
                  <a:lnTo>
                    <a:pt x="19042" y="16961"/>
                  </a:lnTo>
                  <a:lnTo>
                    <a:pt x="19657" y="16888"/>
                  </a:lnTo>
                  <a:lnTo>
                    <a:pt x="20237" y="16943"/>
                  </a:lnTo>
                  <a:lnTo>
                    <a:pt x="20762" y="17105"/>
                  </a:lnTo>
                  <a:lnTo>
                    <a:pt x="20979" y="17232"/>
                  </a:lnTo>
                  <a:lnTo>
                    <a:pt x="21214" y="17395"/>
                  </a:lnTo>
                  <a:lnTo>
                    <a:pt x="21522" y="17811"/>
                  </a:lnTo>
                  <a:lnTo>
                    <a:pt x="21594" y="18065"/>
                  </a:lnTo>
                  <a:lnTo>
                    <a:pt x="21612" y="18228"/>
                  </a:lnTo>
                  <a:lnTo>
                    <a:pt x="21576" y="18553"/>
                  </a:lnTo>
                  <a:lnTo>
                    <a:pt x="21395" y="19006"/>
                  </a:lnTo>
                  <a:lnTo>
                    <a:pt x="20906" y="19495"/>
                  </a:lnTo>
                  <a:lnTo>
                    <a:pt x="20273" y="19821"/>
                  </a:lnTo>
                  <a:lnTo>
                    <a:pt x="19929" y="19911"/>
                  </a:lnTo>
                  <a:lnTo>
                    <a:pt x="19476" y="19983"/>
                  </a:lnTo>
                  <a:lnTo>
                    <a:pt x="18553" y="19965"/>
                  </a:lnTo>
                  <a:lnTo>
                    <a:pt x="18065" y="19911"/>
                  </a:lnTo>
                  <a:lnTo>
                    <a:pt x="17540" y="19875"/>
                  </a:lnTo>
                  <a:lnTo>
                    <a:pt x="16979" y="19839"/>
                  </a:lnTo>
                  <a:lnTo>
                    <a:pt x="16599" y="19857"/>
                  </a:lnTo>
                  <a:lnTo>
                    <a:pt x="15820" y="20002"/>
                  </a:lnTo>
                  <a:lnTo>
                    <a:pt x="15096" y="20327"/>
                  </a:lnTo>
                  <a:lnTo>
                    <a:pt x="14517" y="20834"/>
                  </a:lnTo>
                  <a:lnTo>
                    <a:pt x="14336" y="21196"/>
                  </a:lnTo>
                  <a:lnTo>
                    <a:pt x="14318" y="21250"/>
                  </a:lnTo>
                  <a:lnTo>
                    <a:pt x="14336" y="21305"/>
                  </a:lnTo>
                  <a:lnTo>
                    <a:pt x="14372" y="21359"/>
                  </a:lnTo>
                  <a:lnTo>
                    <a:pt x="14426" y="21395"/>
                  </a:lnTo>
                  <a:lnTo>
                    <a:pt x="14770" y="21486"/>
                  </a:lnTo>
                  <a:lnTo>
                    <a:pt x="15476" y="21522"/>
                  </a:lnTo>
                  <a:lnTo>
                    <a:pt x="16526" y="21377"/>
                  </a:lnTo>
                  <a:lnTo>
                    <a:pt x="17214" y="21214"/>
                  </a:lnTo>
                  <a:lnTo>
                    <a:pt x="17884" y="21051"/>
                  </a:lnTo>
                  <a:lnTo>
                    <a:pt x="18535" y="20943"/>
                  </a:lnTo>
                  <a:lnTo>
                    <a:pt x="18861" y="20907"/>
                  </a:lnTo>
                  <a:lnTo>
                    <a:pt x="19531" y="20997"/>
                  </a:lnTo>
                  <a:lnTo>
                    <a:pt x="20146" y="21214"/>
                  </a:lnTo>
                  <a:lnTo>
                    <a:pt x="20671" y="21558"/>
                  </a:lnTo>
                  <a:lnTo>
                    <a:pt x="20870" y="21775"/>
                  </a:lnTo>
                  <a:lnTo>
                    <a:pt x="21015" y="21974"/>
                  </a:lnTo>
                  <a:lnTo>
                    <a:pt x="21160" y="22373"/>
                  </a:lnTo>
                  <a:lnTo>
                    <a:pt x="21160" y="22698"/>
                  </a:lnTo>
                  <a:lnTo>
                    <a:pt x="21106" y="22861"/>
                  </a:lnTo>
                  <a:lnTo>
                    <a:pt x="20997" y="23133"/>
                  </a:lnTo>
                  <a:lnTo>
                    <a:pt x="20581" y="23549"/>
                  </a:lnTo>
                  <a:lnTo>
                    <a:pt x="19911" y="23821"/>
                  </a:lnTo>
                  <a:lnTo>
                    <a:pt x="19024" y="23947"/>
                  </a:lnTo>
                  <a:lnTo>
                    <a:pt x="18481" y="23947"/>
                  </a:lnTo>
                  <a:lnTo>
                    <a:pt x="17196" y="23984"/>
                  </a:lnTo>
                  <a:lnTo>
                    <a:pt x="15712" y="24092"/>
                  </a:lnTo>
                  <a:lnTo>
                    <a:pt x="14010" y="24219"/>
                  </a:lnTo>
                  <a:lnTo>
                    <a:pt x="11458" y="24237"/>
                  </a:lnTo>
                  <a:lnTo>
                    <a:pt x="9938" y="24020"/>
                  </a:lnTo>
                  <a:lnTo>
                    <a:pt x="9268" y="23821"/>
                  </a:lnTo>
                  <a:lnTo>
                    <a:pt x="9177" y="24110"/>
                  </a:lnTo>
                  <a:lnTo>
                    <a:pt x="9521" y="24219"/>
                  </a:lnTo>
                  <a:lnTo>
                    <a:pt x="10300" y="24400"/>
                  </a:lnTo>
                  <a:lnTo>
                    <a:pt x="11567" y="24545"/>
                  </a:lnTo>
                  <a:lnTo>
                    <a:pt x="12490" y="24545"/>
                  </a:lnTo>
                  <a:lnTo>
                    <a:pt x="14119" y="24508"/>
                  </a:lnTo>
                  <a:lnTo>
                    <a:pt x="15730" y="24400"/>
                  </a:lnTo>
                  <a:lnTo>
                    <a:pt x="17214" y="24291"/>
                  </a:lnTo>
                  <a:lnTo>
                    <a:pt x="18481" y="24255"/>
                  </a:lnTo>
                  <a:lnTo>
                    <a:pt x="19078" y="24255"/>
                  </a:lnTo>
                  <a:lnTo>
                    <a:pt x="20056" y="24092"/>
                  </a:lnTo>
                  <a:lnTo>
                    <a:pt x="20780" y="23766"/>
                  </a:lnTo>
                  <a:lnTo>
                    <a:pt x="21268" y="23278"/>
                  </a:lnTo>
                  <a:lnTo>
                    <a:pt x="21395" y="22952"/>
                  </a:lnTo>
                  <a:lnTo>
                    <a:pt x="21449" y="22771"/>
                  </a:lnTo>
                  <a:lnTo>
                    <a:pt x="21468" y="22427"/>
                  </a:lnTo>
                  <a:lnTo>
                    <a:pt x="21395" y="22083"/>
                  </a:lnTo>
                  <a:lnTo>
                    <a:pt x="21232" y="21739"/>
                  </a:lnTo>
                  <a:lnTo>
                    <a:pt x="21106" y="21594"/>
                  </a:lnTo>
                  <a:lnTo>
                    <a:pt x="20888" y="21341"/>
                  </a:lnTo>
                  <a:lnTo>
                    <a:pt x="20291" y="20961"/>
                  </a:lnTo>
                  <a:lnTo>
                    <a:pt x="19603" y="20707"/>
                  </a:lnTo>
                  <a:lnTo>
                    <a:pt x="18861" y="20599"/>
                  </a:lnTo>
                  <a:lnTo>
                    <a:pt x="18499" y="20635"/>
                  </a:lnTo>
                  <a:lnTo>
                    <a:pt x="17811" y="20744"/>
                  </a:lnTo>
                  <a:lnTo>
                    <a:pt x="17142" y="20925"/>
                  </a:lnTo>
                  <a:lnTo>
                    <a:pt x="16508" y="21088"/>
                  </a:lnTo>
                  <a:lnTo>
                    <a:pt x="15585" y="21214"/>
                  </a:lnTo>
                  <a:lnTo>
                    <a:pt x="14988" y="21214"/>
                  </a:lnTo>
                  <a:lnTo>
                    <a:pt x="14680" y="21160"/>
                  </a:lnTo>
                  <a:lnTo>
                    <a:pt x="14861" y="20888"/>
                  </a:lnTo>
                  <a:lnTo>
                    <a:pt x="15368" y="20508"/>
                  </a:lnTo>
                  <a:lnTo>
                    <a:pt x="16001" y="20273"/>
                  </a:lnTo>
                  <a:lnTo>
                    <a:pt x="16653" y="20164"/>
                  </a:lnTo>
                  <a:lnTo>
                    <a:pt x="16979" y="20146"/>
                  </a:lnTo>
                  <a:lnTo>
                    <a:pt x="17522" y="20164"/>
                  </a:lnTo>
                  <a:lnTo>
                    <a:pt x="18047" y="20219"/>
                  </a:lnTo>
                  <a:lnTo>
                    <a:pt x="18517" y="20255"/>
                  </a:lnTo>
                  <a:lnTo>
                    <a:pt x="19495" y="20273"/>
                  </a:lnTo>
                  <a:lnTo>
                    <a:pt x="19983" y="20219"/>
                  </a:lnTo>
                  <a:lnTo>
                    <a:pt x="20382" y="20110"/>
                  </a:lnTo>
                  <a:lnTo>
                    <a:pt x="21106" y="19712"/>
                  </a:lnTo>
                  <a:lnTo>
                    <a:pt x="21667" y="19133"/>
                  </a:lnTo>
                  <a:lnTo>
                    <a:pt x="21866" y="18590"/>
                  </a:lnTo>
                  <a:lnTo>
                    <a:pt x="21902" y="18210"/>
                  </a:lnTo>
                  <a:lnTo>
                    <a:pt x="21884" y="18010"/>
                  </a:lnTo>
                  <a:lnTo>
                    <a:pt x="21811" y="17703"/>
                  </a:lnTo>
                  <a:lnTo>
                    <a:pt x="21431" y="17160"/>
                  </a:lnTo>
                  <a:lnTo>
                    <a:pt x="21142" y="16961"/>
                  </a:lnTo>
                  <a:lnTo>
                    <a:pt x="20888" y="16834"/>
                  </a:lnTo>
                  <a:lnTo>
                    <a:pt x="20309" y="16653"/>
                  </a:lnTo>
                  <a:lnTo>
                    <a:pt x="19657" y="16599"/>
                  </a:lnTo>
                  <a:lnTo>
                    <a:pt x="18988" y="16653"/>
                  </a:lnTo>
                  <a:lnTo>
                    <a:pt x="18680" y="16743"/>
                  </a:lnTo>
                  <a:lnTo>
                    <a:pt x="18119" y="16924"/>
                  </a:lnTo>
                  <a:lnTo>
                    <a:pt x="17594" y="17160"/>
                  </a:lnTo>
                  <a:lnTo>
                    <a:pt x="17033" y="17395"/>
                  </a:lnTo>
                  <a:lnTo>
                    <a:pt x="16200" y="17648"/>
                  </a:lnTo>
                  <a:lnTo>
                    <a:pt x="15639" y="17721"/>
                  </a:lnTo>
                  <a:lnTo>
                    <a:pt x="15368" y="17721"/>
                  </a:lnTo>
                  <a:lnTo>
                    <a:pt x="15368" y="17540"/>
                  </a:lnTo>
                  <a:lnTo>
                    <a:pt x="15440" y="17178"/>
                  </a:lnTo>
                  <a:lnTo>
                    <a:pt x="15694" y="16671"/>
                  </a:lnTo>
                  <a:lnTo>
                    <a:pt x="16255" y="16110"/>
                  </a:lnTo>
                  <a:lnTo>
                    <a:pt x="16942" y="15712"/>
                  </a:lnTo>
                  <a:lnTo>
                    <a:pt x="17323" y="15585"/>
                  </a:lnTo>
                  <a:lnTo>
                    <a:pt x="18191" y="15386"/>
                  </a:lnTo>
                  <a:lnTo>
                    <a:pt x="19096" y="15295"/>
                  </a:lnTo>
                  <a:lnTo>
                    <a:pt x="19911" y="15205"/>
                  </a:lnTo>
                  <a:lnTo>
                    <a:pt x="20725" y="15042"/>
                  </a:lnTo>
                  <a:lnTo>
                    <a:pt x="21160" y="14933"/>
                  </a:lnTo>
                  <a:lnTo>
                    <a:pt x="21974" y="14499"/>
                  </a:lnTo>
                  <a:lnTo>
                    <a:pt x="22662" y="13884"/>
                  </a:lnTo>
                  <a:lnTo>
                    <a:pt x="22988" y="13304"/>
                  </a:lnTo>
                  <a:lnTo>
                    <a:pt x="23097" y="12870"/>
                  </a:lnTo>
                  <a:lnTo>
                    <a:pt x="23115" y="12635"/>
                  </a:lnTo>
                  <a:lnTo>
                    <a:pt x="23115" y="12417"/>
                  </a:lnTo>
                  <a:lnTo>
                    <a:pt x="23006" y="12001"/>
                  </a:lnTo>
                  <a:lnTo>
                    <a:pt x="22825" y="11603"/>
                  </a:lnTo>
                  <a:lnTo>
                    <a:pt x="22535" y="11259"/>
                  </a:lnTo>
                  <a:lnTo>
                    <a:pt x="22354" y="11096"/>
                  </a:lnTo>
                  <a:lnTo>
                    <a:pt x="22101" y="10897"/>
                  </a:lnTo>
                  <a:lnTo>
                    <a:pt x="21522" y="10607"/>
                  </a:lnTo>
                  <a:lnTo>
                    <a:pt x="20870" y="10445"/>
                  </a:lnTo>
                  <a:lnTo>
                    <a:pt x="20237" y="10426"/>
                  </a:lnTo>
                  <a:lnTo>
                    <a:pt x="19911" y="10481"/>
                  </a:lnTo>
                  <a:lnTo>
                    <a:pt x="19495" y="10589"/>
                  </a:lnTo>
                  <a:lnTo>
                    <a:pt x="18698" y="10933"/>
                  </a:lnTo>
                  <a:lnTo>
                    <a:pt x="17648" y="11675"/>
                  </a:lnTo>
                  <a:lnTo>
                    <a:pt x="17033" y="12255"/>
                  </a:lnTo>
                  <a:lnTo>
                    <a:pt x="17377" y="11422"/>
                  </a:lnTo>
                  <a:lnTo>
                    <a:pt x="17775" y="10318"/>
                  </a:lnTo>
                  <a:lnTo>
                    <a:pt x="17847" y="10137"/>
                  </a:lnTo>
                  <a:lnTo>
                    <a:pt x="18155" y="9250"/>
                  </a:lnTo>
                  <a:lnTo>
                    <a:pt x="18626" y="7675"/>
                  </a:lnTo>
                  <a:lnTo>
                    <a:pt x="18789" y="6951"/>
                  </a:lnTo>
                  <a:lnTo>
                    <a:pt x="18807" y="6879"/>
                  </a:lnTo>
                  <a:lnTo>
                    <a:pt x="18970" y="6173"/>
                  </a:lnTo>
                  <a:lnTo>
                    <a:pt x="19259" y="4671"/>
                  </a:lnTo>
                  <a:lnTo>
                    <a:pt x="19368" y="3114"/>
                  </a:lnTo>
                  <a:lnTo>
                    <a:pt x="19241" y="2010"/>
                  </a:lnTo>
                  <a:lnTo>
                    <a:pt x="19060" y="1286"/>
                  </a:lnTo>
                  <a:lnTo>
                    <a:pt x="18915" y="960"/>
                  </a:lnTo>
                  <a:lnTo>
                    <a:pt x="18716" y="616"/>
                  </a:lnTo>
                  <a:lnTo>
                    <a:pt x="18318" y="236"/>
                  </a:lnTo>
                  <a:lnTo>
                    <a:pt x="18010" y="73"/>
                  </a:lnTo>
                  <a:lnTo>
                    <a:pt x="17847" y="37"/>
                  </a:lnTo>
                  <a:lnTo>
                    <a:pt x="17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6" name="Google Shape;4026;p80"/>
          <p:cNvGrpSpPr/>
          <p:nvPr/>
        </p:nvGrpSpPr>
        <p:grpSpPr>
          <a:xfrm>
            <a:off x="1060251" y="3217416"/>
            <a:ext cx="2235066" cy="1603147"/>
            <a:chOff x="389676" y="1789416"/>
            <a:chExt cx="2235066" cy="1603147"/>
          </a:xfrm>
        </p:grpSpPr>
        <p:sp>
          <p:nvSpPr>
            <p:cNvPr id="4027" name="Google Shape;4027;p80"/>
            <p:cNvSpPr/>
            <p:nvPr/>
          </p:nvSpPr>
          <p:spPr>
            <a:xfrm>
              <a:off x="394854" y="1794023"/>
              <a:ext cx="2224710" cy="1593934"/>
            </a:xfrm>
            <a:custGeom>
              <a:avLst/>
              <a:gdLst/>
              <a:ahLst/>
              <a:cxnLst/>
              <a:rect l="l" t="t" r="r" b="b"/>
              <a:pathLst>
                <a:path w="70031" h="50175" extrusionOk="0">
                  <a:moveTo>
                    <a:pt x="34047" y="0"/>
                  </a:moveTo>
                  <a:lnTo>
                    <a:pt x="32418" y="37"/>
                  </a:lnTo>
                  <a:lnTo>
                    <a:pt x="31603" y="109"/>
                  </a:lnTo>
                  <a:lnTo>
                    <a:pt x="30644" y="199"/>
                  </a:lnTo>
                  <a:lnTo>
                    <a:pt x="28780" y="507"/>
                  </a:lnTo>
                  <a:lnTo>
                    <a:pt x="26988" y="942"/>
                  </a:lnTo>
                  <a:lnTo>
                    <a:pt x="25286" y="1485"/>
                  </a:lnTo>
                  <a:lnTo>
                    <a:pt x="23639" y="2154"/>
                  </a:lnTo>
                  <a:lnTo>
                    <a:pt x="22083" y="2933"/>
                  </a:lnTo>
                  <a:lnTo>
                    <a:pt x="20598" y="3801"/>
                  </a:lnTo>
                  <a:lnTo>
                    <a:pt x="19168" y="4779"/>
                  </a:lnTo>
                  <a:lnTo>
                    <a:pt x="17811" y="5847"/>
                  </a:lnTo>
                  <a:lnTo>
                    <a:pt x="16508" y="7005"/>
                  </a:lnTo>
                  <a:lnTo>
                    <a:pt x="15277" y="8236"/>
                  </a:lnTo>
                  <a:lnTo>
                    <a:pt x="14100" y="9557"/>
                  </a:lnTo>
                  <a:lnTo>
                    <a:pt x="12453" y="11639"/>
                  </a:lnTo>
                  <a:lnTo>
                    <a:pt x="10444" y="14662"/>
                  </a:lnTo>
                  <a:lnTo>
                    <a:pt x="8634" y="17865"/>
                  </a:lnTo>
                  <a:lnTo>
                    <a:pt x="7023" y="21232"/>
                  </a:lnTo>
                  <a:lnTo>
                    <a:pt x="5575" y="24725"/>
                  </a:lnTo>
                  <a:lnTo>
                    <a:pt x="4290" y="28273"/>
                  </a:lnTo>
                  <a:lnTo>
                    <a:pt x="3150" y="31839"/>
                  </a:lnTo>
                  <a:lnTo>
                    <a:pt x="2118" y="35387"/>
                  </a:lnTo>
                  <a:lnTo>
                    <a:pt x="760" y="40599"/>
                  </a:lnTo>
                  <a:lnTo>
                    <a:pt x="0" y="43876"/>
                  </a:lnTo>
                  <a:lnTo>
                    <a:pt x="36" y="43930"/>
                  </a:lnTo>
                  <a:lnTo>
                    <a:pt x="634" y="44437"/>
                  </a:lnTo>
                  <a:lnTo>
                    <a:pt x="2046" y="45324"/>
                  </a:lnTo>
                  <a:lnTo>
                    <a:pt x="3837" y="46138"/>
                  </a:lnTo>
                  <a:lnTo>
                    <a:pt x="5412" y="46717"/>
                  </a:lnTo>
                  <a:lnTo>
                    <a:pt x="7313" y="47315"/>
                  </a:lnTo>
                  <a:lnTo>
                    <a:pt x="9593" y="47894"/>
                  </a:lnTo>
                  <a:lnTo>
                    <a:pt x="12254" y="48455"/>
                  </a:lnTo>
                  <a:lnTo>
                    <a:pt x="15367" y="48962"/>
                  </a:lnTo>
                  <a:lnTo>
                    <a:pt x="18951" y="49396"/>
                  </a:lnTo>
                  <a:lnTo>
                    <a:pt x="23006" y="49758"/>
                  </a:lnTo>
                  <a:lnTo>
                    <a:pt x="27603" y="50012"/>
                  </a:lnTo>
                  <a:lnTo>
                    <a:pt x="32744" y="50156"/>
                  </a:lnTo>
                  <a:lnTo>
                    <a:pt x="35549" y="50174"/>
                  </a:lnTo>
                  <a:lnTo>
                    <a:pt x="38373" y="50156"/>
                  </a:lnTo>
                  <a:lnTo>
                    <a:pt x="43477" y="50012"/>
                  </a:lnTo>
                  <a:lnTo>
                    <a:pt x="48002" y="49758"/>
                  </a:lnTo>
                  <a:lnTo>
                    <a:pt x="51984" y="49396"/>
                  </a:lnTo>
                  <a:lnTo>
                    <a:pt x="55460" y="48962"/>
                  </a:lnTo>
                  <a:lnTo>
                    <a:pt x="58446" y="48455"/>
                  </a:lnTo>
                  <a:lnTo>
                    <a:pt x="60998" y="47894"/>
                  </a:lnTo>
                  <a:lnTo>
                    <a:pt x="63134" y="47315"/>
                  </a:lnTo>
                  <a:lnTo>
                    <a:pt x="64908" y="46717"/>
                  </a:lnTo>
                  <a:lnTo>
                    <a:pt x="66338" y="46138"/>
                  </a:lnTo>
                  <a:lnTo>
                    <a:pt x="67931" y="45324"/>
                  </a:lnTo>
                  <a:lnTo>
                    <a:pt x="69162" y="44437"/>
                  </a:lnTo>
                  <a:lnTo>
                    <a:pt x="69632" y="43930"/>
                  </a:lnTo>
                  <a:lnTo>
                    <a:pt x="69650" y="43876"/>
                  </a:lnTo>
                  <a:lnTo>
                    <a:pt x="69777" y="42916"/>
                  </a:lnTo>
                  <a:lnTo>
                    <a:pt x="69958" y="40998"/>
                  </a:lnTo>
                  <a:lnTo>
                    <a:pt x="70030" y="39079"/>
                  </a:lnTo>
                  <a:lnTo>
                    <a:pt x="70012" y="37178"/>
                  </a:lnTo>
                  <a:lnTo>
                    <a:pt x="69886" y="35296"/>
                  </a:lnTo>
                  <a:lnTo>
                    <a:pt x="69668" y="33414"/>
                  </a:lnTo>
                  <a:lnTo>
                    <a:pt x="69343" y="31531"/>
                  </a:lnTo>
                  <a:lnTo>
                    <a:pt x="68908" y="29649"/>
                  </a:lnTo>
                  <a:lnTo>
                    <a:pt x="68655" y="28707"/>
                  </a:lnTo>
                  <a:lnTo>
                    <a:pt x="68184" y="27241"/>
                  </a:lnTo>
                  <a:lnTo>
                    <a:pt x="67044" y="24327"/>
                  </a:lnTo>
                  <a:lnTo>
                    <a:pt x="65686" y="21485"/>
                  </a:lnTo>
                  <a:lnTo>
                    <a:pt x="64130" y="18734"/>
                  </a:lnTo>
                  <a:lnTo>
                    <a:pt x="62374" y="16092"/>
                  </a:lnTo>
                  <a:lnTo>
                    <a:pt x="60437" y="13558"/>
                  </a:lnTo>
                  <a:lnTo>
                    <a:pt x="58319" y="11186"/>
                  </a:lnTo>
                  <a:lnTo>
                    <a:pt x="56057" y="8996"/>
                  </a:lnTo>
                  <a:lnTo>
                    <a:pt x="53632" y="6987"/>
                  </a:lnTo>
                  <a:lnTo>
                    <a:pt x="51061" y="5177"/>
                  </a:lnTo>
                  <a:lnTo>
                    <a:pt x="48364" y="3620"/>
                  </a:lnTo>
                  <a:lnTo>
                    <a:pt x="45541" y="2299"/>
                  </a:lnTo>
                  <a:lnTo>
                    <a:pt x="42608" y="1267"/>
                  </a:lnTo>
                  <a:lnTo>
                    <a:pt x="39568" y="507"/>
                  </a:lnTo>
                  <a:lnTo>
                    <a:pt x="37233" y="181"/>
                  </a:lnTo>
                  <a:lnTo>
                    <a:pt x="35640" y="37"/>
                  </a:lnTo>
                  <a:lnTo>
                    <a:pt x="340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80"/>
            <p:cNvSpPr/>
            <p:nvPr/>
          </p:nvSpPr>
          <p:spPr>
            <a:xfrm>
              <a:off x="709384" y="1794594"/>
              <a:ext cx="1712364" cy="830339"/>
            </a:xfrm>
            <a:custGeom>
              <a:avLst/>
              <a:gdLst/>
              <a:ahLst/>
              <a:cxnLst/>
              <a:rect l="l" t="t" r="r" b="b"/>
              <a:pathLst>
                <a:path w="53903" h="26138" extrusionOk="0">
                  <a:moveTo>
                    <a:pt x="22969" y="0"/>
                  </a:moveTo>
                  <a:lnTo>
                    <a:pt x="21702" y="91"/>
                  </a:lnTo>
                  <a:lnTo>
                    <a:pt x="20761" y="181"/>
                  </a:lnTo>
                  <a:lnTo>
                    <a:pt x="18951" y="471"/>
                  </a:lnTo>
                  <a:lnTo>
                    <a:pt x="17214" y="887"/>
                  </a:lnTo>
                  <a:lnTo>
                    <a:pt x="15530" y="1412"/>
                  </a:lnTo>
                  <a:lnTo>
                    <a:pt x="13937" y="2046"/>
                  </a:lnTo>
                  <a:lnTo>
                    <a:pt x="12399" y="2788"/>
                  </a:lnTo>
                  <a:lnTo>
                    <a:pt x="10933" y="3639"/>
                  </a:lnTo>
                  <a:lnTo>
                    <a:pt x="9539" y="4562"/>
                  </a:lnTo>
                  <a:lnTo>
                    <a:pt x="8200" y="5593"/>
                  </a:lnTo>
                  <a:lnTo>
                    <a:pt x="6933" y="6698"/>
                  </a:lnTo>
                  <a:lnTo>
                    <a:pt x="5720" y="7874"/>
                  </a:lnTo>
                  <a:lnTo>
                    <a:pt x="4561" y="9141"/>
                  </a:lnTo>
                  <a:lnTo>
                    <a:pt x="2914" y="11132"/>
                  </a:lnTo>
                  <a:lnTo>
                    <a:pt x="923" y="14028"/>
                  </a:lnTo>
                  <a:lnTo>
                    <a:pt x="0" y="15567"/>
                  </a:lnTo>
                  <a:lnTo>
                    <a:pt x="380" y="15693"/>
                  </a:lnTo>
                  <a:lnTo>
                    <a:pt x="1195" y="15856"/>
                  </a:lnTo>
                  <a:lnTo>
                    <a:pt x="2480" y="15983"/>
                  </a:lnTo>
                  <a:lnTo>
                    <a:pt x="5086" y="15856"/>
                  </a:lnTo>
                  <a:lnTo>
                    <a:pt x="6408" y="15675"/>
                  </a:lnTo>
                  <a:lnTo>
                    <a:pt x="7331" y="15549"/>
                  </a:lnTo>
                  <a:lnTo>
                    <a:pt x="9249" y="15205"/>
                  </a:lnTo>
                  <a:lnTo>
                    <a:pt x="10715" y="15078"/>
                  </a:lnTo>
                  <a:lnTo>
                    <a:pt x="11657" y="15096"/>
                  </a:lnTo>
                  <a:lnTo>
                    <a:pt x="12562" y="15241"/>
                  </a:lnTo>
                  <a:lnTo>
                    <a:pt x="13431" y="15567"/>
                  </a:lnTo>
                  <a:lnTo>
                    <a:pt x="13847" y="15820"/>
                  </a:lnTo>
                  <a:lnTo>
                    <a:pt x="14263" y="16092"/>
                  </a:lnTo>
                  <a:lnTo>
                    <a:pt x="15023" y="16761"/>
                  </a:lnTo>
                  <a:lnTo>
                    <a:pt x="16055" y="17884"/>
                  </a:lnTo>
                  <a:lnTo>
                    <a:pt x="17340" y="19513"/>
                  </a:lnTo>
                  <a:lnTo>
                    <a:pt x="18372" y="20689"/>
                  </a:lnTo>
                  <a:lnTo>
                    <a:pt x="19132" y="21377"/>
                  </a:lnTo>
                  <a:lnTo>
                    <a:pt x="19567" y="21685"/>
                  </a:lnTo>
                  <a:lnTo>
                    <a:pt x="20091" y="22010"/>
                  </a:lnTo>
                  <a:lnTo>
                    <a:pt x="21159" y="22463"/>
                  </a:lnTo>
                  <a:lnTo>
                    <a:pt x="22191" y="22680"/>
                  </a:lnTo>
                  <a:lnTo>
                    <a:pt x="23205" y="22662"/>
                  </a:lnTo>
                  <a:lnTo>
                    <a:pt x="24182" y="22445"/>
                  </a:lnTo>
                  <a:lnTo>
                    <a:pt x="25123" y="22047"/>
                  </a:lnTo>
                  <a:lnTo>
                    <a:pt x="26028" y="21449"/>
                  </a:lnTo>
                  <a:lnTo>
                    <a:pt x="26879" y="20689"/>
                  </a:lnTo>
                  <a:lnTo>
                    <a:pt x="27277" y="20255"/>
                  </a:lnTo>
                  <a:lnTo>
                    <a:pt x="27712" y="19802"/>
                  </a:lnTo>
                  <a:lnTo>
                    <a:pt x="28454" y="18789"/>
                  </a:lnTo>
                  <a:lnTo>
                    <a:pt x="29467" y="17069"/>
                  </a:lnTo>
                  <a:lnTo>
                    <a:pt x="30753" y="14680"/>
                  </a:lnTo>
                  <a:lnTo>
                    <a:pt x="31839" y="13087"/>
                  </a:lnTo>
                  <a:lnTo>
                    <a:pt x="32671" y="12182"/>
                  </a:lnTo>
                  <a:lnTo>
                    <a:pt x="33142" y="11820"/>
                  </a:lnTo>
                  <a:lnTo>
                    <a:pt x="33359" y="11657"/>
                  </a:lnTo>
                  <a:lnTo>
                    <a:pt x="33757" y="11458"/>
                  </a:lnTo>
                  <a:lnTo>
                    <a:pt x="34119" y="11386"/>
                  </a:lnTo>
                  <a:lnTo>
                    <a:pt x="34445" y="11404"/>
                  </a:lnTo>
                  <a:lnTo>
                    <a:pt x="34879" y="11585"/>
                  </a:lnTo>
                  <a:lnTo>
                    <a:pt x="35368" y="12110"/>
                  </a:lnTo>
                  <a:lnTo>
                    <a:pt x="35784" y="12834"/>
                  </a:lnTo>
                  <a:lnTo>
                    <a:pt x="36110" y="13666"/>
                  </a:lnTo>
                  <a:lnTo>
                    <a:pt x="36508" y="14969"/>
                  </a:lnTo>
                  <a:lnTo>
                    <a:pt x="36726" y="15675"/>
                  </a:lnTo>
                  <a:lnTo>
                    <a:pt x="37214" y="17015"/>
                  </a:lnTo>
                  <a:lnTo>
                    <a:pt x="38011" y="19205"/>
                  </a:lnTo>
                  <a:lnTo>
                    <a:pt x="38608" y="20671"/>
                  </a:lnTo>
                  <a:lnTo>
                    <a:pt x="39332" y="22083"/>
                  </a:lnTo>
                  <a:lnTo>
                    <a:pt x="40165" y="23368"/>
                  </a:lnTo>
                  <a:lnTo>
                    <a:pt x="41160" y="24490"/>
                  </a:lnTo>
                  <a:lnTo>
                    <a:pt x="42029" y="25160"/>
                  </a:lnTo>
                  <a:lnTo>
                    <a:pt x="42681" y="25540"/>
                  </a:lnTo>
                  <a:lnTo>
                    <a:pt x="43025" y="25685"/>
                  </a:lnTo>
                  <a:lnTo>
                    <a:pt x="43441" y="25848"/>
                  </a:lnTo>
                  <a:lnTo>
                    <a:pt x="44255" y="26065"/>
                  </a:lnTo>
                  <a:lnTo>
                    <a:pt x="45088" y="26137"/>
                  </a:lnTo>
                  <a:lnTo>
                    <a:pt x="45884" y="26083"/>
                  </a:lnTo>
                  <a:lnTo>
                    <a:pt x="46681" y="25920"/>
                  </a:lnTo>
                  <a:lnTo>
                    <a:pt x="47441" y="25667"/>
                  </a:lnTo>
                  <a:lnTo>
                    <a:pt x="48563" y="25124"/>
                  </a:lnTo>
                  <a:lnTo>
                    <a:pt x="49939" y="24110"/>
                  </a:lnTo>
                  <a:lnTo>
                    <a:pt x="51188" y="22879"/>
                  </a:lnTo>
                  <a:lnTo>
                    <a:pt x="52256" y="21522"/>
                  </a:lnTo>
                  <a:lnTo>
                    <a:pt x="53125" y="20092"/>
                  </a:lnTo>
                  <a:lnTo>
                    <a:pt x="53468" y="19386"/>
                  </a:lnTo>
                  <a:lnTo>
                    <a:pt x="53704" y="18807"/>
                  </a:lnTo>
                  <a:lnTo>
                    <a:pt x="53903" y="18209"/>
                  </a:lnTo>
                  <a:lnTo>
                    <a:pt x="53233" y="17178"/>
                  </a:lnTo>
                  <a:lnTo>
                    <a:pt x="51821" y="15187"/>
                  </a:lnTo>
                  <a:lnTo>
                    <a:pt x="50301" y="13268"/>
                  </a:lnTo>
                  <a:lnTo>
                    <a:pt x="48672" y="11458"/>
                  </a:lnTo>
                  <a:lnTo>
                    <a:pt x="46952" y="9720"/>
                  </a:lnTo>
                  <a:lnTo>
                    <a:pt x="45142" y="8109"/>
                  </a:lnTo>
                  <a:lnTo>
                    <a:pt x="43242" y="6607"/>
                  </a:lnTo>
                  <a:lnTo>
                    <a:pt x="41251" y="5231"/>
                  </a:lnTo>
                  <a:lnTo>
                    <a:pt x="39187" y="4001"/>
                  </a:lnTo>
                  <a:lnTo>
                    <a:pt x="37051" y="2915"/>
                  </a:lnTo>
                  <a:lnTo>
                    <a:pt x="34843" y="1973"/>
                  </a:lnTo>
                  <a:lnTo>
                    <a:pt x="32581" y="1213"/>
                  </a:lnTo>
                  <a:lnTo>
                    <a:pt x="30246" y="616"/>
                  </a:lnTo>
                  <a:lnTo>
                    <a:pt x="27875" y="218"/>
                  </a:lnTo>
                  <a:lnTo>
                    <a:pt x="25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80"/>
            <p:cNvSpPr/>
            <p:nvPr/>
          </p:nvSpPr>
          <p:spPr>
            <a:xfrm>
              <a:off x="839885" y="2590974"/>
              <a:ext cx="227169" cy="362848"/>
            </a:xfrm>
            <a:custGeom>
              <a:avLst/>
              <a:gdLst/>
              <a:ahLst/>
              <a:cxnLst/>
              <a:rect l="l" t="t" r="r" b="b"/>
              <a:pathLst>
                <a:path w="7151" h="11422" extrusionOk="0">
                  <a:moveTo>
                    <a:pt x="3585" y="0"/>
                  </a:moveTo>
                  <a:lnTo>
                    <a:pt x="3205" y="19"/>
                  </a:lnTo>
                  <a:lnTo>
                    <a:pt x="2517" y="254"/>
                  </a:lnTo>
                  <a:lnTo>
                    <a:pt x="1865" y="688"/>
                  </a:lnTo>
                  <a:lnTo>
                    <a:pt x="1304" y="1304"/>
                  </a:lnTo>
                  <a:lnTo>
                    <a:pt x="815" y="2064"/>
                  </a:lnTo>
                  <a:lnTo>
                    <a:pt x="435" y="2987"/>
                  </a:lnTo>
                  <a:lnTo>
                    <a:pt x="164" y="4001"/>
                  </a:lnTo>
                  <a:lnTo>
                    <a:pt x="19" y="5123"/>
                  </a:lnTo>
                  <a:lnTo>
                    <a:pt x="1" y="5720"/>
                  </a:lnTo>
                  <a:lnTo>
                    <a:pt x="19" y="6299"/>
                  </a:lnTo>
                  <a:lnTo>
                    <a:pt x="164" y="7422"/>
                  </a:lnTo>
                  <a:lnTo>
                    <a:pt x="435" y="8435"/>
                  </a:lnTo>
                  <a:lnTo>
                    <a:pt x="815" y="9358"/>
                  </a:lnTo>
                  <a:lnTo>
                    <a:pt x="1304" y="10119"/>
                  </a:lnTo>
                  <a:lnTo>
                    <a:pt x="1865" y="10752"/>
                  </a:lnTo>
                  <a:lnTo>
                    <a:pt x="2517" y="11168"/>
                  </a:lnTo>
                  <a:lnTo>
                    <a:pt x="3205" y="11404"/>
                  </a:lnTo>
                  <a:lnTo>
                    <a:pt x="3585" y="11422"/>
                  </a:lnTo>
                  <a:lnTo>
                    <a:pt x="3947" y="11404"/>
                  </a:lnTo>
                  <a:lnTo>
                    <a:pt x="4653" y="11168"/>
                  </a:lnTo>
                  <a:lnTo>
                    <a:pt x="5286" y="10752"/>
                  </a:lnTo>
                  <a:lnTo>
                    <a:pt x="5865" y="10119"/>
                  </a:lnTo>
                  <a:lnTo>
                    <a:pt x="6336" y="9358"/>
                  </a:lnTo>
                  <a:lnTo>
                    <a:pt x="6734" y="8435"/>
                  </a:lnTo>
                  <a:lnTo>
                    <a:pt x="7006" y="7422"/>
                  </a:lnTo>
                  <a:lnTo>
                    <a:pt x="7151" y="6299"/>
                  </a:lnTo>
                  <a:lnTo>
                    <a:pt x="7151" y="5720"/>
                  </a:lnTo>
                  <a:lnTo>
                    <a:pt x="7151" y="5123"/>
                  </a:lnTo>
                  <a:lnTo>
                    <a:pt x="7006" y="4001"/>
                  </a:lnTo>
                  <a:lnTo>
                    <a:pt x="6734" y="2987"/>
                  </a:lnTo>
                  <a:lnTo>
                    <a:pt x="6336" y="2064"/>
                  </a:lnTo>
                  <a:lnTo>
                    <a:pt x="5865" y="1304"/>
                  </a:lnTo>
                  <a:lnTo>
                    <a:pt x="5286" y="688"/>
                  </a:lnTo>
                  <a:lnTo>
                    <a:pt x="4653" y="254"/>
                  </a:lnTo>
                  <a:lnTo>
                    <a:pt x="3947" y="19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80"/>
            <p:cNvSpPr/>
            <p:nvPr/>
          </p:nvSpPr>
          <p:spPr>
            <a:xfrm>
              <a:off x="772061" y="2394905"/>
              <a:ext cx="67855" cy="106389"/>
            </a:xfrm>
            <a:custGeom>
              <a:avLst/>
              <a:gdLst/>
              <a:ahLst/>
              <a:cxnLst/>
              <a:rect l="l" t="t" r="r" b="b"/>
              <a:pathLst>
                <a:path w="2136" h="3349" extrusionOk="0">
                  <a:moveTo>
                    <a:pt x="1068" y="0"/>
                  </a:moveTo>
                  <a:lnTo>
                    <a:pt x="851" y="18"/>
                  </a:lnTo>
                  <a:lnTo>
                    <a:pt x="471" y="272"/>
                  </a:lnTo>
                  <a:lnTo>
                    <a:pt x="163" y="742"/>
                  </a:lnTo>
                  <a:lnTo>
                    <a:pt x="0" y="1340"/>
                  </a:lnTo>
                  <a:lnTo>
                    <a:pt x="0" y="1684"/>
                  </a:lnTo>
                  <a:lnTo>
                    <a:pt x="0" y="2009"/>
                  </a:lnTo>
                  <a:lnTo>
                    <a:pt x="163" y="2625"/>
                  </a:lnTo>
                  <a:lnTo>
                    <a:pt x="471" y="3077"/>
                  </a:lnTo>
                  <a:lnTo>
                    <a:pt x="851" y="3331"/>
                  </a:lnTo>
                  <a:lnTo>
                    <a:pt x="1068" y="3349"/>
                  </a:lnTo>
                  <a:lnTo>
                    <a:pt x="1285" y="3331"/>
                  </a:lnTo>
                  <a:lnTo>
                    <a:pt x="1665" y="3077"/>
                  </a:lnTo>
                  <a:lnTo>
                    <a:pt x="1955" y="2625"/>
                  </a:lnTo>
                  <a:lnTo>
                    <a:pt x="2118" y="2009"/>
                  </a:lnTo>
                  <a:lnTo>
                    <a:pt x="2136" y="1684"/>
                  </a:lnTo>
                  <a:lnTo>
                    <a:pt x="2118" y="1340"/>
                  </a:lnTo>
                  <a:lnTo>
                    <a:pt x="1955" y="742"/>
                  </a:lnTo>
                  <a:lnTo>
                    <a:pt x="1665" y="272"/>
                  </a:lnTo>
                  <a:lnTo>
                    <a:pt x="1285" y="18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80"/>
            <p:cNvSpPr/>
            <p:nvPr/>
          </p:nvSpPr>
          <p:spPr>
            <a:xfrm>
              <a:off x="899131" y="2427657"/>
              <a:ext cx="90887" cy="122527"/>
            </a:xfrm>
            <a:custGeom>
              <a:avLst/>
              <a:gdLst/>
              <a:ahLst/>
              <a:cxnLst/>
              <a:rect l="l" t="t" r="r" b="b"/>
              <a:pathLst>
                <a:path w="2861" h="3857" extrusionOk="0">
                  <a:moveTo>
                    <a:pt x="1430" y="1"/>
                  </a:moveTo>
                  <a:lnTo>
                    <a:pt x="1141" y="37"/>
                  </a:lnTo>
                  <a:lnTo>
                    <a:pt x="616" y="327"/>
                  </a:lnTo>
                  <a:lnTo>
                    <a:pt x="236" y="852"/>
                  </a:lnTo>
                  <a:lnTo>
                    <a:pt x="18" y="1539"/>
                  </a:lnTo>
                  <a:lnTo>
                    <a:pt x="0" y="1938"/>
                  </a:lnTo>
                  <a:lnTo>
                    <a:pt x="18" y="2336"/>
                  </a:lnTo>
                  <a:lnTo>
                    <a:pt x="236" y="3024"/>
                  </a:lnTo>
                  <a:lnTo>
                    <a:pt x="616" y="3549"/>
                  </a:lnTo>
                  <a:lnTo>
                    <a:pt x="1141" y="3838"/>
                  </a:lnTo>
                  <a:lnTo>
                    <a:pt x="1430" y="3856"/>
                  </a:lnTo>
                  <a:lnTo>
                    <a:pt x="1720" y="3838"/>
                  </a:lnTo>
                  <a:lnTo>
                    <a:pt x="2227" y="3549"/>
                  </a:lnTo>
                  <a:lnTo>
                    <a:pt x="2625" y="3024"/>
                  </a:lnTo>
                  <a:lnTo>
                    <a:pt x="2842" y="2336"/>
                  </a:lnTo>
                  <a:lnTo>
                    <a:pt x="2860" y="1938"/>
                  </a:lnTo>
                  <a:lnTo>
                    <a:pt x="2842" y="1539"/>
                  </a:lnTo>
                  <a:lnTo>
                    <a:pt x="2625" y="852"/>
                  </a:lnTo>
                  <a:lnTo>
                    <a:pt x="2227" y="327"/>
                  </a:lnTo>
                  <a:lnTo>
                    <a:pt x="1720" y="37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80"/>
            <p:cNvSpPr/>
            <p:nvPr/>
          </p:nvSpPr>
          <p:spPr>
            <a:xfrm>
              <a:off x="389676" y="1789416"/>
              <a:ext cx="2222423" cy="1603147"/>
            </a:xfrm>
            <a:custGeom>
              <a:avLst/>
              <a:gdLst/>
              <a:ahLst/>
              <a:cxnLst/>
              <a:rect l="l" t="t" r="r" b="b"/>
              <a:pathLst>
                <a:path w="69959" h="50465" extrusionOk="0">
                  <a:moveTo>
                    <a:pt x="33305" y="1"/>
                  </a:moveTo>
                  <a:lnTo>
                    <a:pt x="31766" y="91"/>
                  </a:lnTo>
                  <a:lnTo>
                    <a:pt x="30898" y="182"/>
                  </a:lnTo>
                  <a:lnTo>
                    <a:pt x="29196" y="453"/>
                  </a:lnTo>
                  <a:lnTo>
                    <a:pt x="27549" y="815"/>
                  </a:lnTo>
                  <a:lnTo>
                    <a:pt x="25956" y="1286"/>
                  </a:lnTo>
                  <a:lnTo>
                    <a:pt x="24400" y="1865"/>
                  </a:lnTo>
                  <a:lnTo>
                    <a:pt x="22879" y="2553"/>
                  </a:lnTo>
                  <a:lnTo>
                    <a:pt x="21413" y="3349"/>
                  </a:lnTo>
                  <a:lnTo>
                    <a:pt x="20001" y="4236"/>
                  </a:lnTo>
                  <a:lnTo>
                    <a:pt x="18607" y="5250"/>
                  </a:lnTo>
                  <a:lnTo>
                    <a:pt x="17268" y="6372"/>
                  </a:lnTo>
                  <a:lnTo>
                    <a:pt x="15983" y="7603"/>
                  </a:lnTo>
                  <a:lnTo>
                    <a:pt x="14716" y="8924"/>
                  </a:lnTo>
                  <a:lnTo>
                    <a:pt x="13503" y="10372"/>
                  </a:lnTo>
                  <a:lnTo>
                    <a:pt x="12327" y="11929"/>
                  </a:lnTo>
                  <a:lnTo>
                    <a:pt x="11186" y="13612"/>
                  </a:lnTo>
                  <a:lnTo>
                    <a:pt x="10082" y="15386"/>
                  </a:lnTo>
                  <a:lnTo>
                    <a:pt x="9557" y="16327"/>
                  </a:lnTo>
                  <a:lnTo>
                    <a:pt x="8707" y="17884"/>
                  </a:lnTo>
                  <a:lnTo>
                    <a:pt x="7132" y="21124"/>
                  </a:lnTo>
                  <a:lnTo>
                    <a:pt x="5720" y="24490"/>
                  </a:lnTo>
                  <a:lnTo>
                    <a:pt x="4453" y="27947"/>
                  </a:lnTo>
                  <a:lnTo>
                    <a:pt x="3313" y="31459"/>
                  </a:lnTo>
                  <a:lnTo>
                    <a:pt x="2263" y="35025"/>
                  </a:lnTo>
                  <a:lnTo>
                    <a:pt x="851" y="40419"/>
                  </a:lnTo>
                  <a:lnTo>
                    <a:pt x="18" y="43984"/>
                  </a:lnTo>
                  <a:lnTo>
                    <a:pt x="0" y="44057"/>
                  </a:lnTo>
                  <a:lnTo>
                    <a:pt x="37" y="44111"/>
                  </a:lnTo>
                  <a:lnTo>
                    <a:pt x="109" y="44202"/>
                  </a:lnTo>
                  <a:lnTo>
                    <a:pt x="779" y="44781"/>
                  </a:lnTo>
                  <a:lnTo>
                    <a:pt x="2263" y="45686"/>
                  </a:lnTo>
                  <a:lnTo>
                    <a:pt x="4109" y="46518"/>
                  </a:lnTo>
                  <a:lnTo>
                    <a:pt x="5684" y="47098"/>
                  </a:lnTo>
                  <a:lnTo>
                    <a:pt x="7602" y="47677"/>
                  </a:lnTo>
                  <a:lnTo>
                    <a:pt x="9883" y="48256"/>
                  </a:lnTo>
                  <a:lnTo>
                    <a:pt x="12562" y="48799"/>
                  </a:lnTo>
                  <a:lnTo>
                    <a:pt x="15675" y="49288"/>
                  </a:lnTo>
                  <a:lnTo>
                    <a:pt x="19223" y="49722"/>
                  </a:lnTo>
                  <a:lnTo>
                    <a:pt x="23277" y="50066"/>
                  </a:lnTo>
                  <a:lnTo>
                    <a:pt x="27839" y="50319"/>
                  </a:lnTo>
                  <a:lnTo>
                    <a:pt x="32925" y="50446"/>
                  </a:lnTo>
                  <a:lnTo>
                    <a:pt x="35712" y="50464"/>
                  </a:lnTo>
                  <a:lnTo>
                    <a:pt x="38500" y="50446"/>
                  </a:lnTo>
                  <a:lnTo>
                    <a:pt x="43568" y="50319"/>
                  </a:lnTo>
                  <a:lnTo>
                    <a:pt x="48075" y="50066"/>
                  </a:lnTo>
                  <a:lnTo>
                    <a:pt x="52039" y="49722"/>
                  </a:lnTo>
                  <a:lnTo>
                    <a:pt x="55514" y="49288"/>
                  </a:lnTo>
                  <a:lnTo>
                    <a:pt x="58501" y="48781"/>
                  </a:lnTo>
                  <a:lnTo>
                    <a:pt x="61053" y="48238"/>
                  </a:lnTo>
                  <a:lnTo>
                    <a:pt x="63207" y="47677"/>
                  </a:lnTo>
                  <a:lnTo>
                    <a:pt x="64999" y="47080"/>
                  </a:lnTo>
                  <a:lnTo>
                    <a:pt x="66447" y="46500"/>
                  </a:lnTo>
                  <a:lnTo>
                    <a:pt x="68076" y="45686"/>
                  </a:lnTo>
                  <a:lnTo>
                    <a:pt x="69361" y="44763"/>
                  </a:lnTo>
                  <a:lnTo>
                    <a:pt x="69904" y="44183"/>
                  </a:lnTo>
                  <a:lnTo>
                    <a:pt x="69958" y="44093"/>
                  </a:lnTo>
                  <a:lnTo>
                    <a:pt x="69687" y="43948"/>
                  </a:lnTo>
                  <a:lnTo>
                    <a:pt x="69650" y="44002"/>
                  </a:lnTo>
                  <a:lnTo>
                    <a:pt x="69144" y="44527"/>
                  </a:lnTo>
                  <a:lnTo>
                    <a:pt x="67895" y="45414"/>
                  </a:lnTo>
                  <a:lnTo>
                    <a:pt x="66266" y="46211"/>
                  </a:lnTo>
                  <a:lnTo>
                    <a:pt x="64836" y="46790"/>
                  </a:lnTo>
                  <a:lnTo>
                    <a:pt x="63062" y="47369"/>
                  </a:lnTo>
                  <a:lnTo>
                    <a:pt x="60926" y="47930"/>
                  </a:lnTo>
                  <a:lnTo>
                    <a:pt x="58374" y="48473"/>
                  </a:lnTo>
                  <a:lnTo>
                    <a:pt x="55405" y="48980"/>
                  </a:lnTo>
                  <a:lnTo>
                    <a:pt x="51948" y="49414"/>
                  </a:lnTo>
                  <a:lnTo>
                    <a:pt x="48002" y="49758"/>
                  </a:lnTo>
                  <a:lnTo>
                    <a:pt x="43532" y="50012"/>
                  </a:lnTo>
                  <a:lnTo>
                    <a:pt x="38482" y="50157"/>
                  </a:lnTo>
                  <a:lnTo>
                    <a:pt x="33088" y="50157"/>
                  </a:lnTo>
                  <a:lnTo>
                    <a:pt x="28237" y="50030"/>
                  </a:lnTo>
                  <a:lnTo>
                    <a:pt x="23875" y="49795"/>
                  </a:lnTo>
                  <a:lnTo>
                    <a:pt x="19983" y="49469"/>
                  </a:lnTo>
                  <a:lnTo>
                    <a:pt x="16526" y="49071"/>
                  </a:lnTo>
                  <a:lnTo>
                    <a:pt x="13485" y="48618"/>
                  </a:lnTo>
                  <a:lnTo>
                    <a:pt x="10824" y="48111"/>
                  </a:lnTo>
                  <a:lnTo>
                    <a:pt x="8526" y="47568"/>
                  </a:lnTo>
                  <a:lnTo>
                    <a:pt x="6571" y="47025"/>
                  </a:lnTo>
                  <a:lnTo>
                    <a:pt x="4942" y="46464"/>
                  </a:lnTo>
                  <a:lnTo>
                    <a:pt x="2987" y="45668"/>
                  </a:lnTo>
                  <a:lnTo>
                    <a:pt x="1322" y="44763"/>
                  </a:lnTo>
                  <a:lnTo>
                    <a:pt x="471" y="44129"/>
                  </a:lnTo>
                  <a:lnTo>
                    <a:pt x="326" y="43984"/>
                  </a:lnTo>
                  <a:lnTo>
                    <a:pt x="942" y="41324"/>
                  </a:lnTo>
                  <a:lnTo>
                    <a:pt x="2516" y="35115"/>
                  </a:lnTo>
                  <a:lnTo>
                    <a:pt x="4055" y="29993"/>
                  </a:lnTo>
                  <a:lnTo>
                    <a:pt x="5268" y="26499"/>
                  </a:lnTo>
                  <a:lnTo>
                    <a:pt x="6643" y="22988"/>
                  </a:lnTo>
                  <a:lnTo>
                    <a:pt x="8218" y="19513"/>
                  </a:lnTo>
                  <a:lnTo>
                    <a:pt x="10010" y="16164"/>
                  </a:lnTo>
                  <a:lnTo>
                    <a:pt x="12019" y="12960"/>
                  </a:lnTo>
                  <a:lnTo>
                    <a:pt x="13684" y="10734"/>
                  </a:lnTo>
                  <a:lnTo>
                    <a:pt x="14879" y="9304"/>
                  </a:lnTo>
                  <a:lnTo>
                    <a:pt x="16146" y="7965"/>
                  </a:lnTo>
                  <a:lnTo>
                    <a:pt x="17467" y="6716"/>
                  </a:lnTo>
                  <a:lnTo>
                    <a:pt x="18861" y="5539"/>
                  </a:lnTo>
                  <a:lnTo>
                    <a:pt x="20327" y="4471"/>
                  </a:lnTo>
                  <a:lnTo>
                    <a:pt x="21866" y="3512"/>
                  </a:lnTo>
                  <a:lnTo>
                    <a:pt x="23495" y="2643"/>
                  </a:lnTo>
                  <a:lnTo>
                    <a:pt x="25178" y="1919"/>
                  </a:lnTo>
                  <a:lnTo>
                    <a:pt x="26970" y="1304"/>
                  </a:lnTo>
                  <a:lnTo>
                    <a:pt x="28834" y="833"/>
                  </a:lnTo>
                  <a:lnTo>
                    <a:pt x="30771" y="507"/>
                  </a:lnTo>
                  <a:lnTo>
                    <a:pt x="31784" y="399"/>
                  </a:lnTo>
                  <a:lnTo>
                    <a:pt x="32617" y="344"/>
                  </a:lnTo>
                  <a:lnTo>
                    <a:pt x="34264" y="290"/>
                  </a:lnTo>
                  <a:lnTo>
                    <a:pt x="35893" y="344"/>
                  </a:lnTo>
                  <a:lnTo>
                    <a:pt x="37486" y="489"/>
                  </a:lnTo>
                  <a:lnTo>
                    <a:pt x="39079" y="706"/>
                  </a:lnTo>
                  <a:lnTo>
                    <a:pt x="40636" y="1014"/>
                  </a:lnTo>
                  <a:lnTo>
                    <a:pt x="42916" y="1630"/>
                  </a:lnTo>
                  <a:lnTo>
                    <a:pt x="45867" y="2697"/>
                  </a:lnTo>
                  <a:lnTo>
                    <a:pt x="48690" y="4055"/>
                  </a:lnTo>
                  <a:lnTo>
                    <a:pt x="51387" y="5666"/>
                  </a:lnTo>
                  <a:lnTo>
                    <a:pt x="53957" y="7512"/>
                  </a:lnTo>
                  <a:lnTo>
                    <a:pt x="56365" y="9539"/>
                  </a:lnTo>
                  <a:lnTo>
                    <a:pt x="58609" y="11766"/>
                  </a:lnTo>
                  <a:lnTo>
                    <a:pt x="60691" y="14155"/>
                  </a:lnTo>
                  <a:lnTo>
                    <a:pt x="62591" y="16653"/>
                  </a:lnTo>
                  <a:lnTo>
                    <a:pt x="64311" y="19259"/>
                  </a:lnTo>
                  <a:lnTo>
                    <a:pt x="65831" y="21956"/>
                  </a:lnTo>
                  <a:lnTo>
                    <a:pt x="67134" y="24708"/>
                  </a:lnTo>
                  <a:lnTo>
                    <a:pt x="68220" y="27495"/>
                  </a:lnTo>
                  <a:lnTo>
                    <a:pt x="68673" y="28907"/>
                  </a:lnTo>
                  <a:lnTo>
                    <a:pt x="68963" y="28816"/>
                  </a:lnTo>
                  <a:lnTo>
                    <a:pt x="68474" y="27296"/>
                  </a:lnTo>
                  <a:lnTo>
                    <a:pt x="67315" y="24345"/>
                  </a:lnTo>
                  <a:lnTo>
                    <a:pt x="65940" y="21468"/>
                  </a:lnTo>
                  <a:lnTo>
                    <a:pt x="64383" y="18698"/>
                  </a:lnTo>
                  <a:lnTo>
                    <a:pt x="62609" y="16056"/>
                  </a:lnTo>
                  <a:lnTo>
                    <a:pt x="60673" y="13558"/>
                  </a:lnTo>
                  <a:lnTo>
                    <a:pt x="58573" y="11205"/>
                  </a:lnTo>
                  <a:lnTo>
                    <a:pt x="56310" y="9015"/>
                  </a:lnTo>
                  <a:lnTo>
                    <a:pt x="55116" y="8001"/>
                  </a:lnTo>
                  <a:lnTo>
                    <a:pt x="53776" y="6933"/>
                  </a:lnTo>
                  <a:lnTo>
                    <a:pt x="51043" y="5032"/>
                  </a:lnTo>
                  <a:lnTo>
                    <a:pt x="48238" y="3422"/>
                  </a:lnTo>
                  <a:lnTo>
                    <a:pt x="45342" y="2118"/>
                  </a:lnTo>
                  <a:lnTo>
                    <a:pt x="42391" y="1123"/>
                  </a:lnTo>
                  <a:lnTo>
                    <a:pt x="39405" y="435"/>
                  </a:lnTo>
                  <a:lnTo>
                    <a:pt x="36364" y="55"/>
                  </a:lnTo>
                  <a:lnTo>
                    <a:pt x="33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80"/>
            <p:cNvSpPr/>
            <p:nvPr/>
          </p:nvSpPr>
          <p:spPr>
            <a:xfrm>
              <a:off x="2571214" y="2704829"/>
              <a:ext cx="53528" cy="483597"/>
            </a:xfrm>
            <a:custGeom>
              <a:avLst/>
              <a:gdLst/>
              <a:ahLst/>
              <a:cxnLst/>
              <a:rect l="l" t="t" r="r" b="b"/>
              <a:pathLst>
                <a:path w="1685" h="15223" extrusionOk="0">
                  <a:moveTo>
                    <a:pt x="291" y="0"/>
                  </a:moveTo>
                  <a:lnTo>
                    <a:pt x="1" y="73"/>
                  </a:lnTo>
                  <a:lnTo>
                    <a:pt x="254" y="996"/>
                  </a:lnTo>
                  <a:lnTo>
                    <a:pt x="689" y="2842"/>
                  </a:lnTo>
                  <a:lnTo>
                    <a:pt x="997" y="4688"/>
                  </a:lnTo>
                  <a:lnTo>
                    <a:pt x="1232" y="6553"/>
                  </a:lnTo>
                  <a:lnTo>
                    <a:pt x="1359" y="8435"/>
                  </a:lnTo>
                  <a:lnTo>
                    <a:pt x="1377" y="10336"/>
                  </a:lnTo>
                  <a:lnTo>
                    <a:pt x="1304" y="12254"/>
                  </a:lnTo>
                  <a:lnTo>
                    <a:pt x="1123" y="14191"/>
                  </a:lnTo>
                  <a:lnTo>
                    <a:pt x="997" y="15186"/>
                  </a:lnTo>
                  <a:lnTo>
                    <a:pt x="1304" y="15223"/>
                  </a:lnTo>
                  <a:lnTo>
                    <a:pt x="1431" y="14227"/>
                  </a:lnTo>
                  <a:lnTo>
                    <a:pt x="1612" y="12272"/>
                  </a:lnTo>
                  <a:lnTo>
                    <a:pt x="1684" y="10336"/>
                  </a:lnTo>
                  <a:lnTo>
                    <a:pt x="1648" y="8435"/>
                  </a:lnTo>
                  <a:lnTo>
                    <a:pt x="1521" y="6535"/>
                  </a:lnTo>
                  <a:lnTo>
                    <a:pt x="1304" y="4652"/>
                  </a:lnTo>
                  <a:lnTo>
                    <a:pt x="978" y="2788"/>
                  </a:lnTo>
                  <a:lnTo>
                    <a:pt x="544" y="92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4" name="Google Shape;4034;p80"/>
          <p:cNvGrpSpPr/>
          <p:nvPr/>
        </p:nvGrpSpPr>
        <p:grpSpPr>
          <a:xfrm>
            <a:off x="1096488" y="2147317"/>
            <a:ext cx="2162604" cy="1682470"/>
            <a:chOff x="2641388" y="1299530"/>
            <a:chExt cx="2162604" cy="1682470"/>
          </a:xfrm>
        </p:grpSpPr>
        <p:sp>
          <p:nvSpPr>
            <p:cNvPr id="4035" name="Google Shape;4035;p80"/>
            <p:cNvSpPr/>
            <p:nvPr/>
          </p:nvSpPr>
          <p:spPr>
            <a:xfrm>
              <a:off x="4426182" y="2282194"/>
              <a:ext cx="113315" cy="186920"/>
            </a:xfrm>
            <a:custGeom>
              <a:avLst/>
              <a:gdLst/>
              <a:ahLst/>
              <a:cxnLst/>
              <a:rect l="l" t="t" r="r" b="b"/>
              <a:pathLst>
                <a:path w="3567" h="5884" extrusionOk="0">
                  <a:moveTo>
                    <a:pt x="91" y="1"/>
                  </a:moveTo>
                  <a:lnTo>
                    <a:pt x="37" y="254"/>
                  </a:lnTo>
                  <a:lnTo>
                    <a:pt x="1" y="1774"/>
                  </a:lnTo>
                  <a:lnTo>
                    <a:pt x="182" y="2697"/>
                  </a:lnTo>
                  <a:lnTo>
                    <a:pt x="417" y="3331"/>
                  </a:lnTo>
                  <a:lnTo>
                    <a:pt x="580" y="3639"/>
                  </a:lnTo>
                  <a:lnTo>
                    <a:pt x="761" y="3928"/>
                  </a:lnTo>
                  <a:lnTo>
                    <a:pt x="1195" y="4453"/>
                  </a:lnTo>
                  <a:lnTo>
                    <a:pt x="1919" y="5069"/>
                  </a:lnTo>
                  <a:lnTo>
                    <a:pt x="3241" y="5811"/>
                  </a:lnTo>
                  <a:lnTo>
                    <a:pt x="3494" y="5883"/>
                  </a:lnTo>
                  <a:lnTo>
                    <a:pt x="3548" y="5630"/>
                  </a:lnTo>
                  <a:lnTo>
                    <a:pt x="3566" y="4109"/>
                  </a:lnTo>
                  <a:lnTo>
                    <a:pt x="3385" y="3186"/>
                  </a:lnTo>
                  <a:lnTo>
                    <a:pt x="3150" y="2553"/>
                  </a:lnTo>
                  <a:lnTo>
                    <a:pt x="2987" y="2245"/>
                  </a:lnTo>
                  <a:lnTo>
                    <a:pt x="2806" y="1955"/>
                  </a:lnTo>
                  <a:lnTo>
                    <a:pt x="2372" y="1430"/>
                  </a:lnTo>
                  <a:lnTo>
                    <a:pt x="1666" y="815"/>
                  </a:lnTo>
                  <a:lnTo>
                    <a:pt x="326" y="7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9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80"/>
            <p:cNvSpPr/>
            <p:nvPr/>
          </p:nvSpPr>
          <p:spPr>
            <a:xfrm>
              <a:off x="2948421" y="1303532"/>
              <a:ext cx="1548507" cy="1586469"/>
            </a:xfrm>
            <a:custGeom>
              <a:avLst/>
              <a:gdLst/>
              <a:ahLst/>
              <a:cxnLst/>
              <a:rect l="l" t="t" r="r" b="b"/>
              <a:pathLst>
                <a:path w="48745" h="49940" extrusionOk="0">
                  <a:moveTo>
                    <a:pt x="9811" y="1"/>
                  </a:moveTo>
                  <a:lnTo>
                    <a:pt x="8942" y="127"/>
                  </a:lnTo>
                  <a:lnTo>
                    <a:pt x="8490" y="272"/>
                  </a:lnTo>
                  <a:lnTo>
                    <a:pt x="7983" y="489"/>
                  </a:lnTo>
                  <a:lnTo>
                    <a:pt x="7024" y="1051"/>
                  </a:lnTo>
                  <a:lnTo>
                    <a:pt x="6137" y="1793"/>
                  </a:lnTo>
                  <a:lnTo>
                    <a:pt x="5304" y="2680"/>
                  </a:lnTo>
                  <a:lnTo>
                    <a:pt x="4544" y="3693"/>
                  </a:lnTo>
                  <a:lnTo>
                    <a:pt x="3838" y="4834"/>
                  </a:lnTo>
                  <a:lnTo>
                    <a:pt x="3205" y="6082"/>
                  </a:lnTo>
                  <a:lnTo>
                    <a:pt x="2625" y="7404"/>
                  </a:lnTo>
                  <a:lnTo>
                    <a:pt x="1847" y="9522"/>
                  </a:lnTo>
                  <a:lnTo>
                    <a:pt x="1051" y="12544"/>
                  </a:lnTo>
                  <a:lnTo>
                    <a:pt x="471" y="15658"/>
                  </a:lnTo>
                  <a:lnTo>
                    <a:pt x="128" y="18735"/>
                  </a:lnTo>
                  <a:lnTo>
                    <a:pt x="55" y="20201"/>
                  </a:lnTo>
                  <a:lnTo>
                    <a:pt x="1" y="21884"/>
                  </a:lnTo>
                  <a:lnTo>
                    <a:pt x="109" y="25269"/>
                  </a:lnTo>
                  <a:lnTo>
                    <a:pt x="471" y="28599"/>
                  </a:lnTo>
                  <a:lnTo>
                    <a:pt x="1069" y="31857"/>
                  </a:lnTo>
                  <a:lnTo>
                    <a:pt x="1901" y="34971"/>
                  </a:lnTo>
                  <a:lnTo>
                    <a:pt x="2933" y="37921"/>
                  </a:lnTo>
                  <a:lnTo>
                    <a:pt x="4164" y="40654"/>
                  </a:lnTo>
                  <a:lnTo>
                    <a:pt x="5576" y="43116"/>
                  </a:lnTo>
                  <a:lnTo>
                    <a:pt x="6354" y="44220"/>
                  </a:lnTo>
                  <a:lnTo>
                    <a:pt x="7223" y="44890"/>
                  </a:lnTo>
                  <a:lnTo>
                    <a:pt x="9141" y="46102"/>
                  </a:lnTo>
                  <a:lnTo>
                    <a:pt x="11187" y="47170"/>
                  </a:lnTo>
                  <a:lnTo>
                    <a:pt x="13377" y="48057"/>
                  </a:lnTo>
                  <a:lnTo>
                    <a:pt x="15694" y="48799"/>
                  </a:lnTo>
                  <a:lnTo>
                    <a:pt x="18083" y="49342"/>
                  </a:lnTo>
                  <a:lnTo>
                    <a:pt x="20563" y="49722"/>
                  </a:lnTo>
                  <a:lnTo>
                    <a:pt x="23097" y="49921"/>
                  </a:lnTo>
                  <a:lnTo>
                    <a:pt x="24364" y="49940"/>
                  </a:lnTo>
                  <a:lnTo>
                    <a:pt x="25649" y="49921"/>
                  </a:lnTo>
                  <a:lnTo>
                    <a:pt x="28183" y="49722"/>
                  </a:lnTo>
                  <a:lnTo>
                    <a:pt x="30645" y="49342"/>
                  </a:lnTo>
                  <a:lnTo>
                    <a:pt x="33052" y="48799"/>
                  </a:lnTo>
                  <a:lnTo>
                    <a:pt x="35351" y="48057"/>
                  </a:lnTo>
                  <a:lnTo>
                    <a:pt x="37541" y="47170"/>
                  </a:lnTo>
                  <a:lnTo>
                    <a:pt x="39604" y="46102"/>
                  </a:lnTo>
                  <a:lnTo>
                    <a:pt x="41523" y="44890"/>
                  </a:lnTo>
                  <a:lnTo>
                    <a:pt x="42392" y="44220"/>
                  </a:lnTo>
                  <a:lnTo>
                    <a:pt x="43170" y="43116"/>
                  </a:lnTo>
                  <a:lnTo>
                    <a:pt x="44582" y="40654"/>
                  </a:lnTo>
                  <a:lnTo>
                    <a:pt x="45813" y="37921"/>
                  </a:lnTo>
                  <a:lnTo>
                    <a:pt x="46844" y="34971"/>
                  </a:lnTo>
                  <a:lnTo>
                    <a:pt x="47659" y="31857"/>
                  </a:lnTo>
                  <a:lnTo>
                    <a:pt x="48274" y="28599"/>
                  </a:lnTo>
                  <a:lnTo>
                    <a:pt x="48636" y="25269"/>
                  </a:lnTo>
                  <a:lnTo>
                    <a:pt x="48745" y="21884"/>
                  </a:lnTo>
                  <a:lnTo>
                    <a:pt x="48691" y="20201"/>
                  </a:lnTo>
                  <a:lnTo>
                    <a:pt x="48618" y="18735"/>
                  </a:lnTo>
                  <a:lnTo>
                    <a:pt x="48256" y="15658"/>
                  </a:lnTo>
                  <a:lnTo>
                    <a:pt x="47695" y="12544"/>
                  </a:lnTo>
                  <a:lnTo>
                    <a:pt x="46899" y="9522"/>
                  </a:lnTo>
                  <a:lnTo>
                    <a:pt x="46120" y="7404"/>
                  </a:lnTo>
                  <a:lnTo>
                    <a:pt x="45541" y="6082"/>
                  </a:lnTo>
                  <a:lnTo>
                    <a:pt x="44908" y="4834"/>
                  </a:lnTo>
                  <a:lnTo>
                    <a:pt x="44202" y="3693"/>
                  </a:lnTo>
                  <a:lnTo>
                    <a:pt x="43442" y="2680"/>
                  </a:lnTo>
                  <a:lnTo>
                    <a:pt x="42609" y="1793"/>
                  </a:lnTo>
                  <a:lnTo>
                    <a:pt x="41722" y="1051"/>
                  </a:lnTo>
                  <a:lnTo>
                    <a:pt x="40763" y="489"/>
                  </a:lnTo>
                  <a:lnTo>
                    <a:pt x="40256" y="272"/>
                  </a:lnTo>
                  <a:lnTo>
                    <a:pt x="39803" y="127"/>
                  </a:lnTo>
                  <a:lnTo>
                    <a:pt x="38935" y="1"/>
                  </a:lnTo>
                  <a:lnTo>
                    <a:pt x="38102" y="109"/>
                  </a:lnTo>
                  <a:lnTo>
                    <a:pt x="37324" y="381"/>
                  </a:lnTo>
                  <a:lnTo>
                    <a:pt x="36600" y="815"/>
                  </a:lnTo>
                  <a:lnTo>
                    <a:pt x="35930" y="1358"/>
                  </a:lnTo>
                  <a:lnTo>
                    <a:pt x="35007" y="2354"/>
                  </a:lnTo>
                  <a:lnTo>
                    <a:pt x="33993" y="3838"/>
                  </a:lnTo>
                  <a:lnTo>
                    <a:pt x="33215" y="5304"/>
                  </a:lnTo>
                  <a:lnTo>
                    <a:pt x="32491" y="7042"/>
                  </a:lnTo>
                  <a:lnTo>
                    <a:pt x="32400" y="7313"/>
                  </a:lnTo>
                  <a:lnTo>
                    <a:pt x="32020" y="7168"/>
                  </a:lnTo>
                  <a:lnTo>
                    <a:pt x="29179" y="6499"/>
                  </a:lnTo>
                  <a:lnTo>
                    <a:pt x="27007" y="6227"/>
                  </a:lnTo>
                  <a:lnTo>
                    <a:pt x="25305" y="6137"/>
                  </a:lnTo>
                  <a:lnTo>
                    <a:pt x="24364" y="6119"/>
                  </a:lnTo>
                  <a:lnTo>
                    <a:pt x="23441" y="6137"/>
                  </a:lnTo>
                  <a:lnTo>
                    <a:pt x="21739" y="6227"/>
                  </a:lnTo>
                  <a:lnTo>
                    <a:pt x="19567" y="6499"/>
                  </a:lnTo>
                  <a:lnTo>
                    <a:pt x="16707" y="7168"/>
                  </a:lnTo>
                  <a:lnTo>
                    <a:pt x="16345" y="7313"/>
                  </a:lnTo>
                  <a:lnTo>
                    <a:pt x="16255" y="7042"/>
                  </a:lnTo>
                  <a:lnTo>
                    <a:pt x="15513" y="5304"/>
                  </a:lnTo>
                  <a:lnTo>
                    <a:pt x="14734" y="3838"/>
                  </a:lnTo>
                  <a:lnTo>
                    <a:pt x="13721" y="2354"/>
                  </a:lnTo>
                  <a:lnTo>
                    <a:pt x="12816" y="1358"/>
                  </a:lnTo>
                  <a:lnTo>
                    <a:pt x="12146" y="815"/>
                  </a:lnTo>
                  <a:lnTo>
                    <a:pt x="11422" y="381"/>
                  </a:lnTo>
                  <a:lnTo>
                    <a:pt x="10644" y="109"/>
                  </a:lnTo>
                  <a:lnTo>
                    <a:pt x="9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80"/>
            <p:cNvSpPr/>
            <p:nvPr/>
          </p:nvSpPr>
          <p:spPr>
            <a:xfrm>
              <a:off x="3135309" y="1303532"/>
              <a:ext cx="1361619" cy="1229402"/>
            </a:xfrm>
            <a:custGeom>
              <a:avLst/>
              <a:gdLst/>
              <a:ahLst/>
              <a:cxnLst/>
              <a:rect l="l" t="t" r="r" b="b"/>
              <a:pathLst>
                <a:path w="42862" h="38700" extrusionOk="0">
                  <a:moveTo>
                    <a:pt x="3928" y="1"/>
                  </a:moveTo>
                  <a:lnTo>
                    <a:pt x="3059" y="127"/>
                  </a:lnTo>
                  <a:lnTo>
                    <a:pt x="2607" y="272"/>
                  </a:lnTo>
                  <a:lnTo>
                    <a:pt x="2245" y="417"/>
                  </a:lnTo>
                  <a:lnTo>
                    <a:pt x="1557" y="779"/>
                  </a:lnTo>
                  <a:lnTo>
                    <a:pt x="598" y="1485"/>
                  </a:lnTo>
                  <a:lnTo>
                    <a:pt x="0" y="2064"/>
                  </a:lnTo>
                  <a:lnTo>
                    <a:pt x="724" y="2010"/>
                  </a:lnTo>
                  <a:lnTo>
                    <a:pt x="2064" y="2064"/>
                  </a:lnTo>
                  <a:lnTo>
                    <a:pt x="3295" y="2300"/>
                  </a:lnTo>
                  <a:lnTo>
                    <a:pt x="4417" y="2752"/>
                  </a:lnTo>
                  <a:lnTo>
                    <a:pt x="5449" y="3494"/>
                  </a:lnTo>
                  <a:lnTo>
                    <a:pt x="6408" y="4562"/>
                  </a:lnTo>
                  <a:lnTo>
                    <a:pt x="7295" y="5992"/>
                  </a:lnTo>
                  <a:lnTo>
                    <a:pt x="8127" y="7820"/>
                  </a:lnTo>
                  <a:lnTo>
                    <a:pt x="8508" y="8906"/>
                  </a:lnTo>
                  <a:lnTo>
                    <a:pt x="8652" y="9286"/>
                  </a:lnTo>
                  <a:lnTo>
                    <a:pt x="9014" y="9956"/>
                  </a:lnTo>
                  <a:lnTo>
                    <a:pt x="9449" y="10517"/>
                  </a:lnTo>
                  <a:lnTo>
                    <a:pt x="9956" y="10951"/>
                  </a:lnTo>
                  <a:lnTo>
                    <a:pt x="10517" y="11313"/>
                  </a:lnTo>
                  <a:lnTo>
                    <a:pt x="11150" y="11603"/>
                  </a:lnTo>
                  <a:lnTo>
                    <a:pt x="12182" y="11875"/>
                  </a:lnTo>
                  <a:lnTo>
                    <a:pt x="13702" y="12037"/>
                  </a:lnTo>
                  <a:lnTo>
                    <a:pt x="15331" y="12037"/>
                  </a:lnTo>
                  <a:lnTo>
                    <a:pt x="17865" y="11893"/>
                  </a:lnTo>
                  <a:lnTo>
                    <a:pt x="19513" y="11802"/>
                  </a:lnTo>
                  <a:lnTo>
                    <a:pt x="21558" y="11712"/>
                  </a:lnTo>
                  <a:lnTo>
                    <a:pt x="24671" y="11531"/>
                  </a:lnTo>
                  <a:lnTo>
                    <a:pt x="26717" y="11513"/>
                  </a:lnTo>
                  <a:lnTo>
                    <a:pt x="28708" y="11675"/>
                  </a:lnTo>
                  <a:lnTo>
                    <a:pt x="30119" y="11947"/>
                  </a:lnTo>
                  <a:lnTo>
                    <a:pt x="31024" y="12237"/>
                  </a:lnTo>
                  <a:lnTo>
                    <a:pt x="31893" y="12599"/>
                  </a:lnTo>
                  <a:lnTo>
                    <a:pt x="32708" y="13051"/>
                  </a:lnTo>
                  <a:lnTo>
                    <a:pt x="33468" y="13630"/>
                  </a:lnTo>
                  <a:lnTo>
                    <a:pt x="34192" y="14318"/>
                  </a:lnTo>
                  <a:lnTo>
                    <a:pt x="34518" y="14716"/>
                  </a:lnTo>
                  <a:lnTo>
                    <a:pt x="34862" y="15169"/>
                  </a:lnTo>
                  <a:lnTo>
                    <a:pt x="35495" y="16164"/>
                  </a:lnTo>
                  <a:lnTo>
                    <a:pt x="36346" y="17775"/>
                  </a:lnTo>
                  <a:lnTo>
                    <a:pt x="37269" y="20201"/>
                  </a:lnTo>
                  <a:lnTo>
                    <a:pt x="37993" y="22789"/>
                  </a:lnTo>
                  <a:lnTo>
                    <a:pt x="38536" y="25468"/>
                  </a:lnTo>
                  <a:lnTo>
                    <a:pt x="38970" y="28165"/>
                  </a:lnTo>
                  <a:lnTo>
                    <a:pt x="39423" y="32075"/>
                  </a:lnTo>
                  <a:lnTo>
                    <a:pt x="39640" y="34391"/>
                  </a:lnTo>
                  <a:lnTo>
                    <a:pt x="39749" y="35496"/>
                  </a:lnTo>
                  <a:lnTo>
                    <a:pt x="39713" y="37649"/>
                  </a:lnTo>
                  <a:lnTo>
                    <a:pt x="39586" y="38699"/>
                  </a:lnTo>
                  <a:lnTo>
                    <a:pt x="40002" y="37686"/>
                  </a:lnTo>
                  <a:lnTo>
                    <a:pt x="40762" y="35568"/>
                  </a:lnTo>
                  <a:lnTo>
                    <a:pt x="41414" y="33342"/>
                  </a:lnTo>
                  <a:lnTo>
                    <a:pt x="41939" y="31043"/>
                  </a:lnTo>
                  <a:lnTo>
                    <a:pt x="42355" y="28690"/>
                  </a:lnTo>
                  <a:lnTo>
                    <a:pt x="42663" y="26282"/>
                  </a:lnTo>
                  <a:lnTo>
                    <a:pt x="42826" y="23857"/>
                  </a:lnTo>
                  <a:lnTo>
                    <a:pt x="42862" y="21432"/>
                  </a:lnTo>
                  <a:lnTo>
                    <a:pt x="42808" y="20219"/>
                  </a:lnTo>
                  <a:lnTo>
                    <a:pt x="42735" y="18735"/>
                  </a:lnTo>
                  <a:lnTo>
                    <a:pt x="42373" y="15658"/>
                  </a:lnTo>
                  <a:lnTo>
                    <a:pt x="41812" y="12544"/>
                  </a:lnTo>
                  <a:lnTo>
                    <a:pt x="41016" y="9522"/>
                  </a:lnTo>
                  <a:lnTo>
                    <a:pt x="40237" y="7404"/>
                  </a:lnTo>
                  <a:lnTo>
                    <a:pt x="39658" y="6082"/>
                  </a:lnTo>
                  <a:lnTo>
                    <a:pt x="39025" y="4834"/>
                  </a:lnTo>
                  <a:lnTo>
                    <a:pt x="38319" y="3693"/>
                  </a:lnTo>
                  <a:lnTo>
                    <a:pt x="37559" y="2680"/>
                  </a:lnTo>
                  <a:lnTo>
                    <a:pt x="36726" y="1793"/>
                  </a:lnTo>
                  <a:lnTo>
                    <a:pt x="35839" y="1051"/>
                  </a:lnTo>
                  <a:lnTo>
                    <a:pt x="34880" y="489"/>
                  </a:lnTo>
                  <a:lnTo>
                    <a:pt x="34373" y="272"/>
                  </a:lnTo>
                  <a:lnTo>
                    <a:pt x="33920" y="127"/>
                  </a:lnTo>
                  <a:lnTo>
                    <a:pt x="33052" y="1"/>
                  </a:lnTo>
                  <a:lnTo>
                    <a:pt x="32219" y="109"/>
                  </a:lnTo>
                  <a:lnTo>
                    <a:pt x="31441" y="381"/>
                  </a:lnTo>
                  <a:lnTo>
                    <a:pt x="30717" y="815"/>
                  </a:lnTo>
                  <a:lnTo>
                    <a:pt x="30047" y="1358"/>
                  </a:lnTo>
                  <a:lnTo>
                    <a:pt x="29124" y="2354"/>
                  </a:lnTo>
                  <a:lnTo>
                    <a:pt x="28110" y="3838"/>
                  </a:lnTo>
                  <a:lnTo>
                    <a:pt x="27332" y="5304"/>
                  </a:lnTo>
                  <a:lnTo>
                    <a:pt x="26608" y="7042"/>
                  </a:lnTo>
                  <a:lnTo>
                    <a:pt x="26517" y="7313"/>
                  </a:lnTo>
                  <a:lnTo>
                    <a:pt x="26137" y="7168"/>
                  </a:lnTo>
                  <a:lnTo>
                    <a:pt x="23296" y="6499"/>
                  </a:lnTo>
                  <a:lnTo>
                    <a:pt x="21124" y="6227"/>
                  </a:lnTo>
                  <a:lnTo>
                    <a:pt x="19422" y="6137"/>
                  </a:lnTo>
                  <a:lnTo>
                    <a:pt x="18481" y="6119"/>
                  </a:lnTo>
                  <a:lnTo>
                    <a:pt x="17558" y="6137"/>
                  </a:lnTo>
                  <a:lnTo>
                    <a:pt x="15856" y="6227"/>
                  </a:lnTo>
                  <a:lnTo>
                    <a:pt x="13684" y="6499"/>
                  </a:lnTo>
                  <a:lnTo>
                    <a:pt x="10824" y="7168"/>
                  </a:lnTo>
                  <a:lnTo>
                    <a:pt x="10462" y="7313"/>
                  </a:lnTo>
                  <a:lnTo>
                    <a:pt x="10372" y="7042"/>
                  </a:lnTo>
                  <a:lnTo>
                    <a:pt x="9630" y="5304"/>
                  </a:lnTo>
                  <a:lnTo>
                    <a:pt x="8851" y="3838"/>
                  </a:lnTo>
                  <a:lnTo>
                    <a:pt x="7838" y="2354"/>
                  </a:lnTo>
                  <a:lnTo>
                    <a:pt x="6933" y="1358"/>
                  </a:lnTo>
                  <a:lnTo>
                    <a:pt x="6263" y="815"/>
                  </a:lnTo>
                  <a:lnTo>
                    <a:pt x="5539" y="381"/>
                  </a:lnTo>
                  <a:lnTo>
                    <a:pt x="4761" y="109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80"/>
            <p:cNvSpPr/>
            <p:nvPr/>
          </p:nvSpPr>
          <p:spPr>
            <a:xfrm>
              <a:off x="3779872" y="1499601"/>
              <a:ext cx="98956" cy="64456"/>
            </a:xfrm>
            <a:custGeom>
              <a:avLst/>
              <a:gdLst/>
              <a:ahLst/>
              <a:cxnLst/>
              <a:rect l="l" t="t" r="r" b="b"/>
              <a:pathLst>
                <a:path w="3115" h="2029" extrusionOk="0">
                  <a:moveTo>
                    <a:pt x="37" y="1"/>
                  </a:moveTo>
                  <a:lnTo>
                    <a:pt x="1" y="164"/>
                  </a:lnTo>
                  <a:lnTo>
                    <a:pt x="19" y="490"/>
                  </a:lnTo>
                  <a:lnTo>
                    <a:pt x="200" y="996"/>
                  </a:lnTo>
                  <a:lnTo>
                    <a:pt x="671" y="1612"/>
                  </a:lnTo>
                  <a:lnTo>
                    <a:pt x="1123" y="1902"/>
                  </a:lnTo>
                  <a:lnTo>
                    <a:pt x="1449" y="2010"/>
                  </a:lnTo>
                  <a:lnTo>
                    <a:pt x="1612" y="2028"/>
                  </a:lnTo>
                  <a:lnTo>
                    <a:pt x="2010" y="1992"/>
                  </a:lnTo>
                  <a:lnTo>
                    <a:pt x="2607" y="1721"/>
                  </a:lnTo>
                  <a:lnTo>
                    <a:pt x="2969" y="1250"/>
                  </a:lnTo>
                  <a:lnTo>
                    <a:pt x="3114" y="671"/>
                  </a:lnTo>
                  <a:lnTo>
                    <a:pt x="3078" y="345"/>
                  </a:lnTo>
                  <a:lnTo>
                    <a:pt x="1720" y="14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80"/>
            <p:cNvSpPr/>
            <p:nvPr/>
          </p:nvSpPr>
          <p:spPr>
            <a:xfrm>
              <a:off x="3599337" y="1497886"/>
              <a:ext cx="118493" cy="71922"/>
            </a:xfrm>
            <a:custGeom>
              <a:avLst/>
              <a:gdLst/>
              <a:ahLst/>
              <a:cxnLst/>
              <a:rect l="l" t="t" r="r" b="b"/>
              <a:pathLst>
                <a:path w="3730" h="2264" extrusionOk="0">
                  <a:moveTo>
                    <a:pt x="3729" y="1"/>
                  </a:moveTo>
                  <a:lnTo>
                    <a:pt x="2697" y="19"/>
                  </a:lnTo>
                  <a:lnTo>
                    <a:pt x="833" y="145"/>
                  </a:lnTo>
                  <a:lnTo>
                    <a:pt x="0" y="254"/>
                  </a:lnTo>
                  <a:lnTo>
                    <a:pt x="18" y="761"/>
                  </a:lnTo>
                  <a:lnTo>
                    <a:pt x="181" y="1431"/>
                  </a:lnTo>
                  <a:lnTo>
                    <a:pt x="380" y="1793"/>
                  </a:lnTo>
                  <a:lnTo>
                    <a:pt x="670" y="2064"/>
                  </a:lnTo>
                  <a:lnTo>
                    <a:pt x="1050" y="2245"/>
                  </a:lnTo>
                  <a:lnTo>
                    <a:pt x="1521" y="2263"/>
                  </a:lnTo>
                  <a:lnTo>
                    <a:pt x="2118" y="2137"/>
                  </a:lnTo>
                  <a:lnTo>
                    <a:pt x="2462" y="1992"/>
                  </a:lnTo>
                  <a:lnTo>
                    <a:pt x="2752" y="1829"/>
                  </a:lnTo>
                  <a:lnTo>
                    <a:pt x="3222" y="1413"/>
                  </a:lnTo>
                  <a:lnTo>
                    <a:pt x="3530" y="906"/>
                  </a:lnTo>
                  <a:lnTo>
                    <a:pt x="3693" y="308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80"/>
            <p:cNvSpPr/>
            <p:nvPr/>
          </p:nvSpPr>
          <p:spPr>
            <a:xfrm>
              <a:off x="4389967" y="1868772"/>
              <a:ext cx="106389" cy="204170"/>
            </a:xfrm>
            <a:custGeom>
              <a:avLst/>
              <a:gdLst/>
              <a:ahLst/>
              <a:cxnLst/>
              <a:rect l="l" t="t" r="r" b="b"/>
              <a:pathLst>
                <a:path w="3349" h="6427" extrusionOk="0">
                  <a:moveTo>
                    <a:pt x="3132" y="0"/>
                  </a:moveTo>
                  <a:lnTo>
                    <a:pt x="2734" y="91"/>
                  </a:lnTo>
                  <a:lnTo>
                    <a:pt x="1973" y="399"/>
                  </a:lnTo>
                  <a:lnTo>
                    <a:pt x="1304" y="815"/>
                  </a:lnTo>
                  <a:lnTo>
                    <a:pt x="724" y="1322"/>
                  </a:lnTo>
                  <a:lnTo>
                    <a:pt x="290" y="1919"/>
                  </a:lnTo>
                  <a:lnTo>
                    <a:pt x="37" y="2607"/>
                  </a:lnTo>
                  <a:lnTo>
                    <a:pt x="0" y="3367"/>
                  </a:lnTo>
                  <a:lnTo>
                    <a:pt x="181" y="4182"/>
                  </a:lnTo>
                  <a:lnTo>
                    <a:pt x="399" y="4616"/>
                  </a:lnTo>
                  <a:lnTo>
                    <a:pt x="634" y="5032"/>
                  </a:lnTo>
                  <a:lnTo>
                    <a:pt x="1267" y="5702"/>
                  </a:lnTo>
                  <a:lnTo>
                    <a:pt x="2009" y="6136"/>
                  </a:lnTo>
                  <a:lnTo>
                    <a:pt x="2860" y="6390"/>
                  </a:lnTo>
                  <a:lnTo>
                    <a:pt x="3295" y="6426"/>
                  </a:lnTo>
                  <a:lnTo>
                    <a:pt x="3349" y="5430"/>
                  </a:lnTo>
                  <a:lnTo>
                    <a:pt x="3349" y="3421"/>
                  </a:lnTo>
                  <a:lnTo>
                    <a:pt x="3313" y="2426"/>
                  </a:lnTo>
                  <a:lnTo>
                    <a:pt x="3258" y="1231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80"/>
            <p:cNvSpPr/>
            <p:nvPr/>
          </p:nvSpPr>
          <p:spPr>
            <a:xfrm>
              <a:off x="2948993" y="1771023"/>
              <a:ext cx="120780" cy="212779"/>
            </a:xfrm>
            <a:custGeom>
              <a:avLst/>
              <a:gdLst/>
              <a:ahLst/>
              <a:cxnLst/>
              <a:rect l="l" t="t" r="r" b="b"/>
              <a:pathLst>
                <a:path w="3802" h="6698" extrusionOk="0">
                  <a:moveTo>
                    <a:pt x="616" y="0"/>
                  </a:moveTo>
                  <a:lnTo>
                    <a:pt x="399" y="1394"/>
                  </a:lnTo>
                  <a:lnTo>
                    <a:pt x="110" y="4163"/>
                  </a:lnTo>
                  <a:lnTo>
                    <a:pt x="37" y="5503"/>
                  </a:lnTo>
                  <a:lnTo>
                    <a:pt x="1" y="6100"/>
                  </a:lnTo>
                  <a:lnTo>
                    <a:pt x="1" y="6697"/>
                  </a:lnTo>
                  <a:lnTo>
                    <a:pt x="544" y="6535"/>
                  </a:lnTo>
                  <a:lnTo>
                    <a:pt x="1539" y="6100"/>
                  </a:lnTo>
                  <a:lnTo>
                    <a:pt x="2408" y="5430"/>
                  </a:lnTo>
                  <a:lnTo>
                    <a:pt x="3132" y="4507"/>
                  </a:lnTo>
                  <a:lnTo>
                    <a:pt x="3404" y="3928"/>
                  </a:lnTo>
                  <a:lnTo>
                    <a:pt x="3621" y="3421"/>
                  </a:lnTo>
                  <a:lnTo>
                    <a:pt x="3802" y="2534"/>
                  </a:lnTo>
                  <a:lnTo>
                    <a:pt x="3748" y="1810"/>
                  </a:lnTo>
                  <a:lnTo>
                    <a:pt x="3494" y="1213"/>
                  </a:lnTo>
                  <a:lnTo>
                    <a:pt x="3060" y="761"/>
                  </a:lnTo>
                  <a:lnTo>
                    <a:pt x="2481" y="417"/>
                  </a:lnTo>
                  <a:lnTo>
                    <a:pt x="1793" y="181"/>
                  </a:lnTo>
                  <a:lnTo>
                    <a:pt x="1033" y="37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80"/>
            <p:cNvSpPr/>
            <p:nvPr/>
          </p:nvSpPr>
          <p:spPr>
            <a:xfrm>
              <a:off x="3717798" y="1581847"/>
              <a:ext cx="89140" cy="75924"/>
            </a:xfrm>
            <a:custGeom>
              <a:avLst/>
              <a:gdLst/>
              <a:ahLst/>
              <a:cxnLst/>
              <a:rect l="l" t="t" r="r" b="b"/>
              <a:pathLst>
                <a:path w="2806" h="2390" extrusionOk="0">
                  <a:moveTo>
                    <a:pt x="1484" y="0"/>
                  </a:moveTo>
                  <a:lnTo>
                    <a:pt x="1213" y="18"/>
                  </a:lnTo>
                  <a:lnTo>
                    <a:pt x="923" y="91"/>
                  </a:lnTo>
                  <a:lnTo>
                    <a:pt x="453" y="344"/>
                  </a:lnTo>
                  <a:lnTo>
                    <a:pt x="145" y="724"/>
                  </a:lnTo>
                  <a:lnTo>
                    <a:pt x="0" y="1177"/>
                  </a:lnTo>
                  <a:lnTo>
                    <a:pt x="18" y="1430"/>
                  </a:lnTo>
                  <a:lnTo>
                    <a:pt x="72" y="1666"/>
                  </a:lnTo>
                  <a:lnTo>
                    <a:pt x="362" y="2046"/>
                  </a:lnTo>
                  <a:lnTo>
                    <a:pt x="778" y="2299"/>
                  </a:lnTo>
                  <a:lnTo>
                    <a:pt x="1321" y="2390"/>
                  </a:lnTo>
                  <a:lnTo>
                    <a:pt x="1593" y="2371"/>
                  </a:lnTo>
                  <a:lnTo>
                    <a:pt x="1882" y="2299"/>
                  </a:lnTo>
                  <a:lnTo>
                    <a:pt x="2335" y="2046"/>
                  </a:lnTo>
                  <a:lnTo>
                    <a:pt x="2661" y="1666"/>
                  </a:lnTo>
                  <a:lnTo>
                    <a:pt x="2806" y="1213"/>
                  </a:lnTo>
                  <a:lnTo>
                    <a:pt x="2788" y="960"/>
                  </a:lnTo>
                  <a:lnTo>
                    <a:pt x="2733" y="724"/>
                  </a:lnTo>
                  <a:lnTo>
                    <a:pt x="2444" y="344"/>
                  </a:lnTo>
                  <a:lnTo>
                    <a:pt x="2009" y="91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80"/>
            <p:cNvSpPr/>
            <p:nvPr/>
          </p:nvSpPr>
          <p:spPr>
            <a:xfrm>
              <a:off x="2979490" y="2006770"/>
              <a:ext cx="90283" cy="97780"/>
            </a:xfrm>
            <a:custGeom>
              <a:avLst/>
              <a:gdLst/>
              <a:ahLst/>
              <a:cxnLst/>
              <a:rect l="l" t="t" r="r" b="b"/>
              <a:pathLst>
                <a:path w="2842" h="3078" extrusionOk="0">
                  <a:moveTo>
                    <a:pt x="1901" y="0"/>
                  </a:moveTo>
                  <a:lnTo>
                    <a:pt x="1358" y="181"/>
                  </a:lnTo>
                  <a:lnTo>
                    <a:pt x="833" y="580"/>
                  </a:lnTo>
                  <a:lnTo>
                    <a:pt x="579" y="851"/>
                  </a:lnTo>
                  <a:lnTo>
                    <a:pt x="362" y="1141"/>
                  </a:lnTo>
                  <a:lnTo>
                    <a:pt x="91" y="1756"/>
                  </a:lnTo>
                  <a:lnTo>
                    <a:pt x="0" y="2317"/>
                  </a:lnTo>
                  <a:lnTo>
                    <a:pt x="127" y="2770"/>
                  </a:lnTo>
                  <a:lnTo>
                    <a:pt x="290" y="2933"/>
                  </a:lnTo>
                  <a:lnTo>
                    <a:pt x="471" y="3041"/>
                  </a:lnTo>
                  <a:lnTo>
                    <a:pt x="960" y="3078"/>
                  </a:lnTo>
                  <a:lnTo>
                    <a:pt x="1484" y="2897"/>
                  </a:lnTo>
                  <a:lnTo>
                    <a:pt x="2027" y="2498"/>
                  </a:lnTo>
                  <a:lnTo>
                    <a:pt x="2263" y="2227"/>
                  </a:lnTo>
                  <a:lnTo>
                    <a:pt x="2480" y="1937"/>
                  </a:lnTo>
                  <a:lnTo>
                    <a:pt x="2770" y="1322"/>
                  </a:lnTo>
                  <a:lnTo>
                    <a:pt x="2842" y="761"/>
                  </a:lnTo>
                  <a:lnTo>
                    <a:pt x="2715" y="308"/>
                  </a:lnTo>
                  <a:lnTo>
                    <a:pt x="2570" y="145"/>
                  </a:lnTo>
                  <a:lnTo>
                    <a:pt x="2371" y="37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80"/>
            <p:cNvSpPr/>
            <p:nvPr/>
          </p:nvSpPr>
          <p:spPr>
            <a:xfrm>
              <a:off x="3133022" y="1890056"/>
              <a:ext cx="87424" cy="118461"/>
            </a:xfrm>
            <a:custGeom>
              <a:avLst/>
              <a:gdLst/>
              <a:ahLst/>
              <a:cxnLst/>
              <a:rect l="l" t="t" r="r" b="b"/>
              <a:pathLst>
                <a:path w="2752" h="3729" extrusionOk="0">
                  <a:moveTo>
                    <a:pt x="2100" y="0"/>
                  </a:moveTo>
                  <a:lnTo>
                    <a:pt x="1593" y="73"/>
                  </a:lnTo>
                  <a:lnTo>
                    <a:pt x="1050" y="416"/>
                  </a:lnTo>
                  <a:lnTo>
                    <a:pt x="561" y="959"/>
                  </a:lnTo>
                  <a:lnTo>
                    <a:pt x="362" y="1321"/>
                  </a:lnTo>
                  <a:lnTo>
                    <a:pt x="181" y="1702"/>
                  </a:lnTo>
                  <a:lnTo>
                    <a:pt x="0" y="2407"/>
                  </a:lnTo>
                  <a:lnTo>
                    <a:pt x="18" y="3041"/>
                  </a:lnTo>
                  <a:lnTo>
                    <a:pt x="253" y="3512"/>
                  </a:lnTo>
                  <a:lnTo>
                    <a:pt x="453" y="3638"/>
                  </a:lnTo>
                  <a:lnTo>
                    <a:pt x="670" y="3729"/>
                  </a:lnTo>
                  <a:lnTo>
                    <a:pt x="1177" y="3656"/>
                  </a:lnTo>
                  <a:lnTo>
                    <a:pt x="1701" y="3312"/>
                  </a:lnTo>
                  <a:lnTo>
                    <a:pt x="2190" y="2751"/>
                  </a:lnTo>
                  <a:lnTo>
                    <a:pt x="2407" y="2389"/>
                  </a:lnTo>
                  <a:lnTo>
                    <a:pt x="2570" y="2027"/>
                  </a:lnTo>
                  <a:lnTo>
                    <a:pt x="2751" y="1303"/>
                  </a:lnTo>
                  <a:lnTo>
                    <a:pt x="2733" y="688"/>
                  </a:lnTo>
                  <a:lnTo>
                    <a:pt x="2516" y="217"/>
                  </a:lnTo>
                  <a:lnTo>
                    <a:pt x="2317" y="91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80"/>
            <p:cNvSpPr/>
            <p:nvPr/>
          </p:nvSpPr>
          <p:spPr>
            <a:xfrm>
              <a:off x="4221472" y="1858415"/>
              <a:ext cx="55244" cy="93746"/>
            </a:xfrm>
            <a:custGeom>
              <a:avLst/>
              <a:gdLst/>
              <a:ahLst/>
              <a:cxnLst/>
              <a:rect l="l" t="t" r="r" b="b"/>
              <a:pathLst>
                <a:path w="1739" h="2951" extrusionOk="0">
                  <a:moveTo>
                    <a:pt x="544" y="1"/>
                  </a:moveTo>
                  <a:lnTo>
                    <a:pt x="399" y="37"/>
                  </a:lnTo>
                  <a:lnTo>
                    <a:pt x="254" y="109"/>
                  </a:lnTo>
                  <a:lnTo>
                    <a:pt x="55" y="417"/>
                  </a:lnTo>
                  <a:lnTo>
                    <a:pt x="1" y="869"/>
                  </a:lnTo>
                  <a:lnTo>
                    <a:pt x="55" y="1412"/>
                  </a:lnTo>
                  <a:lnTo>
                    <a:pt x="146" y="1720"/>
                  </a:lnTo>
                  <a:lnTo>
                    <a:pt x="254" y="2010"/>
                  </a:lnTo>
                  <a:lnTo>
                    <a:pt x="526" y="2480"/>
                  </a:lnTo>
                  <a:lnTo>
                    <a:pt x="852" y="2806"/>
                  </a:lnTo>
                  <a:lnTo>
                    <a:pt x="1177" y="2951"/>
                  </a:lnTo>
                  <a:lnTo>
                    <a:pt x="1340" y="2915"/>
                  </a:lnTo>
                  <a:lnTo>
                    <a:pt x="1485" y="2842"/>
                  </a:lnTo>
                  <a:lnTo>
                    <a:pt x="1666" y="2535"/>
                  </a:lnTo>
                  <a:lnTo>
                    <a:pt x="1739" y="2082"/>
                  </a:lnTo>
                  <a:lnTo>
                    <a:pt x="1684" y="1539"/>
                  </a:lnTo>
                  <a:lnTo>
                    <a:pt x="1594" y="1231"/>
                  </a:lnTo>
                  <a:lnTo>
                    <a:pt x="1485" y="942"/>
                  </a:lnTo>
                  <a:lnTo>
                    <a:pt x="1214" y="471"/>
                  </a:lnTo>
                  <a:lnTo>
                    <a:pt x="888" y="145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80"/>
            <p:cNvSpPr/>
            <p:nvPr/>
          </p:nvSpPr>
          <p:spPr>
            <a:xfrm>
              <a:off x="4289327" y="1968807"/>
              <a:ext cx="39709" cy="49494"/>
            </a:xfrm>
            <a:custGeom>
              <a:avLst/>
              <a:gdLst/>
              <a:ahLst/>
              <a:cxnLst/>
              <a:rect l="l" t="t" r="r" b="b"/>
              <a:pathLst>
                <a:path w="1250" h="1558" extrusionOk="0">
                  <a:moveTo>
                    <a:pt x="490" y="1"/>
                  </a:moveTo>
                  <a:lnTo>
                    <a:pt x="363" y="37"/>
                  </a:lnTo>
                  <a:lnTo>
                    <a:pt x="254" y="73"/>
                  </a:lnTo>
                  <a:lnTo>
                    <a:pt x="73" y="272"/>
                  </a:lnTo>
                  <a:lnTo>
                    <a:pt x="1" y="526"/>
                  </a:lnTo>
                  <a:lnTo>
                    <a:pt x="1" y="815"/>
                  </a:lnTo>
                  <a:lnTo>
                    <a:pt x="37" y="978"/>
                  </a:lnTo>
                  <a:lnTo>
                    <a:pt x="109" y="1123"/>
                  </a:lnTo>
                  <a:lnTo>
                    <a:pt x="290" y="1358"/>
                  </a:lnTo>
                  <a:lnTo>
                    <a:pt x="508" y="1503"/>
                  </a:lnTo>
                  <a:lnTo>
                    <a:pt x="761" y="1557"/>
                  </a:lnTo>
                  <a:lnTo>
                    <a:pt x="870" y="1521"/>
                  </a:lnTo>
                  <a:lnTo>
                    <a:pt x="996" y="1467"/>
                  </a:lnTo>
                  <a:lnTo>
                    <a:pt x="1159" y="1286"/>
                  </a:lnTo>
                  <a:lnTo>
                    <a:pt x="1250" y="1033"/>
                  </a:lnTo>
                  <a:lnTo>
                    <a:pt x="1232" y="725"/>
                  </a:lnTo>
                  <a:lnTo>
                    <a:pt x="1195" y="580"/>
                  </a:lnTo>
                  <a:lnTo>
                    <a:pt x="1141" y="435"/>
                  </a:lnTo>
                  <a:lnTo>
                    <a:pt x="960" y="182"/>
                  </a:lnTo>
                  <a:lnTo>
                    <a:pt x="725" y="3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80"/>
            <p:cNvSpPr/>
            <p:nvPr/>
          </p:nvSpPr>
          <p:spPr>
            <a:xfrm>
              <a:off x="3110022" y="1740558"/>
              <a:ext cx="39678" cy="49462"/>
            </a:xfrm>
            <a:custGeom>
              <a:avLst/>
              <a:gdLst/>
              <a:ahLst/>
              <a:cxnLst/>
              <a:rect l="l" t="t" r="r" b="b"/>
              <a:pathLst>
                <a:path w="1249" h="1557" extrusionOk="0">
                  <a:moveTo>
                    <a:pt x="489" y="0"/>
                  </a:moveTo>
                  <a:lnTo>
                    <a:pt x="362" y="36"/>
                  </a:lnTo>
                  <a:lnTo>
                    <a:pt x="253" y="91"/>
                  </a:lnTo>
                  <a:lnTo>
                    <a:pt x="91" y="272"/>
                  </a:lnTo>
                  <a:lnTo>
                    <a:pt x="0" y="525"/>
                  </a:lnTo>
                  <a:lnTo>
                    <a:pt x="0" y="815"/>
                  </a:lnTo>
                  <a:lnTo>
                    <a:pt x="54" y="977"/>
                  </a:lnTo>
                  <a:lnTo>
                    <a:pt x="109" y="1122"/>
                  </a:lnTo>
                  <a:lnTo>
                    <a:pt x="290" y="1358"/>
                  </a:lnTo>
                  <a:lnTo>
                    <a:pt x="525" y="1520"/>
                  </a:lnTo>
                  <a:lnTo>
                    <a:pt x="760" y="1557"/>
                  </a:lnTo>
                  <a:lnTo>
                    <a:pt x="887" y="1520"/>
                  </a:lnTo>
                  <a:lnTo>
                    <a:pt x="996" y="1466"/>
                  </a:lnTo>
                  <a:lnTo>
                    <a:pt x="1177" y="1285"/>
                  </a:lnTo>
                  <a:lnTo>
                    <a:pt x="1249" y="1032"/>
                  </a:lnTo>
                  <a:lnTo>
                    <a:pt x="1249" y="742"/>
                  </a:lnTo>
                  <a:lnTo>
                    <a:pt x="1213" y="579"/>
                  </a:lnTo>
                  <a:lnTo>
                    <a:pt x="1140" y="434"/>
                  </a:lnTo>
                  <a:lnTo>
                    <a:pt x="959" y="199"/>
                  </a:lnTo>
                  <a:lnTo>
                    <a:pt x="742" y="3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80"/>
            <p:cNvSpPr/>
            <p:nvPr/>
          </p:nvSpPr>
          <p:spPr>
            <a:xfrm>
              <a:off x="4338218" y="2088412"/>
              <a:ext cx="71890" cy="84565"/>
            </a:xfrm>
            <a:custGeom>
              <a:avLst/>
              <a:gdLst/>
              <a:ahLst/>
              <a:cxnLst/>
              <a:rect l="l" t="t" r="r" b="b"/>
              <a:pathLst>
                <a:path w="2263" h="2662" extrusionOk="0">
                  <a:moveTo>
                    <a:pt x="779" y="1"/>
                  </a:moveTo>
                  <a:lnTo>
                    <a:pt x="561" y="73"/>
                  </a:lnTo>
                  <a:lnTo>
                    <a:pt x="380" y="182"/>
                  </a:lnTo>
                  <a:lnTo>
                    <a:pt x="127" y="526"/>
                  </a:lnTo>
                  <a:lnTo>
                    <a:pt x="0" y="996"/>
                  </a:lnTo>
                  <a:lnTo>
                    <a:pt x="73" y="1503"/>
                  </a:lnTo>
                  <a:lnTo>
                    <a:pt x="163" y="1775"/>
                  </a:lnTo>
                  <a:lnTo>
                    <a:pt x="290" y="2028"/>
                  </a:lnTo>
                  <a:lnTo>
                    <a:pt x="652" y="2408"/>
                  </a:lnTo>
                  <a:lnTo>
                    <a:pt x="1068" y="2643"/>
                  </a:lnTo>
                  <a:lnTo>
                    <a:pt x="1503" y="2661"/>
                  </a:lnTo>
                  <a:lnTo>
                    <a:pt x="1702" y="2589"/>
                  </a:lnTo>
                  <a:lnTo>
                    <a:pt x="1901" y="2499"/>
                  </a:lnTo>
                  <a:lnTo>
                    <a:pt x="2154" y="2137"/>
                  </a:lnTo>
                  <a:lnTo>
                    <a:pt x="2263" y="1684"/>
                  </a:lnTo>
                  <a:lnTo>
                    <a:pt x="2209" y="1159"/>
                  </a:lnTo>
                  <a:lnTo>
                    <a:pt x="2118" y="906"/>
                  </a:lnTo>
                  <a:lnTo>
                    <a:pt x="1973" y="652"/>
                  </a:lnTo>
                  <a:lnTo>
                    <a:pt x="1629" y="254"/>
                  </a:lnTo>
                  <a:lnTo>
                    <a:pt x="1213" y="37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80"/>
            <p:cNvSpPr/>
            <p:nvPr/>
          </p:nvSpPr>
          <p:spPr>
            <a:xfrm>
              <a:off x="3250308" y="2062553"/>
              <a:ext cx="944765" cy="827448"/>
            </a:xfrm>
            <a:custGeom>
              <a:avLst/>
              <a:gdLst/>
              <a:ahLst/>
              <a:cxnLst/>
              <a:rect l="l" t="t" r="r" b="b"/>
              <a:pathLst>
                <a:path w="29740" h="26047" extrusionOk="0">
                  <a:moveTo>
                    <a:pt x="14861" y="0"/>
                  </a:moveTo>
                  <a:lnTo>
                    <a:pt x="14101" y="18"/>
                  </a:lnTo>
                  <a:lnTo>
                    <a:pt x="12598" y="199"/>
                  </a:lnTo>
                  <a:lnTo>
                    <a:pt x="11150" y="579"/>
                  </a:lnTo>
                  <a:lnTo>
                    <a:pt x="9757" y="1104"/>
                  </a:lnTo>
                  <a:lnTo>
                    <a:pt x="8417" y="1792"/>
                  </a:lnTo>
                  <a:lnTo>
                    <a:pt x="7150" y="2643"/>
                  </a:lnTo>
                  <a:lnTo>
                    <a:pt x="5974" y="3638"/>
                  </a:lnTo>
                  <a:lnTo>
                    <a:pt x="4869" y="4761"/>
                  </a:lnTo>
                  <a:lnTo>
                    <a:pt x="3856" y="5991"/>
                  </a:lnTo>
                  <a:lnTo>
                    <a:pt x="2951" y="7349"/>
                  </a:lnTo>
                  <a:lnTo>
                    <a:pt x="2136" y="8815"/>
                  </a:lnTo>
                  <a:lnTo>
                    <a:pt x="1467" y="10372"/>
                  </a:lnTo>
                  <a:lnTo>
                    <a:pt x="887" y="12001"/>
                  </a:lnTo>
                  <a:lnTo>
                    <a:pt x="453" y="13720"/>
                  </a:lnTo>
                  <a:lnTo>
                    <a:pt x="163" y="15512"/>
                  </a:lnTo>
                  <a:lnTo>
                    <a:pt x="0" y="17358"/>
                  </a:lnTo>
                  <a:lnTo>
                    <a:pt x="0" y="18300"/>
                  </a:lnTo>
                  <a:lnTo>
                    <a:pt x="19" y="19422"/>
                  </a:lnTo>
                  <a:lnTo>
                    <a:pt x="236" y="21576"/>
                  </a:lnTo>
                  <a:lnTo>
                    <a:pt x="417" y="22626"/>
                  </a:lnTo>
                  <a:lnTo>
                    <a:pt x="1213" y="23024"/>
                  </a:lnTo>
                  <a:lnTo>
                    <a:pt x="2842" y="23766"/>
                  </a:lnTo>
                  <a:lnTo>
                    <a:pt x="4562" y="24399"/>
                  </a:lnTo>
                  <a:lnTo>
                    <a:pt x="6336" y="24924"/>
                  </a:lnTo>
                  <a:lnTo>
                    <a:pt x="8164" y="25359"/>
                  </a:lnTo>
                  <a:lnTo>
                    <a:pt x="10046" y="25703"/>
                  </a:lnTo>
                  <a:lnTo>
                    <a:pt x="11947" y="25920"/>
                  </a:lnTo>
                  <a:lnTo>
                    <a:pt x="13883" y="26028"/>
                  </a:lnTo>
                  <a:lnTo>
                    <a:pt x="14861" y="26047"/>
                  </a:lnTo>
                  <a:lnTo>
                    <a:pt x="15838" y="26028"/>
                  </a:lnTo>
                  <a:lnTo>
                    <a:pt x="17793" y="25920"/>
                  </a:lnTo>
                  <a:lnTo>
                    <a:pt x="19694" y="25703"/>
                  </a:lnTo>
                  <a:lnTo>
                    <a:pt x="21576" y="25359"/>
                  </a:lnTo>
                  <a:lnTo>
                    <a:pt x="23404" y="24924"/>
                  </a:lnTo>
                  <a:lnTo>
                    <a:pt x="25178" y="24399"/>
                  </a:lnTo>
                  <a:lnTo>
                    <a:pt x="26898" y="23766"/>
                  </a:lnTo>
                  <a:lnTo>
                    <a:pt x="28527" y="23024"/>
                  </a:lnTo>
                  <a:lnTo>
                    <a:pt x="29323" y="22626"/>
                  </a:lnTo>
                  <a:lnTo>
                    <a:pt x="29504" y="21576"/>
                  </a:lnTo>
                  <a:lnTo>
                    <a:pt x="29721" y="19422"/>
                  </a:lnTo>
                  <a:lnTo>
                    <a:pt x="29739" y="18300"/>
                  </a:lnTo>
                  <a:lnTo>
                    <a:pt x="29721" y="17358"/>
                  </a:lnTo>
                  <a:lnTo>
                    <a:pt x="29576" y="15512"/>
                  </a:lnTo>
                  <a:lnTo>
                    <a:pt x="29287" y="13720"/>
                  </a:lnTo>
                  <a:lnTo>
                    <a:pt x="28852" y="12001"/>
                  </a:lnTo>
                  <a:lnTo>
                    <a:pt x="28273" y="10372"/>
                  </a:lnTo>
                  <a:lnTo>
                    <a:pt x="27585" y="8815"/>
                  </a:lnTo>
                  <a:lnTo>
                    <a:pt x="26789" y="7349"/>
                  </a:lnTo>
                  <a:lnTo>
                    <a:pt x="25884" y="5991"/>
                  </a:lnTo>
                  <a:lnTo>
                    <a:pt x="24870" y="4761"/>
                  </a:lnTo>
                  <a:lnTo>
                    <a:pt x="23766" y="3638"/>
                  </a:lnTo>
                  <a:lnTo>
                    <a:pt x="22590" y="2643"/>
                  </a:lnTo>
                  <a:lnTo>
                    <a:pt x="21323" y="1792"/>
                  </a:lnTo>
                  <a:lnTo>
                    <a:pt x="19983" y="1104"/>
                  </a:lnTo>
                  <a:lnTo>
                    <a:pt x="18590" y="579"/>
                  </a:lnTo>
                  <a:lnTo>
                    <a:pt x="17142" y="199"/>
                  </a:lnTo>
                  <a:lnTo>
                    <a:pt x="15639" y="18"/>
                  </a:lnTo>
                  <a:lnTo>
                    <a:pt x="14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80"/>
            <p:cNvSpPr/>
            <p:nvPr/>
          </p:nvSpPr>
          <p:spPr>
            <a:xfrm>
              <a:off x="2943243" y="1299530"/>
              <a:ext cx="1285758" cy="1595078"/>
            </a:xfrm>
            <a:custGeom>
              <a:avLst/>
              <a:gdLst/>
              <a:ahLst/>
              <a:cxnLst/>
              <a:rect l="l" t="t" r="r" b="b"/>
              <a:pathLst>
                <a:path w="40474" h="50211" extrusionOk="0">
                  <a:moveTo>
                    <a:pt x="9757" y="0"/>
                  </a:moveTo>
                  <a:lnTo>
                    <a:pt x="8979" y="127"/>
                  </a:lnTo>
                  <a:lnTo>
                    <a:pt x="8599" y="253"/>
                  </a:lnTo>
                  <a:lnTo>
                    <a:pt x="8110" y="471"/>
                  </a:lnTo>
                  <a:lnTo>
                    <a:pt x="7151" y="1032"/>
                  </a:lnTo>
                  <a:lnTo>
                    <a:pt x="6282" y="1756"/>
                  </a:lnTo>
                  <a:lnTo>
                    <a:pt x="5449" y="2607"/>
                  </a:lnTo>
                  <a:lnTo>
                    <a:pt x="4689" y="3620"/>
                  </a:lnTo>
                  <a:lnTo>
                    <a:pt x="3965" y="4742"/>
                  </a:lnTo>
                  <a:lnTo>
                    <a:pt x="3331" y="5973"/>
                  </a:lnTo>
                  <a:lnTo>
                    <a:pt x="2734" y="7276"/>
                  </a:lnTo>
                  <a:lnTo>
                    <a:pt x="1956" y="9394"/>
                  </a:lnTo>
                  <a:lnTo>
                    <a:pt x="1123" y="12435"/>
                  </a:lnTo>
                  <a:lnTo>
                    <a:pt x="508" y="15603"/>
                  </a:lnTo>
                  <a:lnTo>
                    <a:pt x="146" y="18770"/>
                  </a:lnTo>
                  <a:lnTo>
                    <a:pt x="55" y="20327"/>
                  </a:lnTo>
                  <a:lnTo>
                    <a:pt x="1" y="21992"/>
                  </a:lnTo>
                  <a:lnTo>
                    <a:pt x="128" y="25359"/>
                  </a:lnTo>
                  <a:lnTo>
                    <a:pt x="490" y="28689"/>
                  </a:lnTo>
                  <a:lnTo>
                    <a:pt x="1087" y="31947"/>
                  </a:lnTo>
                  <a:lnTo>
                    <a:pt x="1920" y="35097"/>
                  </a:lnTo>
                  <a:lnTo>
                    <a:pt x="2951" y="38083"/>
                  </a:lnTo>
                  <a:lnTo>
                    <a:pt x="4182" y="40834"/>
                  </a:lnTo>
                  <a:lnTo>
                    <a:pt x="5612" y="43314"/>
                  </a:lnTo>
                  <a:lnTo>
                    <a:pt x="6390" y="44436"/>
                  </a:lnTo>
                  <a:lnTo>
                    <a:pt x="6408" y="44454"/>
                  </a:lnTo>
                  <a:lnTo>
                    <a:pt x="7295" y="45142"/>
                  </a:lnTo>
                  <a:lnTo>
                    <a:pt x="9214" y="46355"/>
                  </a:lnTo>
                  <a:lnTo>
                    <a:pt x="11277" y="47423"/>
                  </a:lnTo>
                  <a:lnTo>
                    <a:pt x="13486" y="48328"/>
                  </a:lnTo>
                  <a:lnTo>
                    <a:pt x="15802" y="49052"/>
                  </a:lnTo>
                  <a:lnTo>
                    <a:pt x="18210" y="49613"/>
                  </a:lnTo>
                  <a:lnTo>
                    <a:pt x="20708" y="49993"/>
                  </a:lnTo>
                  <a:lnTo>
                    <a:pt x="23242" y="50192"/>
                  </a:lnTo>
                  <a:lnTo>
                    <a:pt x="24527" y="50210"/>
                  </a:lnTo>
                  <a:lnTo>
                    <a:pt x="24527" y="49903"/>
                  </a:lnTo>
                  <a:lnTo>
                    <a:pt x="23260" y="49885"/>
                  </a:lnTo>
                  <a:lnTo>
                    <a:pt x="20744" y="49704"/>
                  </a:lnTo>
                  <a:lnTo>
                    <a:pt x="18282" y="49323"/>
                  </a:lnTo>
                  <a:lnTo>
                    <a:pt x="15893" y="48780"/>
                  </a:lnTo>
                  <a:lnTo>
                    <a:pt x="13612" y="48038"/>
                  </a:lnTo>
                  <a:lnTo>
                    <a:pt x="11422" y="47151"/>
                  </a:lnTo>
                  <a:lnTo>
                    <a:pt x="9377" y="46102"/>
                  </a:lnTo>
                  <a:lnTo>
                    <a:pt x="7494" y="44907"/>
                  </a:lnTo>
                  <a:lnTo>
                    <a:pt x="6626" y="44237"/>
                  </a:lnTo>
                  <a:lnTo>
                    <a:pt x="5847" y="43133"/>
                  </a:lnTo>
                  <a:lnTo>
                    <a:pt x="4435" y="40672"/>
                  </a:lnTo>
                  <a:lnTo>
                    <a:pt x="3223" y="37938"/>
                  </a:lnTo>
                  <a:lnTo>
                    <a:pt x="2191" y="34988"/>
                  </a:lnTo>
                  <a:lnTo>
                    <a:pt x="1377" y="31857"/>
                  </a:lnTo>
                  <a:lnTo>
                    <a:pt x="779" y="28635"/>
                  </a:lnTo>
                  <a:lnTo>
                    <a:pt x="417" y="25322"/>
                  </a:lnTo>
                  <a:lnTo>
                    <a:pt x="309" y="21992"/>
                  </a:lnTo>
                  <a:lnTo>
                    <a:pt x="363" y="20345"/>
                  </a:lnTo>
                  <a:lnTo>
                    <a:pt x="453" y="18806"/>
                  </a:lnTo>
                  <a:lnTo>
                    <a:pt x="815" y="15675"/>
                  </a:lnTo>
                  <a:lnTo>
                    <a:pt x="1395" y="12544"/>
                  </a:lnTo>
                  <a:lnTo>
                    <a:pt x="2209" y="9557"/>
                  </a:lnTo>
                  <a:lnTo>
                    <a:pt x="2969" y="7457"/>
                  </a:lnTo>
                  <a:lnTo>
                    <a:pt x="3549" y="6154"/>
                  </a:lnTo>
                  <a:lnTo>
                    <a:pt x="4182" y="4941"/>
                  </a:lnTo>
                  <a:lnTo>
                    <a:pt x="4888" y="3837"/>
                  </a:lnTo>
                  <a:lnTo>
                    <a:pt x="5630" y="2860"/>
                  </a:lnTo>
                  <a:lnTo>
                    <a:pt x="6445" y="2009"/>
                  </a:lnTo>
                  <a:lnTo>
                    <a:pt x="7295" y="1285"/>
                  </a:lnTo>
                  <a:lnTo>
                    <a:pt x="8218" y="742"/>
                  </a:lnTo>
                  <a:lnTo>
                    <a:pt x="8707" y="543"/>
                  </a:lnTo>
                  <a:lnTo>
                    <a:pt x="9069" y="416"/>
                  </a:lnTo>
                  <a:lnTo>
                    <a:pt x="9775" y="290"/>
                  </a:lnTo>
                  <a:lnTo>
                    <a:pt x="10463" y="326"/>
                  </a:lnTo>
                  <a:lnTo>
                    <a:pt x="11169" y="489"/>
                  </a:lnTo>
                  <a:lnTo>
                    <a:pt x="11513" y="652"/>
                  </a:lnTo>
                  <a:lnTo>
                    <a:pt x="12074" y="941"/>
                  </a:lnTo>
                  <a:lnTo>
                    <a:pt x="13087" y="1792"/>
                  </a:lnTo>
                  <a:lnTo>
                    <a:pt x="13974" y="2860"/>
                  </a:lnTo>
                  <a:lnTo>
                    <a:pt x="14753" y="4000"/>
                  </a:lnTo>
                  <a:lnTo>
                    <a:pt x="15640" y="5702"/>
                  </a:lnTo>
                  <a:lnTo>
                    <a:pt x="16309" y="7294"/>
                  </a:lnTo>
                  <a:lnTo>
                    <a:pt x="16364" y="7494"/>
                  </a:lnTo>
                  <a:lnTo>
                    <a:pt x="16400" y="7548"/>
                  </a:lnTo>
                  <a:lnTo>
                    <a:pt x="16436" y="7584"/>
                  </a:lnTo>
                  <a:lnTo>
                    <a:pt x="16508" y="7602"/>
                  </a:lnTo>
                  <a:lnTo>
                    <a:pt x="16563" y="7584"/>
                  </a:lnTo>
                  <a:lnTo>
                    <a:pt x="16961" y="7421"/>
                  </a:lnTo>
                  <a:lnTo>
                    <a:pt x="19803" y="6770"/>
                  </a:lnTo>
                  <a:lnTo>
                    <a:pt x="21939" y="6498"/>
                  </a:lnTo>
                  <a:lnTo>
                    <a:pt x="23622" y="6408"/>
                  </a:lnTo>
                  <a:lnTo>
                    <a:pt x="25450" y="6408"/>
                  </a:lnTo>
                  <a:lnTo>
                    <a:pt x="27115" y="6498"/>
                  </a:lnTo>
                  <a:lnTo>
                    <a:pt x="29269" y="6770"/>
                  </a:lnTo>
                  <a:lnTo>
                    <a:pt x="32111" y="7421"/>
                  </a:lnTo>
                  <a:lnTo>
                    <a:pt x="32509" y="7584"/>
                  </a:lnTo>
                  <a:lnTo>
                    <a:pt x="32563" y="7602"/>
                  </a:lnTo>
                  <a:lnTo>
                    <a:pt x="32618" y="7584"/>
                  </a:lnTo>
                  <a:lnTo>
                    <a:pt x="32672" y="7548"/>
                  </a:lnTo>
                  <a:lnTo>
                    <a:pt x="32708" y="7494"/>
                  </a:lnTo>
                  <a:lnTo>
                    <a:pt x="32763" y="7294"/>
                  </a:lnTo>
                  <a:lnTo>
                    <a:pt x="33414" y="5702"/>
                  </a:lnTo>
                  <a:lnTo>
                    <a:pt x="34319" y="4000"/>
                  </a:lnTo>
                  <a:lnTo>
                    <a:pt x="35079" y="2860"/>
                  </a:lnTo>
                  <a:lnTo>
                    <a:pt x="35984" y="1792"/>
                  </a:lnTo>
                  <a:lnTo>
                    <a:pt x="36998" y="941"/>
                  </a:lnTo>
                  <a:lnTo>
                    <a:pt x="37559" y="652"/>
                  </a:lnTo>
                  <a:lnTo>
                    <a:pt x="37903" y="489"/>
                  </a:lnTo>
                  <a:lnTo>
                    <a:pt x="38591" y="326"/>
                  </a:lnTo>
                  <a:lnTo>
                    <a:pt x="39297" y="290"/>
                  </a:lnTo>
                  <a:lnTo>
                    <a:pt x="40003" y="416"/>
                  </a:lnTo>
                  <a:lnTo>
                    <a:pt x="40365" y="543"/>
                  </a:lnTo>
                  <a:lnTo>
                    <a:pt x="40473" y="253"/>
                  </a:lnTo>
                  <a:lnTo>
                    <a:pt x="40093" y="127"/>
                  </a:lnTo>
                  <a:lnTo>
                    <a:pt x="39315" y="0"/>
                  </a:lnTo>
                  <a:lnTo>
                    <a:pt x="38555" y="18"/>
                  </a:lnTo>
                  <a:lnTo>
                    <a:pt x="37794" y="217"/>
                  </a:lnTo>
                  <a:lnTo>
                    <a:pt x="37432" y="380"/>
                  </a:lnTo>
                  <a:lnTo>
                    <a:pt x="36889" y="652"/>
                  </a:lnTo>
                  <a:lnTo>
                    <a:pt x="35912" y="1430"/>
                  </a:lnTo>
                  <a:lnTo>
                    <a:pt x="35061" y="2389"/>
                  </a:lnTo>
                  <a:lnTo>
                    <a:pt x="34301" y="3439"/>
                  </a:lnTo>
                  <a:lnTo>
                    <a:pt x="33396" y="5050"/>
                  </a:lnTo>
                  <a:lnTo>
                    <a:pt x="32636" y="6788"/>
                  </a:lnTo>
                  <a:lnTo>
                    <a:pt x="32473" y="7240"/>
                  </a:lnTo>
                  <a:lnTo>
                    <a:pt x="32147" y="7132"/>
                  </a:lnTo>
                  <a:lnTo>
                    <a:pt x="30862" y="6788"/>
                  </a:lnTo>
                  <a:lnTo>
                    <a:pt x="28835" y="6389"/>
                  </a:lnTo>
                  <a:lnTo>
                    <a:pt x="26138" y="6118"/>
                  </a:lnTo>
                  <a:lnTo>
                    <a:pt x="24527" y="6100"/>
                  </a:lnTo>
                  <a:lnTo>
                    <a:pt x="22934" y="6118"/>
                  </a:lnTo>
                  <a:lnTo>
                    <a:pt x="20237" y="6389"/>
                  </a:lnTo>
                  <a:lnTo>
                    <a:pt x="18210" y="6788"/>
                  </a:lnTo>
                  <a:lnTo>
                    <a:pt x="16925" y="7132"/>
                  </a:lnTo>
                  <a:lnTo>
                    <a:pt x="16599" y="7240"/>
                  </a:lnTo>
                  <a:lnTo>
                    <a:pt x="16436" y="6788"/>
                  </a:lnTo>
                  <a:lnTo>
                    <a:pt x="15676" y="5050"/>
                  </a:lnTo>
                  <a:lnTo>
                    <a:pt x="14771" y="3439"/>
                  </a:lnTo>
                  <a:lnTo>
                    <a:pt x="14011" y="2389"/>
                  </a:lnTo>
                  <a:lnTo>
                    <a:pt x="13142" y="1430"/>
                  </a:lnTo>
                  <a:lnTo>
                    <a:pt x="12164" y="652"/>
                  </a:lnTo>
                  <a:lnTo>
                    <a:pt x="11639" y="380"/>
                  </a:lnTo>
                  <a:lnTo>
                    <a:pt x="11259" y="217"/>
                  </a:lnTo>
                  <a:lnTo>
                    <a:pt x="10517" y="18"/>
                  </a:lnTo>
                  <a:lnTo>
                    <a:pt x="9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80"/>
            <p:cNvSpPr/>
            <p:nvPr/>
          </p:nvSpPr>
          <p:spPr>
            <a:xfrm>
              <a:off x="3216380" y="1299530"/>
              <a:ext cx="1285154" cy="1595078"/>
            </a:xfrm>
            <a:custGeom>
              <a:avLst/>
              <a:gdLst/>
              <a:ahLst/>
              <a:cxnLst/>
              <a:rect l="l" t="t" r="r" b="b"/>
              <a:pathLst>
                <a:path w="40455" h="50211" extrusionOk="0">
                  <a:moveTo>
                    <a:pt x="1159" y="0"/>
                  </a:moveTo>
                  <a:lnTo>
                    <a:pt x="381" y="127"/>
                  </a:lnTo>
                  <a:lnTo>
                    <a:pt x="1" y="253"/>
                  </a:lnTo>
                  <a:lnTo>
                    <a:pt x="109" y="543"/>
                  </a:lnTo>
                  <a:lnTo>
                    <a:pt x="471" y="416"/>
                  </a:lnTo>
                  <a:lnTo>
                    <a:pt x="1177" y="290"/>
                  </a:lnTo>
                  <a:lnTo>
                    <a:pt x="1865" y="326"/>
                  </a:lnTo>
                  <a:lnTo>
                    <a:pt x="2571" y="489"/>
                  </a:lnTo>
                  <a:lnTo>
                    <a:pt x="2915" y="652"/>
                  </a:lnTo>
                  <a:lnTo>
                    <a:pt x="3476" y="941"/>
                  </a:lnTo>
                  <a:lnTo>
                    <a:pt x="4489" y="1792"/>
                  </a:lnTo>
                  <a:lnTo>
                    <a:pt x="5376" y="2860"/>
                  </a:lnTo>
                  <a:lnTo>
                    <a:pt x="6155" y="4000"/>
                  </a:lnTo>
                  <a:lnTo>
                    <a:pt x="7042" y="5702"/>
                  </a:lnTo>
                  <a:lnTo>
                    <a:pt x="7711" y="7294"/>
                  </a:lnTo>
                  <a:lnTo>
                    <a:pt x="7766" y="7494"/>
                  </a:lnTo>
                  <a:lnTo>
                    <a:pt x="7802" y="7548"/>
                  </a:lnTo>
                  <a:lnTo>
                    <a:pt x="7838" y="7584"/>
                  </a:lnTo>
                  <a:lnTo>
                    <a:pt x="7910" y="7602"/>
                  </a:lnTo>
                  <a:lnTo>
                    <a:pt x="7965" y="7584"/>
                  </a:lnTo>
                  <a:lnTo>
                    <a:pt x="8363" y="7421"/>
                  </a:lnTo>
                  <a:lnTo>
                    <a:pt x="11205" y="6770"/>
                  </a:lnTo>
                  <a:lnTo>
                    <a:pt x="13341" y="6498"/>
                  </a:lnTo>
                  <a:lnTo>
                    <a:pt x="15024" y="6408"/>
                  </a:lnTo>
                  <a:lnTo>
                    <a:pt x="16852" y="6408"/>
                  </a:lnTo>
                  <a:lnTo>
                    <a:pt x="18517" y="6498"/>
                  </a:lnTo>
                  <a:lnTo>
                    <a:pt x="20671" y="6770"/>
                  </a:lnTo>
                  <a:lnTo>
                    <a:pt x="23513" y="7421"/>
                  </a:lnTo>
                  <a:lnTo>
                    <a:pt x="23911" y="7584"/>
                  </a:lnTo>
                  <a:lnTo>
                    <a:pt x="23965" y="7602"/>
                  </a:lnTo>
                  <a:lnTo>
                    <a:pt x="24020" y="7584"/>
                  </a:lnTo>
                  <a:lnTo>
                    <a:pt x="24074" y="7548"/>
                  </a:lnTo>
                  <a:lnTo>
                    <a:pt x="24110" y="7494"/>
                  </a:lnTo>
                  <a:lnTo>
                    <a:pt x="24165" y="7294"/>
                  </a:lnTo>
                  <a:lnTo>
                    <a:pt x="24816" y="5702"/>
                  </a:lnTo>
                  <a:lnTo>
                    <a:pt x="25721" y="4000"/>
                  </a:lnTo>
                  <a:lnTo>
                    <a:pt x="26481" y="2860"/>
                  </a:lnTo>
                  <a:lnTo>
                    <a:pt x="27386" y="1792"/>
                  </a:lnTo>
                  <a:lnTo>
                    <a:pt x="28400" y="941"/>
                  </a:lnTo>
                  <a:lnTo>
                    <a:pt x="28961" y="652"/>
                  </a:lnTo>
                  <a:lnTo>
                    <a:pt x="29305" y="489"/>
                  </a:lnTo>
                  <a:lnTo>
                    <a:pt x="29993" y="326"/>
                  </a:lnTo>
                  <a:lnTo>
                    <a:pt x="30699" y="290"/>
                  </a:lnTo>
                  <a:lnTo>
                    <a:pt x="31405" y="416"/>
                  </a:lnTo>
                  <a:lnTo>
                    <a:pt x="31767" y="543"/>
                  </a:lnTo>
                  <a:lnTo>
                    <a:pt x="32255" y="742"/>
                  </a:lnTo>
                  <a:lnTo>
                    <a:pt x="33178" y="1285"/>
                  </a:lnTo>
                  <a:lnTo>
                    <a:pt x="34029" y="2009"/>
                  </a:lnTo>
                  <a:lnTo>
                    <a:pt x="34844" y="2860"/>
                  </a:lnTo>
                  <a:lnTo>
                    <a:pt x="35586" y="3837"/>
                  </a:lnTo>
                  <a:lnTo>
                    <a:pt x="36274" y="4941"/>
                  </a:lnTo>
                  <a:lnTo>
                    <a:pt x="36907" y="6154"/>
                  </a:lnTo>
                  <a:lnTo>
                    <a:pt x="37486" y="7457"/>
                  </a:lnTo>
                  <a:lnTo>
                    <a:pt x="38265" y="9557"/>
                  </a:lnTo>
                  <a:lnTo>
                    <a:pt x="39079" y="12544"/>
                  </a:lnTo>
                  <a:lnTo>
                    <a:pt x="39658" y="15675"/>
                  </a:lnTo>
                  <a:lnTo>
                    <a:pt x="40020" y="18806"/>
                  </a:lnTo>
                  <a:lnTo>
                    <a:pt x="40111" y="20345"/>
                  </a:lnTo>
                  <a:lnTo>
                    <a:pt x="40165" y="21992"/>
                  </a:lnTo>
                  <a:lnTo>
                    <a:pt x="40039" y="25322"/>
                  </a:lnTo>
                  <a:lnTo>
                    <a:pt x="39695" y="28635"/>
                  </a:lnTo>
                  <a:lnTo>
                    <a:pt x="39097" y="31875"/>
                  </a:lnTo>
                  <a:lnTo>
                    <a:pt x="38283" y="34988"/>
                  </a:lnTo>
                  <a:lnTo>
                    <a:pt x="37251" y="37938"/>
                  </a:lnTo>
                  <a:lnTo>
                    <a:pt x="36020" y="40672"/>
                  </a:lnTo>
                  <a:lnTo>
                    <a:pt x="34627" y="43133"/>
                  </a:lnTo>
                  <a:lnTo>
                    <a:pt x="33848" y="44237"/>
                  </a:lnTo>
                  <a:lnTo>
                    <a:pt x="32979" y="44907"/>
                  </a:lnTo>
                  <a:lnTo>
                    <a:pt x="31079" y="46102"/>
                  </a:lnTo>
                  <a:lnTo>
                    <a:pt x="29034" y="47151"/>
                  </a:lnTo>
                  <a:lnTo>
                    <a:pt x="26861" y="48038"/>
                  </a:lnTo>
                  <a:lnTo>
                    <a:pt x="24563" y="48780"/>
                  </a:lnTo>
                  <a:lnTo>
                    <a:pt x="22192" y="49323"/>
                  </a:lnTo>
                  <a:lnTo>
                    <a:pt x="19730" y="49704"/>
                  </a:lnTo>
                  <a:lnTo>
                    <a:pt x="17214" y="49885"/>
                  </a:lnTo>
                  <a:lnTo>
                    <a:pt x="15929" y="49903"/>
                  </a:lnTo>
                  <a:lnTo>
                    <a:pt x="15929" y="50210"/>
                  </a:lnTo>
                  <a:lnTo>
                    <a:pt x="17232" y="50192"/>
                  </a:lnTo>
                  <a:lnTo>
                    <a:pt x="19766" y="49993"/>
                  </a:lnTo>
                  <a:lnTo>
                    <a:pt x="22246" y="49613"/>
                  </a:lnTo>
                  <a:lnTo>
                    <a:pt x="24671" y="49052"/>
                  </a:lnTo>
                  <a:lnTo>
                    <a:pt x="26988" y="48328"/>
                  </a:lnTo>
                  <a:lnTo>
                    <a:pt x="29196" y="47423"/>
                  </a:lnTo>
                  <a:lnTo>
                    <a:pt x="31260" y="46355"/>
                  </a:lnTo>
                  <a:lnTo>
                    <a:pt x="33178" y="45142"/>
                  </a:lnTo>
                  <a:lnTo>
                    <a:pt x="34047" y="44454"/>
                  </a:lnTo>
                  <a:lnTo>
                    <a:pt x="34065" y="44454"/>
                  </a:lnTo>
                  <a:lnTo>
                    <a:pt x="34083" y="44436"/>
                  </a:lnTo>
                  <a:lnTo>
                    <a:pt x="34862" y="43314"/>
                  </a:lnTo>
                  <a:lnTo>
                    <a:pt x="36292" y="40834"/>
                  </a:lnTo>
                  <a:lnTo>
                    <a:pt x="37523" y="38083"/>
                  </a:lnTo>
                  <a:lnTo>
                    <a:pt x="38554" y="35097"/>
                  </a:lnTo>
                  <a:lnTo>
                    <a:pt x="39387" y="31947"/>
                  </a:lnTo>
                  <a:lnTo>
                    <a:pt x="39984" y="28689"/>
                  </a:lnTo>
                  <a:lnTo>
                    <a:pt x="40346" y="25359"/>
                  </a:lnTo>
                  <a:lnTo>
                    <a:pt x="40455" y="21992"/>
                  </a:lnTo>
                  <a:lnTo>
                    <a:pt x="40419" y="20327"/>
                  </a:lnTo>
                  <a:lnTo>
                    <a:pt x="40328" y="18770"/>
                  </a:lnTo>
                  <a:lnTo>
                    <a:pt x="39948" y="15603"/>
                  </a:lnTo>
                  <a:lnTo>
                    <a:pt x="39351" y="12435"/>
                  </a:lnTo>
                  <a:lnTo>
                    <a:pt x="38518" y="9394"/>
                  </a:lnTo>
                  <a:lnTo>
                    <a:pt x="37740" y="7294"/>
                  </a:lnTo>
                  <a:lnTo>
                    <a:pt x="37142" y="5973"/>
                  </a:lnTo>
                  <a:lnTo>
                    <a:pt x="36491" y="4742"/>
                  </a:lnTo>
                  <a:lnTo>
                    <a:pt x="35785" y="3620"/>
                  </a:lnTo>
                  <a:lnTo>
                    <a:pt x="35025" y="2607"/>
                  </a:lnTo>
                  <a:lnTo>
                    <a:pt x="34192" y="1756"/>
                  </a:lnTo>
                  <a:lnTo>
                    <a:pt x="33305" y="1032"/>
                  </a:lnTo>
                  <a:lnTo>
                    <a:pt x="32364" y="471"/>
                  </a:lnTo>
                  <a:lnTo>
                    <a:pt x="31875" y="253"/>
                  </a:lnTo>
                  <a:lnTo>
                    <a:pt x="31495" y="127"/>
                  </a:lnTo>
                  <a:lnTo>
                    <a:pt x="30717" y="0"/>
                  </a:lnTo>
                  <a:lnTo>
                    <a:pt x="29957" y="18"/>
                  </a:lnTo>
                  <a:lnTo>
                    <a:pt x="29196" y="217"/>
                  </a:lnTo>
                  <a:lnTo>
                    <a:pt x="28834" y="380"/>
                  </a:lnTo>
                  <a:lnTo>
                    <a:pt x="28291" y="652"/>
                  </a:lnTo>
                  <a:lnTo>
                    <a:pt x="27314" y="1430"/>
                  </a:lnTo>
                  <a:lnTo>
                    <a:pt x="26463" y="2389"/>
                  </a:lnTo>
                  <a:lnTo>
                    <a:pt x="25703" y="3439"/>
                  </a:lnTo>
                  <a:lnTo>
                    <a:pt x="24798" y="5050"/>
                  </a:lnTo>
                  <a:lnTo>
                    <a:pt x="24038" y="6788"/>
                  </a:lnTo>
                  <a:lnTo>
                    <a:pt x="23875" y="7240"/>
                  </a:lnTo>
                  <a:lnTo>
                    <a:pt x="23549" y="7132"/>
                  </a:lnTo>
                  <a:lnTo>
                    <a:pt x="22264" y="6788"/>
                  </a:lnTo>
                  <a:lnTo>
                    <a:pt x="20237" y="6389"/>
                  </a:lnTo>
                  <a:lnTo>
                    <a:pt x="17540" y="6118"/>
                  </a:lnTo>
                  <a:lnTo>
                    <a:pt x="15929" y="6100"/>
                  </a:lnTo>
                  <a:lnTo>
                    <a:pt x="14336" y="6118"/>
                  </a:lnTo>
                  <a:lnTo>
                    <a:pt x="11639" y="6389"/>
                  </a:lnTo>
                  <a:lnTo>
                    <a:pt x="9612" y="6788"/>
                  </a:lnTo>
                  <a:lnTo>
                    <a:pt x="8327" y="7132"/>
                  </a:lnTo>
                  <a:lnTo>
                    <a:pt x="8001" y="7240"/>
                  </a:lnTo>
                  <a:lnTo>
                    <a:pt x="7838" y="6788"/>
                  </a:lnTo>
                  <a:lnTo>
                    <a:pt x="7078" y="5050"/>
                  </a:lnTo>
                  <a:lnTo>
                    <a:pt x="6173" y="3439"/>
                  </a:lnTo>
                  <a:lnTo>
                    <a:pt x="5413" y="2389"/>
                  </a:lnTo>
                  <a:lnTo>
                    <a:pt x="4544" y="1430"/>
                  </a:lnTo>
                  <a:lnTo>
                    <a:pt x="3566" y="652"/>
                  </a:lnTo>
                  <a:lnTo>
                    <a:pt x="3041" y="380"/>
                  </a:lnTo>
                  <a:lnTo>
                    <a:pt x="2661" y="217"/>
                  </a:lnTo>
                  <a:lnTo>
                    <a:pt x="1919" y="1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80"/>
            <p:cNvSpPr/>
            <p:nvPr/>
          </p:nvSpPr>
          <p:spPr>
            <a:xfrm>
              <a:off x="4063937" y="1474315"/>
              <a:ext cx="140921" cy="131708"/>
            </a:xfrm>
            <a:custGeom>
              <a:avLst/>
              <a:gdLst/>
              <a:ahLst/>
              <a:cxnLst/>
              <a:rect l="l" t="t" r="r" b="b"/>
              <a:pathLst>
                <a:path w="4436" h="4146" extrusionOk="0">
                  <a:moveTo>
                    <a:pt x="290" y="1"/>
                  </a:moveTo>
                  <a:lnTo>
                    <a:pt x="91" y="145"/>
                  </a:lnTo>
                  <a:lnTo>
                    <a:pt x="55" y="272"/>
                  </a:lnTo>
                  <a:lnTo>
                    <a:pt x="0" y="833"/>
                  </a:lnTo>
                  <a:lnTo>
                    <a:pt x="37" y="2082"/>
                  </a:lnTo>
                  <a:lnTo>
                    <a:pt x="290" y="2987"/>
                  </a:lnTo>
                  <a:lnTo>
                    <a:pt x="580" y="3494"/>
                  </a:lnTo>
                  <a:lnTo>
                    <a:pt x="996" y="3892"/>
                  </a:lnTo>
                  <a:lnTo>
                    <a:pt x="1539" y="4109"/>
                  </a:lnTo>
                  <a:lnTo>
                    <a:pt x="1865" y="4146"/>
                  </a:lnTo>
                  <a:lnTo>
                    <a:pt x="2245" y="4146"/>
                  </a:lnTo>
                  <a:lnTo>
                    <a:pt x="2860" y="3965"/>
                  </a:lnTo>
                  <a:lnTo>
                    <a:pt x="3367" y="3621"/>
                  </a:lnTo>
                  <a:lnTo>
                    <a:pt x="3765" y="3132"/>
                  </a:lnTo>
                  <a:lnTo>
                    <a:pt x="4073" y="2553"/>
                  </a:lnTo>
                  <a:lnTo>
                    <a:pt x="4272" y="1901"/>
                  </a:lnTo>
                  <a:lnTo>
                    <a:pt x="4435" y="906"/>
                  </a:lnTo>
                  <a:lnTo>
                    <a:pt x="4435" y="272"/>
                  </a:lnTo>
                  <a:lnTo>
                    <a:pt x="4399" y="145"/>
                  </a:lnTo>
                  <a:lnTo>
                    <a:pt x="4218" y="1"/>
                  </a:lnTo>
                  <a:lnTo>
                    <a:pt x="3983" y="1"/>
                  </a:lnTo>
                  <a:lnTo>
                    <a:pt x="3820" y="145"/>
                  </a:lnTo>
                  <a:lnTo>
                    <a:pt x="3802" y="272"/>
                  </a:lnTo>
                  <a:lnTo>
                    <a:pt x="3820" y="761"/>
                  </a:lnTo>
                  <a:lnTo>
                    <a:pt x="3693" y="1811"/>
                  </a:lnTo>
                  <a:lnTo>
                    <a:pt x="3421" y="2553"/>
                  </a:lnTo>
                  <a:lnTo>
                    <a:pt x="3132" y="2969"/>
                  </a:lnTo>
                  <a:lnTo>
                    <a:pt x="2788" y="3295"/>
                  </a:lnTo>
                  <a:lnTo>
                    <a:pt x="2317" y="3494"/>
                  </a:lnTo>
                  <a:lnTo>
                    <a:pt x="2046" y="3530"/>
                  </a:lnTo>
                  <a:lnTo>
                    <a:pt x="1774" y="3548"/>
                  </a:lnTo>
                  <a:lnTo>
                    <a:pt x="1322" y="3385"/>
                  </a:lnTo>
                  <a:lnTo>
                    <a:pt x="996" y="3060"/>
                  </a:lnTo>
                  <a:lnTo>
                    <a:pt x="797" y="2607"/>
                  </a:lnTo>
                  <a:lnTo>
                    <a:pt x="616" y="1792"/>
                  </a:lnTo>
                  <a:lnTo>
                    <a:pt x="634" y="688"/>
                  </a:lnTo>
                  <a:lnTo>
                    <a:pt x="670" y="272"/>
                  </a:lnTo>
                  <a:lnTo>
                    <a:pt x="670" y="145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80"/>
            <p:cNvSpPr/>
            <p:nvPr/>
          </p:nvSpPr>
          <p:spPr>
            <a:xfrm>
              <a:off x="4185829" y="1557704"/>
              <a:ext cx="119065" cy="119605"/>
            </a:xfrm>
            <a:custGeom>
              <a:avLst/>
              <a:gdLst/>
              <a:ahLst/>
              <a:cxnLst/>
              <a:rect l="l" t="t" r="r" b="b"/>
              <a:pathLst>
                <a:path w="3748" h="3765" extrusionOk="0">
                  <a:moveTo>
                    <a:pt x="1883" y="0"/>
                  </a:moveTo>
                  <a:lnTo>
                    <a:pt x="1485" y="36"/>
                  </a:lnTo>
                  <a:lnTo>
                    <a:pt x="815" y="308"/>
                  </a:lnTo>
                  <a:lnTo>
                    <a:pt x="308" y="815"/>
                  </a:lnTo>
                  <a:lnTo>
                    <a:pt x="19" y="1502"/>
                  </a:lnTo>
                  <a:lnTo>
                    <a:pt x="1" y="1883"/>
                  </a:lnTo>
                  <a:lnTo>
                    <a:pt x="19" y="2263"/>
                  </a:lnTo>
                  <a:lnTo>
                    <a:pt x="308" y="2932"/>
                  </a:lnTo>
                  <a:lnTo>
                    <a:pt x="815" y="3439"/>
                  </a:lnTo>
                  <a:lnTo>
                    <a:pt x="1485" y="3729"/>
                  </a:lnTo>
                  <a:lnTo>
                    <a:pt x="1883" y="3765"/>
                  </a:lnTo>
                  <a:lnTo>
                    <a:pt x="2263" y="3729"/>
                  </a:lnTo>
                  <a:lnTo>
                    <a:pt x="2933" y="3439"/>
                  </a:lnTo>
                  <a:lnTo>
                    <a:pt x="3440" y="2932"/>
                  </a:lnTo>
                  <a:lnTo>
                    <a:pt x="3729" y="2263"/>
                  </a:lnTo>
                  <a:lnTo>
                    <a:pt x="3748" y="1883"/>
                  </a:lnTo>
                  <a:lnTo>
                    <a:pt x="3729" y="1502"/>
                  </a:lnTo>
                  <a:lnTo>
                    <a:pt x="3440" y="815"/>
                  </a:lnTo>
                  <a:lnTo>
                    <a:pt x="2933" y="308"/>
                  </a:lnTo>
                  <a:lnTo>
                    <a:pt x="2263" y="36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80"/>
            <p:cNvSpPr/>
            <p:nvPr/>
          </p:nvSpPr>
          <p:spPr>
            <a:xfrm>
              <a:off x="3240523" y="1474315"/>
              <a:ext cx="140921" cy="132852"/>
            </a:xfrm>
            <a:custGeom>
              <a:avLst/>
              <a:gdLst/>
              <a:ahLst/>
              <a:cxnLst/>
              <a:rect l="l" t="t" r="r" b="b"/>
              <a:pathLst>
                <a:path w="4436" h="4182" extrusionOk="0">
                  <a:moveTo>
                    <a:pt x="218" y="1"/>
                  </a:moveTo>
                  <a:lnTo>
                    <a:pt x="37" y="145"/>
                  </a:lnTo>
                  <a:lnTo>
                    <a:pt x="1" y="272"/>
                  </a:lnTo>
                  <a:lnTo>
                    <a:pt x="1" y="906"/>
                  </a:lnTo>
                  <a:lnTo>
                    <a:pt x="127" y="1865"/>
                  </a:lnTo>
                  <a:lnTo>
                    <a:pt x="327" y="2480"/>
                  </a:lnTo>
                  <a:lnTo>
                    <a:pt x="598" y="3023"/>
                  </a:lnTo>
                  <a:lnTo>
                    <a:pt x="978" y="3512"/>
                  </a:lnTo>
                  <a:lnTo>
                    <a:pt x="1449" y="3874"/>
                  </a:lnTo>
                  <a:lnTo>
                    <a:pt x="2046" y="4109"/>
                  </a:lnTo>
                  <a:lnTo>
                    <a:pt x="2372" y="4164"/>
                  </a:lnTo>
                  <a:lnTo>
                    <a:pt x="2734" y="4182"/>
                  </a:lnTo>
                  <a:lnTo>
                    <a:pt x="3331" y="4001"/>
                  </a:lnTo>
                  <a:lnTo>
                    <a:pt x="3766" y="3621"/>
                  </a:lnTo>
                  <a:lnTo>
                    <a:pt x="4091" y="3096"/>
                  </a:lnTo>
                  <a:lnTo>
                    <a:pt x="4291" y="2480"/>
                  </a:lnTo>
                  <a:lnTo>
                    <a:pt x="4399" y="1811"/>
                  </a:lnTo>
                  <a:lnTo>
                    <a:pt x="4435" y="815"/>
                  </a:lnTo>
                  <a:lnTo>
                    <a:pt x="4381" y="272"/>
                  </a:lnTo>
                  <a:lnTo>
                    <a:pt x="4345" y="145"/>
                  </a:lnTo>
                  <a:lnTo>
                    <a:pt x="4146" y="1"/>
                  </a:lnTo>
                  <a:lnTo>
                    <a:pt x="3910" y="1"/>
                  </a:lnTo>
                  <a:lnTo>
                    <a:pt x="3766" y="145"/>
                  </a:lnTo>
                  <a:lnTo>
                    <a:pt x="3766" y="272"/>
                  </a:lnTo>
                  <a:lnTo>
                    <a:pt x="3820" y="706"/>
                  </a:lnTo>
                  <a:lnTo>
                    <a:pt x="3838" y="1684"/>
                  </a:lnTo>
                  <a:lnTo>
                    <a:pt x="3711" y="2408"/>
                  </a:lnTo>
                  <a:lnTo>
                    <a:pt x="3530" y="2842"/>
                  </a:lnTo>
                  <a:lnTo>
                    <a:pt x="3259" y="3186"/>
                  </a:lnTo>
                  <a:lnTo>
                    <a:pt x="2879" y="3440"/>
                  </a:lnTo>
                  <a:lnTo>
                    <a:pt x="2643" y="3512"/>
                  </a:lnTo>
                  <a:lnTo>
                    <a:pt x="2336" y="3566"/>
                  </a:lnTo>
                  <a:lnTo>
                    <a:pt x="1829" y="3476"/>
                  </a:lnTo>
                  <a:lnTo>
                    <a:pt x="1431" y="3168"/>
                  </a:lnTo>
                  <a:lnTo>
                    <a:pt x="1105" y="2734"/>
                  </a:lnTo>
                  <a:lnTo>
                    <a:pt x="779" y="1901"/>
                  </a:lnTo>
                  <a:lnTo>
                    <a:pt x="616" y="743"/>
                  </a:lnTo>
                  <a:lnTo>
                    <a:pt x="616" y="272"/>
                  </a:lnTo>
                  <a:lnTo>
                    <a:pt x="616" y="145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80"/>
            <p:cNvSpPr/>
            <p:nvPr/>
          </p:nvSpPr>
          <p:spPr>
            <a:xfrm>
              <a:off x="3525160" y="1610025"/>
              <a:ext cx="393917" cy="285240"/>
            </a:xfrm>
            <a:custGeom>
              <a:avLst/>
              <a:gdLst/>
              <a:ahLst/>
              <a:cxnLst/>
              <a:rect l="l" t="t" r="r" b="b"/>
              <a:pathLst>
                <a:path w="12400" h="8979" extrusionOk="0">
                  <a:moveTo>
                    <a:pt x="399" y="0"/>
                  </a:moveTo>
                  <a:lnTo>
                    <a:pt x="200" y="91"/>
                  </a:lnTo>
                  <a:lnTo>
                    <a:pt x="163" y="236"/>
                  </a:lnTo>
                  <a:lnTo>
                    <a:pt x="55" y="996"/>
                  </a:lnTo>
                  <a:lnTo>
                    <a:pt x="0" y="2534"/>
                  </a:lnTo>
                  <a:lnTo>
                    <a:pt x="181" y="4055"/>
                  </a:lnTo>
                  <a:lnTo>
                    <a:pt x="652" y="5521"/>
                  </a:lnTo>
                  <a:lnTo>
                    <a:pt x="1032" y="6209"/>
                  </a:lnTo>
                  <a:lnTo>
                    <a:pt x="1231" y="6553"/>
                  </a:lnTo>
                  <a:lnTo>
                    <a:pt x="1720" y="7168"/>
                  </a:lnTo>
                  <a:lnTo>
                    <a:pt x="2281" y="7675"/>
                  </a:lnTo>
                  <a:lnTo>
                    <a:pt x="2915" y="8109"/>
                  </a:lnTo>
                  <a:lnTo>
                    <a:pt x="3584" y="8435"/>
                  </a:lnTo>
                  <a:lnTo>
                    <a:pt x="4308" y="8688"/>
                  </a:lnTo>
                  <a:lnTo>
                    <a:pt x="5431" y="8942"/>
                  </a:lnTo>
                  <a:lnTo>
                    <a:pt x="6209" y="8978"/>
                  </a:lnTo>
                  <a:lnTo>
                    <a:pt x="6661" y="8978"/>
                  </a:lnTo>
                  <a:lnTo>
                    <a:pt x="7494" y="8888"/>
                  </a:lnTo>
                  <a:lnTo>
                    <a:pt x="8272" y="8688"/>
                  </a:lnTo>
                  <a:lnTo>
                    <a:pt x="8978" y="8417"/>
                  </a:lnTo>
                  <a:lnTo>
                    <a:pt x="9612" y="8037"/>
                  </a:lnTo>
                  <a:lnTo>
                    <a:pt x="10173" y="7602"/>
                  </a:lnTo>
                  <a:lnTo>
                    <a:pt x="10680" y="7077"/>
                  </a:lnTo>
                  <a:lnTo>
                    <a:pt x="11114" y="6498"/>
                  </a:lnTo>
                  <a:lnTo>
                    <a:pt x="11657" y="5539"/>
                  </a:lnTo>
                  <a:lnTo>
                    <a:pt x="12164" y="4127"/>
                  </a:lnTo>
                  <a:lnTo>
                    <a:pt x="12399" y="2589"/>
                  </a:lnTo>
                  <a:lnTo>
                    <a:pt x="12381" y="1014"/>
                  </a:lnTo>
                  <a:lnTo>
                    <a:pt x="12272" y="236"/>
                  </a:lnTo>
                  <a:lnTo>
                    <a:pt x="12218" y="91"/>
                  </a:lnTo>
                  <a:lnTo>
                    <a:pt x="12037" y="0"/>
                  </a:lnTo>
                  <a:lnTo>
                    <a:pt x="11802" y="55"/>
                  </a:lnTo>
                  <a:lnTo>
                    <a:pt x="11657" y="254"/>
                  </a:lnTo>
                  <a:lnTo>
                    <a:pt x="11675" y="398"/>
                  </a:lnTo>
                  <a:lnTo>
                    <a:pt x="11766" y="1122"/>
                  </a:lnTo>
                  <a:lnTo>
                    <a:pt x="11784" y="2570"/>
                  </a:lnTo>
                  <a:lnTo>
                    <a:pt x="11585" y="3946"/>
                  </a:lnTo>
                  <a:lnTo>
                    <a:pt x="11150" y="5231"/>
                  </a:lnTo>
                  <a:lnTo>
                    <a:pt x="10481" y="6353"/>
                  </a:lnTo>
                  <a:lnTo>
                    <a:pt x="9811" y="7041"/>
                  </a:lnTo>
                  <a:lnTo>
                    <a:pt x="9286" y="7458"/>
                  </a:lnTo>
                  <a:lnTo>
                    <a:pt x="8707" y="7783"/>
                  </a:lnTo>
                  <a:lnTo>
                    <a:pt x="8073" y="8055"/>
                  </a:lnTo>
                  <a:lnTo>
                    <a:pt x="7385" y="8236"/>
                  </a:lnTo>
                  <a:lnTo>
                    <a:pt x="6625" y="8344"/>
                  </a:lnTo>
                  <a:lnTo>
                    <a:pt x="6209" y="8363"/>
                  </a:lnTo>
                  <a:lnTo>
                    <a:pt x="5811" y="8363"/>
                  </a:lnTo>
                  <a:lnTo>
                    <a:pt x="5050" y="8272"/>
                  </a:lnTo>
                  <a:lnTo>
                    <a:pt x="4345" y="8091"/>
                  </a:lnTo>
                  <a:lnTo>
                    <a:pt x="3711" y="7838"/>
                  </a:lnTo>
                  <a:lnTo>
                    <a:pt x="3132" y="7494"/>
                  </a:lnTo>
                  <a:lnTo>
                    <a:pt x="2625" y="7096"/>
                  </a:lnTo>
                  <a:lnTo>
                    <a:pt x="1955" y="6372"/>
                  </a:lnTo>
                  <a:lnTo>
                    <a:pt x="1286" y="5231"/>
                  </a:lnTo>
                  <a:lnTo>
                    <a:pt x="851" y="3928"/>
                  </a:lnTo>
                  <a:lnTo>
                    <a:pt x="652" y="2534"/>
                  </a:lnTo>
                  <a:lnTo>
                    <a:pt x="670" y="1104"/>
                  </a:lnTo>
                  <a:lnTo>
                    <a:pt x="761" y="398"/>
                  </a:lnTo>
                  <a:lnTo>
                    <a:pt x="761" y="254"/>
                  </a:lnTo>
                  <a:lnTo>
                    <a:pt x="616" y="5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80"/>
            <p:cNvSpPr/>
            <p:nvPr/>
          </p:nvSpPr>
          <p:spPr>
            <a:xfrm>
              <a:off x="3139916" y="1557704"/>
              <a:ext cx="119636" cy="119605"/>
            </a:xfrm>
            <a:custGeom>
              <a:avLst/>
              <a:gdLst/>
              <a:ahLst/>
              <a:cxnLst/>
              <a:rect l="l" t="t" r="r" b="b"/>
              <a:pathLst>
                <a:path w="3766" h="3765" extrusionOk="0">
                  <a:moveTo>
                    <a:pt x="1883" y="0"/>
                  </a:moveTo>
                  <a:lnTo>
                    <a:pt x="1503" y="36"/>
                  </a:lnTo>
                  <a:lnTo>
                    <a:pt x="833" y="308"/>
                  </a:lnTo>
                  <a:lnTo>
                    <a:pt x="326" y="815"/>
                  </a:lnTo>
                  <a:lnTo>
                    <a:pt x="36" y="1502"/>
                  </a:lnTo>
                  <a:lnTo>
                    <a:pt x="0" y="1883"/>
                  </a:lnTo>
                  <a:lnTo>
                    <a:pt x="36" y="2263"/>
                  </a:lnTo>
                  <a:lnTo>
                    <a:pt x="326" y="2932"/>
                  </a:lnTo>
                  <a:lnTo>
                    <a:pt x="833" y="3439"/>
                  </a:lnTo>
                  <a:lnTo>
                    <a:pt x="1503" y="3729"/>
                  </a:lnTo>
                  <a:lnTo>
                    <a:pt x="1883" y="3765"/>
                  </a:lnTo>
                  <a:lnTo>
                    <a:pt x="2263" y="3729"/>
                  </a:lnTo>
                  <a:lnTo>
                    <a:pt x="2951" y="3439"/>
                  </a:lnTo>
                  <a:lnTo>
                    <a:pt x="3457" y="2932"/>
                  </a:lnTo>
                  <a:lnTo>
                    <a:pt x="3729" y="2263"/>
                  </a:lnTo>
                  <a:lnTo>
                    <a:pt x="3765" y="1883"/>
                  </a:lnTo>
                  <a:lnTo>
                    <a:pt x="3729" y="1502"/>
                  </a:lnTo>
                  <a:lnTo>
                    <a:pt x="3457" y="815"/>
                  </a:lnTo>
                  <a:lnTo>
                    <a:pt x="2951" y="308"/>
                  </a:lnTo>
                  <a:lnTo>
                    <a:pt x="2263" y="36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80"/>
            <p:cNvSpPr/>
            <p:nvPr/>
          </p:nvSpPr>
          <p:spPr>
            <a:xfrm>
              <a:off x="4293934" y="1953305"/>
              <a:ext cx="505453" cy="793520"/>
            </a:xfrm>
            <a:custGeom>
              <a:avLst/>
              <a:gdLst/>
              <a:ahLst/>
              <a:cxnLst/>
              <a:rect l="l" t="t" r="r" b="b"/>
              <a:pathLst>
                <a:path w="15911" h="24979" extrusionOk="0">
                  <a:moveTo>
                    <a:pt x="13865" y="0"/>
                  </a:moveTo>
                  <a:lnTo>
                    <a:pt x="12852" y="290"/>
                  </a:lnTo>
                  <a:lnTo>
                    <a:pt x="11693" y="959"/>
                  </a:lnTo>
                  <a:lnTo>
                    <a:pt x="10390" y="2045"/>
                  </a:lnTo>
                  <a:lnTo>
                    <a:pt x="9015" y="3584"/>
                  </a:lnTo>
                  <a:lnTo>
                    <a:pt x="7567" y="5611"/>
                  </a:lnTo>
                  <a:lnTo>
                    <a:pt x="6843" y="6824"/>
                  </a:lnTo>
                  <a:lnTo>
                    <a:pt x="6155" y="8073"/>
                  </a:lnTo>
                  <a:lnTo>
                    <a:pt x="4833" y="10788"/>
                  </a:lnTo>
                  <a:lnTo>
                    <a:pt x="3621" y="13648"/>
                  </a:lnTo>
                  <a:lnTo>
                    <a:pt x="2517" y="16453"/>
                  </a:lnTo>
                  <a:lnTo>
                    <a:pt x="399" y="22589"/>
                  </a:lnTo>
                  <a:lnTo>
                    <a:pt x="1" y="23929"/>
                  </a:lnTo>
                  <a:lnTo>
                    <a:pt x="1050" y="24200"/>
                  </a:lnTo>
                  <a:lnTo>
                    <a:pt x="4019" y="24780"/>
                  </a:lnTo>
                  <a:lnTo>
                    <a:pt x="5123" y="24942"/>
                  </a:lnTo>
                  <a:lnTo>
                    <a:pt x="5358" y="24961"/>
                  </a:lnTo>
                  <a:lnTo>
                    <a:pt x="5938" y="24979"/>
                  </a:lnTo>
                  <a:lnTo>
                    <a:pt x="6227" y="24888"/>
                  </a:lnTo>
                  <a:lnTo>
                    <a:pt x="6281" y="24798"/>
                  </a:lnTo>
                  <a:lnTo>
                    <a:pt x="6263" y="24689"/>
                  </a:lnTo>
                  <a:lnTo>
                    <a:pt x="6046" y="24454"/>
                  </a:lnTo>
                  <a:lnTo>
                    <a:pt x="5539" y="24128"/>
                  </a:lnTo>
                  <a:lnTo>
                    <a:pt x="5340" y="24001"/>
                  </a:lnTo>
                  <a:lnTo>
                    <a:pt x="5684" y="24055"/>
                  </a:lnTo>
                  <a:lnTo>
                    <a:pt x="6589" y="24128"/>
                  </a:lnTo>
                  <a:lnTo>
                    <a:pt x="6933" y="24055"/>
                  </a:lnTo>
                  <a:lnTo>
                    <a:pt x="7060" y="23965"/>
                  </a:lnTo>
                  <a:lnTo>
                    <a:pt x="7096" y="23911"/>
                  </a:lnTo>
                  <a:lnTo>
                    <a:pt x="7096" y="23820"/>
                  </a:lnTo>
                  <a:lnTo>
                    <a:pt x="7005" y="23675"/>
                  </a:lnTo>
                  <a:lnTo>
                    <a:pt x="6698" y="23440"/>
                  </a:lnTo>
                  <a:lnTo>
                    <a:pt x="5811" y="23060"/>
                  </a:lnTo>
                  <a:lnTo>
                    <a:pt x="5449" y="22951"/>
                  </a:lnTo>
                  <a:lnTo>
                    <a:pt x="5865" y="22897"/>
                  </a:lnTo>
                  <a:lnTo>
                    <a:pt x="6643" y="22825"/>
                  </a:lnTo>
                  <a:lnTo>
                    <a:pt x="7060" y="22662"/>
                  </a:lnTo>
                  <a:lnTo>
                    <a:pt x="7205" y="22517"/>
                  </a:lnTo>
                  <a:lnTo>
                    <a:pt x="7078" y="22408"/>
                  </a:lnTo>
                  <a:lnTo>
                    <a:pt x="6698" y="22282"/>
                  </a:lnTo>
                  <a:lnTo>
                    <a:pt x="6010" y="22245"/>
                  </a:lnTo>
                  <a:lnTo>
                    <a:pt x="5666" y="22264"/>
                  </a:lnTo>
                  <a:lnTo>
                    <a:pt x="5177" y="22282"/>
                  </a:lnTo>
                  <a:lnTo>
                    <a:pt x="4182" y="22390"/>
                  </a:lnTo>
                  <a:lnTo>
                    <a:pt x="3711" y="22481"/>
                  </a:lnTo>
                  <a:lnTo>
                    <a:pt x="3711" y="22481"/>
                  </a:lnTo>
                  <a:lnTo>
                    <a:pt x="4327" y="21956"/>
                  </a:lnTo>
                  <a:lnTo>
                    <a:pt x="7856" y="18680"/>
                  </a:lnTo>
                  <a:lnTo>
                    <a:pt x="9847" y="16544"/>
                  </a:lnTo>
                  <a:lnTo>
                    <a:pt x="11114" y="15060"/>
                  </a:lnTo>
                  <a:lnTo>
                    <a:pt x="11675" y="14299"/>
                  </a:lnTo>
                  <a:lnTo>
                    <a:pt x="12562" y="13069"/>
                  </a:lnTo>
                  <a:lnTo>
                    <a:pt x="13920" y="10716"/>
                  </a:lnTo>
                  <a:lnTo>
                    <a:pt x="14897" y="8544"/>
                  </a:lnTo>
                  <a:lnTo>
                    <a:pt x="15513" y="6589"/>
                  </a:lnTo>
                  <a:lnTo>
                    <a:pt x="15838" y="4833"/>
                  </a:lnTo>
                  <a:lnTo>
                    <a:pt x="15911" y="3331"/>
                  </a:lnTo>
                  <a:lnTo>
                    <a:pt x="15802" y="2082"/>
                  </a:lnTo>
                  <a:lnTo>
                    <a:pt x="15567" y="1104"/>
                  </a:lnTo>
                  <a:lnTo>
                    <a:pt x="15422" y="742"/>
                  </a:lnTo>
                  <a:lnTo>
                    <a:pt x="15332" y="579"/>
                  </a:lnTo>
                  <a:lnTo>
                    <a:pt x="15114" y="326"/>
                  </a:lnTo>
                  <a:lnTo>
                    <a:pt x="14825" y="127"/>
                  </a:lnTo>
                  <a:lnTo>
                    <a:pt x="14481" y="18"/>
                  </a:lnTo>
                  <a:lnTo>
                    <a:pt x="138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80"/>
            <p:cNvSpPr/>
            <p:nvPr/>
          </p:nvSpPr>
          <p:spPr>
            <a:xfrm>
              <a:off x="4329005" y="1953305"/>
              <a:ext cx="470381" cy="793520"/>
            </a:xfrm>
            <a:custGeom>
              <a:avLst/>
              <a:gdLst/>
              <a:ahLst/>
              <a:cxnLst/>
              <a:rect l="l" t="t" r="r" b="b"/>
              <a:pathLst>
                <a:path w="14807" h="24979" extrusionOk="0">
                  <a:moveTo>
                    <a:pt x="12689" y="0"/>
                  </a:moveTo>
                  <a:lnTo>
                    <a:pt x="12345" y="91"/>
                  </a:lnTo>
                  <a:lnTo>
                    <a:pt x="12327" y="887"/>
                  </a:lnTo>
                  <a:lnTo>
                    <a:pt x="12146" y="2462"/>
                  </a:lnTo>
                  <a:lnTo>
                    <a:pt x="11766" y="4018"/>
                  </a:lnTo>
                  <a:lnTo>
                    <a:pt x="11241" y="5557"/>
                  </a:lnTo>
                  <a:lnTo>
                    <a:pt x="10571" y="7059"/>
                  </a:lnTo>
                  <a:lnTo>
                    <a:pt x="9775" y="8562"/>
                  </a:lnTo>
                  <a:lnTo>
                    <a:pt x="8435" y="10788"/>
                  </a:lnTo>
                  <a:lnTo>
                    <a:pt x="5395" y="15204"/>
                  </a:lnTo>
                  <a:lnTo>
                    <a:pt x="2372" y="19657"/>
                  </a:lnTo>
                  <a:lnTo>
                    <a:pt x="1087" y="21902"/>
                  </a:lnTo>
                  <a:lnTo>
                    <a:pt x="327" y="23440"/>
                  </a:lnTo>
                  <a:lnTo>
                    <a:pt x="1" y="24218"/>
                  </a:lnTo>
                  <a:lnTo>
                    <a:pt x="1051" y="24436"/>
                  </a:lnTo>
                  <a:lnTo>
                    <a:pt x="3241" y="24834"/>
                  </a:lnTo>
                  <a:lnTo>
                    <a:pt x="4019" y="24942"/>
                  </a:lnTo>
                  <a:lnTo>
                    <a:pt x="4254" y="24961"/>
                  </a:lnTo>
                  <a:lnTo>
                    <a:pt x="4834" y="24979"/>
                  </a:lnTo>
                  <a:lnTo>
                    <a:pt x="5123" y="24906"/>
                  </a:lnTo>
                  <a:lnTo>
                    <a:pt x="5159" y="24798"/>
                  </a:lnTo>
                  <a:lnTo>
                    <a:pt x="5159" y="24689"/>
                  </a:lnTo>
                  <a:lnTo>
                    <a:pt x="4942" y="24454"/>
                  </a:lnTo>
                  <a:lnTo>
                    <a:pt x="4435" y="24128"/>
                  </a:lnTo>
                  <a:lnTo>
                    <a:pt x="4236" y="24001"/>
                  </a:lnTo>
                  <a:lnTo>
                    <a:pt x="4580" y="24055"/>
                  </a:lnTo>
                  <a:lnTo>
                    <a:pt x="5485" y="24128"/>
                  </a:lnTo>
                  <a:lnTo>
                    <a:pt x="5829" y="24055"/>
                  </a:lnTo>
                  <a:lnTo>
                    <a:pt x="5956" y="23965"/>
                  </a:lnTo>
                  <a:lnTo>
                    <a:pt x="5992" y="23911"/>
                  </a:lnTo>
                  <a:lnTo>
                    <a:pt x="5992" y="23820"/>
                  </a:lnTo>
                  <a:lnTo>
                    <a:pt x="5901" y="23675"/>
                  </a:lnTo>
                  <a:lnTo>
                    <a:pt x="5594" y="23440"/>
                  </a:lnTo>
                  <a:lnTo>
                    <a:pt x="4707" y="23060"/>
                  </a:lnTo>
                  <a:lnTo>
                    <a:pt x="4345" y="22951"/>
                  </a:lnTo>
                  <a:lnTo>
                    <a:pt x="4761" y="22897"/>
                  </a:lnTo>
                  <a:lnTo>
                    <a:pt x="5539" y="22825"/>
                  </a:lnTo>
                  <a:lnTo>
                    <a:pt x="5956" y="22662"/>
                  </a:lnTo>
                  <a:lnTo>
                    <a:pt x="6101" y="22517"/>
                  </a:lnTo>
                  <a:lnTo>
                    <a:pt x="5974" y="22408"/>
                  </a:lnTo>
                  <a:lnTo>
                    <a:pt x="5594" y="22282"/>
                  </a:lnTo>
                  <a:lnTo>
                    <a:pt x="4906" y="22245"/>
                  </a:lnTo>
                  <a:lnTo>
                    <a:pt x="4562" y="22264"/>
                  </a:lnTo>
                  <a:lnTo>
                    <a:pt x="4073" y="22282"/>
                  </a:lnTo>
                  <a:lnTo>
                    <a:pt x="3078" y="22390"/>
                  </a:lnTo>
                  <a:lnTo>
                    <a:pt x="2607" y="22481"/>
                  </a:lnTo>
                  <a:lnTo>
                    <a:pt x="2607" y="22481"/>
                  </a:lnTo>
                  <a:lnTo>
                    <a:pt x="3223" y="21956"/>
                  </a:lnTo>
                  <a:lnTo>
                    <a:pt x="6752" y="18680"/>
                  </a:lnTo>
                  <a:lnTo>
                    <a:pt x="8743" y="16544"/>
                  </a:lnTo>
                  <a:lnTo>
                    <a:pt x="10010" y="15060"/>
                  </a:lnTo>
                  <a:lnTo>
                    <a:pt x="10571" y="14299"/>
                  </a:lnTo>
                  <a:lnTo>
                    <a:pt x="11458" y="13069"/>
                  </a:lnTo>
                  <a:lnTo>
                    <a:pt x="12816" y="10716"/>
                  </a:lnTo>
                  <a:lnTo>
                    <a:pt x="13793" y="8544"/>
                  </a:lnTo>
                  <a:lnTo>
                    <a:pt x="14409" y="6589"/>
                  </a:lnTo>
                  <a:lnTo>
                    <a:pt x="14734" y="4833"/>
                  </a:lnTo>
                  <a:lnTo>
                    <a:pt x="14807" y="3331"/>
                  </a:lnTo>
                  <a:lnTo>
                    <a:pt x="14698" y="2082"/>
                  </a:lnTo>
                  <a:lnTo>
                    <a:pt x="14463" y="1104"/>
                  </a:lnTo>
                  <a:lnTo>
                    <a:pt x="14318" y="742"/>
                  </a:lnTo>
                  <a:lnTo>
                    <a:pt x="14191" y="525"/>
                  </a:lnTo>
                  <a:lnTo>
                    <a:pt x="13829" y="181"/>
                  </a:lnTo>
                  <a:lnTo>
                    <a:pt x="13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80"/>
            <p:cNvSpPr/>
            <p:nvPr/>
          </p:nvSpPr>
          <p:spPr>
            <a:xfrm>
              <a:off x="3696514" y="2173517"/>
              <a:ext cx="618736" cy="803877"/>
            </a:xfrm>
            <a:custGeom>
              <a:avLst/>
              <a:gdLst/>
              <a:ahLst/>
              <a:cxnLst/>
              <a:rect l="l" t="t" r="r" b="b"/>
              <a:pathLst>
                <a:path w="19477" h="25305" extrusionOk="0">
                  <a:moveTo>
                    <a:pt x="13775" y="1"/>
                  </a:moveTo>
                  <a:lnTo>
                    <a:pt x="13702" y="833"/>
                  </a:lnTo>
                  <a:lnTo>
                    <a:pt x="13467" y="2498"/>
                  </a:lnTo>
                  <a:lnTo>
                    <a:pt x="12942" y="4996"/>
                  </a:lnTo>
                  <a:lnTo>
                    <a:pt x="11947" y="8254"/>
                  </a:lnTo>
                  <a:lnTo>
                    <a:pt x="10716" y="11422"/>
                  </a:lnTo>
                  <a:lnTo>
                    <a:pt x="10046" y="12942"/>
                  </a:lnTo>
                  <a:lnTo>
                    <a:pt x="9431" y="14209"/>
                  </a:lnTo>
                  <a:lnTo>
                    <a:pt x="8073" y="16689"/>
                  </a:lnTo>
                  <a:lnTo>
                    <a:pt x="6498" y="19042"/>
                  </a:lnTo>
                  <a:lnTo>
                    <a:pt x="5123" y="20671"/>
                  </a:lnTo>
                  <a:lnTo>
                    <a:pt x="4145" y="21685"/>
                  </a:lnTo>
                  <a:lnTo>
                    <a:pt x="3602" y="22173"/>
                  </a:lnTo>
                  <a:lnTo>
                    <a:pt x="2571" y="22173"/>
                  </a:lnTo>
                  <a:lnTo>
                    <a:pt x="1575" y="22282"/>
                  </a:lnTo>
                  <a:lnTo>
                    <a:pt x="1177" y="22336"/>
                  </a:lnTo>
                  <a:lnTo>
                    <a:pt x="507" y="22481"/>
                  </a:lnTo>
                  <a:lnTo>
                    <a:pt x="127" y="22680"/>
                  </a:lnTo>
                  <a:lnTo>
                    <a:pt x="0" y="22807"/>
                  </a:lnTo>
                  <a:lnTo>
                    <a:pt x="199" y="22934"/>
                  </a:lnTo>
                  <a:lnTo>
                    <a:pt x="670" y="23024"/>
                  </a:lnTo>
                  <a:lnTo>
                    <a:pt x="1394" y="22988"/>
                  </a:lnTo>
                  <a:lnTo>
                    <a:pt x="1847" y="22970"/>
                  </a:lnTo>
                  <a:lnTo>
                    <a:pt x="1847" y="22970"/>
                  </a:lnTo>
                  <a:lnTo>
                    <a:pt x="1503" y="23133"/>
                  </a:lnTo>
                  <a:lnTo>
                    <a:pt x="634" y="23676"/>
                  </a:lnTo>
                  <a:lnTo>
                    <a:pt x="362" y="23947"/>
                  </a:lnTo>
                  <a:lnTo>
                    <a:pt x="308" y="24128"/>
                  </a:lnTo>
                  <a:lnTo>
                    <a:pt x="326" y="24201"/>
                  </a:lnTo>
                  <a:lnTo>
                    <a:pt x="380" y="24273"/>
                  </a:lnTo>
                  <a:lnTo>
                    <a:pt x="561" y="24327"/>
                  </a:lnTo>
                  <a:lnTo>
                    <a:pt x="978" y="24291"/>
                  </a:lnTo>
                  <a:lnTo>
                    <a:pt x="2028" y="24002"/>
                  </a:lnTo>
                  <a:lnTo>
                    <a:pt x="2426" y="23857"/>
                  </a:lnTo>
                  <a:lnTo>
                    <a:pt x="2245" y="24002"/>
                  </a:lnTo>
                  <a:lnTo>
                    <a:pt x="1865" y="24490"/>
                  </a:lnTo>
                  <a:lnTo>
                    <a:pt x="1702" y="24870"/>
                  </a:lnTo>
                  <a:lnTo>
                    <a:pt x="1684" y="25088"/>
                  </a:lnTo>
                  <a:lnTo>
                    <a:pt x="1792" y="25232"/>
                  </a:lnTo>
                  <a:lnTo>
                    <a:pt x="2064" y="25305"/>
                  </a:lnTo>
                  <a:lnTo>
                    <a:pt x="2263" y="25287"/>
                  </a:lnTo>
                  <a:lnTo>
                    <a:pt x="2625" y="25214"/>
                  </a:lnTo>
                  <a:lnTo>
                    <a:pt x="3349" y="24889"/>
                  </a:lnTo>
                  <a:lnTo>
                    <a:pt x="4037" y="24382"/>
                  </a:lnTo>
                  <a:lnTo>
                    <a:pt x="4634" y="23803"/>
                  </a:lnTo>
                  <a:lnTo>
                    <a:pt x="4851" y="23513"/>
                  </a:lnTo>
                  <a:lnTo>
                    <a:pt x="5756" y="23151"/>
                  </a:lnTo>
                  <a:lnTo>
                    <a:pt x="7693" y="22173"/>
                  </a:lnTo>
                  <a:lnTo>
                    <a:pt x="9756" y="20943"/>
                  </a:lnTo>
                  <a:lnTo>
                    <a:pt x="11838" y="19477"/>
                  </a:lnTo>
                  <a:lnTo>
                    <a:pt x="13883" y="17793"/>
                  </a:lnTo>
                  <a:lnTo>
                    <a:pt x="15802" y="15947"/>
                  </a:lnTo>
                  <a:lnTo>
                    <a:pt x="17503" y="13956"/>
                  </a:lnTo>
                  <a:lnTo>
                    <a:pt x="18589" y="12363"/>
                  </a:lnTo>
                  <a:lnTo>
                    <a:pt x="19205" y="11277"/>
                  </a:lnTo>
                  <a:lnTo>
                    <a:pt x="19476" y="10716"/>
                  </a:lnTo>
                  <a:lnTo>
                    <a:pt x="13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80"/>
            <p:cNvSpPr/>
            <p:nvPr/>
          </p:nvSpPr>
          <p:spPr>
            <a:xfrm>
              <a:off x="3691336" y="2168911"/>
              <a:ext cx="629092" cy="813089"/>
            </a:xfrm>
            <a:custGeom>
              <a:avLst/>
              <a:gdLst/>
              <a:ahLst/>
              <a:cxnLst/>
              <a:rect l="l" t="t" r="r" b="b"/>
              <a:pathLst>
                <a:path w="19803" h="25595" extrusionOk="0">
                  <a:moveTo>
                    <a:pt x="13883" y="1"/>
                  </a:moveTo>
                  <a:lnTo>
                    <a:pt x="13793" y="73"/>
                  </a:lnTo>
                  <a:lnTo>
                    <a:pt x="13775" y="146"/>
                  </a:lnTo>
                  <a:lnTo>
                    <a:pt x="13648" y="1557"/>
                  </a:lnTo>
                  <a:lnTo>
                    <a:pt x="13105" y="4544"/>
                  </a:lnTo>
                  <a:lnTo>
                    <a:pt x="12182" y="7730"/>
                  </a:lnTo>
                  <a:lnTo>
                    <a:pt x="10879" y="11169"/>
                  </a:lnTo>
                  <a:lnTo>
                    <a:pt x="10064" y="13033"/>
                  </a:lnTo>
                  <a:lnTo>
                    <a:pt x="9358" y="14499"/>
                  </a:lnTo>
                  <a:lnTo>
                    <a:pt x="7874" y="17124"/>
                  </a:lnTo>
                  <a:lnTo>
                    <a:pt x="6299" y="19386"/>
                  </a:lnTo>
                  <a:lnTo>
                    <a:pt x="4616" y="21323"/>
                  </a:lnTo>
                  <a:lnTo>
                    <a:pt x="3711" y="22156"/>
                  </a:lnTo>
                  <a:lnTo>
                    <a:pt x="2715" y="22174"/>
                  </a:lnTo>
                  <a:lnTo>
                    <a:pt x="1702" y="22264"/>
                  </a:lnTo>
                  <a:lnTo>
                    <a:pt x="1611" y="22282"/>
                  </a:lnTo>
                  <a:lnTo>
                    <a:pt x="1503" y="22300"/>
                  </a:lnTo>
                  <a:lnTo>
                    <a:pt x="1123" y="22355"/>
                  </a:lnTo>
                  <a:lnTo>
                    <a:pt x="507" y="22518"/>
                  </a:lnTo>
                  <a:lnTo>
                    <a:pt x="181" y="22717"/>
                  </a:lnTo>
                  <a:lnTo>
                    <a:pt x="37" y="22861"/>
                  </a:lnTo>
                  <a:lnTo>
                    <a:pt x="0" y="22916"/>
                  </a:lnTo>
                  <a:lnTo>
                    <a:pt x="0" y="22988"/>
                  </a:lnTo>
                  <a:lnTo>
                    <a:pt x="19" y="23042"/>
                  </a:lnTo>
                  <a:lnTo>
                    <a:pt x="73" y="23079"/>
                  </a:lnTo>
                  <a:lnTo>
                    <a:pt x="362" y="23242"/>
                  </a:lnTo>
                  <a:lnTo>
                    <a:pt x="978" y="23332"/>
                  </a:lnTo>
                  <a:lnTo>
                    <a:pt x="1304" y="23314"/>
                  </a:lnTo>
                  <a:lnTo>
                    <a:pt x="978" y="23495"/>
                  </a:lnTo>
                  <a:lnTo>
                    <a:pt x="471" y="23911"/>
                  </a:lnTo>
                  <a:lnTo>
                    <a:pt x="344" y="24129"/>
                  </a:lnTo>
                  <a:lnTo>
                    <a:pt x="308" y="24291"/>
                  </a:lnTo>
                  <a:lnTo>
                    <a:pt x="362" y="24418"/>
                  </a:lnTo>
                  <a:lnTo>
                    <a:pt x="435" y="24527"/>
                  </a:lnTo>
                  <a:lnTo>
                    <a:pt x="706" y="24635"/>
                  </a:lnTo>
                  <a:lnTo>
                    <a:pt x="1394" y="24545"/>
                  </a:lnTo>
                  <a:lnTo>
                    <a:pt x="2064" y="24346"/>
                  </a:lnTo>
                  <a:lnTo>
                    <a:pt x="2064" y="24346"/>
                  </a:lnTo>
                  <a:lnTo>
                    <a:pt x="1883" y="24581"/>
                  </a:lnTo>
                  <a:lnTo>
                    <a:pt x="1720" y="24979"/>
                  </a:lnTo>
                  <a:lnTo>
                    <a:pt x="1702" y="25215"/>
                  </a:lnTo>
                  <a:lnTo>
                    <a:pt x="1738" y="25323"/>
                  </a:lnTo>
                  <a:lnTo>
                    <a:pt x="1792" y="25450"/>
                  </a:lnTo>
                  <a:lnTo>
                    <a:pt x="2064" y="25595"/>
                  </a:lnTo>
                  <a:lnTo>
                    <a:pt x="2444" y="25595"/>
                  </a:lnTo>
                  <a:lnTo>
                    <a:pt x="2824" y="25522"/>
                  </a:lnTo>
                  <a:lnTo>
                    <a:pt x="3566" y="25178"/>
                  </a:lnTo>
                  <a:lnTo>
                    <a:pt x="4272" y="24672"/>
                  </a:lnTo>
                  <a:lnTo>
                    <a:pt x="4869" y="24092"/>
                  </a:lnTo>
                  <a:lnTo>
                    <a:pt x="5105" y="23785"/>
                  </a:lnTo>
                  <a:lnTo>
                    <a:pt x="6082" y="23386"/>
                  </a:lnTo>
                  <a:lnTo>
                    <a:pt x="8127" y="22355"/>
                  </a:lnTo>
                  <a:lnTo>
                    <a:pt x="10245" y="21070"/>
                  </a:lnTo>
                  <a:lnTo>
                    <a:pt x="12345" y="19567"/>
                  </a:lnTo>
                  <a:lnTo>
                    <a:pt x="14372" y="17866"/>
                  </a:lnTo>
                  <a:lnTo>
                    <a:pt x="16236" y="16020"/>
                  </a:lnTo>
                  <a:lnTo>
                    <a:pt x="17884" y="14047"/>
                  </a:lnTo>
                  <a:lnTo>
                    <a:pt x="18915" y="12508"/>
                  </a:lnTo>
                  <a:lnTo>
                    <a:pt x="19513" y="11458"/>
                  </a:lnTo>
                  <a:lnTo>
                    <a:pt x="19784" y="10933"/>
                  </a:lnTo>
                  <a:lnTo>
                    <a:pt x="19802" y="10879"/>
                  </a:lnTo>
                  <a:lnTo>
                    <a:pt x="19748" y="10770"/>
                  </a:lnTo>
                  <a:lnTo>
                    <a:pt x="19712" y="10734"/>
                  </a:lnTo>
                  <a:lnTo>
                    <a:pt x="19639" y="10716"/>
                  </a:lnTo>
                  <a:lnTo>
                    <a:pt x="19531" y="10752"/>
                  </a:lnTo>
                  <a:lnTo>
                    <a:pt x="19513" y="10807"/>
                  </a:lnTo>
                  <a:lnTo>
                    <a:pt x="19241" y="11332"/>
                  </a:lnTo>
                  <a:lnTo>
                    <a:pt x="18662" y="12363"/>
                  </a:lnTo>
                  <a:lnTo>
                    <a:pt x="17630" y="13902"/>
                  </a:lnTo>
                  <a:lnTo>
                    <a:pt x="15983" y="15839"/>
                  </a:lnTo>
                  <a:lnTo>
                    <a:pt x="14137" y="17667"/>
                  </a:lnTo>
                  <a:lnTo>
                    <a:pt x="12128" y="19350"/>
                  </a:lnTo>
                  <a:lnTo>
                    <a:pt x="10046" y="20834"/>
                  </a:lnTo>
                  <a:lnTo>
                    <a:pt x="7965" y="22101"/>
                  </a:lnTo>
                  <a:lnTo>
                    <a:pt x="5919" y="23133"/>
                  </a:lnTo>
                  <a:lnTo>
                    <a:pt x="4960" y="23531"/>
                  </a:lnTo>
                  <a:lnTo>
                    <a:pt x="4924" y="23549"/>
                  </a:lnTo>
                  <a:lnTo>
                    <a:pt x="4888" y="23586"/>
                  </a:lnTo>
                  <a:lnTo>
                    <a:pt x="4670" y="23857"/>
                  </a:lnTo>
                  <a:lnTo>
                    <a:pt x="4109" y="24418"/>
                  </a:lnTo>
                  <a:lnTo>
                    <a:pt x="3440" y="24907"/>
                  </a:lnTo>
                  <a:lnTo>
                    <a:pt x="2752" y="25215"/>
                  </a:lnTo>
                  <a:lnTo>
                    <a:pt x="2408" y="25287"/>
                  </a:lnTo>
                  <a:lnTo>
                    <a:pt x="2263" y="25305"/>
                  </a:lnTo>
                  <a:lnTo>
                    <a:pt x="2046" y="25269"/>
                  </a:lnTo>
                  <a:lnTo>
                    <a:pt x="2010" y="25215"/>
                  </a:lnTo>
                  <a:lnTo>
                    <a:pt x="1991" y="25124"/>
                  </a:lnTo>
                  <a:lnTo>
                    <a:pt x="2100" y="24834"/>
                  </a:lnTo>
                  <a:lnTo>
                    <a:pt x="2426" y="24346"/>
                  </a:lnTo>
                  <a:lnTo>
                    <a:pt x="2679" y="24110"/>
                  </a:lnTo>
                  <a:lnTo>
                    <a:pt x="2752" y="24020"/>
                  </a:lnTo>
                  <a:lnTo>
                    <a:pt x="2715" y="23929"/>
                  </a:lnTo>
                  <a:lnTo>
                    <a:pt x="2643" y="23839"/>
                  </a:lnTo>
                  <a:lnTo>
                    <a:pt x="2534" y="23857"/>
                  </a:lnTo>
                  <a:lnTo>
                    <a:pt x="2462" y="23875"/>
                  </a:lnTo>
                  <a:lnTo>
                    <a:pt x="2353" y="23911"/>
                  </a:lnTo>
                  <a:lnTo>
                    <a:pt x="1358" y="24255"/>
                  </a:lnTo>
                  <a:lnTo>
                    <a:pt x="652" y="24328"/>
                  </a:lnTo>
                  <a:lnTo>
                    <a:pt x="634" y="24291"/>
                  </a:lnTo>
                  <a:lnTo>
                    <a:pt x="616" y="24273"/>
                  </a:lnTo>
                  <a:lnTo>
                    <a:pt x="634" y="24237"/>
                  </a:lnTo>
                  <a:lnTo>
                    <a:pt x="688" y="24129"/>
                  </a:lnTo>
                  <a:lnTo>
                    <a:pt x="960" y="23893"/>
                  </a:lnTo>
                  <a:lnTo>
                    <a:pt x="1575" y="23495"/>
                  </a:lnTo>
                  <a:lnTo>
                    <a:pt x="2082" y="23260"/>
                  </a:lnTo>
                  <a:lnTo>
                    <a:pt x="2154" y="23187"/>
                  </a:lnTo>
                  <a:lnTo>
                    <a:pt x="2172" y="23079"/>
                  </a:lnTo>
                  <a:lnTo>
                    <a:pt x="2118" y="22988"/>
                  </a:lnTo>
                  <a:lnTo>
                    <a:pt x="2010" y="22970"/>
                  </a:lnTo>
                  <a:lnTo>
                    <a:pt x="1774" y="22970"/>
                  </a:lnTo>
                  <a:lnTo>
                    <a:pt x="1521" y="22988"/>
                  </a:lnTo>
                  <a:lnTo>
                    <a:pt x="1231" y="23024"/>
                  </a:lnTo>
                  <a:lnTo>
                    <a:pt x="670" y="23006"/>
                  </a:lnTo>
                  <a:lnTo>
                    <a:pt x="417" y="22934"/>
                  </a:lnTo>
                  <a:lnTo>
                    <a:pt x="652" y="22789"/>
                  </a:lnTo>
                  <a:lnTo>
                    <a:pt x="1249" y="22644"/>
                  </a:lnTo>
                  <a:lnTo>
                    <a:pt x="1539" y="22608"/>
                  </a:lnTo>
                  <a:lnTo>
                    <a:pt x="1648" y="22590"/>
                  </a:lnTo>
                  <a:lnTo>
                    <a:pt x="1756" y="22572"/>
                  </a:lnTo>
                  <a:lnTo>
                    <a:pt x="2734" y="22463"/>
                  </a:lnTo>
                  <a:lnTo>
                    <a:pt x="3820" y="22463"/>
                  </a:lnTo>
                  <a:lnTo>
                    <a:pt x="3874" y="22427"/>
                  </a:lnTo>
                  <a:lnTo>
                    <a:pt x="4797" y="21576"/>
                  </a:lnTo>
                  <a:lnTo>
                    <a:pt x="6517" y="19622"/>
                  </a:lnTo>
                  <a:lnTo>
                    <a:pt x="8109" y="17323"/>
                  </a:lnTo>
                  <a:lnTo>
                    <a:pt x="9612" y="14662"/>
                  </a:lnTo>
                  <a:lnTo>
                    <a:pt x="10336" y="13142"/>
                  </a:lnTo>
                  <a:lnTo>
                    <a:pt x="11168" y="11277"/>
                  </a:lnTo>
                  <a:lnTo>
                    <a:pt x="12472" y="7802"/>
                  </a:lnTo>
                  <a:lnTo>
                    <a:pt x="13395" y="4598"/>
                  </a:lnTo>
                  <a:lnTo>
                    <a:pt x="13956" y="1594"/>
                  </a:lnTo>
                  <a:lnTo>
                    <a:pt x="14083" y="164"/>
                  </a:lnTo>
                  <a:lnTo>
                    <a:pt x="14083" y="109"/>
                  </a:lnTo>
                  <a:lnTo>
                    <a:pt x="14010" y="19"/>
                  </a:lnTo>
                  <a:lnTo>
                    <a:pt x="1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80"/>
            <p:cNvSpPr/>
            <p:nvPr/>
          </p:nvSpPr>
          <p:spPr>
            <a:xfrm>
              <a:off x="2645995" y="1953305"/>
              <a:ext cx="504881" cy="793520"/>
            </a:xfrm>
            <a:custGeom>
              <a:avLst/>
              <a:gdLst/>
              <a:ahLst/>
              <a:cxnLst/>
              <a:rect l="l" t="t" r="r" b="b"/>
              <a:pathLst>
                <a:path w="15893" h="24979" extrusionOk="0">
                  <a:moveTo>
                    <a:pt x="2045" y="0"/>
                  </a:moveTo>
                  <a:lnTo>
                    <a:pt x="1430" y="18"/>
                  </a:lnTo>
                  <a:lnTo>
                    <a:pt x="1086" y="127"/>
                  </a:lnTo>
                  <a:lnTo>
                    <a:pt x="796" y="326"/>
                  </a:lnTo>
                  <a:lnTo>
                    <a:pt x="561" y="579"/>
                  </a:lnTo>
                  <a:lnTo>
                    <a:pt x="489" y="742"/>
                  </a:lnTo>
                  <a:lnTo>
                    <a:pt x="326" y="1104"/>
                  </a:lnTo>
                  <a:lnTo>
                    <a:pt x="91" y="2082"/>
                  </a:lnTo>
                  <a:lnTo>
                    <a:pt x="0" y="3331"/>
                  </a:lnTo>
                  <a:lnTo>
                    <a:pt x="72" y="4833"/>
                  </a:lnTo>
                  <a:lnTo>
                    <a:pt x="398" y="6589"/>
                  </a:lnTo>
                  <a:lnTo>
                    <a:pt x="1014" y="8544"/>
                  </a:lnTo>
                  <a:lnTo>
                    <a:pt x="1973" y="10716"/>
                  </a:lnTo>
                  <a:lnTo>
                    <a:pt x="3349" y="13069"/>
                  </a:lnTo>
                  <a:lnTo>
                    <a:pt x="4236" y="14299"/>
                  </a:lnTo>
                  <a:lnTo>
                    <a:pt x="4797" y="15060"/>
                  </a:lnTo>
                  <a:lnTo>
                    <a:pt x="6046" y="16544"/>
                  </a:lnTo>
                  <a:lnTo>
                    <a:pt x="8055" y="18680"/>
                  </a:lnTo>
                  <a:lnTo>
                    <a:pt x="11566" y="21956"/>
                  </a:lnTo>
                  <a:lnTo>
                    <a:pt x="12200" y="22481"/>
                  </a:lnTo>
                  <a:lnTo>
                    <a:pt x="12200" y="22481"/>
                  </a:lnTo>
                  <a:lnTo>
                    <a:pt x="11729" y="22390"/>
                  </a:lnTo>
                  <a:lnTo>
                    <a:pt x="10715" y="22282"/>
                  </a:lnTo>
                  <a:lnTo>
                    <a:pt x="10245" y="22264"/>
                  </a:lnTo>
                  <a:lnTo>
                    <a:pt x="9883" y="22245"/>
                  </a:lnTo>
                  <a:lnTo>
                    <a:pt x="9213" y="22282"/>
                  </a:lnTo>
                  <a:lnTo>
                    <a:pt x="8833" y="22408"/>
                  </a:lnTo>
                  <a:lnTo>
                    <a:pt x="8688" y="22517"/>
                  </a:lnTo>
                  <a:lnTo>
                    <a:pt x="8833" y="22662"/>
                  </a:lnTo>
                  <a:lnTo>
                    <a:pt x="9267" y="22825"/>
                  </a:lnTo>
                  <a:lnTo>
                    <a:pt x="10028" y="22897"/>
                  </a:lnTo>
                  <a:lnTo>
                    <a:pt x="10462" y="22951"/>
                  </a:lnTo>
                  <a:lnTo>
                    <a:pt x="10100" y="23060"/>
                  </a:lnTo>
                  <a:lnTo>
                    <a:pt x="9213" y="23440"/>
                  </a:lnTo>
                  <a:lnTo>
                    <a:pt x="8905" y="23675"/>
                  </a:lnTo>
                  <a:lnTo>
                    <a:pt x="8815" y="23820"/>
                  </a:lnTo>
                  <a:lnTo>
                    <a:pt x="8815" y="23911"/>
                  </a:lnTo>
                  <a:lnTo>
                    <a:pt x="8833" y="23965"/>
                  </a:lnTo>
                  <a:lnTo>
                    <a:pt x="8978" y="24055"/>
                  </a:lnTo>
                  <a:lnTo>
                    <a:pt x="9322" y="24128"/>
                  </a:lnTo>
                  <a:lnTo>
                    <a:pt x="10209" y="24055"/>
                  </a:lnTo>
                  <a:lnTo>
                    <a:pt x="10571" y="24001"/>
                  </a:lnTo>
                  <a:lnTo>
                    <a:pt x="10353" y="24128"/>
                  </a:lnTo>
                  <a:lnTo>
                    <a:pt x="9847" y="24454"/>
                  </a:lnTo>
                  <a:lnTo>
                    <a:pt x="9648" y="24689"/>
                  </a:lnTo>
                  <a:lnTo>
                    <a:pt x="9629" y="24798"/>
                  </a:lnTo>
                  <a:lnTo>
                    <a:pt x="9684" y="24888"/>
                  </a:lnTo>
                  <a:lnTo>
                    <a:pt x="9973" y="24979"/>
                  </a:lnTo>
                  <a:lnTo>
                    <a:pt x="10553" y="24961"/>
                  </a:lnTo>
                  <a:lnTo>
                    <a:pt x="10788" y="24942"/>
                  </a:lnTo>
                  <a:lnTo>
                    <a:pt x="11892" y="24780"/>
                  </a:lnTo>
                  <a:lnTo>
                    <a:pt x="14860" y="24200"/>
                  </a:lnTo>
                  <a:lnTo>
                    <a:pt x="15892" y="23929"/>
                  </a:lnTo>
                  <a:lnTo>
                    <a:pt x="15512" y="22589"/>
                  </a:lnTo>
                  <a:lnTo>
                    <a:pt x="13394" y="16453"/>
                  </a:lnTo>
                  <a:lnTo>
                    <a:pt x="12290" y="13648"/>
                  </a:lnTo>
                  <a:lnTo>
                    <a:pt x="11077" y="10788"/>
                  </a:lnTo>
                  <a:lnTo>
                    <a:pt x="9756" y="8073"/>
                  </a:lnTo>
                  <a:lnTo>
                    <a:pt x="9068" y="6824"/>
                  </a:lnTo>
                  <a:lnTo>
                    <a:pt x="8326" y="5611"/>
                  </a:lnTo>
                  <a:lnTo>
                    <a:pt x="6896" y="3584"/>
                  </a:lnTo>
                  <a:lnTo>
                    <a:pt x="5521" y="2045"/>
                  </a:lnTo>
                  <a:lnTo>
                    <a:pt x="4217" y="959"/>
                  </a:lnTo>
                  <a:lnTo>
                    <a:pt x="3059" y="290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80"/>
            <p:cNvSpPr/>
            <p:nvPr/>
          </p:nvSpPr>
          <p:spPr>
            <a:xfrm>
              <a:off x="4582573" y="2191339"/>
              <a:ext cx="104706" cy="93174"/>
            </a:xfrm>
            <a:custGeom>
              <a:avLst/>
              <a:gdLst/>
              <a:ahLst/>
              <a:cxnLst/>
              <a:rect l="l" t="t" r="r" b="b"/>
              <a:pathLst>
                <a:path w="3296" h="2933" extrusionOk="0">
                  <a:moveTo>
                    <a:pt x="1648" y="1"/>
                  </a:moveTo>
                  <a:lnTo>
                    <a:pt x="1322" y="19"/>
                  </a:lnTo>
                  <a:lnTo>
                    <a:pt x="725" y="236"/>
                  </a:lnTo>
                  <a:lnTo>
                    <a:pt x="272" y="634"/>
                  </a:lnTo>
                  <a:lnTo>
                    <a:pt x="19" y="1177"/>
                  </a:lnTo>
                  <a:lnTo>
                    <a:pt x="1" y="1467"/>
                  </a:lnTo>
                  <a:lnTo>
                    <a:pt x="19" y="1775"/>
                  </a:lnTo>
                  <a:lnTo>
                    <a:pt x="272" y="2299"/>
                  </a:lnTo>
                  <a:lnTo>
                    <a:pt x="725" y="2698"/>
                  </a:lnTo>
                  <a:lnTo>
                    <a:pt x="1322" y="2915"/>
                  </a:lnTo>
                  <a:lnTo>
                    <a:pt x="1648" y="2933"/>
                  </a:lnTo>
                  <a:lnTo>
                    <a:pt x="1992" y="2915"/>
                  </a:lnTo>
                  <a:lnTo>
                    <a:pt x="2571" y="2698"/>
                  </a:lnTo>
                  <a:lnTo>
                    <a:pt x="3024" y="2299"/>
                  </a:lnTo>
                  <a:lnTo>
                    <a:pt x="3277" y="1775"/>
                  </a:lnTo>
                  <a:lnTo>
                    <a:pt x="3295" y="1467"/>
                  </a:lnTo>
                  <a:lnTo>
                    <a:pt x="3277" y="1177"/>
                  </a:lnTo>
                  <a:lnTo>
                    <a:pt x="3024" y="634"/>
                  </a:lnTo>
                  <a:lnTo>
                    <a:pt x="2571" y="236"/>
                  </a:lnTo>
                  <a:lnTo>
                    <a:pt x="1992" y="19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80"/>
            <p:cNvSpPr/>
            <p:nvPr/>
          </p:nvSpPr>
          <p:spPr>
            <a:xfrm>
              <a:off x="4687247" y="1952733"/>
              <a:ext cx="112139" cy="170210"/>
            </a:xfrm>
            <a:custGeom>
              <a:avLst/>
              <a:gdLst/>
              <a:ahLst/>
              <a:cxnLst/>
              <a:rect l="l" t="t" r="r" b="b"/>
              <a:pathLst>
                <a:path w="3530" h="5358" extrusionOk="0">
                  <a:moveTo>
                    <a:pt x="1756" y="0"/>
                  </a:moveTo>
                  <a:lnTo>
                    <a:pt x="941" y="127"/>
                  </a:lnTo>
                  <a:lnTo>
                    <a:pt x="489" y="308"/>
                  </a:lnTo>
                  <a:lnTo>
                    <a:pt x="326" y="652"/>
                  </a:lnTo>
                  <a:lnTo>
                    <a:pt x="91" y="1358"/>
                  </a:lnTo>
                  <a:lnTo>
                    <a:pt x="0" y="2100"/>
                  </a:lnTo>
                  <a:lnTo>
                    <a:pt x="36" y="2769"/>
                  </a:lnTo>
                  <a:lnTo>
                    <a:pt x="127" y="3059"/>
                  </a:lnTo>
                  <a:lnTo>
                    <a:pt x="217" y="3367"/>
                  </a:lnTo>
                  <a:lnTo>
                    <a:pt x="489" y="3874"/>
                  </a:lnTo>
                  <a:lnTo>
                    <a:pt x="815" y="4308"/>
                  </a:lnTo>
                  <a:lnTo>
                    <a:pt x="1195" y="4670"/>
                  </a:lnTo>
                  <a:lnTo>
                    <a:pt x="1846" y="5068"/>
                  </a:lnTo>
                  <a:lnTo>
                    <a:pt x="2842" y="5340"/>
                  </a:lnTo>
                  <a:lnTo>
                    <a:pt x="3367" y="5358"/>
                  </a:lnTo>
                  <a:lnTo>
                    <a:pt x="3475" y="4561"/>
                  </a:lnTo>
                  <a:lnTo>
                    <a:pt x="3530" y="3168"/>
                  </a:lnTo>
                  <a:lnTo>
                    <a:pt x="3421" y="2009"/>
                  </a:lnTo>
                  <a:lnTo>
                    <a:pt x="3186" y="1104"/>
                  </a:lnTo>
                  <a:lnTo>
                    <a:pt x="3041" y="760"/>
                  </a:lnTo>
                  <a:lnTo>
                    <a:pt x="2896" y="489"/>
                  </a:lnTo>
                  <a:lnTo>
                    <a:pt x="2408" y="127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80"/>
            <p:cNvSpPr/>
            <p:nvPr/>
          </p:nvSpPr>
          <p:spPr>
            <a:xfrm>
              <a:off x="4648713" y="2313231"/>
              <a:ext cx="75353" cy="104134"/>
            </a:xfrm>
            <a:custGeom>
              <a:avLst/>
              <a:gdLst/>
              <a:ahLst/>
              <a:cxnLst/>
              <a:rect l="l" t="t" r="r" b="b"/>
              <a:pathLst>
                <a:path w="2372" h="3278" extrusionOk="0">
                  <a:moveTo>
                    <a:pt x="2100" y="1"/>
                  </a:moveTo>
                  <a:lnTo>
                    <a:pt x="1539" y="19"/>
                  </a:lnTo>
                  <a:lnTo>
                    <a:pt x="1050" y="236"/>
                  </a:lnTo>
                  <a:lnTo>
                    <a:pt x="616" y="598"/>
                  </a:lnTo>
                  <a:lnTo>
                    <a:pt x="272" y="1105"/>
                  </a:lnTo>
                  <a:lnTo>
                    <a:pt x="55" y="1684"/>
                  </a:lnTo>
                  <a:lnTo>
                    <a:pt x="1" y="2318"/>
                  </a:lnTo>
                  <a:lnTo>
                    <a:pt x="127" y="2969"/>
                  </a:lnTo>
                  <a:lnTo>
                    <a:pt x="272" y="3277"/>
                  </a:lnTo>
                  <a:lnTo>
                    <a:pt x="399" y="3132"/>
                  </a:lnTo>
                  <a:lnTo>
                    <a:pt x="507" y="2969"/>
                  </a:lnTo>
                  <a:lnTo>
                    <a:pt x="1050" y="2227"/>
                  </a:lnTo>
                  <a:lnTo>
                    <a:pt x="1973" y="779"/>
                  </a:lnTo>
                  <a:lnTo>
                    <a:pt x="2372" y="9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80"/>
            <p:cNvSpPr/>
            <p:nvPr/>
          </p:nvSpPr>
          <p:spPr>
            <a:xfrm>
              <a:off x="2728209" y="1957879"/>
              <a:ext cx="156995" cy="146671"/>
            </a:xfrm>
            <a:custGeom>
              <a:avLst/>
              <a:gdLst/>
              <a:ahLst/>
              <a:cxnLst/>
              <a:rect l="l" t="t" r="r" b="b"/>
              <a:pathLst>
                <a:path w="4942" h="4617" extrusionOk="0">
                  <a:moveTo>
                    <a:pt x="91" y="1"/>
                  </a:moveTo>
                  <a:lnTo>
                    <a:pt x="0" y="616"/>
                  </a:lnTo>
                  <a:lnTo>
                    <a:pt x="18" y="1829"/>
                  </a:lnTo>
                  <a:lnTo>
                    <a:pt x="236" y="2662"/>
                  </a:lnTo>
                  <a:lnTo>
                    <a:pt x="489" y="3169"/>
                  </a:lnTo>
                  <a:lnTo>
                    <a:pt x="833" y="3639"/>
                  </a:lnTo>
                  <a:lnTo>
                    <a:pt x="1304" y="4037"/>
                  </a:lnTo>
                  <a:lnTo>
                    <a:pt x="1593" y="4218"/>
                  </a:lnTo>
                  <a:lnTo>
                    <a:pt x="2010" y="4399"/>
                  </a:lnTo>
                  <a:lnTo>
                    <a:pt x="2860" y="4598"/>
                  </a:lnTo>
                  <a:lnTo>
                    <a:pt x="3711" y="4617"/>
                  </a:lnTo>
                  <a:lnTo>
                    <a:pt x="4544" y="4454"/>
                  </a:lnTo>
                  <a:lnTo>
                    <a:pt x="4942" y="4291"/>
                  </a:lnTo>
                  <a:lnTo>
                    <a:pt x="4254" y="3386"/>
                  </a:lnTo>
                  <a:lnTo>
                    <a:pt x="2951" y="1920"/>
                  </a:lnTo>
                  <a:lnTo>
                    <a:pt x="1702" y="870"/>
                  </a:lnTo>
                  <a:lnTo>
                    <a:pt x="580" y="20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80"/>
            <p:cNvSpPr/>
            <p:nvPr/>
          </p:nvSpPr>
          <p:spPr>
            <a:xfrm>
              <a:off x="2694853" y="2257479"/>
              <a:ext cx="147242" cy="177136"/>
            </a:xfrm>
            <a:custGeom>
              <a:avLst/>
              <a:gdLst/>
              <a:ahLst/>
              <a:cxnLst/>
              <a:rect l="l" t="t" r="r" b="b"/>
              <a:pathLst>
                <a:path w="4635" h="5576" extrusionOk="0">
                  <a:moveTo>
                    <a:pt x="1919" y="0"/>
                  </a:moveTo>
                  <a:lnTo>
                    <a:pt x="634" y="73"/>
                  </a:lnTo>
                  <a:lnTo>
                    <a:pt x="1" y="217"/>
                  </a:lnTo>
                  <a:lnTo>
                    <a:pt x="507" y="1285"/>
                  </a:lnTo>
                  <a:lnTo>
                    <a:pt x="1847" y="3530"/>
                  </a:lnTo>
                  <a:lnTo>
                    <a:pt x="2698" y="4724"/>
                  </a:lnTo>
                  <a:lnTo>
                    <a:pt x="3005" y="5159"/>
                  </a:lnTo>
                  <a:lnTo>
                    <a:pt x="3331" y="5575"/>
                  </a:lnTo>
                  <a:lnTo>
                    <a:pt x="3711" y="5123"/>
                  </a:lnTo>
                  <a:lnTo>
                    <a:pt x="4308" y="4127"/>
                  </a:lnTo>
                  <a:lnTo>
                    <a:pt x="4562" y="3349"/>
                  </a:lnTo>
                  <a:lnTo>
                    <a:pt x="4634" y="2806"/>
                  </a:lnTo>
                  <a:lnTo>
                    <a:pt x="4598" y="2263"/>
                  </a:lnTo>
                  <a:lnTo>
                    <a:pt x="4435" y="1720"/>
                  </a:lnTo>
                  <a:lnTo>
                    <a:pt x="4308" y="1448"/>
                  </a:lnTo>
                  <a:lnTo>
                    <a:pt x="4164" y="1177"/>
                  </a:lnTo>
                  <a:lnTo>
                    <a:pt x="3784" y="706"/>
                  </a:lnTo>
                  <a:lnTo>
                    <a:pt x="3331" y="380"/>
                  </a:lnTo>
                  <a:lnTo>
                    <a:pt x="2788" y="163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80"/>
            <p:cNvSpPr/>
            <p:nvPr/>
          </p:nvSpPr>
          <p:spPr>
            <a:xfrm>
              <a:off x="2786280" y="2153408"/>
              <a:ext cx="104102" cy="82818"/>
            </a:xfrm>
            <a:custGeom>
              <a:avLst/>
              <a:gdLst/>
              <a:ahLst/>
              <a:cxnLst/>
              <a:rect l="l" t="t" r="r" b="b"/>
              <a:pathLst>
                <a:path w="3277" h="2607" extrusionOk="0">
                  <a:moveTo>
                    <a:pt x="1213" y="0"/>
                  </a:moveTo>
                  <a:lnTo>
                    <a:pt x="851" y="127"/>
                  </a:lnTo>
                  <a:lnTo>
                    <a:pt x="525" y="398"/>
                  </a:lnTo>
                  <a:lnTo>
                    <a:pt x="254" y="760"/>
                  </a:lnTo>
                  <a:lnTo>
                    <a:pt x="55" y="1158"/>
                  </a:lnTo>
                  <a:lnTo>
                    <a:pt x="1" y="1575"/>
                  </a:lnTo>
                  <a:lnTo>
                    <a:pt x="91" y="1973"/>
                  </a:lnTo>
                  <a:lnTo>
                    <a:pt x="363" y="2299"/>
                  </a:lnTo>
                  <a:lnTo>
                    <a:pt x="598" y="2426"/>
                  </a:lnTo>
                  <a:lnTo>
                    <a:pt x="906" y="2534"/>
                  </a:lnTo>
                  <a:lnTo>
                    <a:pt x="1630" y="2607"/>
                  </a:lnTo>
                  <a:lnTo>
                    <a:pt x="2372" y="2480"/>
                  </a:lnTo>
                  <a:lnTo>
                    <a:pt x="2842" y="2208"/>
                  </a:lnTo>
                  <a:lnTo>
                    <a:pt x="3096" y="1973"/>
                  </a:lnTo>
                  <a:lnTo>
                    <a:pt x="3186" y="1810"/>
                  </a:lnTo>
                  <a:lnTo>
                    <a:pt x="3259" y="1629"/>
                  </a:lnTo>
                  <a:lnTo>
                    <a:pt x="3277" y="1267"/>
                  </a:lnTo>
                  <a:lnTo>
                    <a:pt x="3168" y="959"/>
                  </a:lnTo>
                  <a:lnTo>
                    <a:pt x="2951" y="670"/>
                  </a:lnTo>
                  <a:lnTo>
                    <a:pt x="2498" y="326"/>
                  </a:lnTo>
                  <a:lnTo>
                    <a:pt x="1738" y="36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80"/>
            <p:cNvSpPr/>
            <p:nvPr/>
          </p:nvSpPr>
          <p:spPr>
            <a:xfrm>
              <a:off x="4289327" y="1948127"/>
              <a:ext cx="514665" cy="766486"/>
            </a:xfrm>
            <a:custGeom>
              <a:avLst/>
              <a:gdLst/>
              <a:ahLst/>
              <a:cxnLst/>
              <a:rect l="l" t="t" r="r" b="b"/>
              <a:pathLst>
                <a:path w="16201" h="24128" extrusionOk="0">
                  <a:moveTo>
                    <a:pt x="14065" y="0"/>
                  </a:moveTo>
                  <a:lnTo>
                    <a:pt x="13341" y="163"/>
                  </a:lnTo>
                  <a:lnTo>
                    <a:pt x="12526" y="525"/>
                  </a:lnTo>
                  <a:lnTo>
                    <a:pt x="11621" y="1086"/>
                  </a:lnTo>
                  <a:lnTo>
                    <a:pt x="10644" y="1901"/>
                  </a:lnTo>
                  <a:lnTo>
                    <a:pt x="9612" y="2969"/>
                  </a:lnTo>
                  <a:lnTo>
                    <a:pt x="8526" y="4326"/>
                  </a:lnTo>
                  <a:lnTo>
                    <a:pt x="7422" y="5955"/>
                  </a:lnTo>
                  <a:lnTo>
                    <a:pt x="6861" y="6915"/>
                  </a:lnTo>
                  <a:lnTo>
                    <a:pt x="6173" y="8145"/>
                  </a:lnTo>
                  <a:lnTo>
                    <a:pt x="4870" y="10842"/>
                  </a:lnTo>
                  <a:lnTo>
                    <a:pt x="3639" y="13684"/>
                  </a:lnTo>
                  <a:lnTo>
                    <a:pt x="2553" y="16508"/>
                  </a:lnTo>
                  <a:lnTo>
                    <a:pt x="417" y="22644"/>
                  </a:lnTo>
                  <a:lnTo>
                    <a:pt x="1" y="24037"/>
                  </a:lnTo>
                  <a:lnTo>
                    <a:pt x="290" y="24128"/>
                  </a:lnTo>
                  <a:lnTo>
                    <a:pt x="707" y="22734"/>
                  </a:lnTo>
                  <a:lnTo>
                    <a:pt x="2824" y="16616"/>
                  </a:lnTo>
                  <a:lnTo>
                    <a:pt x="3929" y="13811"/>
                  </a:lnTo>
                  <a:lnTo>
                    <a:pt x="5141" y="10987"/>
                  </a:lnTo>
                  <a:lnTo>
                    <a:pt x="6445" y="8290"/>
                  </a:lnTo>
                  <a:lnTo>
                    <a:pt x="7114" y="7059"/>
                  </a:lnTo>
                  <a:lnTo>
                    <a:pt x="7675" y="6136"/>
                  </a:lnTo>
                  <a:lnTo>
                    <a:pt x="8743" y="4525"/>
                  </a:lnTo>
                  <a:lnTo>
                    <a:pt x="9793" y="3222"/>
                  </a:lnTo>
                  <a:lnTo>
                    <a:pt x="10789" y="2172"/>
                  </a:lnTo>
                  <a:lnTo>
                    <a:pt x="11730" y="1376"/>
                  </a:lnTo>
                  <a:lnTo>
                    <a:pt x="12599" y="815"/>
                  </a:lnTo>
                  <a:lnTo>
                    <a:pt x="13377" y="453"/>
                  </a:lnTo>
                  <a:lnTo>
                    <a:pt x="14065" y="308"/>
                  </a:lnTo>
                  <a:lnTo>
                    <a:pt x="14354" y="308"/>
                  </a:lnTo>
                  <a:lnTo>
                    <a:pt x="14535" y="326"/>
                  </a:lnTo>
                  <a:lnTo>
                    <a:pt x="14879" y="417"/>
                  </a:lnTo>
                  <a:lnTo>
                    <a:pt x="15151" y="579"/>
                  </a:lnTo>
                  <a:lnTo>
                    <a:pt x="15350" y="833"/>
                  </a:lnTo>
                  <a:lnTo>
                    <a:pt x="15440" y="978"/>
                  </a:lnTo>
                  <a:lnTo>
                    <a:pt x="15585" y="1340"/>
                  </a:lnTo>
                  <a:lnTo>
                    <a:pt x="15802" y="2299"/>
                  </a:lnTo>
                  <a:lnTo>
                    <a:pt x="15911" y="3530"/>
                  </a:lnTo>
                  <a:lnTo>
                    <a:pt x="15820" y="5032"/>
                  </a:lnTo>
                  <a:lnTo>
                    <a:pt x="15495" y="6752"/>
                  </a:lnTo>
                  <a:lnTo>
                    <a:pt x="14879" y="8707"/>
                  </a:lnTo>
                  <a:lnTo>
                    <a:pt x="13920" y="10842"/>
                  </a:lnTo>
                  <a:lnTo>
                    <a:pt x="12562" y="13159"/>
                  </a:lnTo>
                  <a:lnTo>
                    <a:pt x="11694" y="14372"/>
                  </a:lnTo>
                  <a:lnTo>
                    <a:pt x="11151" y="15114"/>
                  </a:lnTo>
                  <a:lnTo>
                    <a:pt x="9902" y="16598"/>
                  </a:lnTo>
                  <a:lnTo>
                    <a:pt x="7929" y="18698"/>
                  </a:lnTo>
                  <a:lnTo>
                    <a:pt x="4417" y="21974"/>
                  </a:lnTo>
                  <a:lnTo>
                    <a:pt x="3748" y="22517"/>
                  </a:lnTo>
                  <a:lnTo>
                    <a:pt x="3947" y="22752"/>
                  </a:lnTo>
                  <a:lnTo>
                    <a:pt x="4616" y="22209"/>
                  </a:lnTo>
                  <a:lnTo>
                    <a:pt x="8146" y="18915"/>
                  </a:lnTo>
                  <a:lnTo>
                    <a:pt x="10137" y="16797"/>
                  </a:lnTo>
                  <a:lnTo>
                    <a:pt x="11386" y="15313"/>
                  </a:lnTo>
                  <a:lnTo>
                    <a:pt x="11947" y="14553"/>
                  </a:lnTo>
                  <a:lnTo>
                    <a:pt x="12816" y="13322"/>
                  </a:lnTo>
                  <a:lnTo>
                    <a:pt x="14191" y="10951"/>
                  </a:lnTo>
                  <a:lnTo>
                    <a:pt x="15169" y="8779"/>
                  </a:lnTo>
                  <a:lnTo>
                    <a:pt x="15784" y="6788"/>
                  </a:lnTo>
                  <a:lnTo>
                    <a:pt x="16110" y="5014"/>
                  </a:lnTo>
                  <a:lnTo>
                    <a:pt x="16201" y="3476"/>
                  </a:lnTo>
                  <a:lnTo>
                    <a:pt x="16092" y="2208"/>
                  </a:lnTo>
                  <a:lnTo>
                    <a:pt x="15857" y="1213"/>
                  </a:lnTo>
                  <a:lnTo>
                    <a:pt x="15712" y="851"/>
                  </a:lnTo>
                  <a:lnTo>
                    <a:pt x="15603" y="670"/>
                  </a:lnTo>
                  <a:lnTo>
                    <a:pt x="15350" y="362"/>
                  </a:lnTo>
                  <a:lnTo>
                    <a:pt x="15006" y="145"/>
                  </a:lnTo>
                  <a:lnTo>
                    <a:pt x="14590" y="18"/>
                  </a:lnTo>
                  <a:lnTo>
                    <a:pt x="1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80"/>
            <p:cNvSpPr/>
            <p:nvPr/>
          </p:nvSpPr>
          <p:spPr>
            <a:xfrm>
              <a:off x="4289327" y="2167767"/>
              <a:ext cx="238669" cy="584236"/>
            </a:xfrm>
            <a:custGeom>
              <a:avLst/>
              <a:gdLst/>
              <a:ahLst/>
              <a:cxnLst/>
              <a:rect l="l" t="t" r="r" b="b"/>
              <a:pathLst>
                <a:path w="7513" h="18391" extrusionOk="0">
                  <a:moveTo>
                    <a:pt x="6861" y="1"/>
                  </a:moveTo>
                  <a:lnTo>
                    <a:pt x="6173" y="1231"/>
                  </a:lnTo>
                  <a:lnTo>
                    <a:pt x="4870" y="3928"/>
                  </a:lnTo>
                  <a:lnTo>
                    <a:pt x="3639" y="6770"/>
                  </a:lnTo>
                  <a:lnTo>
                    <a:pt x="2553" y="9594"/>
                  </a:lnTo>
                  <a:lnTo>
                    <a:pt x="417" y="15730"/>
                  </a:lnTo>
                  <a:lnTo>
                    <a:pt x="1" y="17123"/>
                  </a:lnTo>
                  <a:lnTo>
                    <a:pt x="1" y="17178"/>
                  </a:lnTo>
                  <a:lnTo>
                    <a:pt x="55" y="17286"/>
                  </a:lnTo>
                  <a:lnTo>
                    <a:pt x="109" y="17304"/>
                  </a:lnTo>
                  <a:lnTo>
                    <a:pt x="1195" y="17612"/>
                  </a:lnTo>
                  <a:lnTo>
                    <a:pt x="4182" y="18191"/>
                  </a:lnTo>
                  <a:lnTo>
                    <a:pt x="5250" y="18336"/>
                  </a:lnTo>
                  <a:lnTo>
                    <a:pt x="5322" y="18336"/>
                  </a:lnTo>
                  <a:lnTo>
                    <a:pt x="5612" y="18372"/>
                  </a:lnTo>
                  <a:lnTo>
                    <a:pt x="5902" y="18391"/>
                  </a:lnTo>
                  <a:lnTo>
                    <a:pt x="6155" y="18372"/>
                  </a:lnTo>
                  <a:lnTo>
                    <a:pt x="6426" y="18282"/>
                  </a:lnTo>
                  <a:lnTo>
                    <a:pt x="6535" y="18155"/>
                  </a:lnTo>
                  <a:lnTo>
                    <a:pt x="6571" y="18083"/>
                  </a:lnTo>
                  <a:lnTo>
                    <a:pt x="6571" y="17920"/>
                  </a:lnTo>
                  <a:lnTo>
                    <a:pt x="6354" y="17630"/>
                  </a:lnTo>
                  <a:lnTo>
                    <a:pt x="6173" y="17485"/>
                  </a:lnTo>
                  <a:lnTo>
                    <a:pt x="6662" y="17522"/>
                  </a:lnTo>
                  <a:lnTo>
                    <a:pt x="7169" y="17449"/>
                  </a:lnTo>
                  <a:lnTo>
                    <a:pt x="7350" y="17304"/>
                  </a:lnTo>
                  <a:lnTo>
                    <a:pt x="7386" y="17178"/>
                  </a:lnTo>
                  <a:lnTo>
                    <a:pt x="7404" y="17069"/>
                  </a:lnTo>
                  <a:lnTo>
                    <a:pt x="7295" y="16852"/>
                  </a:lnTo>
                  <a:lnTo>
                    <a:pt x="6843" y="16508"/>
                  </a:lnTo>
                  <a:lnTo>
                    <a:pt x="6282" y="16273"/>
                  </a:lnTo>
                  <a:lnTo>
                    <a:pt x="6626" y="16255"/>
                  </a:lnTo>
                  <a:lnTo>
                    <a:pt x="7114" y="16128"/>
                  </a:lnTo>
                  <a:lnTo>
                    <a:pt x="7368" y="15965"/>
                  </a:lnTo>
                  <a:lnTo>
                    <a:pt x="7476" y="15856"/>
                  </a:lnTo>
                  <a:lnTo>
                    <a:pt x="7512" y="15748"/>
                  </a:lnTo>
                  <a:lnTo>
                    <a:pt x="7458" y="15657"/>
                  </a:lnTo>
                  <a:lnTo>
                    <a:pt x="7331" y="15549"/>
                  </a:lnTo>
                  <a:lnTo>
                    <a:pt x="6988" y="15404"/>
                  </a:lnTo>
                  <a:lnTo>
                    <a:pt x="6372" y="15350"/>
                  </a:lnTo>
                  <a:lnTo>
                    <a:pt x="5902" y="15350"/>
                  </a:lnTo>
                  <a:lnTo>
                    <a:pt x="5811" y="15368"/>
                  </a:lnTo>
                  <a:lnTo>
                    <a:pt x="5232" y="15368"/>
                  </a:lnTo>
                  <a:lnTo>
                    <a:pt x="4182" y="15513"/>
                  </a:lnTo>
                  <a:lnTo>
                    <a:pt x="3820" y="15585"/>
                  </a:lnTo>
                  <a:lnTo>
                    <a:pt x="3874" y="15875"/>
                  </a:lnTo>
                  <a:lnTo>
                    <a:pt x="4236" y="15802"/>
                  </a:lnTo>
                  <a:lnTo>
                    <a:pt x="5250" y="15675"/>
                  </a:lnTo>
                  <a:lnTo>
                    <a:pt x="5811" y="15657"/>
                  </a:lnTo>
                  <a:lnTo>
                    <a:pt x="6282" y="15657"/>
                  </a:lnTo>
                  <a:lnTo>
                    <a:pt x="6879" y="15694"/>
                  </a:lnTo>
                  <a:lnTo>
                    <a:pt x="7132" y="15784"/>
                  </a:lnTo>
                  <a:lnTo>
                    <a:pt x="6933" y="15875"/>
                  </a:lnTo>
                  <a:lnTo>
                    <a:pt x="6408" y="15965"/>
                  </a:lnTo>
                  <a:lnTo>
                    <a:pt x="6137" y="15983"/>
                  </a:lnTo>
                  <a:lnTo>
                    <a:pt x="5829" y="16001"/>
                  </a:lnTo>
                  <a:lnTo>
                    <a:pt x="5558" y="16056"/>
                  </a:lnTo>
                  <a:lnTo>
                    <a:pt x="5467" y="16092"/>
                  </a:lnTo>
                  <a:lnTo>
                    <a:pt x="5449" y="16182"/>
                  </a:lnTo>
                  <a:lnTo>
                    <a:pt x="5467" y="16291"/>
                  </a:lnTo>
                  <a:lnTo>
                    <a:pt x="5558" y="16345"/>
                  </a:lnTo>
                  <a:lnTo>
                    <a:pt x="5612" y="16363"/>
                  </a:lnTo>
                  <a:lnTo>
                    <a:pt x="6137" y="16544"/>
                  </a:lnTo>
                  <a:lnTo>
                    <a:pt x="6770" y="16816"/>
                  </a:lnTo>
                  <a:lnTo>
                    <a:pt x="7096" y="17087"/>
                  </a:lnTo>
                  <a:lnTo>
                    <a:pt x="7096" y="17123"/>
                  </a:lnTo>
                  <a:lnTo>
                    <a:pt x="7078" y="17160"/>
                  </a:lnTo>
                  <a:lnTo>
                    <a:pt x="6517" y="17232"/>
                  </a:lnTo>
                  <a:lnTo>
                    <a:pt x="5612" y="17123"/>
                  </a:lnTo>
                  <a:lnTo>
                    <a:pt x="5503" y="17105"/>
                  </a:lnTo>
                  <a:lnTo>
                    <a:pt x="5395" y="17105"/>
                  </a:lnTo>
                  <a:lnTo>
                    <a:pt x="5340" y="17196"/>
                  </a:lnTo>
                  <a:lnTo>
                    <a:pt x="5322" y="17304"/>
                  </a:lnTo>
                  <a:lnTo>
                    <a:pt x="5395" y="17377"/>
                  </a:lnTo>
                  <a:lnTo>
                    <a:pt x="5467" y="17413"/>
                  </a:lnTo>
                  <a:lnTo>
                    <a:pt x="5558" y="17467"/>
                  </a:lnTo>
                  <a:lnTo>
                    <a:pt x="5974" y="17721"/>
                  </a:lnTo>
                  <a:lnTo>
                    <a:pt x="6264" y="17974"/>
                  </a:lnTo>
                  <a:lnTo>
                    <a:pt x="6264" y="18010"/>
                  </a:lnTo>
                  <a:lnTo>
                    <a:pt x="6245" y="18047"/>
                  </a:lnTo>
                  <a:lnTo>
                    <a:pt x="5865" y="18083"/>
                  </a:lnTo>
                  <a:lnTo>
                    <a:pt x="5358" y="18047"/>
                  </a:lnTo>
                  <a:lnTo>
                    <a:pt x="5286" y="18029"/>
                  </a:lnTo>
                  <a:lnTo>
                    <a:pt x="4218" y="17884"/>
                  </a:lnTo>
                  <a:lnTo>
                    <a:pt x="1376" y="17341"/>
                  </a:lnTo>
                  <a:lnTo>
                    <a:pt x="345" y="17069"/>
                  </a:lnTo>
                  <a:lnTo>
                    <a:pt x="562" y="16327"/>
                  </a:lnTo>
                  <a:lnTo>
                    <a:pt x="1720" y="12779"/>
                  </a:lnTo>
                  <a:lnTo>
                    <a:pt x="3548" y="7784"/>
                  </a:lnTo>
                  <a:lnTo>
                    <a:pt x="5250" y="3802"/>
                  </a:lnTo>
                  <a:lnTo>
                    <a:pt x="6481" y="1286"/>
                  </a:lnTo>
                  <a:lnTo>
                    <a:pt x="7114" y="145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80"/>
            <p:cNvSpPr/>
            <p:nvPr/>
          </p:nvSpPr>
          <p:spPr>
            <a:xfrm>
              <a:off x="2917384" y="2167767"/>
              <a:ext cx="238669" cy="584236"/>
            </a:xfrm>
            <a:custGeom>
              <a:avLst/>
              <a:gdLst/>
              <a:ahLst/>
              <a:cxnLst/>
              <a:rect l="l" t="t" r="r" b="b"/>
              <a:pathLst>
                <a:path w="7513" h="18391" extrusionOk="0">
                  <a:moveTo>
                    <a:pt x="652" y="1"/>
                  </a:moveTo>
                  <a:lnTo>
                    <a:pt x="380" y="145"/>
                  </a:lnTo>
                  <a:lnTo>
                    <a:pt x="1032" y="1286"/>
                  </a:lnTo>
                  <a:lnTo>
                    <a:pt x="2263" y="3802"/>
                  </a:lnTo>
                  <a:lnTo>
                    <a:pt x="3946" y="7784"/>
                  </a:lnTo>
                  <a:lnTo>
                    <a:pt x="5774" y="12779"/>
                  </a:lnTo>
                  <a:lnTo>
                    <a:pt x="6933" y="16327"/>
                  </a:lnTo>
                  <a:lnTo>
                    <a:pt x="7168" y="17069"/>
                  </a:lnTo>
                  <a:lnTo>
                    <a:pt x="6118" y="17341"/>
                  </a:lnTo>
                  <a:lnTo>
                    <a:pt x="3295" y="17884"/>
                  </a:lnTo>
                  <a:lnTo>
                    <a:pt x="2227" y="18029"/>
                  </a:lnTo>
                  <a:lnTo>
                    <a:pt x="2154" y="18047"/>
                  </a:lnTo>
                  <a:lnTo>
                    <a:pt x="1648" y="18083"/>
                  </a:lnTo>
                  <a:lnTo>
                    <a:pt x="1267" y="18047"/>
                  </a:lnTo>
                  <a:lnTo>
                    <a:pt x="1231" y="18029"/>
                  </a:lnTo>
                  <a:lnTo>
                    <a:pt x="1249" y="17974"/>
                  </a:lnTo>
                  <a:lnTo>
                    <a:pt x="1521" y="17721"/>
                  </a:lnTo>
                  <a:lnTo>
                    <a:pt x="1955" y="17467"/>
                  </a:lnTo>
                  <a:lnTo>
                    <a:pt x="2046" y="17413"/>
                  </a:lnTo>
                  <a:lnTo>
                    <a:pt x="2118" y="17377"/>
                  </a:lnTo>
                  <a:lnTo>
                    <a:pt x="2191" y="17304"/>
                  </a:lnTo>
                  <a:lnTo>
                    <a:pt x="2172" y="17196"/>
                  </a:lnTo>
                  <a:lnTo>
                    <a:pt x="2118" y="17105"/>
                  </a:lnTo>
                  <a:lnTo>
                    <a:pt x="2010" y="17105"/>
                  </a:lnTo>
                  <a:lnTo>
                    <a:pt x="1883" y="17123"/>
                  </a:lnTo>
                  <a:lnTo>
                    <a:pt x="996" y="17232"/>
                  </a:lnTo>
                  <a:lnTo>
                    <a:pt x="435" y="17142"/>
                  </a:lnTo>
                  <a:lnTo>
                    <a:pt x="417" y="17123"/>
                  </a:lnTo>
                  <a:lnTo>
                    <a:pt x="417" y="17087"/>
                  </a:lnTo>
                  <a:lnTo>
                    <a:pt x="743" y="16816"/>
                  </a:lnTo>
                  <a:lnTo>
                    <a:pt x="1376" y="16544"/>
                  </a:lnTo>
                  <a:lnTo>
                    <a:pt x="1901" y="16363"/>
                  </a:lnTo>
                  <a:lnTo>
                    <a:pt x="1955" y="16345"/>
                  </a:lnTo>
                  <a:lnTo>
                    <a:pt x="2046" y="16291"/>
                  </a:lnTo>
                  <a:lnTo>
                    <a:pt x="2064" y="16182"/>
                  </a:lnTo>
                  <a:lnTo>
                    <a:pt x="2028" y="16092"/>
                  </a:lnTo>
                  <a:lnTo>
                    <a:pt x="1955" y="16056"/>
                  </a:lnTo>
                  <a:lnTo>
                    <a:pt x="1684" y="16001"/>
                  </a:lnTo>
                  <a:lnTo>
                    <a:pt x="1358" y="15983"/>
                  </a:lnTo>
                  <a:lnTo>
                    <a:pt x="1086" y="15965"/>
                  </a:lnTo>
                  <a:lnTo>
                    <a:pt x="580" y="15875"/>
                  </a:lnTo>
                  <a:lnTo>
                    <a:pt x="380" y="15784"/>
                  </a:lnTo>
                  <a:lnTo>
                    <a:pt x="616" y="15694"/>
                  </a:lnTo>
                  <a:lnTo>
                    <a:pt x="1231" y="15657"/>
                  </a:lnTo>
                  <a:lnTo>
                    <a:pt x="1702" y="15657"/>
                  </a:lnTo>
                  <a:lnTo>
                    <a:pt x="2263" y="15675"/>
                  </a:lnTo>
                  <a:lnTo>
                    <a:pt x="3277" y="15802"/>
                  </a:lnTo>
                  <a:lnTo>
                    <a:pt x="3639" y="15875"/>
                  </a:lnTo>
                  <a:lnTo>
                    <a:pt x="3693" y="15585"/>
                  </a:lnTo>
                  <a:lnTo>
                    <a:pt x="3331" y="15513"/>
                  </a:lnTo>
                  <a:lnTo>
                    <a:pt x="2281" y="15368"/>
                  </a:lnTo>
                  <a:lnTo>
                    <a:pt x="1702" y="15368"/>
                  </a:lnTo>
                  <a:lnTo>
                    <a:pt x="1611" y="15350"/>
                  </a:lnTo>
                  <a:lnTo>
                    <a:pt x="1141" y="15350"/>
                  </a:lnTo>
                  <a:lnTo>
                    <a:pt x="525" y="15404"/>
                  </a:lnTo>
                  <a:lnTo>
                    <a:pt x="181" y="15549"/>
                  </a:lnTo>
                  <a:lnTo>
                    <a:pt x="37" y="15657"/>
                  </a:lnTo>
                  <a:lnTo>
                    <a:pt x="0" y="15748"/>
                  </a:lnTo>
                  <a:lnTo>
                    <a:pt x="37" y="15856"/>
                  </a:lnTo>
                  <a:lnTo>
                    <a:pt x="127" y="15965"/>
                  </a:lnTo>
                  <a:lnTo>
                    <a:pt x="399" y="16128"/>
                  </a:lnTo>
                  <a:lnTo>
                    <a:pt x="887" y="16255"/>
                  </a:lnTo>
                  <a:lnTo>
                    <a:pt x="1231" y="16273"/>
                  </a:lnTo>
                  <a:lnTo>
                    <a:pt x="652" y="16508"/>
                  </a:lnTo>
                  <a:lnTo>
                    <a:pt x="218" y="16852"/>
                  </a:lnTo>
                  <a:lnTo>
                    <a:pt x="109" y="17069"/>
                  </a:lnTo>
                  <a:lnTo>
                    <a:pt x="127" y="17178"/>
                  </a:lnTo>
                  <a:lnTo>
                    <a:pt x="163" y="17286"/>
                  </a:lnTo>
                  <a:lnTo>
                    <a:pt x="344" y="17449"/>
                  </a:lnTo>
                  <a:lnTo>
                    <a:pt x="851" y="17522"/>
                  </a:lnTo>
                  <a:lnTo>
                    <a:pt x="1340" y="17485"/>
                  </a:lnTo>
                  <a:lnTo>
                    <a:pt x="1340" y="17485"/>
                  </a:lnTo>
                  <a:lnTo>
                    <a:pt x="1159" y="17630"/>
                  </a:lnTo>
                  <a:lnTo>
                    <a:pt x="942" y="17920"/>
                  </a:lnTo>
                  <a:lnTo>
                    <a:pt x="942" y="18083"/>
                  </a:lnTo>
                  <a:lnTo>
                    <a:pt x="960" y="18155"/>
                  </a:lnTo>
                  <a:lnTo>
                    <a:pt x="1086" y="18282"/>
                  </a:lnTo>
                  <a:lnTo>
                    <a:pt x="1358" y="18372"/>
                  </a:lnTo>
                  <a:lnTo>
                    <a:pt x="1611" y="18391"/>
                  </a:lnTo>
                  <a:lnTo>
                    <a:pt x="1883" y="18372"/>
                  </a:lnTo>
                  <a:lnTo>
                    <a:pt x="2191" y="18336"/>
                  </a:lnTo>
                  <a:lnTo>
                    <a:pt x="2263" y="18336"/>
                  </a:lnTo>
                  <a:lnTo>
                    <a:pt x="3331" y="18191"/>
                  </a:lnTo>
                  <a:lnTo>
                    <a:pt x="6317" y="17612"/>
                  </a:lnTo>
                  <a:lnTo>
                    <a:pt x="7403" y="17304"/>
                  </a:lnTo>
                  <a:lnTo>
                    <a:pt x="7458" y="17286"/>
                  </a:lnTo>
                  <a:lnTo>
                    <a:pt x="7512" y="17178"/>
                  </a:lnTo>
                  <a:lnTo>
                    <a:pt x="7494" y="17123"/>
                  </a:lnTo>
                  <a:lnTo>
                    <a:pt x="7078" y="15730"/>
                  </a:lnTo>
                  <a:lnTo>
                    <a:pt x="4960" y="9594"/>
                  </a:lnTo>
                  <a:lnTo>
                    <a:pt x="3856" y="6770"/>
                  </a:lnTo>
                  <a:lnTo>
                    <a:pt x="2643" y="3928"/>
                  </a:lnTo>
                  <a:lnTo>
                    <a:pt x="1340" y="1231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80"/>
            <p:cNvSpPr/>
            <p:nvPr/>
          </p:nvSpPr>
          <p:spPr>
            <a:xfrm>
              <a:off x="2641388" y="1948127"/>
              <a:ext cx="514062" cy="766486"/>
            </a:xfrm>
            <a:custGeom>
              <a:avLst/>
              <a:gdLst/>
              <a:ahLst/>
              <a:cxnLst/>
              <a:rect l="l" t="t" r="r" b="b"/>
              <a:pathLst>
                <a:path w="16182" h="24128" extrusionOk="0">
                  <a:moveTo>
                    <a:pt x="1828" y="0"/>
                  </a:moveTo>
                  <a:lnTo>
                    <a:pt x="1593" y="18"/>
                  </a:lnTo>
                  <a:lnTo>
                    <a:pt x="1195" y="145"/>
                  </a:lnTo>
                  <a:lnTo>
                    <a:pt x="851" y="362"/>
                  </a:lnTo>
                  <a:lnTo>
                    <a:pt x="598" y="670"/>
                  </a:lnTo>
                  <a:lnTo>
                    <a:pt x="489" y="851"/>
                  </a:lnTo>
                  <a:lnTo>
                    <a:pt x="344" y="1213"/>
                  </a:lnTo>
                  <a:lnTo>
                    <a:pt x="109" y="2208"/>
                  </a:lnTo>
                  <a:lnTo>
                    <a:pt x="0" y="3476"/>
                  </a:lnTo>
                  <a:lnTo>
                    <a:pt x="73" y="5014"/>
                  </a:lnTo>
                  <a:lnTo>
                    <a:pt x="398" y="6788"/>
                  </a:lnTo>
                  <a:lnTo>
                    <a:pt x="1032" y="8779"/>
                  </a:lnTo>
                  <a:lnTo>
                    <a:pt x="1991" y="10951"/>
                  </a:lnTo>
                  <a:lnTo>
                    <a:pt x="3385" y="13322"/>
                  </a:lnTo>
                  <a:lnTo>
                    <a:pt x="4254" y="14553"/>
                  </a:lnTo>
                  <a:lnTo>
                    <a:pt x="4815" y="15313"/>
                  </a:lnTo>
                  <a:lnTo>
                    <a:pt x="6064" y="16797"/>
                  </a:lnTo>
                  <a:lnTo>
                    <a:pt x="8055" y="18915"/>
                  </a:lnTo>
                  <a:lnTo>
                    <a:pt x="11584" y="22209"/>
                  </a:lnTo>
                  <a:lnTo>
                    <a:pt x="12254" y="22752"/>
                  </a:lnTo>
                  <a:lnTo>
                    <a:pt x="12435" y="22517"/>
                  </a:lnTo>
                  <a:lnTo>
                    <a:pt x="11784" y="21974"/>
                  </a:lnTo>
                  <a:lnTo>
                    <a:pt x="8272" y="18698"/>
                  </a:lnTo>
                  <a:lnTo>
                    <a:pt x="6299" y="16598"/>
                  </a:lnTo>
                  <a:lnTo>
                    <a:pt x="5050" y="15114"/>
                  </a:lnTo>
                  <a:lnTo>
                    <a:pt x="4489" y="14372"/>
                  </a:lnTo>
                  <a:lnTo>
                    <a:pt x="3638" y="13159"/>
                  </a:lnTo>
                  <a:lnTo>
                    <a:pt x="2281" y="10842"/>
                  </a:lnTo>
                  <a:lnTo>
                    <a:pt x="1322" y="8707"/>
                  </a:lnTo>
                  <a:lnTo>
                    <a:pt x="706" y="6752"/>
                  </a:lnTo>
                  <a:lnTo>
                    <a:pt x="380" y="5032"/>
                  </a:lnTo>
                  <a:lnTo>
                    <a:pt x="290" y="3530"/>
                  </a:lnTo>
                  <a:lnTo>
                    <a:pt x="380" y="2299"/>
                  </a:lnTo>
                  <a:lnTo>
                    <a:pt x="616" y="1340"/>
                  </a:lnTo>
                  <a:lnTo>
                    <a:pt x="760" y="978"/>
                  </a:lnTo>
                  <a:lnTo>
                    <a:pt x="851" y="833"/>
                  </a:lnTo>
                  <a:lnTo>
                    <a:pt x="1050" y="579"/>
                  </a:lnTo>
                  <a:lnTo>
                    <a:pt x="1322" y="417"/>
                  </a:lnTo>
                  <a:lnTo>
                    <a:pt x="1647" y="326"/>
                  </a:lnTo>
                  <a:lnTo>
                    <a:pt x="1846" y="308"/>
                  </a:lnTo>
                  <a:lnTo>
                    <a:pt x="2136" y="308"/>
                  </a:lnTo>
                  <a:lnTo>
                    <a:pt x="2824" y="453"/>
                  </a:lnTo>
                  <a:lnTo>
                    <a:pt x="3602" y="815"/>
                  </a:lnTo>
                  <a:lnTo>
                    <a:pt x="4471" y="1376"/>
                  </a:lnTo>
                  <a:lnTo>
                    <a:pt x="5394" y="2172"/>
                  </a:lnTo>
                  <a:lnTo>
                    <a:pt x="6408" y="3222"/>
                  </a:lnTo>
                  <a:lnTo>
                    <a:pt x="7458" y="4525"/>
                  </a:lnTo>
                  <a:lnTo>
                    <a:pt x="8525" y="6136"/>
                  </a:lnTo>
                  <a:lnTo>
                    <a:pt x="9068" y="7059"/>
                  </a:lnTo>
                  <a:lnTo>
                    <a:pt x="9756" y="8290"/>
                  </a:lnTo>
                  <a:lnTo>
                    <a:pt x="11060" y="10987"/>
                  </a:lnTo>
                  <a:lnTo>
                    <a:pt x="12272" y="13811"/>
                  </a:lnTo>
                  <a:lnTo>
                    <a:pt x="13358" y="16616"/>
                  </a:lnTo>
                  <a:lnTo>
                    <a:pt x="15494" y="22734"/>
                  </a:lnTo>
                  <a:lnTo>
                    <a:pt x="15892" y="24128"/>
                  </a:lnTo>
                  <a:lnTo>
                    <a:pt x="16182" y="24037"/>
                  </a:lnTo>
                  <a:lnTo>
                    <a:pt x="15766" y="22644"/>
                  </a:lnTo>
                  <a:lnTo>
                    <a:pt x="13648" y="16508"/>
                  </a:lnTo>
                  <a:lnTo>
                    <a:pt x="12544" y="13684"/>
                  </a:lnTo>
                  <a:lnTo>
                    <a:pt x="11331" y="10842"/>
                  </a:lnTo>
                  <a:lnTo>
                    <a:pt x="10028" y="8145"/>
                  </a:lnTo>
                  <a:lnTo>
                    <a:pt x="9340" y="6915"/>
                  </a:lnTo>
                  <a:lnTo>
                    <a:pt x="8779" y="5955"/>
                  </a:lnTo>
                  <a:lnTo>
                    <a:pt x="7675" y="4326"/>
                  </a:lnTo>
                  <a:lnTo>
                    <a:pt x="6589" y="2969"/>
                  </a:lnTo>
                  <a:lnTo>
                    <a:pt x="5557" y="1901"/>
                  </a:lnTo>
                  <a:lnTo>
                    <a:pt x="4580" y="1086"/>
                  </a:lnTo>
                  <a:lnTo>
                    <a:pt x="3675" y="525"/>
                  </a:lnTo>
                  <a:lnTo>
                    <a:pt x="2860" y="163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80"/>
            <p:cNvSpPr/>
            <p:nvPr/>
          </p:nvSpPr>
          <p:spPr>
            <a:xfrm>
              <a:off x="3130131" y="2173517"/>
              <a:ext cx="618736" cy="803877"/>
            </a:xfrm>
            <a:custGeom>
              <a:avLst/>
              <a:gdLst/>
              <a:ahLst/>
              <a:cxnLst/>
              <a:rect l="l" t="t" r="r" b="b"/>
              <a:pathLst>
                <a:path w="19477" h="25305" extrusionOk="0">
                  <a:moveTo>
                    <a:pt x="5702" y="1"/>
                  </a:moveTo>
                  <a:lnTo>
                    <a:pt x="1" y="10716"/>
                  </a:lnTo>
                  <a:lnTo>
                    <a:pt x="272" y="11277"/>
                  </a:lnTo>
                  <a:lnTo>
                    <a:pt x="887" y="12363"/>
                  </a:lnTo>
                  <a:lnTo>
                    <a:pt x="1973" y="13956"/>
                  </a:lnTo>
                  <a:lnTo>
                    <a:pt x="3675" y="15947"/>
                  </a:lnTo>
                  <a:lnTo>
                    <a:pt x="5594" y="17793"/>
                  </a:lnTo>
                  <a:lnTo>
                    <a:pt x="7621" y="19477"/>
                  </a:lnTo>
                  <a:lnTo>
                    <a:pt x="9720" y="20943"/>
                  </a:lnTo>
                  <a:lnTo>
                    <a:pt x="11784" y="22173"/>
                  </a:lnTo>
                  <a:lnTo>
                    <a:pt x="13721" y="23151"/>
                  </a:lnTo>
                  <a:lnTo>
                    <a:pt x="14626" y="23513"/>
                  </a:lnTo>
                  <a:lnTo>
                    <a:pt x="14843" y="23803"/>
                  </a:lnTo>
                  <a:lnTo>
                    <a:pt x="15422" y="24382"/>
                  </a:lnTo>
                  <a:lnTo>
                    <a:pt x="16128" y="24889"/>
                  </a:lnTo>
                  <a:lnTo>
                    <a:pt x="16852" y="25214"/>
                  </a:lnTo>
                  <a:lnTo>
                    <a:pt x="17214" y="25287"/>
                  </a:lnTo>
                  <a:lnTo>
                    <a:pt x="17413" y="25305"/>
                  </a:lnTo>
                  <a:lnTo>
                    <a:pt x="17666" y="25232"/>
                  </a:lnTo>
                  <a:lnTo>
                    <a:pt x="17793" y="25088"/>
                  </a:lnTo>
                  <a:lnTo>
                    <a:pt x="17775" y="24870"/>
                  </a:lnTo>
                  <a:lnTo>
                    <a:pt x="17594" y="24490"/>
                  </a:lnTo>
                  <a:lnTo>
                    <a:pt x="17214" y="24002"/>
                  </a:lnTo>
                  <a:lnTo>
                    <a:pt x="17051" y="23857"/>
                  </a:lnTo>
                  <a:lnTo>
                    <a:pt x="17051" y="23857"/>
                  </a:lnTo>
                  <a:lnTo>
                    <a:pt x="17449" y="24002"/>
                  </a:lnTo>
                  <a:lnTo>
                    <a:pt x="18481" y="24291"/>
                  </a:lnTo>
                  <a:lnTo>
                    <a:pt x="18915" y="24327"/>
                  </a:lnTo>
                  <a:lnTo>
                    <a:pt x="19096" y="24273"/>
                  </a:lnTo>
                  <a:lnTo>
                    <a:pt x="19151" y="24201"/>
                  </a:lnTo>
                  <a:lnTo>
                    <a:pt x="19169" y="24128"/>
                  </a:lnTo>
                  <a:lnTo>
                    <a:pt x="19114" y="23947"/>
                  </a:lnTo>
                  <a:lnTo>
                    <a:pt x="18843" y="23676"/>
                  </a:lnTo>
                  <a:lnTo>
                    <a:pt x="17974" y="23133"/>
                  </a:lnTo>
                  <a:lnTo>
                    <a:pt x="17612" y="22970"/>
                  </a:lnTo>
                  <a:lnTo>
                    <a:pt x="18083" y="22988"/>
                  </a:lnTo>
                  <a:lnTo>
                    <a:pt x="18807" y="23024"/>
                  </a:lnTo>
                  <a:lnTo>
                    <a:pt x="19277" y="22934"/>
                  </a:lnTo>
                  <a:lnTo>
                    <a:pt x="19476" y="22807"/>
                  </a:lnTo>
                  <a:lnTo>
                    <a:pt x="19332" y="22680"/>
                  </a:lnTo>
                  <a:lnTo>
                    <a:pt x="18952" y="22481"/>
                  </a:lnTo>
                  <a:lnTo>
                    <a:pt x="18282" y="22336"/>
                  </a:lnTo>
                  <a:lnTo>
                    <a:pt x="17902" y="22282"/>
                  </a:lnTo>
                  <a:lnTo>
                    <a:pt x="16888" y="22173"/>
                  </a:lnTo>
                  <a:lnTo>
                    <a:pt x="15856" y="22173"/>
                  </a:lnTo>
                  <a:lnTo>
                    <a:pt x="15331" y="21685"/>
                  </a:lnTo>
                  <a:lnTo>
                    <a:pt x="14336" y="20671"/>
                  </a:lnTo>
                  <a:lnTo>
                    <a:pt x="12978" y="19042"/>
                  </a:lnTo>
                  <a:lnTo>
                    <a:pt x="11404" y="16689"/>
                  </a:lnTo>
                  <a:lnTo>
                    <a:pt x="10046" y="14209"/>
                  </a:lnTo>
                  <a:lnTo>
                    <a:pt x="9431" y="12942"/>
                  </a:lnTo>
                  <a:lnTo>
                    <a:pt x="8761" y="11422"/>
                  </a:lnTo>
                  <a:lnTo>
                    <a:pt x="7530" y="8254"/>
                  </a:lnTo>
                  <a:lnTo>
                    <a:pt x="6535" y="4996"/>
                  </a:lnTo>
                  <a:lnTo>
                    <a:pt x="6010" y="2498"/>
                  </a:lnTo>
                  <a:lnTo>
                    <a:pt x="5775" y="833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80"/>
            <p:cNvSpPr/>
            <p:nvPr/>
          </p:nvSpPr>
          <p:spPr>
            <a:xfrm>
              <a:off x="3124953" y="2168911"/>
              <a:ext cx="628520" cy="813089"/>
            </a:xfrm>
            <a:custGeom>
              <a:avLst/>
              <a:gdLst/>
              <a:ahLst/>
              <a:cxnLst/>
              <a:rect l="l" t="t" r="r" b="b"/>
              <a:pathLst>
                <a:path w="19785" h="25595" extrusionOk="0">
                  <a:moveTo>
                    <a:pt x="5865" y="1"/>
                  </a:moveTo>
                  <a:lnTo>
                    <a:pt x="5793" y="19"/>
                  </a:lnTo>
                  <a:lnTo>
                    <a:pt x="5720" y="109"/>
                  </a:lnTo>
                  <a:lnTo>
                    <a:pt x="5720" y="164"/>
                  </a:lnTo>
                  <a:lnTo>
                    <a:pt x="5847" y="1594"/>
                  </a:lnTo>
                  <a:lnTo>
                    <a:pt x="6408" y="4598"/>
                  </a:lnTo>
                  <a:lnTo>
                    <a:pt x="7331" y="7802"/>
                  </a:lnTo>
                  <a:lnTo>
                    <a:pt x="8634" y="11277"/>
                  </a:lnTo>
                  <a:lnTo>
                    <a:pt x="9467" y="13160"/>
                  </a:lnTo>
                  <a:lnTo>
                    <a:pt x="10173" y="14662"/>
                  </a:lnTo>
                  <a:lnTo>
                    <a:pt x="11675" y="17323"/>
                  </a:lnTo>
                  <a:lnTo>
                    <a:pt x="13286" y="19622"/>
                  </a:lnTo>
                  <a:lnTo>
                    <a:pt x="15006" y="21576"/>
                  </a:lnTo>
                  <a:lnTo>
                    <a:pt x="15929" y="22427"/>
                  </a:lnTo>
                  <a:lnTo>
                    <a:pt x="15965" y="22463"/>
                  </a:lnTo>
                  <a:lnTo>
                    <a:pt x="17051" y="22463"/>
                  </a:lnTo>
                  <a:lnTo>
                    <a:pt x="18047" y="22572"/>
                  </a:lnTo>
                  <a:lnTo>
                    <a:pt x="18137" y="22590"/>
                  </a:lnTo>
                  <a:lnTo>
                    <a:pt x="18264" y="22608"/>
                  </a:lnTo>
                  <a:lnTo>
                    <a:pt x="18553" y="22644"/>
                  </a:lnTo>
                  <a:lnTo>
                    <a:pt x="19151" y="22789"/>
                  </a:lnTo>
                  <a:lnTo>
                    <a:pt x="19386" y="22934"/>
                  </a:lnTo>
                  <a:lnTo>
                    <a:pt x="19133" y="23006"/>
                  </a:lnTo>
                  <a:lnTo>
                    <a:pt x="18572" y="23024"/>
                  </a:lnTo>
                  <a:lnTo>
                    <a:pt x="18282" y="22988"/>
                  </a:lnTo>
                  <a:lnTo>
                    <a:pt x="18029" y="22970"/>
                  </a:lnTo>
                  <a:lnTo>
                    <a:pt x="17775" y="22970"/>
                  </a:lnTo>
                  <a:lnTo>
                    <a:pt x="17685" y="22988"/>
                  </a:lnTo>
                  <a:lnTo>
                    <a:pt x="17630" y="23079"/>
                  </a:lnTo>
                  <a:lnTo>
                    <a:pt x="17630" y="23187"/>
                  </a:lnTo>
                  <a:lnTo>
                    <a:pt x="17721" y="23260"/>
                  </a:lnTo>
                  <a:lnTo>
                    <a:pt x="18210" y="23495"/>
                  </a:lnTo>
                  <a:lnTo>
                    <a:pt x="18843" y="23893"/>
                  </a:lnTo>
                  <a:lnTo>
                    <a:pt x="19115" y="24129"/>
                  </a:lnTo>
                  <a:lnTo>
                    <a:pt x="19169" y="24237"/>
                  </a:lnTo>
                  <a:lnTo>
                    <a:pt x="19169" y="24273"/>
                  </a:lnTo>
                  <a:lnTo>
                    <a:pt x="19169" y="24291"/>
                  </a:lnTo>
                  <a:lnTo>
                    <a:pt x="19151" y="24328"/>
                  </a:lnTo>
                  <a:lnTo>
                    <a:pt x="18445" y="24255"/>
                  </a:lnTo>
                  <a:lnTo>
                    <a:pt x="17431" y="23911"/>
                  </a:lnTo>
                  <a:lnTo>
                    <a:pt x="17341" y="23875"/>
                  </a:lnTo>
                  <a:lnTo>
                    <a:pt x="17268" y="23857"/>
                  </a:lnTo>
                  <a:lnTo>
                    <a:pt x="17160" y="23839"/>
                  </a:lnTo>
                  <a:lnTo>
                    <a:pt x="17087" y="23929"/>
                  </a:lnTo>
                  <a:lnTo>
                    <a:pt x="17051" y="24020"/>
                  </a:lnTo>
                  <a:lnTo>
                    <a:pt x="17124" y="24110"/>
                  </a:lnTo>
                  <a:lnTo>
                    <a:pt x="17377" y="24346"/>
                  </a:lnTo>
                  <a:lnTo>
                    <a:pt x="17703" y="24834"/>
                  </a:lnTo>
                  <a:lnTo>
                    <a:pt x="17811" y="25124"/>
                  </a:lnTo>
                  <a:lnTo>
                    <a:pt x="17793" y="25215"/>
                  </a:lnTo>
                  <a:lnTo>
                    <a:pt x="17757" y="25269"/>
                  </a:lnTo>
                  <a:lnTo>
                    <a:pt x="17540" y="25305"/>
                  </a:lnTo>
                  <a:lnTo>
                    <a:pt x="17395" y="25287"/>
                  </a:lnTo>
                  <a:lnTo>
                    <a:pt x="17051" y="25215"/>
                  </a:lnTo>
                  <a:lnTo>
                    <a:pt x="16363" y="24907"/>
                  </a:lnTo>
                  <a:lnTo>
                    <a:pt x="15694" y="24418"/>
                  </a:lnTo>
                  <a:lnTo>
                    <a:pt x="15132" y="23857"/>
                  </a:lnTo>
                  <a:lnTo>
                    <a:pt x="14897" y="23586"/>
                  </a:lnTo>
                  <a:lnTo>
                    <a:pt x="14879" y="23549"/>
                  </a:lnTo>
                  <a:lnTo>
                    <a:pt x="14843" y="23531"/>
                  </a:lnTo>
                  <a:lnTo>
                    <a:pt x="13865" y="23133"/>
                  </a:lnTo>
                  <a:lnTo>
                    <a:pt x="11838" y="22101"/>
                  </a:lnTo>
                  <a:lnTo>
                    <a:pt x="9757" y="20834"/>
                  </a:lnTo>
                  <a:lnTo>
                    <a:pt x="7675" y="19350"/>
                  </a:lnTo>
                  <a:lnTo>
                    <a:pt x="5666" y="17667"/>
                  </a:lnTo>
                  <a:lnTo>
                    <a:pt x="3802" y="15839"/>
                  </a:lnTo>
                  <a:lnTo>
                    <a:pt x="2173" y="13902"/>
                  </a:lnTo>
                  <a:lnTo>
                    <a:pt x="1141" y="12363"/>
                  </a:lnTo>
                  <a:lnTo>
                    <a:pt x="544" y="11332"/>
                  </a:lnTo>
                  <a:lnTo>
                    <a:pt x="290" y="10807"/>
                  </a:lnTo>
                  <a:lnTo>
                    <a:pt x="254" y="10752"/>
                  </a:lnTo>
                  <a:lnTo>
                    <a:pt x="145" y="10716"/>
                  </a:lnTo>
                  <a:lnTo>
                    <a:pt x="91" y="10734"/>
                  </a:lnTo>
                  <a:lnTo>
                    <a:pt x="37" y="10770"/>
                  </a:lnTo>
                  <a:lnTo>
                    <a:pt x="1" y="10879"/>
                  </a:lnTo>
                  <a:lnTo>
                    <a:pt x="19" y="10933"/>
                  </a:lnTo>
                  <a:lnTo>
                    <a:pt x="272" y="11458"/>
                  </a:lnTo>
                  <a:lnTo>
                    <a:pt x="869" y="12508"/>
                  </a:lnTo>
                  <a:lnTo>
                    <a:pt x="1919" y="14047"/>
                  </a:lnTo>
                  <a:lnTo>
                    <a:pt x="3566" y="16020"/>
                  </a:lnTo>
                  <a:lnTo>
                    <a:pt x="5431" y="17866"/>
                  </a:lnTo>
                  <a:lnTo>
                    <a:pt x="7458" y="19567"/>
                  </a:lnTo>
                  <a:lnTo>
                    <a:pt x="9558" y="21070"/>
                  </a:lnTo>
                  <a:lnTo>
                    <a:pt x="11657" y="22355"/>
                  </a:lnTo>
                  <a:lnTo>
                    <a:pt x="13721" y="23386"/>
                  </a:lnTo>
                  <a:lnTo>
                    <a:pt x="14680" y="23785"/>
                  </a:lnTo>
                  <a:lnTo>
                    <a:pt x="14915" y="24092"/>
                  </a:lnTo>
                  <a:lnTo>
                    <a:pt x="15531" y="24672"/>
                  </a:lnTo>
                  <a:lnTo>
                    <a:pt x="16237" y="25178"/>
                  </a:lnTo>
                  <a:lnTo>
                    <a:pt x="16979" y="25522"/>
                  </a:lnTo>
                  <a:lnTo>
                    <a:pt x="17359" y="25595"/>
                  </a:lnTo>
                  <a:lnTo>
                    <a:pt x="17721" y="25595"/>
                  </a:lnTo>
                  <a:lnTo>
                    <a:pt x="17992" y="25450"/>
                  </a:lnTo>
                  <a:lnTo>
                    <a:pt x="18065" y="25323"/>
                  </a:lnTo>
                  <a:lnTo>
                    <a:pt x="18101" y="25215"/>
                  </a:lnTo>
                  <a:lnTo>
                    <a:pt x="18083" y="24979"/>
                  </a:lnTo>
                  <a:lnTo>
                    <a:pt x="17920" y="24581"/>
                  </a:lnTo>
                  <a:lnTo>
                    <a:pt x="17739" y="24346"/>
                  </a:lnTo>
                  <a:lnTo>
                    <a:pt x="17739" y="24346"/>
                  </a:lnTo>
                  <a:lnTo>
                    <a:pt x="18409" y="24545"/>
                  </a:lnTo>
                  <a:lnTo>
                    <a:pt x="19078" y="24635"/>
                  </a:lnTo>
                  <a:lnTo>
                    <a:pt x="19368" y="24527"/>
                  </a:lnTo>
                  <a:lnTo>
                    <a:pt x="19440" y="24418"/>
                  </a:lnTo>
                  <a:lnTo>
                    <a:pt x="19495" y="24291"/>
                  </a:lnTo>
                  <a:lnTo>
                    <a:pt x="19458" y="24129"/>
                  </a:lnTo>
                  <a:lnTo>
                    <a:pt x="19332" y="23911"/>
                  </a:lnTo>
                  <a:lnTo>
                    <a:pt x="18807" y="23495"/>
                  </a:lnTo>
                  <a:lnTo>
                    <a:pt x="18499" y="23314"/>
                  </a:lnTo>
                  <a:lnTo>
                    <a:pt x="18825" y="23332"/>
                  </a:lnTo>
                  <a:lnTo>
                    <a:pt x="19440" y="23242"/>
                  </a:lnTo>
                  <a:lnTo>
                    <a:pt x="19730" y="23079"/>
                  </a:lnTo>
                  <a:lnTo>
                    <a:pt x="19766" y="23042"/>
                  </a:lnTo>
                  <a:lnTo>
                    <a:pt x="19784" y="22988"/>
                  </a:lnTo>
                  <a:lnTo>
                    <a:pt x="19784" y="22916"/>
                  </a:lnTo>
                  <a:lnTo>
                    <a:pt x="19766" y="22861"/>
                  </a:lnTo>
                  <a:lnTo>
                    <a:pt x="19621" y="22717"/>
                  </a:lnTo>
                  <a:lnTo>
                    <a:pt x="19277" y="22518"/>
                  </a:lnTo>
                  <a:lnTo>
                    <a:pt x="18680" y="22355"/>
                  </a:lnTo>
                  <a:lnTo>
                    <a:pt x="18300" y="22300"/>
                  </a:lnTo>
                  <a:lnTo>
                    <a:pt x="18191" y="22282"/>
                  </a:lnTo>
                  <a:lnTo>
                    <a:pt x="18083" y="22264"/>
                  </a:lnTo>
                  <a:lnTo>
                    <a:pt x="17087" y="22174"/>
                  </a:lnTo>
                  <a:lnTo>
                    <a:pt x="16092" y="22156"/>
                  </a:lnTo>
                  <a:lnTo>
                    <a:pt x="15187" y="21323"/>
                  </a:lnTo>
                  <a:lnTo>
                    <a:pt x="13485" y="19386"/>
                  </a:lnTo>
                  <a:lnTo>
                    <a:pt x="11929" y="17124"/>
                  </a:lnTo>
                  <a:lnTo>
                    <a:pt x="10445" y="14499"/>
                  </a:lnTo>
                  <a:lnTo>
                    <a:pt x="9739" y="13033"/>
                  </a:lnTo>
                  <a:lnTo>
                    <a:pt x="8924" y="11169"/>
                  </a:lnTo>
                  <a:lnTo>
                    <a:pt x="7621" y="7730"/>
                  </a:lnTo>
                  <a:lnTo>
                    <a:pt x="6698" y="4544"/>
                  </a:lnTo>
                  <a:lnTo>
                    <a:pt x="6155" y="1557"/>
                  </a:lnTo>
                  <a:lnTo>
                    <a:pt x="6010" y="146"/>
                  </a:lnTo>
                  <a:lnTo>
                    <a:pt x="6010" y="73"/>
                  </a:lnTo>
                  <a:lnTo>
                    <a:pt x="5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4" name="Google Shape;4074;p80"/>
          <p:cNvGrpSpPr/>
          <p:nvPr/>
        </p:nvGrpSpPr>
        <p:grpSpPr>
          <a:xfrm>
            <a:off x="2931487" y="535002"/>
            <a:ext cx="1124148" cy="632259"/>
            <a:chOff x="389676" y="3721420"/>
            <a:chExt cx="1478364" cy="831483"/>
          </a:xfrm>
        </p:grpSpPr>
        <p:sp>
          <p:nvSpPr>
            <p:cNvPr id="4075" name="Google Shape;4075;p80"/>
            <p:cNvSpPr/>
            <p:nvPr/>
          </p:nvSpPr>
          <p:spPr>
            <a:xfrm>
              <a:off x="395426" y="3726027"/>
              <a:ext cx="1467436" cy="821698"/>
            </a:xfrm>
            <a:custGeom>
              <a:avLst/>
              <a:gdLst/>
              <a:ahLst/>
              <a:cxnLst/>
              <a:rect l="l" t="t" r="r" b="b"/>
              <a:pathLst>
                <a:path w="46193" h="25866" extrusionOk="0">
                  <a:moveTo>
                    <a:pt x="22354" y="0"/>
                  </a:moveTo>
                  <a:lnTo>
                    <a:pt x="20218" y="218"/>
                  </a:lnTo>
                  <a:lnTo>
                    <a:pt x="19169" y="417"/>
                  </a:lnTo>
                  <a:lnTo>
                    <a:pt x="18589" y="543"/>
                  </a:lnTo>
                  <a:lnTo>
                    <a:pt x="17467" y="869"/>
                  </a:lnTo>
                  <a:lnTo>
                    <a:pt x="16417" y="1268"/>
                  </a:lnTo>
                  <a:lnTo>
                    <a:pt x="15440" y="1756"/>
                  </a:lnTo>
                  <a:lnTo>
                    <a:pt x="14535" y="2299"/>
                  </a:lnTo>
                  <a:lnTo>
                    <a:pt x="13720" y="2915"/>
                  </a:lnTo>
                  <a:lnTo>
                    <a:pt x="12996" y="3602"/>
                  </a:lnTo>
                  <a:lnTo>
                    <a:pt x="12363" y="4345"/>
                  </a:lnTo>
                  <a:lnTo>
                    <a:pt x="11838" y="5159"/>
                  </a:lnTo>
                  <a:lnTo>
                    <a:pt x="11422" y="6010"/>
                  </a:lnTo>
                  <a:lnTo>
                    <a:pt x="11132" y="6933"/>
                  </a:lnTo>
                  <a:lnTo>
                    <a:pt x="10951" y="7910"/>
                  </a:lnTo>
                  <a:lnTo>
                    <a:pt x="10897" y="8924"/>
                  </a:lnTo>
                  <a:lnTo>
                    <a:pt x="10987" y="9992"/>
                  </a:lnTo>
                  <a:lnTo>
                    <a:pt x="11204" y="11096"/>
                  </a:lnTo>
                  <a:lnTo>
                    <a:pt x="11585" y="12254"/>
                  </a:lnTo>
                  <a:lnTo>
                    <a:pt x="11838" y="12852"/>
                  </a:lnTo>
                  <a:lnTo>
                    <a:pt x="11458" y="12580"/>
                  </a:lnTo>
                  <a:lnTo>
                    <a:pt x="10607" y="12146"/>
                  </a:lnTo>
                  <a:lnTo>
                    <a:pt x="9666" y="11838"/>
                  </a:lnTo>
                  <a:lnTo>
                    <a:pt x="8670" y="11621"/>
                  </a:lnTo>
                  <a:lnTo>
                    <a:pt x="7639" y="11512"/>
                  </a:lnTo>
                  <a:lnTo>
                    <a:pt x="6589" y="11530"/>
                  </a:lnTo>
                  <a:lnTo>
                    <a:pt x="5539" y="11639"/>
                  </a:lnTo>
                  <a:lnTo>
                    <a:pt x="4507" y="11874"/>
                  </a:lnTo>
                  <a:lnTo>
                    <a:pt x="3548" y="12200"/>
                  </a:lnTo>
                  <a:lnTo>
                    <a:pt x="2643" y="12616"/>
                  </a:lnTo>
                  <a:lnTo>
                    <a:pt x="1828" y="13159"/>
                  </a:lnTo>
                  <a:lnTo>
                    <a:pt x="1141" y="13793"/>
                  </a:lnTo>
                  <a:lnTo>
                    <a:pt x="598" y="14535"/>
                  </a:lnTo>
                  <a:lnTo>
                    <a:pt x="199" y="15368"/>
                  </a:lnTo>
                  <a:lnTo>
                    <a:pt x="0" y="16291"/>
                  </a:lnTo>
                  <a:lnTo>
                    <a:pt x="0" y="17323"/>
                  </a:lnTo>
                  <a:lnTo>
                    <a:pt x="91" y="17884"/>
                  </a:lnTo>
                  <a:lnTo>
                    <a:pt x="199" y="18372"/>
                  </a:lnTo>
                  <a:lnTo>
                    <a:pt x="543" y="19241"/>
                  </a:lnTo>
                  <a:lnTo>
                    <a:pt x="1014" y="19983"/>
                  </a:lnTo>
                  <a:lnTo>
                    <a:pt x="1593" y="20617"/>
                  </a:lnTo>
                  <a:lnTo>
                    <a:pt x="2263" y="21142"/>
                  </a:lnTo>
                  <a:lnTo>
                    <a:pt x="3023" y="21558"/>
                  </a:lnTo>
                  <a:lnTo>
                    <a:pt x="3838" y="21848"/>
                  </a:lnTo>
                  <a:lnTo>
                    <a:pt x="4688" y="22047"/>
                  </a:lnTo>
                  <a:lnTo>
                    <a:pt x="5575" y="22155"/>
                  </a:lnTo>
                  <a:lnTo>
                    <a:pt x="6498" y="22155"/>
                  </a:lnTo>
                  <a:lnTo>
                    <a:pt x="7403" y="22065"/>
                  </a:lnTo>
                  <a:lnTo>
                    <a:pt x="8290" y="21902"/>
                  </a:lnTo>
                  <a:lnTo>
                    <a:pt x="9141" y="21648"/>
                  </a:lnTo>
                  <a:lnTo>
                    <a:pt x="9955" y="21305"/>
                  </a:lnTo>
                  <a:lnTo>
                    <a:pt x="10698" y="20888"/>
                  </a:lnTo>
                  <a:lnTo>
                    <a:pt x="11367" y="20400"/>
                  </a:lnTo>
                  <a:lnTo>
                    <a:pt x="11657" y="20128"/>
                  </a:lnTo>
                  <a:lnTo>
                    <a:pt x="12001" y="20653"/>
                  </a:lnTo>
                  <a:lnTo>
                    <a:pt x="12906" y="21648"/>
                  </a:lnTo>
                  <a:lnTo>
                    <a:pt x="14010" y="22590"/>
                  </a:lnTo>
                  <a:lnTo>
                    <a:pt x="15277" y="23440"/>
                  </a:lnTo>
                  <a:lnTo>
                    <a:pt x="16689" y="24183"/>
                  </a:lnTo>
                  <a:lnTo>
                    <a:pt x="18173" y="24816"/>
                  </a:lnTo>
                  <a:lnTo>
                    <a:pt x="19712" y="25323"/>
                  </a:lnTo>
                  <a:lnTo>
                    <a:pt x="21250" y="25685"/>
                  </a:lnTo>
                  <a:lnTo>
                    <a:pt x="22771" y="25866"/>
                  </a:lnTo>
                  <a:lnTo>
                    <a:pt x="24237" y="25866"/>
                  </a:lnTo>
                  <a:lnTo>
                    <a:pt x="25594" y="25667"/>
                  </a:lnTo>
                  <a:lnTo>
                    <a:pt x="26807" y="25250"/>
                  </a:lnTo>
                  <a:lnTo>
                    <a:pt x="27857" y="24581"/>
                  </a:lnTo>
                  <a:lnTo>
                    <a:pt x="28472" y="23929"/>
                  </a:lnTo>
                  <a:lnTo>
                    <a:pt x="28834" y="23404"/>
                  </a:lnTo>
                  <a:lnTo>
                    <a:pt x="29106" y="22807"/>
                  </a:lnTo>
                  <a:lnTo>
                    <a:pt x="29323" y="22155"/>
                  </a:lnTo>
                  <a:lnTo>
                    <a:pt x="29468" y="21413"/>
                  </a:lnTo>
                  <a:lnTo>
                    <a:pt x="29522" y="20599"/>
                  </a:lnTo>
                  <a:lnTo>
                    <a:pt x="29522" y="20164"/>
                  </a:lnTo>
                  <a:lnTo>
                    <a:pt x="29884" y="20562"/>
                  </a:lnTo>
                  <a:lnTo>
                    <a:pt x="30771" y="21268"/>
                  </a:lnTo>
                  <a:lnTo>
                    <a:pt x="31803" y="21866"/>
                  </a:lnTo>
                  <a:lnTo>
                    <a:pt x="32943" y="22372"/>
                  </a:lnTo>
                  <a:lnTo>
                    <a:pt x="34156" y="22753"/>
                  </a:lnTo>
                  <a:lnTo>
                    <a:pt x="35459" y="23042"/>
                  </a:lnTo>
                  <a:lnTo>
                    <a:pt x="36780" y="23205"/>
                  </a:lnTo>
                  <a:lnTo>
                    <a:pt x="38120" y="23241"/>
                  </a:lnTo>
                  <a:lnTo>
                    <a:pt x="39423" y="23151"/>
                  </a:lnTo>
                  <a:lnTo>
                    <a:pt x="40708" y="22916"/>
                  </a:lnTo>
                  <a:lnTo>
                    <a:pt x="41903" y="22554"/>
                  </a:lnTo>
                  <a:lnTo>
                    <a:pt x="43025" y="22029"/>
                  </a:lnTo>
                  <a:lnTo>
                    <a:pt x="44002" y="21377"/>
                  </a:lnTo>
                  <a:lnTo>
                    <a:pt x="44835" y="20562"/>
                  </a:lnTo>
                  <a:lnTo>
                    <a:pt x="45505" y="19585"/>
                  </a:lnTo>
                  <a:lnTo>
                    <a:pt x="45975" y="18445"/>
                  </a:lnTo>
                  <a:lnTo>
                    <a:pt x="46102" y="17811"/>
                  </a:lnTo>
                  <a:lnTo>
                    <a:pt x="46174" y="17413"/>
                  </a:lnTo>
                  <a:lnTo>
                    <a:pt x="46192" y="16725"/>
                  </a:lnTo>
                  <a:lnTo>
                    <a:pt x="46138" y="16146"/>
                  </a:lnTo>
                  <a:lnTo>
                    <a:pt x="45975" y="15639"/>
                  </a:lnTo>
                  <a:lnTo>
                    <a:pt x="45740" y="15241"/>
                  </a:lnTo>
                  <a:lnTo>
                    <a:pt x="45450" y="14933"/>
                  </a:lnTo>
                  <a:lnTo>
                    <a:pt x="45088" y="14716"/>
                  </a:lnTo>
                  <a:lnTo>
                    <a:pt x="44672" y="14571"/>
                  </a:lnTo>
                  <a:lnTo>
                    <a:pt x="43984" y="14499"/>
                  </a:lnTo>
                  <a:lnTo>
                    <a:pt x="42989" y="14698"/>
                  </a:lnTo>
                  <a:lnTo>
                    <a:pt x="41975" y="15187"/>
                  </a:lnTo>
                  <a:lnTo>
                    <a:pt x="41016" y="15947"/>
                  </a:lnTo>
                  <a:lnTo>
                    <a:pt x="40599" y="16417"/>
                  </a:lnTo>
                  <a:lnTo>
                    <a:pt x="40599" y="16417"/>
                  </a:lnTo>
                  <a:lnTo>
                    <a:pt x="41106" y="15838"/>
                  </a:lnTo>
                  <a:lnTo>
                    <a:pt x="42174" y="14951"/>
                  </a:lnTo>
                  <a:lnTo>
                    <a:pt x="42898" y="14282"/>
                  </a:lnTo>
                  <a:lnTo>
                    <a:pt x="43314" y="13775"/>
                  </a:lnTo>
                  <a:lnTo>
                    <a:pt x="43658" y="13178"/>
                  </a:lnTo>
                  <a:lnTo>
                    <a:pt x="43894" y="12417"/>
                  </a:lnTo>
                  <a:lnTo>
                    <a:pt x="43966" y="11983"/>
                  </a:lnTo>
                  <a:lnTo>
                    <a:pt x="44038" y="11331"/>
                  </a:lnTo>
                  <a:lnTo>
                    <a:pt x="43912" y="10010"/>
                  </a:lnTo>
                  <a:lnTo>
                    <a:pt x="43495" y="8761"/>
                  </a:lnTo>
                  <a:lnTo>
                    <a:pt x="42862" y="7603"/>
                  </a:lnTo>
                  <a:lnTo>
                    <a:pt x="42464" y="7096"/>
                  </a:lnTo>
                  <a:lnTo>
                    <a:pt x="42192" y="6788"/>
                  </a:lnTo>
                  <a:lnTo>
                    <a:pt x="41613" y="6281"/>
                  </a:lnTo>
                  <a:lnTo>
                    <a:pt x="40979" y="5847"/>
                  </a:lnTo>
                  <a:lnTo>
                    <a:pt x="40292" y="5521"/>
                  </a:lnTo>
                  <a:lnTo>
                    <a:pt x="39586" y="5286"/>
                  </a:lnTo>
                  <a:lnTo>
                    <a:pt x="38862" y="5159"/>
                  </a:lnTo>
                  <a:lnTo>
                    <a:pt x="38138" y="5105"/>
                  </a:lnTo>
                  <a:lnTo>
                    <a:pt x="37414" y="5159"/>
                  </a:lnTo>
                  <a:lnTo>
                    <a:pt x="36708" y="5304"/>
                  </a:lnTo>
                  <a:lnTo>
                    <a:pt x="36020" y="5539"/>
                  </a:lnTo>
                  <a:lnTo>
                    <a:pt x="35386" y="5865"/>
                  </a:lnTo>
                  <a:lnTo>
                    <a:pt x="34807" y="6299"/>
                  </a:lnTo>
                  <a:lnTo>
                    <a:pt x="34282" y="6806"/>
                  </a:lnTo>
                  <a:lnTo>
                    <a:pt x="33848" y="7422"/>
                  </a:lnTo>
                  <a:lnTo>
                    <a:pt x="33504" y="8075"/>
                  </a:lnTo>
                  <a:lnTo>
                    <a:pt x="33558" y="7530"/>
                  </a:lnTo>
                  <a:lnTo>
                    <a:pt x="33522" y="6824"/>
                  </a:lnTo>
                  <a:lnTo>
                    <a:pt x="33395" y="6136"/>
                  </a:lnTo>
                  <a:lnTo>
                    <a:pt x="33196" y="5467"/>
                  </a:lnTo>
                  <a:lnTo>
                    <a:pt x="32744" y="4507"/>
                  </a:lnTo>
                  <a:lnTo>
                    <a:pt x="31893" y="3313"/>
                  </a:lnTo>
                  <a:lnTo>
                    <a:pt x="30825" y="2281"/>
                  </a:lnTo>
                  <a:lnTo>
                    <a:pt x="29631" y="1449"/>
                  </a:lnTo>
                  <a:lnTo>
                    <a:pt x="28327" y="815"/>
                  </a:lnTo>
                  <a:lnTo>
                    <a:pt x="27676" y="598"/>
                  </a:lnTo>
                  <a:lnTo>
                    <a:pt x="26644" y="344"/>
                  </a:lnTo>
                  <a:lnTo>
                    <a:pt x="24508" y="37"/>
                  </a:lnTo>
                  <a:lnTo>
                    <a:pt x="22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80"/>
            <p:cNvSpPr/>
            <p:nvPr/>
          </p:nvSpPr>
          <p:spPr>
            <a:xfrm>
              <a:off x="389676" y="3734636"/>
              <a:ext cx="1478364" cy="818267"/>
            </a:xfrm>
            <a:custGeom>
              <a:avLst/>
              <a:gdLst/>
              <a:ahLst/>
              <a:cxnLst/>
              <a:rect l="l" t="t" r="r" b="b"/>
              <a:pathLst>
                <a:path w="46537" h="25758" extrusionOk="0">
                  <a:moveTo>
                    <a:pt x="19331" y="1"/>
                  </a:moveTo>
                  <a:lnTo>
                    <a:pt x="18680" y="146"/>
                  </a:lnTo>
                  <a:lnTo>
                    <a:pt x="17431" y="526"/>
                  </a:lnTo>
                  <a:lnTo>
                    <a:pt x="16254" y="997"/>
                  </a:lnTo>
                  <a:lnTo>
                    <a:pt x="15186" y="1558"/>
                  </a:lnTo>
                  <a:lnTo>
                    <a:pt x="14227" y="2209"/>
                  </a:lnTo>
                  <a:lnTo>
                    <a:pt x="13358" y="2933"/>
                  </a:lnTo>
                  <a:lnTo>
                    <a:pt x="12616" y="3730"/>
                  </a:lnTo>
                  <a:lnTo>
                    <a:pt x="12019" y="4598"/>
                  </a:lnTo>
                  <a:lnTo>
                    <a:pt x="11766" y="5069"/>
                  </a:lnTo>
                  <a:lnTo>
                    <a:pt x="11566" y="5449"/>
                  </a:lnTo>
                  <a:lnTo>
                    <a:pt x="11259" y="6264"/>
                  </a:lnTo>
                  <a:lnTo>
                    <a:pt x="11060" y="7114"/>
                  </a:lnTo>
                  <a:lnTo>
                    <a:pt x="10951" y="7983"/>
                  </a:lnTo>
                  <a:lnTo>
                    <a:pt x="10933" y="8888"/>
                  </a:lnTo>
                  <a:lnTo>
                    <a:pt x="11023" y="9793"/>
                  </a:lnTo>
                  <a:lnTo>
                    <a:pt x="11223" y="10734"/>
                  </a:lnTo>
                  <a:lnTo>
                    <a:pt x="11494" y="11694"/>
                  </a:lnTo>
                  <a:lnTo>
                    <a:pt x="11675" y="12164"/>
                  </a:lnTo>
                  <a:lnTo>
                    <a:pt x="11204" y="11893"/>
                  </a:lnTo>
                  <a:lnTo>
                    <a:pt x="10118" y="11477"/>
                  </a:lnTo>
                  <a:lnTo>
                    <a:pt x="8960" y="11205"/>
                  </a:lnTo>
                  <a:lnTo>
                    <a:pt x="7729" y="11096"/>
                  </a:lnTo>
                  <a:lnTo>
                    <a:pt x="6480" y="11133"/>
                  </a:lnTo>
                  <a:lnTo>
                    <a:pt x="5231" y="11314"/>
                  </a:lnTo>
                  <a:lnTo>
                    <a:pt x="4037" y="11640"/>
                  </a:lnTo>
                  <a:lnTo>
                    <a:pt x="2933" y="12128"/>
                  </a:lnTo>
                  <a:lnTo>
                    <a:pt x="2426" y="12436"/>
                  </a:lnTo>
                  <a:lnTo>
                    <a:pt x="2064" y="12653"/>
                  </a:lnTo>
                  <a:lnTo>
                    <a:pt x="1448" y="13178"/>
                  </a:lnTo>
                  <a:lnTo>
                    <a:pt x="942" y="13739"/>
                  </a:lnTo>
                  <a:lnTo>
                    <a:pt x="543" y="14355"/>
                  </a:lnTo>
                  <a:lnTo>
                    <a:pt x="254" y="15024"/>
                  </a:lnTo>
                  <a:lnTo>
                    <a:pt x="73" y="15730"/>
                  </a:lnTo>
                  <a:lnTo>
                    <a:pt x="0" y="16472"/>
                  </a:lnTo>
                  <a:lnTo>
                    <a:pt x="55" y="17233"/>
                  </a:lnTo>
                  <a:lnTo>
                    <a:pt x="127" y="17631"/>
                  </a:lnTo>
                  <a:lnTo>
                    <a:pt x="199" y="18011"/>
                  </a:lnTo>
                  <a:lnTo>
                    <a:pt x="435" y="18699"/>
                  </a:lnTo>
                  <a:lnTo>
                    <a:pt x="761" y="19332"/>
                  </a:lnTo>
                  <a:lnTo>
                    <a:pt x="1159" y="19911"/>
                  </a:lnTo>
                  <a:lnTo>
                    <a:pt x="1647" y="20436"/>
                  </a:lnTo>
                  <a:lnTo>
                    <a:pt x="2209" y="20889"/>
                  </a:lnTo>
                  <a:lnTo>
                    <a:pt x="2824" y="21269"/>
                  </a:lnTo>
                  <a:lnTo>
                    <a:pt x="3530" y="21577"/>
                  </a:lnTo>
                  <a:lnTo>
                    <a:pt x="3910" y="21703"/>
                  </a:lnTo>
                  <a:lnTo>
                    <a:pt x="4417" y="21848"/>
                  </a:lnTo>
                  <a:lnTo>
                    <a:pt x="5467" y="22011"/>
                  </a:lnTo>
                  <a:lnTo>
                    <a:pt x="6535" y="22047"/>
                  </a:lnTo>
                  <a:lnTo>
                    <a:pt x="7602" y="21957"/>
                  </a:lnTo>
                  <a:lnTo>
                    <a:pt x="8670" y="21739"/>
                  </a:lnTo>
                  <a:lnTo>
                    <a:pt x="9666" y="21414"/>
                  </a:lnTo>
                  <a:lnTo>
                    <a:pt x="10607" y="20961"/>
                  </a:lnTo>
                  <a:lnTo>
                    <a:pt x="11440" y="20418"/>
                  </a:lnTo>
                  <a:lnTo>
                    <a:pt x="11802" y="20092"/>
                  </a:lnTo>
                  <a:lnTo>
                    <a:pt x="12236" y="20690"/>
                  </a:lnTo>
                  <a:lnTo>
                    <a:pt x="13322" y="21812"/>
                  </a:lnTo>
                  <a:lnTo>
                    <a:pt x="14643" y="22826"/>
                  </a:lnTo>
                  <a:lnTo>
                    <a:pt x="16146" y="23731"/>
                  </a:lnTo>
                  <a:lnTo>
                    <a:pt x="17793" y="24491"/>
                  </a:lnTo>
                  <a:lnTo>
                    <a:pt x="19494" y="25088"/>
                  </a:lnTo>
                  <a:lnTo>
                    <a:pt x="21214" y="25504"/>
                  </a:lnTo>
                  <a:lnTo>
                    <a:pt x="22915" y="25740"/>
                  </a:lnTo>
                  <a:lnTo>
                    <a:pt x="23730" y="25758"/>
                  </a:lnTo>
                  <a:lnTo>
                    <a:pt x="24400" y="25740"/>
                  </a:lnTo>
                  <a:lnTo>
                    <a:pt x="25648" y="25577"/>
                  </a:lnTo>
                  <a:lnTo>
                    <a:pt x="26228" y="25414"/>
                  </a:lnTo>
                  <a:lnTo>
                    <a:pt x="26861" y="25197"/>
                  </a:lnTo>
                  <a:lnTo>
                    <a:pt x="27802" y="24672"/>
                  </a:lnTo>
                  <a:lnTo>
                    <a:pt x="28382" y="24183"/>
                  </a:lnTo>
                  <a:lnTo>
                    <a:pt x="28907" y="23586"/>
                  </a:lnTo>
                  <a:lnTo>
                    <a:pt x="29341" y="22844"/>
                  </a:lnTo>
                  <a:lnTo>
                    <a:pt x="29649" y="21957"/>
                  </a:lnTo>
                  <a:lnTo>
                    <a:pt x="29830" y="20889"/>
                  </a:lnTo>
                  <a:lnTo>
                    <a:pt x="29848" y="20273"/>
                  </a:lnTo>
                  <a:lnTo>
                    <a:pt x="30336" y="20726"/>
                  </a:lnTo>
                  <a:lnTo>
                    <a:pt x="31495" y="21504"/>
                  </a:lnTo>
                  <a:lnTo>
                    <a:pt x="32816" y="22156"/>
                  </a:lnTo>
                  <a:lnTo>
                    <a:pt x="34282" y="22645"/>
                  </a:lnTo>
                  <a:lnTo>
                    <a:pt x="35839" y="22970"/>
                  </a:lnTo>
                  <a:lnTo>
                    <a:pt x="37432" y="23115"/>
                  </a:lnTo>
                  <a:lnTo>
                    <a:pt x="39043" y="23079"/>
                  </a:lnTo>
                  <a:lnTo>
                    <a:pt x="40617" y="22862"/>
                  </a:lnTo>
                  <a:lnTo>
                    <a:pt x="41360" y="22663"/>
                  </a:lnTo>
                  <a:lnTo>
                    <a:pt x="41884" y="22518"/>
                  </a:lnTo>
                  <a:lnTo>
                    <a:pt x="42844" y="22120"/>
                  </a:lnTo>
                  <a:lnTo>
                    <a:pt x="43713" y="21631"/>
                  </a:lnTo>
                  <a:lnTo>
                    <a:pt x="44455" y="21070"/>
                  </a:lnTo>
                  <a:lnTo>
                    <a:pt x="45106" y="20418"/>
                  </a:lnTo>
                  <a:lnTo>
                    <a:pt x="45631" y="19694"/>
                  </a:lnTo>
                  <a:lnTo>
                    <a:pt x="46048" y="18898"/>
                  </a:lnTo>
                  <a:lnTo>
                    <a:pt x="46337" y="18029"/>
                  </a:lnTo>
                  <a:lnTo>
                    <a:pt x="46428" y="17558"/>
                  </a:lnTo>
                  <a:lnTo>
                    <a:pt x="46500" y="17160"/>
                  </a:lnTo>
                  <a:lnTo>
                    <a:pt x="46536" y="16454"/>
                  </a:lnTo>
                  <a:lnTo>
                    <a:pt x="46464" y="15875"/>
                  </a:lnTo>
                  <a:lnTo>
                    <a:pt x="46337" y="15404"/>
                  </a:lnTo>
                  <a:lnTo>
                    <a:pt x="46048" y="14861"/>
                  </a:lnTo>
                  <a:lnTo>
                    <a:pt x="45559" y="14427"/>
                  </a:lnTo>
                  <a:lnTo>
                    <a:pt x="45324" y="14300"/>
                  </a:lnTo>
                  <a:lnTo>
                    <a:pt x="45070" y="14192"/>
                  </a:lnTo>
                  <a:lnTo>
                    <a:pt x="44491" y="14101"/>
                  </a:lnTo>
                  <a:lnTo>
                    <a:pt x="43876" y="14119"/>
                  </a:lnTo>
                  <a:lnTo>
                    <a:pt x="43224" y="14264"/>
                  </a:lnTo>
                  <a:lnTo>
                    <a:pt x="42898" y="14391"/>
                  </a:lnTo>
                  <a:lnTo>
                    <a:pt x="42898" y="14391"/>
                  </a:lnTo>
                  <a:lnTo>
                    <a:pt x="43152" y="14155"/>
                  </a:lnTo>
                  <a:lnTo>
                    <a:pt x="43604" y="13631"/>
                  </a:lnTo>
                  <a:lnTo>
                    <a:pt x="43966" y="12979"/>
                  </a:lnTo>
                  <a:lnTo>
                    <a:pt x="44219" y="12201"/>
                  </a:lnTo>
                  <a:lnTo>
                    <a:pt x="44310" y="11730"/>
                  </a:lnTo>
                  <a:lnTo>
                    <a:pt x="44364" y="11078"/>
                  </a:lnTo>
                  <a:lnTo>
                    <a:pt x="44238" y="9775"/>
                  </a:lnTo>
                  <a:lnTo>
                    <a:pt x="43839" y="8472"/>
                  </a:lnTo>
                  <a:lnTo>
                    <a:pt x="43188" y="7277"/>
                  </a:lnTo>
                  <a:lnTo>
                    <a:pt x="42753" y="6716"/>
                  </a:lnTo>
                  <a:lnTo>
                    <a:pt x="42482" y="6409"/>
                  </a:lnTo>
                  <a:lnTo>
                    <a:pt x="41866" y="5865"/>
                  </a:lnTo>
                  <a:lnTo>
                    <a:pt x="41179" y="5413"/>
                  </a:lnTo>
                  <a:lnTo>
                    <a:pt x="40436" y="5069"/>
                  </a:lnTo>
                  <a:lnTo>
                    <a:pt x="39676" y="4834"/>
                  </a:lnTo>
                  <a:lnTo>
                    <a:pt x="38862" y="4707"/>
                  </a:lnTo>
                  <a:lnTo>
                    <a:pt x="38047" y="4689"/>
                  </a:lnTo>
                  <a:lnTo>
                    <a:pt x="37233" y="4798"/>
                  </a:lnTo>
                  <a:lnTo>
                    <a:pt x="36834" y="4906"/>
                  </a:lnTo>
                  <a:lnTo>
                    <a:pt x="36346" y="5051"/>
                  </a:lnTo>
                  <a:lnTo>
                    <a:pt x="35495" y="5467"/>
                  </a:lnTo>
                  <a:lnTo>
                    <a:pt x="34753" y="6010"/>
                  </a:lnTo>
                  <a:lnTo>
                    <a:pt x="34138" y="6698"/>
                  </a:lnTo>
                  <a:lnTo>
                    <a:pt x="33884" y="7096"/>
                  </a:lnTo>
                  <a:lnTo>
                    <a:pt x="33848" y="6481"/>
                  </a:lnTo>
                  <a:lnTo>
                    <a:pt x="33558" y="5232"/>
                  </a:lnTo>
                  <a:lnTo>
                    <a:pt x="33287" y="4617"/>
                  </a:lnTo>
                  <a:lnTo>
                    <a:pt x="33088" y="4236"/>
                  </a:lnTo>
                  <a:lnTo>
                    <a:pt x="32617" y="3512"/>
                  </a:lnTo>
                  <a:lnTo>
                    <a:pt x="32056" y="2825"/>
                  </a:lnTo>
                  <a:lnTo>
                    <a:pt x="31422" y="2173"/>
                  </a:lnTo>
                  <a:lnTo>
                    <a:pt x="30717" y="1594"/>
                  </a:lnTo>
                  <a:lnTo>
                    <a:pt x="29956" y="1087"/>
                  </a:lnTo>
                  <a:lnTo>
                    <a:pt x="29160" y="653"/>
                  </a:lnTo>
                  <a:lnTo>
                    <a:pt x="28327" y="309"/>
                  </a:lnTo>
                  <a:lnTo>
                    <a:pt x="27893" y="182"/>
                  </a:lnTo>
                  <a:lnTo>
                    <a:pt x="27802" y="472"/>
                  </a:lnTo>
                  <a:lnTo>
                    <a:pt x="28219" y="598"/>
                  </a:lnTo>
                  <a:lnTo>
                    <a:pt x="29033" y="924"/>
                  </a:lnTo>
                  <a:lnTo>
                    <a:pt x="29812" y="1340"/>
                  </a:lnTo>
                  <a:lnTo>
                    <a:pt x="30536" y="1847"/>
                  </a:lnTo>
                  <a:lnTo>
                    <a:pt x="31223" y="2390"/>
                  </a:lnTo>
                  <a:lnTo>
                    <a:pt x="31839" y="3006"/>
                  </a:lnTo>
                  <a:lnTo>
                    <a:pt x="32364" y="3675"/>
                  </a:lnTo>
                  <a:lnTo>
                    <a:pt x="32834" y="4381"/>
                  </a:lnTo>
                  <a:lnTo>
                    <a:pt x="33015" y="4761"/>
                  </a:lnTo>
                  <a:lnTo>
                    <a:pt x="33178" y="5141"/>
                  </a:lnTo>
                  <a:lnTo>
                    <a:pt x="33432" y="5902"/>
                  </a:lnTo>
                  <a:lnTo>
                    <a:pt x="33558" y="6662"/>
                  </a:lnTo>
                  <a:lnTo>
                    <a:pt x="33576" y="7422"/>
                  </a:lnTo>
                  <a:lnTo>
                    <a:pt x="33522" y="7802"/>
                  </a:lnTo>
                  <a:lnTo>
                    <a:pt x="33323" y="8400"/>
                  </a:lnTo>
                  <a:lnTo>
                    <a:pt x="33178" y="9033"/>
                  </a:lnTo>
                  <a:lnTo>
                    <a:pt x="33196" y="9160"/>
                  </a:lnTo>
                  <a:lnTo>
                    <a:pt x="33287" y="9214"/>
                  </a:lnTo>
                  <a:lnTo>
                    <a:pt x="33414" y="9214"/>
                  </a:lnTo>
                  <a:lnTo>
                    <a:pt x="33468" y="9124"/>
                  </a:lnTo>
                  <a:lnTo>
                    <a:pt x="33703" y="8508"/>
                  </a:lnTo>
                  <a:lnTo>
                    <a:pt x="33830" y="7893"/>
                  </a:lnTo>
                  <a:lnTo>
                    <a:pt x="34047" y="7404"/>
                  </a:lnTo>
                  <a:lnTo>
                    <a:pt x="34644" y="6535"/>
                  </a:lnTo>
                  <a:lnTo>
                    <a:pt x="35441" y="5865"/>
                  </a:lnTo>
                  <a:lnTo>
                    <a:pt x="36382" y="5359"/>
                  </a:lnTo>
                  <a:lnTo>
                    <a:pt x="36907" y="5196"/>
                  </a:lnTo>
                  <a:lnTo>
                    <a:pt x="37287" y="5087"/>
                  </a:lnTo>
                  <a:lnTo>
                    <a:pt x="38065" y="4997"/>
                  </a:lnTo>
                  <a:lnTo>
                    <a:pt x="38844" y="5015"/>
                  </a:lnTo>
                  <a:lnTo>
                    <a:pt x="39604" y="5123"/>
                  </a:lnTo>
                  <a:lnTo>
                    <a:pt x="40328" y="5359"/>
                  </a:lnTo>
                  <a:lnTo>
                    <a:pt x="41034" y="5684"/>
                  </a:lnTo>
                  <a:lnTo>
                    <a:pt x="41667" y="6101"/>
                  </a:lnTo>
                  <a:lnTo>
                    <a:pt x="42265" y="6626"/>
                  </a:lnTo>
                  <a:lnTo>
                    <a:pt x="42518" y="6915"/>
                  </a:lnTo>
                  <a:lnTo>
                    <a:pt x="42934" y="7440"/>
                  </a:lnTo>
                  <a:lnTo>
                    <a:pt x="43568" y="8599"/>
                  </a:lnTo>
                  <a:lnTo>
                    <a:pt x="43948" y="9829"/>
                  </a:lnTo>
                  <a:lnTo>
                    <a:pt x="44057" y="11078"/>
                  </a:lnTo>
                  <a:lnTo>
                    <a:pt x="44002" y="11694"/>
                  </a:lnTo>
                  <a:lnTo>
                    <a:pt x="43912" y="12255"/>
                  </a:lnTo>
                  <a:lnTo>
                    <a:pt x="43550" y="13160"/>
                  </a:lnTo>
                  <a:lnTo>
                    <a:pt x="43025" y="13848"/>
                  </a:lnTo>
                  <a:lnTo>
                    <a:pt x="42409" y="14427"/>
                  </a:lnTo>
                  <a:lnTo>
                    <a:pt x="42065" y="14717"/>
                  </a:lnTo>
                  <a:lnTo>
                    <a:pt x="41703" y="15006"/>
                  </a:lnTo>
                  <a:lnTo>
                    <a:pt x="40998" y="15658"/>
                  </a:lnTo>
                  <a:lnTo>
                    <a:pt x="40672" y="16038"/>
                  </a:lnTo>
                  <a:lnTo>
                    <a:pt x="40654" y="16038"/>
                  </a:lnTo>
                  <a:lnTo>
                    <a:pt x="40654" y="16056"/>
                  </a:lnTo>
                  <a:lnTo>
                    <a:pt x="40636" y="16092"/>
                  </a:lnTo>
                  <a:lnTo>
                    <a:pt x="40636" y="16219"/>
                  </a:lnTo>
                  <a:lnTo>
                    <a:pt x="40672" y="16255"/>
                  </a:lnTo>
                  <a:lnTo>
                    <a:pt x="40726" y="16291"/>
                  </a:lnTo>
                  <a:lnTo>
                    <a:pt x="40853" y="16273"/>
                  </a:lnTo>
                  <a:lnTo>
                    <a:pt x="40889" y="16237"/>
                  </a:lnTo>
                  <a:lnTo>
                    <a:pt x="40907" y="16219"/>
                  </a:lnTo>
                  <a:lnTo>
                    <a:pt x="41142" y="15947"/>
                  </a:lnTo>
                  <a:lnTo>
                    <a:pt x="41649" y="15477"/>
                  </a:lnTo>
                  <a:lnTo>
                    <a:pt x="42482" y="14898"/>
                  </a:lnTo>
                  <a:lnTo>
                    <a:pt x="43351" y="14536"/>
                  </a:lnTo>
                  <a:lnTo>
                    <a:pt x="43930" y="14409"/>
                  </a:lnTo>
                  <a:lnTo>
                    <a:pt x="44473" y="14391"/>
                  </a:lnTo>
                  <a:lnTo>
                    <a:pt x="44962" y="14481"/>
                  </a:lnTo>
                  <a:lnTo>
                    <a:pt x="45197" y="14572"/>
                  </a:lnTo>
                  <a:lnTo>
                    <a:pt x="45505" y="14753"/>
                  </a:lnTo>
                  <a:lnTo>
                    <a:pt x="45957" y="15278"/>
                  </a:lnTo>
                  <a:lnTo>
                    <a:pt x="46192" y="16020"/>
                  </a:lnTo>
                  <a:lnTo>
                    <a:pt x="46210" y="16961"/>
                  </a:lnTo>
                  <a:lnTo>
                    <a:pt x="46138" y="17504"/>
                  </a:lnTo>
                  <a:lnTo>
                    <a:pt x="46048" y="17938"/>
                  </a:lnTo>
                  <a:lnTo>
                    <a:pt x="45776" y="18771"/>
                  </a:lnTo>
                  <a:lnTo>
                    <a:pt x="45378" y="19531"/>
                  </a:lnTo>
                  <a:lnTo>
                    <a:pt x="44871" y="20219"/>
                  </a:lnTo>
                  <a:lnTo>
                    <a:pt x="44256" y="20853"/>
                  </a:lnTo>
                  <a:lnTo>
                    <a:pt x="43532" y="21377"/>
                  </a:lnTo>
                  <a:lnTo>
                    <a:pt x="42699" y="21848"/>
                  </a:lnTo>
                  <a:lnTo>
                    <a:pt x="41776" y="22228"/>
                  </a:lnTo>
                  <a:lnTo>
                    <a:pt x="41287" y="22373"/>
                  </a:lnTo>
                  <a:lnTo>
                    <a:pt x="40527" y="22572"/>
                  </a:lnTo>
                  <a:lnTo>
                    <a:pt x="38952" y="22789"/>
                  </a:lnTo>
                  <a:lnTo>
                    <a:pt x="37323" y="22789"/>
                  </a:lnTo>
                  <a:lnTo>
                    <a:pt x="35712" y="22626"/>
                  </a:lnTo>
                  <a:lnTo>
                    <a:pt x="34138" y="22264"/>
                  </a:lnTo>
                  <a:lnTo>
                    <a:pt x="32671" y="21758"/>
                  </a:lnTo>
                  <a:lnTo>
                    <a:pt x="31368" y="21070"/>
                  </a:lnTo>
                  <a:lnTo>
                    <a:pt x="30264" y="20255"/>
                  </a:lnTo>
                  <a:lnTo>
                    <a:pt x="29812" y="19803"/>
                  </a:lnTo>
                  <a:lnTo>
                    <a:pt x="29739" y="19748"/>
                  </a:lnTo>
                  <a:lnTo>
                    <a:pt x="29649" y="19767"/>
                  </a:lnTo>
                  <a:lnTo>
                    <a:pt x="29558" y="19821"/>
                  </a:lnTo>
                  <a:lnTo>
                    <a:pt x="29540" y="19911"/>
                  </a:lnTo>
                  <a:lnTo>
                    <a:pt x="29558" y="20400"/>
                  </a:lnTo>
                  <a:lnTo>
                    <a:pt x="29468" y="21341"/>
                  </a:lnTo>
                  <a:lnTo>
                    <a:pt x="29269" y="22174"/>
                  </a:lnTo>
                  <a:lnTo>
                    <a:pt x="28943" y="22916"/>
                  </a:lnTo>
                  <a:lnTo>
                    <a:pt x="28526" y="23586"/>
                  </a:lnTo>
                  <a:lnTo>
                    <a:pt x="27983" y="24147"/>
                  </a:lnTo>
                  <a:lnTo>
                    <a:pt x="27332" y="24617"/>
                  </a:lnTo>
                  <a:lnTo>
                    <a:pt x="26572" y="24979"/>
                  </a:lnTo>
                  <a:lnTo>
                    <a:pt x="26137" y="25124"/>
                  </a:lnTo>
                  <a:lnTo>
                    <a:pt x="25739" y="25233"/>
                  </a:lnTo>
                  <a:lnTo>
                    <a:pt x="24852" y="25396"/>
                  </a:lnTo>
                  <a:lnTo>
                    <a:pt x="23458" y="25468"/>
                  </a:lnTo>
                  <a:lnTo>
                    <a:pt x="21449" y="25269"/>
                  </a:lnTo>
                  <a:lnTo>
                    <a:pt x="19368" y="24762"/>
                  </a:lnTo>
                  <a:lnTo>
                    <a:pt x="17359" y="24002"/>
                  </a:lnTo>
                  <a:lnTo>
                    <a:pt x="15458" y="23007"/>
                  </a:lnTo>
                  <a:lnTo>
                    <a:pt x="13793" y="21830"/>
                  </a:lnTo>
                  <a:lnTo>
                    <a:pt x="12761" y="20834"/>
                  </a:lnTo>
                  <a:lnTo>
                    <a:pt x="12200" y="20147"/>
                  </a:lnTo>
                  <a:lnTo>
                    <a:pt x="11965" y="19785"/>
                  </a:lnTo>
                  <a:lnTo>
                    <a:pt x="11910" y="19730"/>
                  </a:lnTo>
                  <a:lnTo>
                    <a:pt x="11856" y="19712"/>
                  </a:lnTo>
                  <a:lnTo>
                    <a:pt x="11784" y="19712"/>
                  </a:lnTo>
                  <a:lnTo>
                    <a:pt x="11729" y="19748"/>
                  </a:lnTo>
                  <a:lnTo>
                    <a:pt x="11385" y="20074"/>
                  </a:lnTo>
                  <a:lnTo>
                    <a:pt x="10571" y="20635"/>
                  </a:lnTo>
                  <a:lnTo>
                    <a:pt x="9666" y="21088"/>
                  </a:lnTo>
                  <a:lnTo>
                    <a:pt x="8688" y="21432"/>
                  </a:lnTo>
                  <a:lnTo>
                    <a:pt x="7657" y="21649"/>
                  </a:lnTo>
                  <a:lnTo>
                    <a:pt x="6589" y="21739"/>
                  </a:lnTo>
                  <a:lnTo>
                    <a:pt x="5521" y="21721"/>
                  </a:lnTo>
                  <a:lnTo>
                    <a:pt x="4489" y="21558"/>
                  </a:lnTo>
                  <a:lnTo>
                    <a:pt x="4000" y="21414"/>
                  </a:lnTo>
                  <a:lnTo>
                    <a:pt x="3638" y="21305"/>
                  </a:lnTo>
                  <a:lnTo>
                    <a:pt x="2987" y="20997"/>
                  </a:lnTo>
                  <a:lnTo>
                    <a:pt x="2390" y="20635"/>
                  </a:lnTo>
                  <a:lnTo>
                    <a:pt x="1865" y="20219"/>
                  </a:lnTo>
                  <a:lnTo>
                    <a:pt x="1412" y="19730"/>
                  </a:lnTo>
                  <a:lnTo>
                    <a:pt x="1014" y="19187"/>
                  </a:lnTo>
                  <a:lnTo>
                    <a:pt x="724" y="18590"/>
                  </a:lnTo>
                  <a:lnTo>
                    <a:pt x="489" y="17920"/>
                  </a:lnTo>
                  <a:lnTo>
                    <a:pt x="417" y="17576"/>
                  </a:lnTo>
                  <a:lnTo>
                    <a:pt x="344" y="17196"/>
                  </a:lnTo>
                  <a:lnTo>
                    <a:pt x="308" y="16472"/>
                  </a:lnTo>
                  <a:lnTo>
                    <a:pt x="362" y="15784"/>
                  </a:lnTo>
                  <a:lnTo>
                    <a:pt x="543" y="15115"/>
                  </a:lnTo>
                  <a:lnTo>
                    <a:pt x="815" y="14499"/>
                  </a:lnTo>
                  <a:lnTo>
                    <a:pt x="1195" y="13920"/>
                  </a:lnTo>
                  <a:lnTo>
                    <a:pt x="1666" y="13377"/>
                  </a:lnTo>
                  <a:lnTo>
                    <a:pt x="2245" y="12907"/>
                  </a:lnTo>
                  <a:lnTo>
                    <a:pt x="2571" y="12689"/>
                  </a:lnTo>
                  <a:lnTo>
                    <a:pt x="3095" y="12364"/>
                  </a:lnTo>
                  <a:lnTo>
                    <a:pt x="4236" y="11893"/>
                  </a:lnTo>
                  <a:lnTo>
                    <a:pt x="5467" y="11567"/>
                  </a:lnTo>
                  <a:lnTo>
                    <a:pt x="6734" y="11404"/>
                  </a:lnTo>
                  <a:lnTo>
                    <a:pt x="8019" y="11404"/>
                  </a:lnTo>
                  <a:lnTo>
                    <a:pt x="9268" y="11567"/>
                  </a:lnTo>
                  <a:lnTo>
                    <a:pt x="10426" y="11893"/>
                  </a:lnTo>
                  <a:lnTo>
                    <a:pt x="11476" y="12382"/>
                  </a:lnTo>
                  <a:lnTo>
                    <a:pt x="11928" y="12689"/>
                  </a:lnTo>
                  <a:lnTo>
                    <a:pt x="12019" y="12726"/>
                  </a:lnTo>
                  <a:lnTo>
                    <a:pt x="12109" y="12689"/>
                  </a:lnTo>
                  <a:lnTo>
                    <a:pt x="12164" y="12617"/>
                  </a:lnTo>
                  <a:lnTo>
                    <a:pt x="12146" y="12508"/>
                  </a:lnTo>
                  <a:lnTo>
                    <a:pt x="11947" y="12020"/>
                  </a:lnTo>
                  <a:lnTo>
                    <a:pt x="11603" y="11024"/>
                  </a:lnTo>
                  <a:lnTo>
                    <a:pt x="11385" y="10065"/>
                  </a:lnTo>
                  <a:lnTo>
                    <a:pt x="11259" y="9124"/>
                  </a:lnTo>
                  <a:lnTo>
                    <a:pt x="11241" y="8200"/>
                  </a:lnTo>
                  <a:lnTo>
                    <a:pt x="11331" y="7295"/>
                  </a:lnTo>
                  <a:lnTo>
                    <a:pt x="11530" y="6445"/>
                  </a:lnTo>
                  <a:lnTo>
                    <a:pt x="11838" y="5594"/>
                  </a:lnTo>
                  <a:lnTo>
                    <a:pt x="12037" y="5196"/>
                  </a:lnTo>
                  <a:lnTo>
                    <a:pt x="12272" y="4761"/>
                  </a:lnTo>
                  <a:lnTo>
                    <a:pt x="12870" y="3911"/>
                  </a:lnTo>
                  <a:lnTo>
                    <a:pt x="13594" y="3132"/>
                  </a:lnTo>
                  <a:lnTo>
                    <a:pt x="14426" y="2426"/>
                  </a:lnTo>
                  <a:lnTo>
                    <a:pt x="15367" y="1811"/>
                  </a:lnTo>
                  <a:lnTo>
                    <a:pt x="16399" y="1268"/>
                  </a:lnTo>
                  <a:lnTo>
                    <a:pt x="17540" y="797"/>
                  </a:lnTo>
                  <a:lnTo>
                    <a:pt x="18752" y="435"/>
                  </a:lnTo>
                  <a:lnTo>
                    <a:pt x="19386" y="291"/>
                  </a:lnTo>
                  <a:lnTo>
                    <a:pt x="19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80"/>
            <p:cNvSpPr/>
            <p:nvPr/>
          </p:nvSpPr>
          <p:spPr>
            <a:xfrm>
              <a:off x="389676" y="3721420"/>
              <a:ext cx="1478364" cy="831483"/>
            </a:xfrm>
            <a:custGeom>
              <a:avLst/>
              <a:gdLst/>
              <a:ahLst/>
              <a:cxnLst/>
              <a:rect l="l" t="t" r="r" b="b"/>
              <a:pathLst>
                <a:path w="46537" h="26174" extrusionOk="0">
                  <a:moveTo>
                    <a:pt x="22644" y="1"/>
                  </a:moveTo>
                  <a:lnTo>
                    <a:pt x="20436" y="200"/>
                  </a:lnTo>
                  <a:lnTo>
                    <a:pt x="19331" y="417"/>
                  </a:lnTo>
                  <a:lnTo>
                    <a:pt x="18680" y="562"/>
                  </a:lnTo>
                  <a:lnTo>
                    <a:pt x="17431" y="942"/>
                  </a:lnTo>
                  <a:lnTo>
                    <a:pt x="16254" y="1413"/>
                  </a:lnTo>
                  <a:lnTo>
                    <a:pt x="15186" y="1974"/>
                  </a:lnTo>
                  <a:lnTo>
                    <a:pt x="14227" y="2625"/>
                  </a:lnTo>
                  <a:lnTo>
                    <a:pt x="13358" y="3349"/>
                  </a:lnTo>
                  <a:lnTo>
                    <a:pt x="12616" y="4146"/>
                  </a:lnTo>
                  <a:lnTo>
                    <a:pt x="12019" y="5014"/>
                  </a:lnTo>
                  <a:lnTo>
                    <a:pt x="11766" y="5485"/>
                  </a:lnTo>
                  <a:lnTo>
                    <a:pt x="11566" y="5865"/>
                  </a:lnTo>
                  <a:lnTo>
                    <a:pt x="11259" y="6680"/>
                  </a:lnTo>
                  <a:lnTo>
                    <a:pt x="11060" y="7530"/>
                  </a:lnTo>
                  <a:lnTo>
                    <a:pt x="10951" y="8399"/>
                  </a:lnTo>
                  <a:lnTo>
                    <a:pt x="10933" y="9304"/>
                  </a:lnTo>
                  <a:lnTo>
                    <a:pt x="11023" y="10209"/>
                  </a:lnTo>
                  <a:lnTo>
                    <a:pt x="11223" y="11150"/>
                  </a:lnTo>
                  <a:lnTo>
                    <a:pt x="11494" y="12110"/>
                  </a:lnTo>
                  <a:lnTo>
                    <a:pt x="11675" y="12580"/>
                  </a:lnTo>
                  <a:lnTo>
                    <a:pt x="11204" y="12309"/>
                  </a:lnTo>
                  <a:lnTo>
                    <a:pt x="10118" y="11893"/>
                  </a:lnTo>
                  <a:lnTo>
                    <a:pt x="8960" y="11621"/>
                  </a:lnTo>
                  <a:lnTo>
                    <a:pt x="7729" y="11512"/>
                  </a:lnTo>
                  <a:lnTo>
                    <a:pt x="6480" y="11549"/>
                  </a:lnTo>
                  <a:lnTo>
                    <a:pt x="5231" y="11730"/>
                  </a:lnTo>
                  <a:lnTo>
                    <a:pt x="4037" y="12056"/>
                  </a:lnTo>
                  <a:lnTo>
                    <a:pt x="2933" y="12544"/>
                  </a:lnTo>
                  <a:lnTo>
                    <a:pt x="2426" y="12852"/>
                  </a:lnTo>
                  <a:lnTo>
                    <a:pt x="2064" y="13069"/>
                  </a:lnTo>
                  <a:lnTo>
                    <a:pt x="1448" y="13594"/>
                  </a:lnTo>
                  <a:lnTo>
                    <a:pt x="942" y="14155"/>
                  </a:lnTo>
                  <a:lnTo>
                    <a:pt x="543" y="14771"/>
                  </a:lnTo>
                  <a:lnTo>
                    <a:pt x="254" y="15440"/>
                  </a:lnTo>
                  <a:lnTo>
                    <a:pt x="73" y="16146"/>
                  </a:lnTo>
                  <a:lnTo>
                    <a:pt x="0" y="16888"/>
                  </a:lnTo>
                  <a:lnTo>
                    <a:pt x="55" y="17649"/>
                  </a:lnTo>
                  <a:lnTo>
                    <a:pt x="127" y="18047"/>
                  </a:lnTo>
                  <a:lnTo>
                    <a:pt x="199" y="18427"/>
                  </a:lnTo>
                  <a:lnTo>
                    <a:pt x="435" y="19115"/>
                  </a:lnTo>
                  <a:lnTo>
                    <a:pt x="761" y="19748"/>
                  </a:lnTo>
                  <a:lnTo>
                    <a:pt x="1159" y="20327"/>
                  </a:lnTo>
                  <a:lnTo>
                    <a:pt x="1647" y="20852"/>
                  </a:lnTo>
                  <a:lnTo>
                    <a:pt x="2209" y="21305"/>
                  </a:lnTo>
                  <a:lnTo>
                    <a:pt x="2824" y="21685"/>
                  </a:lnTo>
                  <a:lnTo>
                    <a:pt x="3530" y="21993"/>
                  </a:lnTo>
                  <a:lnTo>
                    <a:pt x="3910" y="22119"/>
                  </a:lnTo>
                  <a:lnTo>
                    <a:pt x="4417" y="22264"/>
                  </a:lnTo>
                  <a:lnTo>
                    <a:pt x="5467" y="22427"/>
                  </a:lnTo>
                  <a:lnTo>
                    <a:pt x="6535" y="22463"/>
                  </a:lnTo>
                  <a:lnTo>
                    <a:pt x="7602" y="22373"/>
                  </a:lnTo>
                  <a:lnTo>
                    <a:pt x="8670" y="22155"/>
                  </a:lnTo>
                  <a:lnTo>
                    <a:pt x="9666" y="21830"/>
                  </a:lnTo>
                  <a:lnTo>
                    <a:pt x="10607" y="21377"/>
                  </a:lnTo>
                  <a:lnTo>
                    <a:pt x="11440" y="20834"/>
                  </a:lnTo>
                  <a:lnTo>
                    <a:pt x="11802" y="20508"/>
                  </a:lnTo>
                  <a:lnTo>
                    <a:pt x="12236" y="21106"/>
                  </a:lnTo>
                  <a:lnTo>
                    <a:pt x="13322" y="22228"/>
                  </a:lnTo>
                  <a:lnTo>
                    <a:pt x="14643" y="23242"/>
                  </a:lnTo>
                  <a:lnTo>
                    <a:pt x="16146" y="24147"/>
                  </a:lnTo>
                  <a:lnTo>
                    <a:pt x="17793" y="24907"/>
                  </a:lnTo>
                  <a:lnTo>
                    <a:pt x="19494" y="25504"/>
                  </a:lnTo>
                  <a:lnTo>
                    <a:pt x="21214" y="25920"/>
                  </a:lnTo>
                  <a:lnTo>
                    <a:pt x="22915" y="26156"/>
                  </a:lnTo>
                  <a:lnTo>
                    <a:pt x="23730" y="26174"/>
                  </a:lnTo>
                  <a:lnTo>
                    <a:pt x="24400" y="26156"/>
                  </a:lnTo>
                  <a:lnTo>
                    <a:pt x="25648" y="25993"/>
                  </a:lnTo>
                  <a:lnTo>
                    <a:pt x="26228" y="25830"/>
                  </a:lnTo>
                  <a:lnTo>
                    <a:pt x="26861" y="25613"/>
                  </a:lnTo>
                  <a:lnTo>
                    <a:pt x="27802" y="25088"/>
                  </a:lnTo>
                  <a:lnTo>
                    <a:pt x="28382" y="24599"/>
                  </a:lnTo>
                  <a:lnTo>
                    <a:pt x="28907" y="24002"/>
                  </a:lnTo>
                  <a:lnTo>
                    <a:pt x="29341" y="23260"/>
                  </a:lnTo>
                  <a:lnTo>
                    <a:pt x="29649" y="22373"/>
                  </a:lnTo>
                  <a:lnTo>
                    <a:pt x="29830" y="21305"/>
                  </a:lnTo>
                  <a:lnTo>
                    <a:pt x="29848" y="20689"/>
                  </a:lnTo>
                  <a:lnTo>
                    <a:pt x="30336" y="21142"/>
                  </a:lnTo>
                  <a:lnTo>
                    <a:pt x="31495" y="21920"/>
                  </a:lnTo>
                  <a:lnTo>
                    <a:pt x="32816" y="22572"/>
                  </a:lnTo>
                  <a:lnTo>
                    <a:pt x="34282" y="23061"/>
                  </a:lnTo>
                  <a:lnTo>
                    <a:pt x="35839" y="23386"/>
                  </a:lnTo>
                  <a:lnTo>
                    <a:pt x="37432" y="23531"/>
                  </a:lnTo>
                  <a:lnTo>
                    <a:pt x="39043" y="23495"/>
                  </a:lnTo>
                  <a:lnTo>
                    <a:pt x="40617" y="23278"/>
                  </a:lnTo>
                  <a:lnTo>
                    <a:pt x="41360" y="23079"/>
                  </a:lnTo>
                  <a:lnTo>
                    <a:pt x="41884" y="22934"/>
                  </a:lnTo>
                  <a:lnTo>
                    <a:pt x="42844" y="22536"/>
                  </a:lnTo>
                  <a:lnTo>
                    <a:pt x="43713" y="22047"/>
                  </a:lnTo>
                  <a:lnTo>
                    <a:pt x="44455" y="21486"/>
                  </a:lnTo>
                  <a:lnTo>
                    <a:pt x="45106" y="20834"/>
                  </a:lnTo>
                  <a:lnTo>
                    <a:pt x="45631" y="20110"/>
                  </a:lnTo>
                  <a:lnTo>
                    <a:pt x="46048" y="19314"/>
                  </a:lnTo>
                  <a:lnTo>
                    <a:pt x="46337" y="18445"/>
                  </a:lnTo>
                  <a:lnTo>
                    <a:pt x="46428" y="17974"/>
                  </a:lnTo>
                  <a:lnTo>
                    <a:pt x="46500" y="17576"/>
                  </a:lnTo>
                  <a:lnTo>
                    <a:pt x="46536" y="16870"/>
                  </a:lnTo>
                  <a:lnTo>
                    <a:pt x="46464" y="16291"/>
                  </a:lnTo>
                  <a:lnTo>
                    <a:pt x="46337" y="15820"/>
                  </a:lnTo>
                  <a:lnTo>
                    <a:pt x="46048" y="15277"/>
                  </a:lnTo>
                  <a:lnTo>
                    <a:pt x="45559" y="14843"/>
                  </a:lnTo>
                  <a:lnTo>
                    <a:pt x="45324" y="14716"/>
                  </a:lnTo>
                  <a:lnTo>
                    <a:pt x="45070" y="14608"/>
                  </a:lnTo>
                  <a:lnTo>
                    <a:pt x="44491" y="14517"/>
                  </a:lnTo>
                  <a:lnTo>
                    <a:pt x="43876" y="14535"/>
                  </a:lnTo>
                  <a:lnTo>
                    <a:pt x="43224" y="14680"/>
                  </a:lnTo>
                  <a:lnTo>
                    <a:pt x="42898" y="14807"/>
                  </a:lnTo>
                  <a:lnTo>
                    <a:pt x="42898" y="14807"/>
                  </a:lnTo>
                  <a:lnTo>
                    <a:pt x="43152" y="14571"/>
                  </a:lnTo>
                  <a:lnTo>
                    <a:pt x="43604" y="14047"/>
                  </a:lnTo>
                  <a:lnTo>
                    <a:pt x="43966" y="13395"/>
                  </a:lnTo>
                  <a:lnTo>
                    <a:pt x="44219" y="12617"/>
                  </a:lnTo>
                  <a:lnTo>
                    <a:pt x="44310" y="12146"/>
                  </a:lnTo>
                  <a:lnTo>
                    <a:pt x="44002" y="12110"/>
                  </a:lnTo>
                  <a:lnTo>
                    <a:pt x="43912" y="12671"/>
                  </a:lnTo>
                  <a:lnTo>
                    <a:pt x="43550" y="13576"/>
                  </a:lnTo>
                  <a:lnTo>
                    <a:pt x="43025" y="14264"/>
                  </a:lnTo>
                  <a:lnTo>
                    <a:pt x="42409" y="14843"/>
                  </a:lnTo>
                  <a:lnTo>
                    <a:pt x="42065" y="15133"/>
                  </a:lnTo>
                  <a:lnTo>
                    <a:pt x="41703" y="15422"/>
                  </a:lnTo>
                  <a:lnTo>
                    <a:pt x="40998" y="16074"/>
                  </a:lnTo>
                  <a:lnTo>
                    <a:pt x="40654" y="16472"/>
                  </a:lnTo>
                  <a:lnTo>
                    <a:pt x="40636" y="16508"/>
                  </a:lnTo>
                  <a:lnTo>
                    <a:pt x="40636" y="16635"/>
                  </a:lnTo>
                  <a:lnTo>
                    <a:pt x="40672" y="16671"/>
                  </a:lnTo>
                  <a:lnTo>
                    <a:pt x="40726" y="16707"/>
                  </a:lnTo>
                  <a:lnTo>
                    <a:pt x="40853" y="16689"/>
                  </a:lnTo>
                  <a:lnTo>
                    <a:pt x="40889" y="16653"/>
                  </a:lnTo>
                  <a:lnTo>
                    <a:pt x="41124" y="16381"/>
                  </a:lnTo>
                  <a:lnTo>
                    <a:pt x="41649" y="15893"/>
                  </a:lnTo>
                  <a:lnTo>
                    <a:pt x="42482" y="15314"/>
                  </a:lnTo>
                  <a:lnTo>
                    <a:pt x="43351" y="14952"/>
                  </a:lnTo>
                  <a:lnTo>
                    <a:pt x="43912" y="14825"/>
                  </a:lnTo>
                  <a:lnTo>
                    <a:pt x="44455" y="14807"/>
                  </a:lnTo>
                  <a:lnTo>
                    <a:pt x="44962" y="14897"/>
                  </a:lnTo>
                  <a:lnTo>
                    <a:pt x="45197" y="14988"/>
                  </a:lnTo>
                  <a:lnTo>
                    <a:pt x="45505" y="15169"/>
                  </a:lnTo>
                  <a:lnTo>
                    <a:pt x="45957" y="15694"/>
                  </a:lnTo>
                  <a:lnTo>
                    <a:pt x="46192" y="16436"/>
                  </a:lnTo>
                  <a:lnTo>
                    <a:pt x="46210" y="17377"/>
                  </a:lnTo>
                  <a:lnTo>
                    <a:pt x="46138" y="17920"/>
                  </a:lnTo>
                  <a:lnTo>
                    <a:pt x="46048" y="18354"/>
                  </a:lnTo>
                  <a:lnTo>
                    <a:pt x="45776" y="19187"/>
                  </a:lnTo>
                  <a:lnTo>
                    <a:pt x="45378" y="19947"/>
                  </a:lnTo>
                  <a:lnTo>
                    <a:pt x="44871" y="20635"/>
                  </a:lnTo>
                  <a:lnTo>
                    <a:pt x="44256" y="21269"/>
                  </a:lnTo>
                  <a:lnTo>
                    <a:pt x="43532" y="21793"/>
                  </a:lnTo>
                  <a:lnTo>
                    <a:pt x="42699" y="22264"/>
                  </a:lnTo>
                  <a:lnTo>
                    <a:pt x="41776" y="22644"/>
                  </a:lnTo>
                  <a:lnTo>
                    <a:pt x="41287" y="22789"/>
                  </a:lnTo>
                  <a:lnTo>
                    <a:pt x="40527" y="22988"/>
                  </a:lnTo>
                  <a:lnTo>
                    <a:pt x="38952" y="23205"/>
                  </a:lnTo>
                  <a:lnTo>
                    <a:pt x="37323" y="23205"/>
                  </a:lnTo>
                  <a:lnTo>
                    <a:pt x="35712" y="23042"/>
                  </a:lnTo>
                  <a:lnTo>
                    <a:pt x="34138" y="22680"/>
                  </a:lnTo>
                  <a:lnTo>
                    <a:pt x="32671" y="22174"/>
                  </a:lnTo>
                  <a:lnTo>
                    <a:pt x="31368" y="21486"/>
                  </a:lnTo>
                  <a:lnTo>
                    <a:pt x="30264" y="20671"/>
                  </a:lnTo>
                  <a:lnTo>
                    <a:pt x="29812" y="20219"/>
                  </a:lnTo>
                  <a:lnTo>
                    <a:pt x="29739" y="20164"/>
                  </a:lnTo>
                  <a:lnTo>
                    <a:pt x="29649" y="20183"/>
                  </a:lnTo>
                  <a:lnTo>
                    <a:pt x="29558" y="20237"/>
                  </a:lnTo>
                  <a:lnTo>
                    <a:pt x="29540" y="20327"/>
                  </a:lnTo>
                  <a:lnTo>
                    <a:pt x="29558" y="20816"/>
                  </a:lnTo>
                  <a:lnTo>
                    <a:pt x="29468" y="21757"/>
                  </a:lnTo>
                  <a:lnTo>
                    <a:pt x="29269" y="22590"/>
                  </a:lnTo>
                  <a:lnTo>
                    <a:pt x="28943" y="23332"/>
                  </a:lnTo>
                  <a:lnTo>
                    <a:pt x="28526" y="24002"/>
                  </a:lnTo>
                  <a:lnTo>
                    <a:pt x="27983" y="24563"/>
                  </a:lnTo>
                  <a:lnTo>
                    <a:pt x="27332" y="25033"/>
                  </a:lnTo>
                  <a:lnTo>
                    <a:pt x="26572" y="25395"/>
                  </a:lnTo>
                  <a:lnTo>
                    <a:pt x="26137" y="25540"/>
                  </a:lnTo>
                  <a:lnTo>
                    <a:pt x="25739" y="25649"/>
                  </a:lnTo>
                  <a:lnTo>
                    <a:pt x="24852" y="25812"/>
                  </a:lnTo>
                  <a:lnTo>
                    <a:pt x="23458" y="25884"/>
                  </a:lnTo>
                  <a:lnTo>
                    <a:pt x="21449" y="25685"/>
                  </a:lnTo>
                  <a:lnTo>
                    <a:pt x="19368" y="25178"/>
                  </a:lnTo>
                  <a:lnTo>
                    <a:pt x="17359" y="24418"/>
                  </a:lnTo>
                  <a:lnTo>
                    <a:pt x="15458" y="23423"/>
                  </a:lnTo>
                  <a:lnTo>
                    <a:pt x="13793" y="22246"/>
                  </a:lnTo>
                  <a:lnTo>
                    <a:pt x="12761" y="21250"/>
                  </a:lnTo>
                  <a:lnTo>
                    <a:pt x="12200" y="20563"/>
                  </a:lnTo>
                  <a:lnTo>
                    <a:pt x="11965" y="20201"/>
                  </a:lnTo>
                  <a:lnTo>
                    <a:pt x="11910" y="20146"/>
                  </a:lnTo>
                  <a:lnTo>
                    <a:pt x="11856" y="20128"/>
                  </a:lnTo>
                  <a:lnTo>
                    <a:pt x="11784" y="20128"/>
                  </a:lnTo>
                  <a:lnTo>
                    <a:pt x="11729" y="20164"/>
                  </a:lnTo>
                  <a:lnTo>
                    <a:pt x="11385" y="20490"/>
                  </a:lnTo>
                  <a:lnTo>
                    <a:pt x="10571" y="21051"/>
                  </a:lnTo>
                  <a:lnTo>
                    <a:pt x="9666" y="21504"/>
                  </a:lnTo>
                  <a:lnTo>
                    <a:pt x="8688" y="21848"/>
                  </a:lnTo>
                  <a:lnTo>
                    <a:pt x="7657" y="22065"/>
                  </a:lnTo>
                  <a:lnTo>
                    <a:pt x="6589" y="22155"/>
                  </a:lnTo>
                  <a:lnTo>
                    <a:pt x="5521" y="22137"/>
                  </a:lnTo>
                  <a:lnTo>
                    <a:pt x="4489" y="21974"/>
                  </a:lnTo>
                  <a:lnTo>
                    <a:pt x="4000" y="21830"/>
                  </a:lnTo>
                  <a:lnTo>
                    <a:pt x="3638" y="21721"/>
                  </a:lnTo>
                  <a:lnTo>
                    <a:pt x="2987" y="21413"/>
                  </a:lnTo>
                  <a:lnTo>
                    <a:pt x="2390" y="21051"/>
                  </a:lnTo>
                  <a:lnTo>
                    <a:pt x="1865" y="20635"/>
                  </a:lnTo>
                  <a:lnTo>
                    <a:pt x="1412" y="20146"/>
                  </a:lnTo>
                  <a:lnTo>
                    <a:pt x="1014" y="19603"/>
                  </a:lnTo>
                  <a:lnTo>
                    <a:pt x="724" y="19006"/>
                  </a:lnTo>
                  <a:lnTo>
                    <a:pt x="489" y="18336"/>
                  </a:lnTo>
                  <a:lnTo>
                    <a:pt x="417" y="17992"/>
                  </a:lnTo>
                  <a:lnTo>
                    <a:pt x="344" y="17612"/>
                  </a:lnTo>
                  <a:lnTo>
                    <a:pt x="308" y="16888"/>
                  </a:lnTo>
                  <a:lnTo>
                    <a:pt x="362" y="16200"/>
                  </a:lnTo>
                  <a:lnTo>
                    <a:pt x="543" y="15531"/>
                  </a:lnTo>
                  <a:lnTo>
                    <a:pt x="815" y="14915"/>
                  </a:lnTo>
                  <a:lnTo>
                    <a:pt x="1195" y="14336"/>
                  </a:lnTo>
                  <a:lnTo>
                    <a:pt x="1666" y="13793"/>
                  </a:lnTo>
                  <a:lnTo>
                    <a:pt x="2245" y="13323"/>
                  </a:lnTo>
                  <a:lnTo>
                    <a:pt x="2571" y="13105"/>
                  </a:lnTo>
                  <a:lnTo>
                    <a:pt x="3095" y="12780"/>
                  </a:lnTo>
                  <a:lnTo>
                    <a:pt x="4236" y="12309"/>
                  </a:lnTo>
                  <a:lnTo>
                    <a:pt x="5467" y="11983"/>
                  </a:lnTo>
                  <a:lnTo>
                    <a:pt x="6734" y="11820"/>
                  </a:lnTo>
                  <a:lnTo>
                    <a:pt x="8019" y="11820"/>
                  </a:lnTo>
                  <a:lnTo>
                    <a:pt x="9268" y="11983"/>
                  </a:lnTo>
                  <a:lnTo>
                    <a:pt x="10426" y="12309"/>
                  </a:lnTo>
                  <a:lnTo>
                    <a:pt x="11476" y="12798"/>
                  </a:lnTo>
                  <a:lnTo>
                    <a:pt x="11928" y="13105"/>
                  </a:lnTo>
                  <a:lnTo>
                    <a:pt x="12019" y="13142"/>
                  </a:lnTo>
                  <a:lnTo>
                    <a:pt x="12109" y="13105"/>
                  </a:lnTo>
                  <a:lnTo>
                    <a:pt x="12164" y="13033"/>
                  </a:lnTo>
                  <a:lnTo>
                    <a:pt x="12146" y="12924"/>
                  </a:lnTo>
                  <a:lnTo>
                    <a:pt x="11947" y="12436"/>
                  </a:lnTo>
                  <a:lnTo>
                    <a:pt x="11603" y="11440"/>
                  </a:lnTo>
                  <a:lnTo>
                    <a:pt x="11385" y="10481"/>
                  </a:lnTo>
                  <a:lnTo>
                    <a:pt x="11259" y="9540"/>
                  </a:lnTo>
                  <a:lnTo>
                    <a:pt x="11241" y="8616"/>
                  </a:lnTo>
                  <a:lnTo>
                    <a:pt x="11331" y="7711"/>
                  </a:lnTo>
                  <a:lnTo>
                    <a:pt x="11530" y="6861"/>
                  </a:lnTo>
                  <a:lnTo>
                    <a:pt x="11838" y="6010"/>
                  </a:lnTo>
                  <a:lnTo>
                    <a:pt x="12037" y="5612"/>
                  </a:lnTo>
                  <a:lnTo>
                    <a:pt x="12272" y="5177"/>
                  </a:lnTo>
                  <a:lnTo>
                    <a:pt x="12870" y="4327"/>
                  </a:lnTo>
                  <a:lnTo>
                    <a:pt x="13594" y="3548"/>
                  </a:lnTo>
                  <a:lnTo>
                    <a:pt x="14426" y="2842"/>
                  </a:lnTo>
                  <a:lnTo>
                    <a:pt x="15367" y="2227"/>
                  </a:lnTo>
                  <a:lnTo>
                    <a:pt x="16399" y="1684"/>
                  </a:lnTo>
                  <a:lnTo>
                    <a:pt x="17540" y="1213"/>
                  </a:lnTo>
                  <a:lnTo>
                    <a:pt x="18752" y="851"/>
                  </a:lnTo>
                  <a:lnTo>
                    <a:pt x="19386" y="707"/>
                  </a:lnTo>
                  <a:lnTo>
                    <a:pt x="20472" y="507"/>
                  </a:lnTo>
                  <a:lnTo>
                    <a:pt x="22662" y="308"/>
                  </a:lnTo>
                  <a:lnTo>
                    <a:pt x="24798" y="345"/>
                  </a:lnTo>
                  <a:lnTo>
                    <a:pt x="26843" y="634"/>
                  </a:lnTo>
                  <a:lnTo>
                    <a:pt x="27802" y="888"/>
                  </a:lnTo>
                  <a:lnTo>
                    <a:pt x="28219" y="1014"/>
                  </a:lnTo>
                  <a:lnTo>
                    <a:pt x="29033" y="1340"/>
                  </a:lnTo>
                  <a:lnTo>
                    <a:pt x="29812" y="1756"/>
                  </a:lnTo>
                  <a:lnTo>
                    <a:pt x="30536" y="2263"/>
                  </a:lnTo>
                  <a:lnTo>
                    <a:pt x="31223" y="2806"/>
                  </a:lnTo>
                  <a:lnTo>
                    <a:pt x="31839" y="3422"/>
                  </a:lnTo>
                  <a:lnTo>
                    <a:pt x="32364" y="4091"/>
                  </a:lnTo>
                  <a:lnTo>
                    <a:pt x="32834" y="4797"/>
                  </a:lnTo>
                  <a:lnTo>
                    <a:pt x="33015" y="5177"/>
                  </a:lnTo>
                  <a:lnTo>
                    <a:pt x="33178" y="5557"/>
                  </a:lnTo>
                  <a:lnTo>
                    <a:pt x="33432" y="6318"/>
                  </a:lnTo>
                  <a:lnTo>
                    <a:pt x="33558" y="7078"/>
                  </a:lnTo>
                  <a:lnTo>
                    <a:pt x="33576" y="7838"/>
                  </a:lnTo>
                  <a:lnTo>
                    <a:pt x="33522" y="8218"/>
                  </a:lnTo>
                  <a:lnTo>
                    <a:pt x="33323" y="8816"/>
                  </a:lnTo>
                  <a:lnTo>
                    <a:pt x="33178" y="9449"/>
                  </a:lnTo>
                  <a:lnTo>
                    <a:pt x="33196" y="9576"/>
                  </a:lnTo>
                  <a:lnTo>
                    <a:pt x="33287" y="9630"/>
                  </a:lnTo>
                  <a:lnTo>
                    <a:pt x="33414" y="9630"/>
                  </a:lnTo>
                  <a:lnTo>
                    <a:pt x="33468" y="9540"/>
                  </a:lnTo>
                  <a:lnTo>
                    <a:pt x="33703" y="8924"/>
                  </a:lnTo>
                  <a:lnTo>
                    <a:pt x="33830" y="8309"/>
                  </a:lnTo>
                  <a:lnTo>
                    <a:pt x="34047" y="7820"/>
                  </a:lnTo>
                  <a:lnTo>
                    <a:pt x="34644" y="6951"/>
                  </a:lnTo>
                  <a:lnTo>
                    <a:pt x="35441" y="6281"/>
                  </a:lnTo>
                  <a:lnTo>
                    <a:pt x="36382" y="5775"/>
                  </a:lnTo>
                  <a:lnTo>
                    <a:pt x="36907" y="5612"/>
                  </a:lnTo>
                  <a:lnTo>
                    <a:pt x="37287" y="5503"/>
                  </a:lnTo>
                  <a:lnTo>
                    <a:pt x="38065" y="5413"/>
                  </a:lnTo>
                  <a:lnTo>
                    <a:pt x="38844" y="5431"/>
                  </a:lnTo>
                  <a:lnTo>
                    <a:pt x="39604" y="5539"/>
                  </a:lnTo>
                  <a:lnTo>
                    <a:pt x="40328" y="5775"/>
                  </a:lnTo>
                  <a:lnTo>
                    <a:pt x="41034" y="6100"/>
                  </a:lnTo>
                  <a:lnTo>
                    <a:pt x="41667" y="6517"/>
                  </a:lnTo>
                  <a:lnTo>
                    <a:pt x="42265" y="7042"/>
                  </a:lnTo>
                  <a:lnTo>
                    <a:pt x="42518" y="7331"/>
                  </a:lnTo>
                  <a:lnTo>
                    <a:pt x="42753" y="7132"/>
                  </a:lnTo>
                  <a:lnTo>
                    <a:pt x="42482" y="6825"/>
                  </a:lnTo>
                  <a:lnTo>
                    <a:pt x="41866" y="6281"/>
                  </a:lnTo>
                  <a:lnTo>
                    <a:pt x="41179" y="5829"/>
                  </a:lnTo>
                  <a:lnTo>
                    <a:pt x="40436" y="5485"/>
                  </a:lnTo>
                  <a:lnTo>
                    <a:pt x="39676" y="5250"/>
                  </a:lnTo>
                  <a:lnTo>
                    <a:pt x="38862" y="5123"/>
                  </a:lnTo>
                  <a:lnTo>
                    <a:pt x="38047" y="5105"/>
                  </a:lnTo>
                  <a:lnTo>
                    <a:pt x="37233" y="5214"/>
                  </a:lnTo>
                  <a:lnTo>
                    <a:pt x="36834" y="5322"/>
                  </a:lnTo>
                  <a:lnTo>
                    <a:pt x="36346" y="5467"/>
                  </a:lnTo>
                  <a:lnTo>
                    <a:pt x="35495" y="5883"/>
                  </a:lnTo>
                  <a:lnTo>
                    <a:pt x="34753" y="6426"/>
                  </a:lnTo>
                  <a:lnTo>
                    <a:pt x="34138" y="7114"/>
                  </a:lnTo>
                  <a:lnTo>
                    <a:pt x="33884" y="7512"/>
                  </a:lnTo>
                  <a:lnTo>
                    <a:pt x="33848" y="6897"/>
                  </a:lnTo>
                  <a:lnTo>
                    <a:pt x="33558" y="5648"/>
                  </a:lnTo>
                  <a:lnTo>
                    <a:pt x="33287" y="5033"/>
                  </a:lnTo>
                  <a:lnTo>
                    <a:pt x="33088" y="4652"/>
                  </a:lnTo>
                  <a:lnTo>
                    <a:pt x="32617" y="3928"/>
                  </a:lnTo>
                  <a:lnTo>
                    <a:pt x="32056" y="3241"/>
                  </a:lnTo>
                  <a:lnTo>
                    <a:pt x="31422" y="2589"/>
                  </a:lnTo>
                  <a:lnTo>
                    <a:pt x="30717" y="2010"/>
                  </a:lnTo>
                  <a:lnTo>
                    <a:pt x="29956" y="1503"/>
                  </a:lnTo>
                  <a:lnTo>
                    <a:pt x="29160" y="1069"/>
                  </a:lnTo>
                  <a:lnTo>
                    <a:pt x="28327" y="725"/>
                  </a:lnTo>
                  <a:lnTo>
                    <a:pt x="27893" y="598"/>
                  </a:lnTo>
                  <a:lnTo>
                    <a:pt x="26916" y="345"/>
                  </a:lnTo>
                  <a:lnTo>
                    <a:pt x="24834" y="55"/>
                  </a:lnTo>
                  <a:lnTo>
                    <a:pt x="22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8" name="Google Shape;4078;p80"/>
          <p:cNvGrpSpPr/>
          <p:nvPr/>
        </p:nvGrpSpPr>
        <p:grpSpPr>
          <a:xfrm>
            <a:off x="8112193" y="574831"/>
            <a:ext cx="633422" cy="305881"/>
            <a:chOff x="2080184" y="4349337"/>
            <a:chExt cx="824017" cy="397920"/>
          </a:xfrm>
        </p:grpSpPr>
        <p:sp>
          <p:nvSpPr>
            <p:cNvPr id="4079" name="Google Shape;4079;p80"/>
            <p:cNvSpPr/>
            <p:nvPr/>
          </p:nvSpPr>
          <p:spPr>
            <a:xfrm>
              <a:off x="2085362" y="4353943"/>
              <a:ext cx="814233" cy="388707"/>
            </a:xfrm>
            <a:custGeom>
              <a:avLst/>
              <a:gdLst/>
              <a:ahLst/>
              <a:cxnLst/>
              <a:rect l="l" t="t" r="r" b="b"/>
              <a:pathLst>
                <a:path w="25631" h="12236" extrusionOk="0">
                  <a:moveTo>
                    <a:pt x="12055" y="0"/>
                  </a:moveTo>
                  <a:lnTo>
                    <a:pt x="10788" y="18"/>
                  </a:lnTo>
                  <a:lnTo>
                    <a:pt x="9557" y="199"/>
                  </a:lnTo>
                  <a:lnTo>
                    <a:pt x="8381" y="525"/>
                  </a:lnTo>
                  <a:lnTo>
                    <a:pt x="7331" y="996"/>
                  </a:lnTo>
                  <a:lnTo>
                    <a:pt x="6408" y="1629"/>
                  </a:lnTo>
                  <a:lnTo>
                    <a:pt x="5684" y="2425"/>
                  </a:lnTo>
                  <a:lnTo>
                    <a:pt x="5213" y="3349"/>
                  </a:lnTo>
                  <a:lnTo>
                    <a:pt x="4996" y="4453"/>
                  </a:lnTo>
                  <a:lnTo>
                    <a:pt x="5032" y="5068"/>
                  </a:lnTo>
                  <a:lnTo>
                    <a:pt x="5032" y="5068"/>
                  </a:lnTo>
                  <a:lnTo>
                    <a:pt x="4797" y="4923"/>
                  </a:lnTo>
                  <a:lnTo>
                    <a:pt x="4308" y="4706"/>
                  </a:lnTo>
                  <a:lnTo>
                    <a:pt x="3548" y="4525"/>
                  </a:lnTo>
                  <a:lnTo>
                    <a:pt x="2552" y="4598"/>
                  </a:lnTo>
                  <a:lnTo>
                    <a:pt x="1647" y="4923"/>
                  </a:lnTo>
                  <a:lnTo>
                    <a:pt x="869" y="5503"/>
                  </a:lnTo>
                  <a:lnTo>
                    <a:pt x="308" y="6263"/>
                  </a:lnTo>
                  <a:lnTo>
                    <a:pt x="55" y="6951"/>
                  </a:lnTo>
                  <a:lnTo>
                    <a:pt x="0" y="7439"/>
                  </a:lnTo>
                  <a:lnTo>
                    <a:pt x="18" y="7964"/>
                  </a:lnTo>
                  <a:lnTo>
                    <a:pt x="145" y="8507"/>
                  </a:lnTo>
                  <a:lnTo>
                    <a:pt x="254" y="8779"/>
                  </a:lnTo>
                  <a:lnTo>
                    <a:pt x="398" y="9141"/>
                  </a:lnTo>
                  <a:lnTo>
                    <a:pt x="797" y="9738"/>
                  </a:lnTo>
                  <a:lnTo>
                    <a:pt x="1249" y="10227"/>
                  </a:lnTo>
                  <a:lnTo>
                    <a:pt x="1792" y="10589"/>
                  </a:lnTo>
                  <a:lnTo>
                    <a:pt x="2371" y="10842"/>
                  </a:lnTo>
                  <a:lnTo>
                    <a:pt x="3005" y="11005"/>
                  </a:lnTo>
                  <a:lnTo>
                    <a:pt x="4018" y="11096"/>
                  </a:lnTo>
                  <a:lnTo>
                    <a:pt x="5430" y="10933"/>
                  </a:lnTo>
                  <a:lnTo>
                    <a:pt x="6842" y="10534"/>
                  </a:lnTo>
                  <a:lnTo>
                    <a:pt x="8145" y="9955"/>
                  </a:lnTo>
                  <a:lnTo>
                    <a:pt x="9286" y="9267"/>
                  </a:lnTo>
                  <a:lnTo>
                    <a:pt x="9738" y="8905"/>
                  </a:lnTo>
                  <a:lnTo>
                    <a:pt x="9955" y="9231"/>
                  </a:lnTo>
                  <a:lnTo>
                    <a:pt x="10516" y="9847"/>
                  </a:lnTo>
                  <a:lnTo>
                    <a:pt x="11222" y="10426"/>
                  </a:lnTo>
                  <a:lnTo>
                    <a:pt x="12019" y="10933"/>
                  </a:lnTo>
                  <a:lnTo>
                    <a:pt x="12924" y="11385"/>
                  </a:lnTo>
                  <a:lnTo>
                    <a:pt x="13865" y="11729"/>
                  </a:lnTo>
                  <a:lnTo>
                    <a:pt x="14861" y="12001"/>
                  </a:lnTo>
                  <a:lnTo>
                    <a:pt x="15838" y="12182"/>
                  </a:lnTo>
                  <a:lnTo>
                    <a:pt x="16797" y="12236"/>
                  </a:lnTo>
                  <a:lnTo>
                    <a:pt x="17684" y="12182"/>
                  </a:lnTo>
                  <a:lnTo>
                    <a:pt x="18517" y="12001"/>
                  </a:lnTo>
                  <a:lnTo>
                    <a:pt x="19223" y="11693"/>
                  </a:lnTo>
                  <a:lnTo>
                    <a:pt x="19820" y="11222"/>
                  </a:lnTo>
                  <a:lnTo>
                    <a:pt x="20236" y="10607"/>
                  </a:lnTo>
                  <a:lnTo>
                    <a:pt x="20472" y="9829"/>
                  </a:lnTo>
                  <a:lnTo>
                    <a:pt x="20472" y="8869"/>
                  </a:lnTo>
                  <a:lnTo>
                    <a:pt x="20381" y="8308"/>
                  </a:lnTo>
                  <a:lnTo>
                    <a:pt x="20417" y="8362"/>
                  </a:lnTo>
                  <a:lnTo>
                    <a:pt x="20598" y="8417"/>
                  </a:lnTo>
                  <a:lnTo>
                    <a:pt x="21123" y="8399"/>
                  </a:lnTo>
                  <a:lnTo>
                    <a:pt x="22173" y="8163"/>
                  </a:lnTo>
                  <a:lnTo>
                    <a:pt x="23386" y="7711"/>
                  </a:lnTo>
                  <a:lnTo>
                    <a:pt x="24255" y="7204"/>
                  </a:lnTo>
                  <a:lnTo>
                    <a:pt x="24761" y="6824"/>
                  </a:lnTo>
                  <a:lnTo>
                    <a:pt x="25178" y="6389"/>
                  </a:lnTo>
                  <a:lnTo>
                    <a:pt x="25467" y="5901"/>
                  </a:lnTo>
                  <a:lnTo>
                    <a:pt x="25630" y="5358"/>
                  </a:lnTo>
                  <a:lnTo>
                    <a:pt x="25594" y="4760"/>
                  </a:lnTo>
                  <a:lnTo>
                    <a:pt x="25377" y="4127"/>
                  </a:lnTo>
                  <a:lnTo>
                    <a:pt x="24906" y="3439"/>
                  </a:lnTo>
                  <a:lnTo>
                    <a:pt x="24580" y="3077"/>
                  </a:lnTo>
                  <a:lnTo>
                    <a:pt x="24218" y="2733"/>
                  </a:lnTo>
                  <a:lnTo>
                    <a:pt x="23386" y="2208"/>
                  </a:lnTo>
                  <a:lnTo>
                    <a:pt x="22463" y="1864"/>
                  </a:lnTo>
                  <a:lnTo>
                    <a:pt x="21503" y="1738"/>
                  </a:lnTo>
                  <a:lnTo>
                    <a:pt x="20544" y="1864"/>
                  </a:lnTo>
                  <a:lnTo>
                    <a:pt x="19639" y="2244"/>
                  </a:lnTo>
                  <a:lnTo>
                    <a:pt x="18825" y="2914"/>
                  </a:lnTo>
                  <a:lnTo>
                    <a:pt x="18155" y="3892"/>
                  </a:lnTo>
                  <a:lnTo>
                    <a:pt x="17901" y="4507"/>
                  </a:lnTo>
                  <a:lnTo>
                    <a:pt x="17920" y="3946"/>
                  </a:lnTo>
                  <a:lnTo>
                    <a:pt x="17684" y="2950"/>
                  </a:lnTo>
                  <a:lnTo>
                    <a:pt x="17196" y="2100"/>
                  </a:lnTo>
                  <a:lnTo>
                    <a:pt x="16453" y="1376"/>
                  </a:lnTo>
                  <a:lnTo>
                    <a:pt x="15530" y="815"/>
                  </a:lnTo>
                  <a:lnTo>
                    <a:pt x="14462" y="398"/>
                  </a:lnTo>
                  <a:lnTo>
                    <a:pt x="13286" y="109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80"/>
            <p:cNvSpPr/>
            <p:nvPr/>
          </p:nvSpPr>
          <p:spPr>
            <a:xfrm>
              <a:off x="2080184" y="4349337"/>
              <a:ext cx="824017" cy="397920"/>
            </a:xfrm>
            <a:custGeom>
              <a:avLst/>
              <a:gdLst/>
              <a:ahLst/>
              <a:cxnLst/>
              <a:rect l="l" t="t" r="r" b="b"/>
              <a:pathLst>
                <a:path w="25939" h="12526" extrusionOk="0">
                  <a:moveTo>
                    <a:pt x="12327" y="0"/>
                  </a:moveTo>
                  <a:lnTo>
                    <a:pt x="11096" y="18"/>
                  </a:lnTo>
                  <a:lnTo>
                    <a:pt x="9865" y="163"/>
                  </a:lnTo>
                  <a:lnTo>
                    <a:pt x="8707" y="453"/>
                  </a:lnTo>
                  <a:lnTo>
                    <a:pt x="7639" y="887"/>
                  </a:lnTo>
                  <a:lnTo>
                    <a:pt x="7168" y="1159"/>
                  </a:lnTo>
                  <a:lnTo>
                    <a:pt x="6643" y="1521"/>
                  </a:lnTo>
                  <a:lnTo>
                    <a:pt x="5829" y="2335"/>
                  </a:lnTo>
                  <a:lnTo>
                    <a:pt x="5286" y="3295"/>
                  </a:lnTo>
                  <a:lnTo>
                    <a:pt x="5032" y="4362"/>
                  </a:lnTo>
                  <a:lnTo>
                    <a:pt x="5014" y="4942"/>
                  </a:lnTo>
                  <a:lnTo>
                    <a:pt x="4761" y="4797"/>
                  </a:lnTo>
                  <a:lnTo>
                    <a:pt x="4218" y="4616"/>
                  </a:lnTo>
                  <a:lnTo>
                    <a:pt x="3421" y="4507"/>
                  </a:lnTo>
                  <a:lnTo>
                    <a:pt x="2426" y="4652"/>
                  </a:lnTo>
                  <a:lnTo>
                    <a:pt x="1539" y="5068"/>
                  </a:lnTo>
                  <a:lnTo>
                    <a:pt x="1159" y="5340"/>
                  </a:lnTo>
                  <a:lnTo>
                    <a:pt x="779" y="5702"/>
                  </a:lnTo>
                  <a:lnTo>
                    <a:pt x="236" y="6534"/>
                  </a:lnTo>
                  <a:lnTo>
                    <a:pt x="0" y="7476"/>
                  </a:lnTo>
                  <a:lnTo>
                    <a:pt x="91" y="8489"/>
                  </a:lnTo>
                  <a:lnTo>
                    <a:pt x="272" y="8996"/>
                  </a:lnTo>
                  <a:lnTo>
                    <a:pt x="543" y="8869"/>
                  </a:lnTo>
                  <a:lnTo>
                    <a:pt x="380" y="8417"/>
                  </a:lnTo>
                  <a:lnTo>
                    <a:pt x="308" y="7512"/>
                  </a:lnTo>
                  <a:lnTo>
                    <a:pt x="507" y="6661"/>
                  </a:lnTo>
                  <a:lnTo>
                    <a:pt x="996" y="5901"/>
                  </a:lnTo>
                  <a:lnTo>
                    <a:pt x="1358" y="5575"/>
                  </a:lnTo>
                  <a:lnTo>
                    <a:pt x="1720" y="5304"/>
                  </a:lnTo>
                  <a:lnTo>
                    <a:pt x="2589" y="4924"/>
                  </a:lnTo>
                  <a:lnTo>
                    <a:pt x="3313" y="4815"/>
                  </a:lnTo>
                  <a:lnTo>
                    <a:pt x="3819" y="4851"/>
                  </a:lnTo>
                  <a:lnTo>
                    <a:pt x="4344" y="4960"/>
                  </a:lnTo>
                  <a:lnTo>
                    <a:pt x="4851" y="5177"/>
                  </a:lnTo>
                  <a:lnTo>
                    <a:pt x="5105" y="5340"/>
                  </a:lnTo>
                  <a:lnTo>
                    <a:pt x="5177" y="5376"/>
                  </a:lnTo>
                  <a:lnTo>
                    <a:pt x="5267" y="5340"/>
                  </a:lnTo>
                  <a:lnTo>
                    <a:pt x="5322" y="5286"/>
                  </a:lnTo>
                  <a:lnTo>
                    <a:pt x="5340" y="5195"/>
                  </a:lnTo>
                  <a:lnTo>
                    <a:pt x="5322" y="4833"/>
                  </a:lnTo>
                  <a:lnTo>
                    <a:pt x="5358" y="4163"/>
                  </a:lnTo>
                  <a:lnTo>
                    <a:pt x="5521" y="3566"/>
                  </a:lnTo>
                  <a:lnTo>
                    <a:pt x="5738" y="3041"/>
                  </a:lnTo>
                  <a:lnTo>
                    <a:pt x="6209" y="2353"/>
                  </a:lnTo>
                  <a:lnTo>
                    <a:pt x="6951" y="1665"/>
                  </a:lnTo>
                  <a:lnTo>
                    <a:pt x="7331" y="1430"/>
                  </a:lnTo>
                  <a:lnTo>
                    <a:pt x="7783" y="1159"/>
                  </a:lnTo>
                  <a:lnTo>
                    <a:pt x="8815" y="742"/>
                  </a:lnTo>
                  <a:lnTo>
                    <a:pt x="9937" y="453"/>
                  </a:lnTo>
                  <a:lnTo>
                    <a:pt x="11114" y="308"/>
                  </a:lnTo>
                  <a:lnTo>
                    <a:pt x="12309" y="290"/>
                  </a:lnTo>
                  <a:lnTo>
                    <a:pt x="13485" y="417"/>
                  </a:lnTo>
                  <a:lnTo>
                    <a:pt x="14589" y="688"/>
                  </a:lnTo>
                  <a:lnTo>
                    <a:pt x="15621" y="1086"/>
                  </a:lnTo>
                  <a:lnTo>
                    <a:pt x="16073" y="1340"/>
                  </a:lnTo>
                  <a:lnTo>
                    <a:pt x="16417" y="1575"/>
                  </a:lnTo>
                  <a:lnTo>
                    <a:pt x="17105" y="2172"/>
                  </a:lnTo>
                  <a:lnTo>
                    <a:pt x="17648" y="2987"/>
                  </a:lnTo>
                  <a:lnTo>
                    <a:pt x="17865" y="3747"/>
                  </a:lnTo>
                  <a:lnTo>
                    <a:pt x="17920" y="4326"/>
                  </a:lnTo>
                  <a:lnTo>
                    <a:pt x="17902" y="4652"/>
                  </a:lnTo>
                  <a:lnTo>
                    <a:pt x="17920" y="4761"/>
                  </a:lnTo>
                  <a:lnTo>
                    <a:pt x="18028" y="4815"/>
                  </a:lnTo>
                  <a:lnTo>
                    <a:pt x="18137" y="4797"/>
                  </a:lnTo>
                  <a:lnTo>
                    <a:pt x="18191" y="4706"/>
                  </a:lnTo>
                  <a:lnTo>
                    <a:pt x="18463" y="4073"/>
                  </a:lnTo>
                  <a:lnTo>
                    <a:pt x="19114" y="3132"/>
                  </a:lnTo>
                  <a:lnTo>
                    <a:pt x="19838" y="2534"/>
                  </a:lnTo>
                  <a:lnTo>
                    <a:pt x="20562" y="2208"/>
                  </a:lnTo>
                  <a:lnTo>
                    <a:pt x="20888" y="2118"/>
                  </a:lnTo>
                  <a:lnTo>
                    <a:pt x="21377" y="2046"/>
                  </a:lnTo>
                  <a:lnTo>
                    <a:pt x="22372" y="2100"/>
                  </a:lnTo>
                  <a:lnTo>
                    <a:pt x="23350" y="2426"/>
                  </a:lnTo>
                  <a:lnTo>
                    <a:pt x="24237" y="2969"/>
                  </a:lnTo>
                  <a:lnTo>
                    <a:pt x="24635" y="3331"/>
                  </a:lnTo>
                  <a:lnTo>
                    <a:pt x="24870" y="3584"/>
                  </a:lnTo>
                  <a:lnTo>
                    <a:pt x="25250" y="4091"/>
                  </a:lnTo>
                  <a:lnTo>
                    <a:pt x="25504" y="4598"/>
                  </a:lnTo>
                  <a:lnTo>
                    <a:pt x="25630" y="5068"/>
                  </a:lnTo>
                  <a:lnTo>
                    <a:pt x="25648" y="5304"/>
                  </a:lnTo>
                  <a:lnTo>
                    <a:pt x="25630" y="5503"/>
                  </a:lnTo>
                  <a:lnTo>
                    <a:pt x="25540" y="5883"/>
                  </a:lnTo>
                  <a:lnTo>
                    <a:pt x="25232" y="6426"/>
                  </a:lnTo>
                  <a:lnTo>
                    <a:pt x="24888" y="6770"/>
                  </a:lnTo>
                  <a:lnTo>
                    <a:pt x="24635" y="7005"/>
                  </a:lnTo>
                  <a:lnTo>
                    <a:pt x="24038" y="7421"/>
                  </a:lnTo>
                  <a:lnTo>
                    <a:pt x="23060" y="7892"/>
                  </a:lnTo>
                  <a:lnTo>
                    <a:pt x="21793" y="8290"/>
                  </a:lnTo>
                  <a:lnTo>
                    <a:pt x="20870" y="8435"/>
                  </a:lnTo>
                  <a:lnTo>
                    <a:pt x="20689" y="8399"/>
                  </a:lnTo>
                  <a:lnTo>
                    <a:pt x="20617" y="8308"/>
                  </a:lnTo>
                  <a:lnTo>
                    <a:pt x="20526" y="8308"/>
                  </a:lnTo>
                  <a:lnTo>
                    <a:pt x="20454" y="8326"/>
                  </a:lnTo>
                  <a:lnTo>
                    <a:pt x="20399" y="8435"/>
                  </a:lnTo>
                  <a:lnTo>
                    <a:pt x="20399" y="8489"/>
                  </a:lnTo>
                  <a:lnTo>
                    <a:pt x="20508" y="9123"/>
                  </a:lnTo>
                  <a:lnTo>
                    <a:pt x="20472" y="9937"/>
                  </a:lnTo>
                  <a:lnTo>
                    <a:pt x="20345" y="10426"/>
                  </a:lnTo>
                  <a:lnTo>
                    <a:pt x="20146" y="10860"/>
                  </a:lnTo>
                  <a:lnTo>
                    <a:pt x="19874" y="11241"/>
                  </a:lnTo>
                  <a:lnTo>
                    <a:pt x="19512" y="11566"/>
                  </a:lnTo>
                  <a:lnTo>
                    <a:pt x="19078" y="11820"/>
                  </a:lnTo>
                  <a:lnTo>
                    <a:pt x="18825" y="11928"/>
                  </a:lnTo>
                  <a:lnTo>
                    <a:pt x="18336" y="12091"/>
                  </a:lnTo>
                  <a:lnTo>
                    <a:pt x="17178" y="12236"/>
                  </a:lnTo>
                  <a:lnTo>
                    <a:pt x="15929" y="12146"/>
                  </a:lnTo>
                  <a:lnTo>
                    <a:pt x="14625" y="11892"/>
                  </a:lnTo>
                  <a:lnTo>
                    <a:pt x="13358" y="11458"/>
                  </a:lnTo>
                  <a:lnTo>
                    <a:pt x="12164" y="10879"/>
                  </a:lnTo>
                  <a:lnTo>
                    <a:pt x="11132" y="10191"/>
                  </a:lnTo>
                  <a:lnTo>
                    <a:pt x="10317" y="9394"/>
                  </a:lnTo>
                  <a:lnTo>
                    <a:pt x="10028" y="8960"/>
                  </a:lnTo>
                  <a:lnTo>
                    <a:pt x="9992" y="8924"/>
                  </a:lnTo>
                  <a:lnTo>
                    <a:pt x="9919" y="8888"/>
                  </a:lnTo>
                  <a:lnTo>
                    <a:pt x="9865" y="8888"/>
                  </a:lnTo>
                  <a:lnTo>
                    <a:pt x="9811" y="8924"/>
                  </a:lnTo>
                  <a:lnTo>
                    <a:pt x="9358" y="9286"/>
                  </a:lnTo>
                  <a:lnTo>
                    <a:pt x="8182" y="9992"/>
                  </a:lnTo>
                  <a:lnTo>
                    <a:pt x="6788" y="10589"/>
                  </a:lnTo>
                  <a:lnTo>
                    <a:pt x="5286" y="10987"/>
                  </a:lnTo>
                  <a:lnTo>
                    <a:pt x="4507" y="11060"/>
                  </a:lnTo>
                  <a:lnTo>
                    <a:pt x="4525" y="11367"/>
                  </a:lnTo>
                  <a:lnTo>
                    <a:pt x="5304" y="11295"/>
                  </a:lnTo>
                  <a:lnTo>
                    <a:pt x="6806" y="10915"/>
                  </a:lnTo>
                  <a:lnTo>
                    <a:pt x="8182" y="10336"/>
                  </a:lnTo>
                  <a:lnTo>
                    <a:pt x="9376" y="9630"/>
                  </a:lnTo>
                  <a:lnTo>
                    <a:pt x="9865" y="9268"/>
                  </a:lnTo>
                  <a:lnTo>
                    <a:pt x="10118" y="9612"/>
                  </a:lnTo>
                  <a:lnTo>
                    <a:pt x="10752" y="10263"/>
                  </a:lnTo>
                  <a:lnTo>
                    <a:pt x="11530" y="10860"/>
                  </a:lnTo>
                  <a:lnTo>
                    <a:pt x="12417" y="11385"/>
                  </a:lnTo>
                  <a:lnTo>
                    <a:pt x="13395" y="11820"/>
                  </a:lnTo>
                  <a:lnTo>
                    <a:pt x="14426" y="12164"/>
                  </a:lnTo>
                  <a:lnTo>
                    <a:pt x="15458" y="12399"/>
                  </a:lnTo>
                  <a:lnTo>
                    <a:pt x="16490" y="12526"/>
                  </a:lnTo>
                  <a:lnTo>
                    <a:pt x="16997" y="12526"/>
                  </a:lnTo>
                  <a:lnTo>
                    <a:pt x="17521" y="12508"/>
                  </a:lnTo>
                  <a:lnTo>
                    <a:pt x="18499" y="12363"/>
                  </a:lnTo>
                  <a:lnTo>
                    <a:pt x="18933" y="12200"/>
                  </a:lnTo>
                  <a:lnTo>
                    <a:pt x="19331" y="12037"/>
                  </a:lnTo>
                  <a:lnTo>
                    <a:pt x="19874" y="11657"/>
                  </a:lnTo>
                  <a:lnTo>
                    <a:pt x="20200" y="11331"/>
                  </a:lnTo>
                  <a:lnTo>
                    <a:pt x="20490" y="10915"/>
                  </a:lnTo>
                  <a:lnTo>
                    <a:pt x="20689" y="10408"/>
                  </a:lnTo>
                  <a:lnTo>
                    <a:pt x="20798" y="9811"/>
                  </a:lnTo>
                  <a:lnTo>
                    <a:pt x="20798" y="9105"/>
                  </a:lnTo>
                  <a:lnTo>
                    <a:pt x="20743" y="8707"/>
                  </a:lnTo>
                  <a:lnTo>
                    <a:pt x="21087" y="8725"/>
                  </a:lnTo>
                  <a:lnTo>
                    <a:pt x="22119" y="8526"/>
                  </a:lnTo>
                  <a:lnTo>
                    <a:pt x="23368" y="8109"/>
                  </a:lnTo>
                  <a:lnTo>
                    <a:pt x="24291" y="7620"/>
                  </a:lnTo>
                  <a:lnTo>
                    <a:pt x="24852" y="7222"/>
                  </a:lnTo>
                  <a:lnTo>
                    <a:pt x="25105" y="7005"/>
                  </a:lnTo>
                  <a:lnTo>
                    <a:pt x="25305" y="6806"/>
                  </a:lnTo>
                  <a:lnTo>
                    <a:pt x="25612" y="6390"/>
                  </a:lnTo>
                  <a:lnTo>
                    <a:pt x="25829" y="5973"/>
                  </a:lnTo>
                  <a:lnTo>
                    <a:pt x="25938" y="5539"/>
                  </a:lnTo>
                  <a:lnTo>
                    <a:pt x="25938" y="5304"/>
                  </a:lnTo>
                  <a:lnTo>
                    <a:pt x="25938" y="5050"/>
                  </a:lnTo>
                  <a:lnTo>
                    <a:pt x="25811" y="4507"/>
                  </a:lnTo>
                  <a:lnTo>
                    <a:pt x="25522" y="3964"/>
                  </a:lnTo>
                  <a:lnTo>
                    <a:pt x="25105" y="3403"/>
                  </a:lnTo>
                  <a:lnTo>
                    <a:pt x="24852" y="3114"/>
                  </a:lnTo>
                  <a:lnTo>
                    <a:pt x="24418" y="2733"/>
                  </a:lnTo>
                  <a:lnTo>
                    <a:pt x="23476" y="2136"/>
                  </a:lnTo>
                  <a:lnTo>
                    <a:pt x="22427" y="1810"/>
                  </a:lnTo>
                  <a:lnTo>
                    <a:pt x="21359" y="1738"/>
                  </a:lnTo>
                  <a:lnTo>
                    <a:pt x="20834" y="1828"/>
                  </a:lnTo>
                  <a:lnTo>
                    <a:pt x="20417" y="1937"/>
                  </a:lnTo>
                  <a:lnTo>
                    <a:pt x="19657" y="2299"/>
                  </a:lnTo>
                  <a:lnTo>
                    <a:pt x="18988" y="2842"/>
                  </a:lnTo>
                  <a:lnTo>
                    <a:pt x="18426" y="3548"/>
                  </a:lnTo>
                  <a:lnTo>
                    <a:pt x="18209" y="3964"/>
                  </a:lnTo>
                  <a:lnTo>
                    <a:pt x="18137" y="3530"/>
                  </a:lnTo>
                  <a:lnTo>
                    <a:pt x="17847" y="2715"/>
                  </a:lnTo>
                  <a:lnTo>
                    <a:pt x="17340" y="1991"/>
                  </a:lnTo>
                  <a:lnTo>
                    <a:pt x="16653" y="1358"/>
                  </a:lnTo>
                  <a:lnTo>
                    <a:pt x="16236" y="1086"/>
                  </a:lnTo>
                  <a:lnTo>
                    <a:pt x="15766" y="815"/>
                  </a:lnTo>
                  <a:lnTo>
                    <a:pt x="14698" y="398"/>
                  </a:lnTo>
                  <a:lnTo>
                    <a:pt x="13539" y="127"/>
                  </a:lnTo>
                  <a:lnTo>
                    <a:pt x="12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80"/>
            <p:cNvSpPr/>
            <p:nvPr/>
          </p:nvSpPr>
          <p:spPr>
            <a:xfrm>
              <a:off x="2080184" y="4349337"/>
              <a:ext cx="797555" cy="397920"/>
            </a:xfrm>
            <a:custGeom>
              <a:avLst/>
              <a:gdLst/>
              <a:ahLst/>
              <a:cxnLst/>
              <a:rect l="l" t="t" r="r" b="b"/>
              <a:pathLst>
                <a:path w="25106" h="12526" extrusionOk="0">
                  <a:moveTo>
                    <a:pt x="12327" y="0"/>
                  </a:moveTo>
                  <a:lnTo>
                    <a:pt x="11096" y="18"/>
                  </a:lnTo>
                  <a:lnTo>
                    <a:pt x="9865" y="163"/>
                  </a:lnTo>
                  <a:lnTo>
                    <a:pt x="8707" y="453"/>
                  </a:lnTo>
                  <a:lnTo>
                    <a:pt x="7639" y="887"/>
                  </a:lnTo>
                  <a:lnTo>
                    <a:pt x="7168" y="1159"/>
                  </a:lnTo>
                  <a:lnTo>
                    <a:pt x="6643" y="1521"/>
                  </a:lnTo>
                  <a:lnTo>
                    <a:pt x="5829" y="2335"/>
                  </a:lnTo>
                  <a:lnTo>
                    <a:pt x="5286" y="3295"/>
                  </a:lnTo>
                  <a:lnTo>
                    <a:pt x="5032" y="4362"/>
                  </a:lnTo>
                  <a:lnTo>
                    <a:pt x="5014" y="4942"/>
                  </a:lnTo>
                  <a:lnTo>
                    <a:pt x="4761" y="4797"/>
                  </a:lnTo>
                  <a:lnTo>
                    <a:pt x="4218" y="4616"/>
                  </a:lnTo>
                  <a:lnTo>
                    <a:pt x="3421" y="4507"/>
                  </a:lnTo>
                  <a:lnTo>
                    <a:pt x="2426" y="4652"/>
                  </a:lnTo>
                  <a:lnTo>
                    <a:pt x="1539" y="5068"/>
                  </a:lnTo>
                  <a:lnTo>
                    <a:pt x="1159" y="5340"/>
                  </a:lnTo>
                  <a:lnTo>
                    <a:pt x="779" y="5702"/>
                  </a:lnTo>
                  <a:lnTo>
                    <a:pt x="236" y="6534"/>
                  </a:lnTo>
                  <a:lnTo>
                    <a:pt x="0" y="7476"/>
                  </a:lnTo>
                  <a:lnTo>
                    <a:pt x="91" y="8489"/>
                  </a:lnTo>
                  <a:lnTo>
                    <a:pt x="272" y="8996"/>
                  </a:lnTo>
                  <a:lnTo>
                    <a:pt x="435" y="9376"/>
                  </a:lnTo>
                  <a:lnTo>
                    <a:pt x="869" y="10010"/>
                  </a:lnTo>
                  <a:lnTo>
                    <a:pt x="1358" y="10517"/>
                  </a:lnTo>
                  <a:lnTo>
                    <a:pt x="1901" y="10879"/>
                  </a:lnTo>
                  <a:lnTo>
                    <a:pt x="2480" y="11132"/>
                  </a:lnTo>
                  <a:lnTo>
                    <a:pt x="3077" y="11295"/>
                  </a:lnTo>
                  <a:lnTo>
                    <a:pt x="3964" y="11385"/>
                  </a:lnTo>
                  <a:lnTo>
                    <a:pt x="4525" y="11367"/>
                  </a:lnTo>
                  <a:lnTo>
                    <a:pt x="5304" y="11295"/>
                  </a:lnTo>
                  <a:lnTo>
                    <a:pt x="6806" y="10915"/>
                  </a:lnTo>
                  <a:lnTo>
                    <a:pt x="8182" y="10336"/>
                  </a:lnTo>
                  <a:lnTo>
                    <a:pt x="9376" y="9630"/>
                  </a:lnTo>
                  <a:lnTo>
                    <a:pt x="9865" y="9268"/>
                  </a:lnTo>
                  <a:lnTo>
                    <a:pt x="10118" y="9612"/>
                  </a:lnTo>
                  <a:lnTo>
                    <a:pt x="10752" y="10263"/>
                  </a:lnTo>
                  <a:lnTo>
                    <a:pt x="11530" y="10860"/>
                  </a:lnTo>
                  <a:lnTo>
                    <a:pt x="12417" y="11385"/>
                  </a:lnTo>
                  <a:lnTo>
                    <a:pt x="13395" y="11820"/>
                  </a:lnTo>
                  <a:lnTo>
                    <a:pt x="14426" y="12164"/>
                  </a:lnTo>
                  <a:lnTo>
                    <a:pt x="15458" y="12399"/>
                  </a:lnTo>
                  <a:lnTo>
                    <a:pt x="16490" y="12526"/>
                  </a:lnTo>
                  <a:lnTo>
                    <a:pt x="16997" y="12526"/>
                  </a:lnTo>
                  <a:lnTo>
                    <a:pt x="17521" y="12508"/>
                  </a:lnTo>
                  <a:lnTo>
                    <a:pt x="18499" y="12363"/>
                  </a:lnTo>
                  <a:lnTo>
                    <a:pt x="18933" y="12200"/>
                  </a:lnTo>
                  <a:lnTo>
                    <a:pt x="19331" y="12037"/>
                  </a:lnTo>
                  <a:lnTo>
                    <a:pt x="19874" y="11657"/>
                  </a:lnTo>
                  <a:lnTo>
                    <a:pt x="20200" y="11331"/>
                  </a:lnTo>
                  <a:lnTo>
                    <a:pt x="20490" y="10915"/>
                  </a:lnTo>
                  <a:lnTo>
                    <a:pt x="20689" y="10408"/>
                  </a:lnTo>
                  <a:lnTo>
                    <a:pt x="20798" y="9811"/>
                  </a:lnTo>
                  <a:lnTo>
                    <a:pt x="20798" y="9105"/>
                  </a:lnTo>
                  <a:lnTo>
                    <a:pt x="20743" y="8707"/>
                  </a:lnTo>
                  <a:lnTo>
                    <a:pt x="21087" y="8725"/>
                  </a:lnTo>
                  <a:lnTo>
                    <a:pt x="22119" y="8526"/>
                  </a:lnTo>
                  <a:lnTo>
                    <a:pt x="23368" y="8109"/>
                  </a:lnTo>
                  <a:lnTo>
                    <a:pt x="24291" y="7620"/>
                  </a:lnTo>
                  <a:lnTo>
                    <a:pt x="24852" y="7222"/>
                  </a:lnTo>
                  <a:lnTo>
                    <a:pt x="25105" y="7005"/>
                  </a:lnTo>
                  <a:lnTo>
                    <a:pt x="24888" y="6770"/>
                  </a:lnTo>
                  <a:lnTo>
                    <a:pt x="24635" y="7005"/>
                  </a:lnTo>
                  <a:lnTo>
                    <a:pt x="24038" y="7421"/>
                  </a:lnTo>
                  <a:lnTo>
                    <a:pt x="23060" y="7892"/>
                  </a:lnTo>
                  <a:lnTo>
                    <a:pt x="21793" y="8290"/>
                  </a:lnTo>
                  <a:lnTo>
                    <a:pt x="20870" y="8435"/>
                  </a:lnTo>
                  <a:lnTo>
                    <a:pt x="20689" y="8399"/>
                  </a:lnTo>
                  <a:lnTo>
                    <a:pt x="20617" y="8308"/>
                  </a:lnTo>
                  <a:lnTo>
                    <a:pt x="20526" y="8308"/>
                  </a:lnTo>
                  <a:lnTo>
                    <a:pt x="20454" y="8326"/>
                  </a:lnTo>
                  <a:lnTo>
                    <a:pt x="20399" y="8435"/>
                  </a:lnTo>
                  <a:lnTo>
                    <a:pt x="20399" y="8489"/>
                  </a:lnTo>
                  <a:lnTo>
                    <a:pt x="20508" y="9123"/>
                  </a:lnTo>
                  <a:lnTo>
                    <a:pt x="20472" y="9937"/>
                  </a:lnTo>
                  <a:lnTo>
                    <a:pt x="20345" y="10426"/>
                  </a:lnTo>
                  <a:lnTo>
                    <a:pt x="20146" y="10860"/>
                  </a:lnTo>
                  <a:lnTo>
                    <a:pt x="19874" y="11241"/>
                  </a:lnTo>
                  <a:lnTo>
                    <a:pt x="19512" y="11566"/>
                  </a:lnTo>
                  <a:lnTo>
                    <a:pt x="19078" y="11820"/>
                  </a:lnTo>
                  <a:lnTo>
                    <a:pt x="18825" y="11928"/>
                  </a:lnTo>
                  <a:lnTo>
                    <a:pt x="18336" y="12091"/>
                  </a:lnTo>
                  <a:lnTo>
                    <a:pt x="17196" y="12236"/>
                  </a:lnTo>
                  <a:lnTo>
                    <a:pt x="15929" y="12146"/>
                  </a:lnTo>
                  <a:lnTo>
                    <a:pt x="14625" y="11892"/>
                  </a:lnTo>
                  <a:lnTo>
                    <a:pt x="13358" y="11458"/>
                  </a:lnTo>
                  <a:lnTo>
                    <a:pt x="12164" y="10879"/>
                  </a:lnTo>
                  <a:lnTo>
                    <a:pt x="11132" y="10191"/>
                  </a:lnTo>
                  <a:lnTo>
                    <a:pt x="10317" y="9394"/>
                  </a:lnTo>
                  <a:lnTo>
                    <a:pt x="10028" y="8960"/>
                  </a:lnTo>
                  <a:lnTo>
                    <a:pt x="9992" y="8924"/>
                  </a:lnTo>
                  <a:lnTo>
                    <a:pt x="9919" y="8888"/>
                  </a:lnTo>
                  <a:lnTo>
                    <a:pt x="9865" y="8888"/>
                  </a:lnTo>
                  <a:lnTo>
                    <a:pt x="9811" y="8924"/>
                  </a:lnTo>
                  <a:lnTo>
                    <a:pt x="9358" y="9286"/>
                  </a:lnTo>
                  <a:lnTo>
                    <a:pt x="8182" y="9992"/>
                  </a:lnTo>
                  <a:lnTo>
                    <a:pt x="6788" y="10589"/>
                  </a:lnTo>
                  <a:lnTo>
                    <a:pt x="5286" y="10987"/>
                  </a:lnTo>
                  <a:lnTo>
                    <a:pt x="4507" y="11060"/>
                  </a:lnTo>
                  <a:lnTo>
                    <a:pt x="3982" y="11096"/>
                  </a:lnTo>
                  <a:lnTo>
                    <a:pt x="2878" y="10951"/>
                  </a:lnTo>
                  <a:lnTo>
                    <a:pt x="2064" y="10625"/>
                  </a:lnTo>
                  <a:lnTo>
                    <a:pt x="1557" y="10281"/>
                  </a:lnTo>
                  <a:lnTo>
                    <a:pt x="1104" y="9829"/>
                  </a:lnTo>
                  <a:lnTo>
                    <a:pt x="706" y="9231"/>
                  </a:lnTo>
                  <a:lnTo>
                    <a:pt x="543" y="8869"/>
                  </a:lnTo>
                  <a:lnTo>
                    <a:pt x="380" y="8417"/>
                  </a:lnTo>
                  <a:lnTo>
                    <a:pt x="308" y="7512"/>
                  </a:lnTo>
                  <a:lnTo>
                    <a:pt x="507" y="6661"/>
                  </a:lnTo>
                  <a:lnTo>
                    <a:pt x="996" y="5901"/>
                  </a:lnTo>
                  <a:lnTo>
                    <a:pt x="1358" y="5575"/>
                  </a:lnTo>
                  <a:lnTo>
                    <a:pt x="1720" y="5304"/>
                  </a:lnTo>
                  <a:lnTo>
                    <a:pt x="2589" y="4924"/>
                  </a:lnTo>
                  <a:lnTo>
                    <a:pt x="3313" y="4815"/>
                  </a:lnTo>
                  <a:lnTo>
                    <a:pt x="3819" y="4851"/>
                  </a:lnTo>
                  <a:lnTo>
                    <a:pt x="4344" y="4960"/>
                  </a:lnTo>
                  <a:lnTo>
                    <a:pt x="4851" y="5177"/>
                  </a:lnTo>
                  <a:lnTo>
                    <a:pt x="5105" y="5340"/>
                  </a:lnTo>
                  <a:lnTo>
                    <a:pt x="5177" y="5376"/>
                  </a:lnTo>
                  <a:lnTo>
                    <a:pt x="5267" y="5340"/>
                  </a:lnTo>
                  <a:lnTo>
                    <a:pt x="5322" y="5286"/>
                  </a:lnTo>
                  <a:lnTo>
                    <a:pt x="5340" y="5195"/>
                  </a:lnTo>
                  <a:lnTo>
                    <a:pt x="5322" y="4833"/>
                  </a:lnTo>
                  <a:lnTo>
                    <a:pt x="5358" y="4163"/>
                  </a:lnTo>
                  <a:lnTo>
                    <a:pt x="5521" y="3566"/>
                  </a:lnTo>
                  <a:lnTo>
                    <a:pt x="5738" y="3041"/>
                  </a:lnTo>
                  <a:lnTo>
                    <a:pt x="6209" y="2353"/>
                  </a:lnTo>
                  <a:lnTo>
                    <a:pt x="6951" y="1665"/>
                  </a:lnTo>
                  <a:lnTo>
                    <a:pt x="7331" y="1430"/>
                  </a:lnTo>
                  <a:lnTo>
                    <a:pt x="7783" y="1159"/>
                  </a:lnTo>
                  <a:lnTo>
                    <a:pt x="8815" y="742"/>
                  </a:lnTo>
                  <a:lnTo>
                    <a:pt x="9937" y="453"/>
                  </a:lnTo>
                  <a:lnTo>
                    <a:pt x="11114" y="308"/>
                  </a:lnTo>
                  <a:lnTo>
                    <a:pt x="12309" y="290"/>
                  </a:lnTo>
                  <a:lnTo>
                    <a:pt x="13485" y="417"/>
                  </a:lnTo>
                  <a:lnTo>
                    <a:pt x="14589" y="688"/>
                  </a:lnTo>
                  <a:lnTo>
                    <a:pt x="15621" y="1086"/>
                  </a:lnTo>
                  <a:lnTo>
                    <a:pt x="16073" y="1340"/>
                  </a:lnTo>
                  <a:lnTo>
                    <a:pt x="16417" y="1575"/>
                  </a:lnTo>
                  <a:lnTo>
                    <a:pt x="17105" y="2172"/>
                  </a:lnTo>
                  <a:lnTo>
                    <a:pt x="17648" y="2987"/>
                  </a:lnTo>
                  <a:lnTo>
                    <a:pt x="17865" y="3747"/>
                  </a:lnTo>
                  <a:lnTo>
                    <a:pt x="17920" y="4326"/>
                  </a:lnTo>
                  <a:lnTo>
                    <a:pt x="17902" y="4652"/>
                  </a:lnTo>
                  <a:lnTo>
                    <a:pt x="17920" y="4761"/>
                  </a:lnTo>
                  <a:lnTo>
                    <a:pt x="18028" y="4815"/>
                  </a:lnTo>
                  <a:lnTo>
                    <a:pt x="18137" y="4797"/>
                  </a:lnTo>
                  <a:lnTo>
                    <a:pt x="18191" y="4706"/>
                  </a:lnTo>
                  <a:lnTo>
                    <a:pt x="18463" y="4073"/>
                  </a:lnTo>
                  <a:lnTo>
                    <a:pt x="19114" y="3132"/>
                  </a:lnTo>
                  <a:lnTo>
                    <a:pt x="19838" y="2534"/>
                  </a:lnTo>
                  <a:lnTo>
                    <a:pt x="20562" y="2208"/>
                  </a:lnTo>
                  <a:lnTo>
                    <a:pt x="20888" y="2118"/>
                  </a:lnTo>
                  <a:lnTo>
                    <a:pt x="21377" y="2046"/>
                  </a:lnTo>
                  <a:lnTo>
                    <a:pt x="22372" y="2100"/>
                  </a:lnTo>
                  <a:lnTo>
                    <a:pt x="23350" y="2426"/>
                  </a:lnTo>
                  <a:lnTo>
                    <a:pt x="24237" y="2969"/>
                  </a:lnTo>
                  <a:lnTo>
                    <a:pt x="24635" y="3331"/>
                  </a:lnTo>
                  <a:lnTo>
                    <a:pt x="24852" y="3114"/>
                  </a:lnTo>
                  <a:lnTo>
                    <a:pt x="24418" y="2733"/>
                  </a:lnTo>
                  <a:lnTo>
                    <a:pt x="23476" y="2136"/>
                  </a:lnTo>
                  <a:lnTo>
                    <a:pt x="22427" y="1810"/>
                  </a:lnTo>
                  <a:lnTo>
                    <a:pt x="21359" y="1738"/>
                  </a:lnTo>
                  <a:lnTo>
                    <a:pt x="20834" y="1828"/>
                  </a:lnTo>
                  <a:lnTo>
                    <a:pt x="20417" y="1937"/>
                  </a:lnTo>
                  <a:lnTo>
                    <a:pt x="19657" y="2299"/>
                  </a:lnTo>
                  <a:lnTo>
                    <a:pt x="18988" y="2842"/>
                  </a:lnTo>
                  <a:lnTo>
                    <a:pt x="18426" y="3548"/>
                  </a:lnTo>
                  <a:lnTo>
                    <a:pt x="18209" y="3964"/>
                  </a:lnTo>
                  <a:lnTo>
                    <a:pt x="18137" y="3530"/>
                  </a:lnTo>
                  <a:lnTo>
                    <a:pt x="17847" y="2715"/>
                  </a:lnTo>
                  <a:lnTo>
                    <a:pt x="17340" y="1991"/>
                  </a:lnTo>
                  <a:lnTo>
                    <a:pt x="16653" y="1358"/>
                  </a:lnTo>
                  <a:lnTo>
                    <a:pt x="16236" y="1086"/>
                  </a:lnTo>
                  <a:lnTo>
                    <a:pt x="15766" y="815"/>
                  </a:lnTo>
                  <a:lnTo>
                    <a:pt x="14698" y="398"/>
                  </a:lnTo>
                  <a:lnTo>
                    <a:pt x="13539" y="127"/>
                  </a:lnTo>
                  <a:lnTo>
                    <a:pt x="12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2" name="Google Shape;4082;p80"/>
          <p:cNvGrpSpPr/>
          <p:nvPr/>
        </p:nvGrpSpPr>
        <p:grpSpPr>
          <a:xfrm>
            <a:off x="1004451" y="1758636"/>
            <a:ext cx="224850" cy="211032"/>
            <a:chOff x="4373289" y="3282711"/>
            <a:chExt cx="224850" cy="211032"/>
          </a:xfrm>
        </p:grpSpPr>
        <p:sp>
          <p:nvSpPr>
            <p:cNvPr id="4083" name="Google Shape;4083;p80"/>
            <p:cNvSpPr/>
            <p:nvPr/>
          </p:nvSpPr>
          <p:spPr>
            <a:xfrm>
              <a:off x="4379039" y="3288461"/>
              <a:ext cx="213922" cy="198960"/>
            </a:xfrm>
            <a:custGeom>
              <a:avLst/>
              <a:gdLst/>
              <a:ahLst/>
              <a:cxnLst/>
              <a:rect l="l" t="t" r="r" b="b"/>
              <a:pathLst>
                <a:path w="6734" h="6263" extrusionOk="0">
                  <a:moveTo>
                    <a:pt x="1792" y="0"/>
                  </a:moveTo>
                  <a:lnTo>
                    <a:pt x="1666" y="543"/>
                  </a:lnTo>
                  <a:lnTo>
                    <a:pt x="1249" y="1647"/>
                  </a:lnTo>
                  <a:lnTo>
                    <a:pt x="489" y="3385"/>
                  </a:lnTo>
                  <a:lnTo>
                    <a:pt x="0" y="4670"/>
                  </a:lnTo>
                  <a:lnTo>
                    <a:pt x="4779" y="6263"/>
                  </a:lnTo>
                  <a:lnTo>
                    <a:pt x="5304" y="4815"/>
                  </a:lnTo>
                  <a:lnTo>
                    <a:pt x="6136" y="2860"/>
                  </a:lnTo>
                  <a:lnTo>
                    <a:pt x="6589" y="1611"/>
                  </a:lnTo>
                  <a:lnTo>
                    <a:pt x="6734" y="99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80"/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5286" y="688"/>
                  </a:lnTo>
                  <a:lnTo>
                    <a:pt x="5231" y="978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3602" y="652"/>
                  </a:lnTo>
                  <a:lnTo>
                    <a:pt x="3657" y="362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80"/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2100" y="5647"/>
                  </a:lnTo>
                  <a:lnTo>
                    <a:pt x="2191" y="5376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494" y="5792"/>
                  </a:lnTo>
                  <a:lnTo>
                    <a:pt x="3403" y="6082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6" name="Google Shape;4086;p80"/>
          <p:cNvGrpSpPr/>
          <p:nvPr/>
        </p:nvGrpSpPr>
        <p:grpSpPr>
          <a:xfrm>
            <a:off x="1114902" y="1149098"/>
            <a:ext cx="244959" cy="232347"/>
            <a:chOff x="4319252" y="2889398"/>
            <a:chExt cx="244959" cy="232347"/>
          </a:xfrm>
        </p:grpSpPr>
        <p:sp>
          <p:nvSpPr>
            <p:cNvPr id="4087" name="Google Shape;4087;p80"/>
            <p:cNvSpPr/>
            <p:nvPr/>
          </p:nvSpPr>
          <p:spPr>
            <a:xfrm>
              <a:off x="4325574" y="2895720"/>
              <a:ext cx="232316" cy="219672"/>
            </a:xfrm>
            <a:custGeom>
              <a:avLst/>
              <a:gdLst/>
              <a:ahLst/>
              <a:cxnLst/>
              <a:rect l="l" t="t" r="r" b="b"/>
              <a:pathLst>
                <a:path w="7313" h="6915" extrusionOk="0">
                  <a:moveTo>
                    <a:pt x="0" y="2245"/>
                  </a:moveTo>
                  <a:lnTo>
                    <a:pt x="344" y="2915"/>
                  </a:lnTo>
                  <a:lnTo>
                    <a:pt x="1050" y="4055"/>
                  </a:lnTo>
                  <a:lnTo>
                    <a:pt x="1756" y="5105"/>
                  </a:lnTo>
                  <a:lnTo>
                    <a:pt x="2444" y="6245"/>
                  </a:lnTo>
                  <a:lnTo>
                    <a:pt x="2806" y="6915"/>
                  </a:lnTo>
                  <a:lnTo>
                    <a:pt x="7313" y="4670"/>
                  </a:lnTo>
                  <a:lnTo>
                    <a:pt x="6951" y="4001"/>
                  </a:lnTo>
                  <a:lnTo>
                    <a:pt x="6245" y="2860"/>
                  </a:lnTo>
                  <a:lnTo>
                    <a:pt x="5557" y="1811"/>
                  </a:lnTo>
                  <a:lnTo>
                    <a:pt x="4851" y="670"/>
                  </a:lnTo>
                  <a:lnTo>
                    <a:pt x="4507" y="1"/>
                  </a:lnTo>
                  <a:lnTo>
                    <a:pt x="0" y="22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80"/>
            <p:cNvSpPr/>
            <p:nvPr/>
          </p:nvSpPr>
          <p:spPr>
            <a:xfrm>
              <a:off x="4319252" y="2889398"/>
              <a:ext cx="244959" cy="232347"/>
            </a:xfrm>
            <a:custGeom>
              <a:avLst/>
              <a:gdLst/>
              <a:ahLst/>
              <a:cxnLst/>
              <a:rect l="l" t="t" r="r" b="b"/>
              <a:pathLst>
                <a:path w="7711" h="7314" extrusionOk="0">
                  <a:moveTo>
                    <a:pt x="4778" y="0"/>
                  </a:moveTo>
                  <a:lnTo>
                    <a:pt x="3276" y="743"/>
                  </a:lnTo>
                  <a:lnTo>
                    <a:pt x="3421" y="1014"/>
                  </a:lnTo>
                  <a:lnTo>
                    <a:pt x="4634" y="399"/>
                  </a:lnTo>
                  <a:lnTo>
                    <a:pt x="5303" y="1611"/>
                  </a:lnTo>
                  <a:lnTo>
                    <a:pt x="5973" y="2607"/>
                  </a:lnTo>
                  <a:lnTo>
                    <a:pt x="6643" y="3602"/>
                  </a:lnTo>
                  <a:lnTo>
                    <a:pt x="7294" y="4797"/>
                  </a:lnTo>
                  <a:lnTo>
                    <a:pt x="3059" y="6915"/>
                  </a:lnTo>
                  <a:lnTo>
                    <a:pt x="2389" y="5702"/>
                  </a:lnTo>
                  <a:lnTo>
                    <a:pt x="1720" y="4688"/>
                  </a:lnTo>
                  <a:lnTo>
                    <a:pt x="1068" y="3711"/>
                  </a:lnTo>
                  <a:lnTo>
                    <a:pt x="398" y="2516"/>
                  </a:lnTo>
                  <a:lnTo>
                    <a:pt x="1955" y="1738"/>
                  </a:lnTo>
                  <a:lnTo>
                    <a:pt x="1810" y="1467"/>
                  </a:lnTo>
                  <a:lnTo>
                    <a:pt x="0" y="2372"/>
                  </a:lnTo>
                  <a:lnTo>
                    <a:pt x="54" y="2516"/>
                  </a:lnTo>
                  <a:lnTo>
                    <a:pt x="416" y="3186"/>
                  </a:lnTo>
                  <a:lnTo>
                    <a:pt x="1122" y="4345"/>
                  </a:lnTo>
                  <a:lnTo>
                    <a:pt x="1466" y="4869"/>
                  </a:lnTo>
                  <a:lnTo>
                    <a:pt x="1810" y="5376"/>
                  </a:lnTo>
                  <a:lnTo>
                    <a:pt x="2516" y="6517"/>
                  </a:lnTo>
                  <a:lnTo>
                    <a:pt x="2860" y="7186"/>
                  </a:lnTo>
                  <a:lnTo>
                    <a:pt x="2932" y="7313"/>
                  </a:lnTo>
                  <a:lnTo>
                    <a:pt x="7711" y="4924"/>
                  </a:lnTo>
                  <a:lnTo>
                    <a:pt x="7638" y="4797"/>
                  </a:lnTo>
                  <a:lnTo>
                    <a:pt x="7276" y="4109"/>
                  </a:lnTo>
                  <a:lnTo>
                    <a:pt x="6570" y="2969"/>
                  </a:lnTo>
                  <a:lnTo>
                    <a:pt x="6227" y="2444"/>
                  </a:lnTo>
                  <a:lnTo>
                    <a:pt x="5883" y="1937"/>
                  </a:lnTo>
                  <a:lnTo>
                    <a:pt x="5177" y="797"/>
                  </a:lnTo>
                  <a:lnTo>
                    <a:pt x="4833" y="127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80"/>
            <p:cNvSpPr/>
            <p:nvPr/>
          </p:nvSpPr>
          <p:spPr>
            <a:xfrm>
              <a:off x="4319252" y="2889398"/>
              <a:ext cx="244959" cy="232347"/>
            </a:xfrm>
            <a:custGeom>
              <a:avLst/>
              <a:gdLst/>
              <a:ahLst/>
              <a:cxnLst/>
              <a:rect l="l" t="t" r="r" b="b"/>
              <a:pathLst>
                <a:path w="7711" h="7314" extrusionOk="0">
                  <a:moveTo>
                    <a:pt x="4778" y="0"/>
                  </a:moveTo>
                  <a:lnTo>
                    <a:pt x="0" y="2372"/>
                  </a:lnTo>
                  <a:lnTo>
                    <a:pt x="54" y="2516"/>
                  </a:lnTo>
                  <a:lnTo>
                    <a:pt x="416" y="3186"/>
                  </a:lnTo>
                  <a:lnTo>
                    <a:pt x="1122" y="4345"/>
                  </a:lnTo>
                  <a:lnTo>
                    <a:pt x="1466" y="4869"/>
                  </a:lnTo>
                  <a:lnTo>
                    <a:pt x="1810" y="5376"/>
                  </a:lnTo>
                  <a:lnTo>
                    <a:pt x="2516" y="6517"/>
                  </a:lnTo>
                  <a:lnTo>
                    <a:pt x="2860" y="7186"/>
                  </a:lnTo>
                  <a:lnTo>
                    <a:pt x="2932" y="7313"/>
                  </a:lnTo>
                  <a:lnTo>
                    <a:pt x="5213" y="6173"/>
                  </a:lnTo>
                  <a:lnTo>
                    <a:pt x="5086" y="5901"/>
                  </a:lnTo>
                  <a:lnTo>
                    <a:pt x="3059" y="6915"/>
                  </a:lnTo>
                  <a:lnTo>
                    <a:pt x="2389" y="5702"/>
                  </a:lnTo>
                  <a:lnTo>
                    <a:pt x="1720" y="4688"/>
                  </a:lnTo>
                  <a:lnTo>
                    <a:pt x="1068" y="3711"/>
                  </a:lnTo>
                  <a:lnTo>
                    <a:pt x="398" y="2516"/>
                  </a:lnTo>
                  <a:lnTo>
                    <a:pt x="4634" y="399"/>
                  </a:lnTo>
                  <a:lnTo>
                    <a:pt x="5303" y="1611"/>
                  </a:lnTo>
                  <a:lnTo>
                    <a:pt x="5973" y="2607"/>
                  </a:lnTo>
                  <a:lnTo>
                    <a:pt x="6643" y="3602"/>
                  </a:lnTo>
                  <a:lnTo>
                    <a:pt x="7294" y="4797"/>
                  </a:lnTo>
                  <a:lnTo>
                    <a:pt x="6172" y="5358"/>
                  </a:lnTo>
                  <a:lnTo>
                    <a:pt x="6317" y="5630"/>
                  </a:lnTo>
                  <a:lnTo>
                    <a:pt x="7711" y="4924"/>
                  </a:lnTo>
                  <a:lnTo>
                    <a:pt x="7638" y="4797"/>
                  </a:lnTo>
                  <a:lnTo>
                    <a:pt x="7276" y="4109"/>
                  </a:lnTo>
                  <a:lnTo>
                    <a:pt x="6570" y="2969"/>
                  </a:lnTo>
                  <a:lnTo>
                    <a:pt x="6227" y="2444"/>
                  </a:lnTo>
                  <a:lnTo>
                    <a:pt x="5883" y="1937"/>
                  </a:lnTo>
                  <a:lnTo>
                    <a:pt x="5177" y="797"/>
                  </a:lnTo>
                  <a:lnTo>
                    <a:pt x="4833" y="127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0" name="Google Shape;4090;p80"/>
          <p:cNvGrpSpPr/>
          <p:nvPr/>
        </p:nvGrpSpPr>
        <p:grpSpPr>
          <a:xfrm rot="1089028">
            <a:off x="1751043" y="1107863"/>
            <a:ext cx="232909" cy="246092"/>
            <a:chOff x="3996082" y="3436815"/>
            <a:chExt cx="232919" cy="246103"/>
          </a:xfrm>
        </p:grpSpPr>
        <p:sp>
          <p:nvSpPr>
            <p:cNvPr id="4091" name="Google Shape;4091;p80"/>
            <p:cNvSpPr/>
            <p:nvPr/>
          </p:nvSpPr>
          <p:spPr>
            <a:xfrm>
              <a:off x="4002975" y="3443137"/>
              <a:ext cx="219132" cy="233459"/>
            </a:xfrm>
            <a:custGeom>
              <a:avLst/>
              <a:gdLst/>
              <a:ahLst/>
              <a:cxnLst/>
              <a:rect l="l" t="t" r="r" b="b"/>
              <a:pathLst>
                <a:path w="6898" h="7349" extrusionOk="0">
                  <a:moveTo>
                    <a:pt x="1" y="3023"/>
                  </a:moveTo>
                  <a:lnTo>
                    <a:pt x="743" y="4073"/>
                  </a:lnTo>
                  <a:lnTo>
                    <a:pt x="1956" y="5738"/>
                  </a:lnTo>
                  <a:lnTo>
                    <a:pt x="2861" y="6842"/>
                  </a:lnTo>
                  <a:lnTo>
                    <a:pt x="3349" y="7349"/>
                  </a:lnTo>
                  <a:lnTo>
                    <a:pt x="6897" y="3783"/>
                  </a:lnTo>
                  <a:lnTo>
                    <a:pt x="6481" y="3331"/>
                  </a:lnTo>
                  <a:lnTo>
                    <a:pt x="5702" y="2389"/>
                  </a:lnTo>
                  <a:lnTo>
                    <a:pt x="4671" y="905"/>
                  </a:lnTo>
                  <a:lnTo>
                    <a:pt x="4019" y="0"/>
                  </a:lnTo>
                  <a:lnTo>
                    <a:pt x="1" y="3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80"/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80"/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4960" y="6353"/>
                  </a:lnTo>
                  <a:lnTo>
                    <a:pt x="4743" y="6136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467" y="220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5811" y="5086"/>
                  </a:lnTo>
                  <a:lnTo>
                    <a:pt x="6028" y="5285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720" y="2027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4" name="Google Shape;4094;p80"/>
          <p:cNvGrpSpPr/>
          <p:nvPr/>
        </p:nvGrpSpPr>
        <p:grpSpPr>
          <a:xfrm>
            <a:off x="3571989" y="2934894"/>
            <a:ext cx="243816" cy="224279"/>
            <a:chOff x="3891439" y="3145857"/>
            <a:chExt cx="243816" cy="224279"/>
          </a:xfrm>
        </p:grpSpPr>
        <p:sp>
          <p:nvSpPr>
            <p:cNvPr id="4095" name="Google Shape;4095;p80"/>
            <p:cNvSpPr/>
            <p:nvPr/>
          </p:nvSpPr>
          <p:spPr>
            <a:xfrm>
              <a:off x="3898333" y="3151607"/>
              <a:ext cx="231172" cy="212207"/>
            </a:xfrm>
            <a:custGeom>
              <a:avLst/>
              <a:gdLst/>
              <a:ahLst/>
              <a:cxnLst/>
              <a:rect l="l" t="t" r="r" b="b"/>
              <a:pathLst>
                <a:path w="7277" h="6680" extrusionOk="0">
                  <a:moveTo>
                    <a:pt x="2336" y="0"/>
                  </a:moveTo>
                  <a:lnTo>
                    <a:pt x="2209" y="471"/>
                  </a:lnTo>
                  <a:lnTo>
                    <a:pt x="1684" y="1448"/>
                  </a:lnTo>
                  <a:lnTo>
                    <a:pt x="634" y="2860"/>
                  </a:lnTo>
                  <a:lnTo>
                    <a:pt x="1" y="3657"/>
                  </a:lnTo>
                  <a:lnTo>
                    <a:pt x="4019" y="6679"/>
                  </a:lnTo>
                  <a:lnTo>
                    <a:pt x="4942" y="5448"/>
                  </a:lnTo>
                  <a:lnTo>
                    <a:pt x="6390" y="3222"/>
                  </a:lnTo>
                  <a:lnTo>
                    <a:pt x="6933" y="2082"/>
                  </a:lnTo>
                  <a:lnTo>
                    <a:pt x="7204" y="1340"/>
                  </a:lnTo>
                  <a:lnTo>
                    <a:pt x="7277" y="9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80"/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1539" y="5014"/>
                  </a:lnTo>
                  <a:lnTo>
                    <a:pt x="1720" y="4761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2878" y="5629"/>
                  </a:lnTo>
                  <a:lnTo>
                    <a:pt x="2697" y="5883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80"/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5792" y="670"/>
                  </a:lnTo>
                  <a:lnTo>
                    <a:pt x="5720" y="960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4381" y="706"/>
                  </a:lnTo>
                  <a:lnTo>
                    <a:pt x="4435" y="398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8" name="Google Shape;4098;p80"/>
          <p:cNvGrpSpPr/>
          <p:nvPr/>
        </p:nvGrpSpPr>
        <p:grpSpPr>
          <a:xfrm>
            <a:off x="328739" y="2993157"/>
            <a:ext cx="243816" cy="224279"/>
            <a:chOff x="3891439" y="3145857"/>
            <a:chExt cx="243816" cy="224279"/>
          </a:xfrm>
        </p:grpSpPr>
        <p:sp>
          <p:nvSpPr>
            <p:cNvPr id="4099" name="Google Shape;4099;p80"/>
            <p:cNvSpPr/>
            <p:nvPr/>
          </p:nvSpPr>
          <p:spPr>
            <a:xfrm>
              <a:off x="3898333" y="3151607"/>
              <a:ext cx="231172" cy="212207"/>
            </a:xfrm>
            <a:custGeom>
              <a:avLst/>
              <a:gdLst/>
              <a:ahLst/>
              <a:cxnLst/>
              <a:rect l="l" t="t" r="r" b="b"/>
              <a:pathLst>
                <a:path w="7277" h="6680" extrusionOk="0">
                  <a:moveTo>
                    <a:pt x="2336" y="0"/>
                  </a:moveTo>
                  <a:lnTo>
                    <a:pt x="2209" y="471"/>
                  </a:lnTo>
                  <a:lnTo>
                    <a:pt x="1684" y="1448"/>
                  </a:lnTo>
                  <a:lnTo>
                    <a:pt x="634" y="2860"/>
                  </a:lnTo>
                  <a:lnTo>
                    <a:pt x="1" y="3657"/>
                  </a:lnTo>
                  <a:lnTo>
                    <a:pt x="4019" y="6679"/>
                  </a:lnTo>
                  <a:lnTo>
                    <a:pt x="4942" y="5448"/>
                  </a:lnTo>
                  <a:lnTo>
                    <a:pt x="6390" y="3222"/>
                  </a:lnTo>
                  <a:lnTo>
                    <a:pt x="6933" y="2082"/>
                  </a:lnTo>
                  <a:lnTo>
                    <a:pt x="7204" y="1340"/>
                  </a:lnTo>
                  <a:lnTo>
                    <a:pt x="7277" y="9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80"/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1539" y="5014"/>
                  </a:lnTo>
                  <a:lnTo>
                    <a:pt x="1720" y="4761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2878" y="5629"/>
                  </a:lnTo>
                  <a:lnTo>
                    <a:pt x="2697" y="5883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80"/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5792" y="670"/>
                  </a:lnTo>
                  <a:lnTo>
                    <a:pt x="5720" y="960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4381" y="706"/>
                  </a:lnTo>
                  <a:lnTo>
                    <a:pt x="4435" y="398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2" name="Google Shape;4102;p80"/>
          <p:cNvGrpSpPr/>
          <p:nvPr/>
        </p:nvGrpSpPr>
        <p:grpSpPr>
          <a:xfrm rot="7141540">
            <a:off x="3775073" y="3263524"/>
            <a:ext cx="232919" cy="246102"/>
            <a:chOff x="3996082" y="3436815"/>
            <a:chExt cx="232919" cy="246103"/>
          </a:xfrm>
        </p:grpSpPr>
        <p:sp>
          <p:nvSpPr>
            <p:cNvPr id="4103" name="Google Shape;4103;p80"/>
            <p:cNvSpPr/>
            <p:nvPr/>
          </p:nvSpPr>
          <p:spPr>
            <a:xfrm>
              <a:off x="4002975" y="3443137"/>
              <a:ext cx="219132" cy="233459"/>
            </a:xfrm>
            <a:custGeom>
              <a:avLst/>
              <a:gdLst/>
              <a:ahLst/>
              <a:cxnLst/>
              <a:rect l="l" t="t" r="r" b="b"/>
              <a:pathLst>
                <a:path w="6898" h="7349" extrusionOk="0">
                  <a:moveTo>
                    <a:pt x="1" y="3023"/>
                  </a:moveTo>
                  <a:lnTo>
                    <a:pt x="743" y="4073"/>
                  </a:lnTo>
                  <a:lnTo>
                    <a:pt x="1956" y="5738"/>
                  </a:lnTo>
                  <a:lnTo>
                    <a:pt x="2861" y="6842"/>
                  </a:lnTo>
                  <a:lnTo>
                    <a:pt x="3349" y="7349"/>
                  </a:lnTo>
                  <a:lnTo>
                    <a:pt x="6897" y="3783"/>
                  </a:lnTo>
                  <a:lnTo>
                    <a:pt x="6481" y="3331"/>
                  </a:lnTo>
                  <a:lnTo>
                    <a:pt x="5702" y="2389"/>
                  </a:lnTo>
                  <a:lnTo>
                    <a:pt x="4671" y="905"/>
                  </a:lnTo>
                  <a:lnTo>
                    <a:pt x="4019" y="0"/>
                  </a:lnTo>
                  <a:lnTo>
                    <a:pt x="1" y="3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80"/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80"/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4960" y="6353"/>
                  </a:lnTo>
                  <a:lnTo>
                    <a:pt x="4743" y="6136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467" y="220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5811" y="5086"/>
                  </a:lnTo>
                  <a:lnTo>
                    <a:pt x="6028" y="5285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720" y="2027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6" name="Google Shape;4106;p80"/>
          <p:cNvGrpSpPr/>
          <p:nvPr/>
        </p:nvGrpSpPr>
        <p:grpSpPr>
          <a:xfrm rot="-1328578">
            <a:off x="707287" y="3302483"/>
            <a:ext cx="224839" cy="211021"/>
            <a:chOff x="4373289" y="3282711"/>
            <a:chExt cx="224850" cy="211032"/>
          </a:xfrm>
        </p:grpSpPr>
        <p:sp>
          <p:nvSpPr>
            <p:cNvPr id="4107" name="Google Shape;4107;p80"/>
            <p:cNvSpPr/>
            <p:nvPr/>
          </p:nvSpPr>
          <p:spPr>
            <a:xfrm>
              <a:off x="4379039" y="3288461"/>
              <a:ext cx="213922" cy="198960"/>
            </a:xfrm>
            <a:custGeom>
              <a:avLst/>
              <a:gdLst/>
              <a:ahLst/>
              <a:cxnLst/>
              <a:rect l="l" t="t" r="r" b="b"/>
              <a:pathLst>
                <a:path w="6734" h="6263" extrusionOk="0">
                  <a:moveTo>
                    <a:pt x="1792" y="0"/>
                  </a:moveTo>
                  <a:lnTo>
                    <a:pt x="1666" y="543"/>
                  </a:lnTo>
                  <a:lnTo>
                    <a:pt x="1249" y="1647"/>
                  </a:lnTo>
                  <a:lnTo>
                    <a:pt x="489" y="3385"/>
                  </a:lnTo>
                  <a:lnTo>
                    <a:pt x="0" y="4670"/>
                  </a:lnTo>
                  <a:lnTo>
                    <a:pt x="4779" y="6263"/>
                  </a:lnTo>
                  <a:lnTo>
                    <a:pt x="5304" y="4815"/>
                  </a:lnTo>
                  <a:lnTo>
                    <a:pt x="6136" y="2860"/>
                  </a:lnTo>
                  <a:lnTo>
                    <a:pt x="6589" y="1611"/>
                  </a:lnTo>
                  <a:lnTo>
                    <a:pt x="6734" y="99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80"/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5286" y="688"/>
                  </a:lnTo>
                  <a:lnTo>
                    <a:pt x="5231" y="978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3602" y="652"/>
                  </a:lnTo>
                  <a:lnTo>
                    <a:pt x="3657" y="362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80"/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2100" y="5647"/>
                  </a:lnTo>
                  <a:lnTo>
                    <a:pt x="2191" y="5376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494" y="5792"/>
                  </a:lnTo>
                  <a:lnTo>
                    <a:pt x="3403" y="6082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0" name="Google Shape;4110;p80"/>
          <p:cNvSpPr/>
          <p:nvPr/>
        </p:nvSpPr>
        <p:spPr>
          <a:xfrm>
            <a:off x="-34937" y="4497093"/>
            <a:ext cx="9213888" cy="646417"/>
          </a:xfrm>
          <a:custGeom>
            <a:avLst/>
            <a:gdLst/>
            <a:ahLst/>
            <a:cxnLst/>
            <a:rect l="l" t="t" r="r" b="b"/>
            <a:pathLst>
              <a:path w="281512" h="19750" extrusionOk="0">
                <a:moveTo>
                  <a:pt x="0" y="0"/>
                </a:moveTo>
                <a:lnTo>
                  <a:pt x="0" y="19750"/>
                </a:lnTo>
                <a:lnTo>
                  <a:pt x="281511" y="19750"/>
                </a:lnTo>
                <a:lnTo>
                  <a:pt x="281511" y="3229"/>
                </a:lnTo>
                <a:lnTo>
                  <a:pt x="281221" y="3220"/>
                </a:lnTo>
                <a:lnTo>
                  <a:pt x="280693" y="3141"/>
                </a:lnTo>
                <a:lnTo>
                  <a:pt x="280227" y="3000"/>
                </a:lnTo>
                <a:lnTo>
                  <a:pt x="279813" y="2806"/>
                </a:lnTo>
                <a:lnTo>
                  <a:pt x="279268" y="2446"/>
                </a:lnTo>
                <a:lnTo>
                  <a:pt x="278643" y="1856"/>
                </a:lnTo>
                <a:lnTo>
                  <a:pt x="278353" y="1540"/>
                </a:lnTo>
                <a:lnTo>
                  <a:pt x="278080" y="1249"/>
                </a:lnTo>
                <a:lnTo>
                  <a:pt x="277508" y="704"/>
                </a:lnTo>
                <a:lnTo>
                  <a:pt x="277016" y="370"/>
                </a:lnTo>
                <a:lnTo>
                  <a:pt x="276655" y="194"/>
                </a:lnTo>
                <a:lnTo>
                  <a:pt x="276241" y="70"/>
                </a:lnTo>
                <a:lnTo>
                  <a:pt x="275775" y="9"/>
                </a:lnTo>
                <a:lnTo>
                  <a:pt x="275520" y="0"/>
                </a:lnTo>
                <a:lnTo>
                  <a:pt x="275265" y="9"/>
                </a:lnTo>
                <a:lnTo>
                  <a:pt x="274799" y="70"/>
                </a:lnTo>
                <a:lnTo>
                  <a:pt x="274385" y="194"/>
                </a:lnTo>
                <a:lnTo>
                  <a:pt x="274025" y="370"/>
                </a:lnTo>
                <a:lnTo>
                  <a:pt x="273532" y="704"/>
                </a:lnTo>
                <a:lnTo>
                  <a:pt x="272960" y="1249"/>
                </a:lnTo>
                <a:lnTo>
                  <a:pt x="272687" y="1540"/>
                </a:lnTo>
                <a:lnTo>
                  <a:pt x="272397" y="1856"/>
                </a:lnTo>
                <a:lnTo>
                  <a:pt x="271773" y="2446"/>
                </a:lnTo>
                <a:lnTo>
                  <a:pt x="271227" y="2806"/>
                </a:lnTo>
                <a:lnTo>
                  <a:pt x="270814" y="3000"/>
                </a:lnTo>
                <a:lnTo>
                  <a:pt x="270347" y="3141"/>
                </a:lnTo>
                <a:lnTo>
                  <a:pt x="269820" y="3220"/>
                </a:lnTo>
                <a:lnTo>
                  <a:pt x="269529" y="3229"/>
                </a:lnTo>
                <a:lnTo>
                  <a:pt x="269239" y="3220"/>
                </a:lnTo>
                <a:lnTo>
                  <a:pt x="268711" y="3141"/>
                </a:lnTo>
                <a:lnTo>
                  <a:pt x="268245" y="3000"/>
                </a:lnTo>
                <a:lnTo>
                  <a:pt x="267831" y="2806"/>
                </a:lnTo>
                <a:lnTo>
                  <a:pt x="267286" y="2446"/>
                </a:lnTo>
                <a:lnTo>
                  <a:pt x="266661" y="1856"/>
                </a:lnTo>
                <a:lnTo>
                  <a:pt x="266371" y="1540"/>
                </a:lnTo>
                <a:lnTo>
                  <a:pt x="266098" y="1249"/>
                </a:lnTo>
                <a:lnTo>
                  <a:pt x="265526" y="704"/>
                </a:lnTo>
                <a:lnTo>
                  <a:pt x="265034" y="370"/>
                </a:lnTo>
                <a:lnTo>
                  <a:pt x="264673" y="194"/>
                </a:lnTo>
                <a:lnTo>
                  <a:pt x="264260" y="70"/>
                </a:lnTo>
                <a:lnTo>
                  <a:pt x="263793" y="9"/>
                </a:lnTo>
                <a:lnTo>
                  <a:pt x="263538" y="0"/>
                </a:lnTo>
                <a:lnTo>
                  <a:pt x="263283" y="9"/>
                </a:lnTo>
                <a:lnTo>
                  <a:pt x="262817" y="70"/>
                </a:lnTo>
                <a:lnTo>
                  <a:pt x="262403" y="194"/>
                </a:lnTo>
                <a:lnTo>
                  <a:pt x="262043" y="370"/>
                </a:lnTo>
                <a:lnTo>
                  <a:pt x="261550" y="704"/>
                </a:lnTo>
                <a:lnTo>
                  <a:pt x="260978" y="1249"/>
                </a:lnTo>
                <a:lnTo>
                  <a:pt x="260706" y="1540"/>
                </a:lnTo>
                <a:lnTo>
                  <a:pt x="260415" y="1856"/>
                </a:lnTo>
                <a:lnTo>
                  <a:pt x="259791" y="2446"/>
                </a:lnTo>
                <a:lnTo>
                  <a:pt x="259245" y="2806"/>
                </a:lnTo>
                <a:lnTo>
                  <a:pt x="258832" y="3000"/>
                </a:lnTo>
                <a:lnTo>
                  <a:pt x="258366" y="3141"/>
                </a:lnTo>
                <a:lnTo>
                  <a:pt x="257838" y="3220"/>
                </a:lnTo>
                <a:lnTo>
                  <a:pt x="257547" y="3229"/>
                </a:lnTo>
                <a:lnTo>
                  <a:pt x="257257" y="3220"/>
                </a:lnTo>
                <a:lnTo>
                  <a:pt x="256729" y="3141"/>
                </a:lnTo>
                <a:lnTo>
                  <a:pt x="256263" y="3000"/>
                </a:lnTo>
                <a:lnTo>
                  <a:pt x="255850" y="2806"/>
                </a:lnTo>
                <a:lnTo>
                  <a:pt x="255304" y="2446"/>
                </a:lnTo>
                <a:lnTo>
                  <a:pt x="254680" y="1856"/>
                </a:lnTo>
                <a:lnTo>
                  <a:pt x="254389" y="1540"/>
                </a:lnTo>
                <a:lnTo>
                  <a:pt x="254116" y="1249"/>
                </a:lnTo>
                <a:lnTo>
                  <a:pt x="253545" y="704"/>
                </a:lnTo>
                <a:lnTo>
                  <a:pt x="253052" y="370"/>
                </a:lnTo>
                <a:lnTo>
                  <a:pt x="252691" y="194"/>
                </a:lnTo>
                <a:lnTo>
                  <a:pt x="252278" y="70"/>
                </a:lnTo>
                <a:lnTo>
                  <a:pt x="251812" y="9"/>
                </a:lnTo>
                <a:lnTo>
                  <a:pt x="251557" y="0"/>
                </a:lnTo>
                <a:lnTo>
                  <a:pt x="251301" y="9"/>
                </a:lnTo>
                <a:lnTo>
                  <a:pt x="250835" y="70"/>
                </a:lnTo>
                <a:lnTo>
                  <a:pt x="250422" y="194"/>
                </a:lnTo>
                <a:lnTo>
                  <a:pt x="250061" y="370"/>
                </a:lnTo>
                <a:lnTo>
                  <a:pt x="249568" y="704"/>
                </a:lnTo>
                <a:lnTo>
                  <a:pt x="248997" y="1249"/>
                </a:lnTo>
                <a:lnTo>
                  <a:pt x="248724" y="1540"/>
                </a:lnTo>
                <a:lnTo>
                  <a:pt x="248433" y="1856"/>
                </a:lnTo>
                <a:lnTo>
                  <a:pt x="247809" y="2446"/>
                </a:lnTo>
                <a:lnTo>
                  <a:pt x="247263" y="2806"/>
                </a:lnTo>
                <a:lnTo>
                  <a:pt x="246850" y="3000"/>
                </a:lnTo>
                <a:lnTo>
                  <a:pt x="246384" y="3141"/>
                </a:lnTo>
                <a:lnTo>
                  <a:pt x="245856" y="3220"/>
                </a:lnTo>
                <a:lnTo>
                  <a:pt x="245566" y="3229"/>
                </a:lnTo>
                <a:lnTo>
                  <a:pt x="245275" y="3220"/>
                </a:lnTo>
                <a:lnTo>
                  <a:pt x="244747" y="3141"/>
                </a:lnTo>
                <a:lnTo>
                  <a:pt x="244281" y="3000"/>
                </a:lnTo>
                <a:lnTo>
                  <a:pt x="243868" y="2806"/>
                </a:lnTo>
                <a:lnTo>
                  <a:pt x="243322" y="2446"/>
                </a:lnTo>
                <a:lnTo>
                  <a:pt x="242698" y="1856"/>
                </a:lnTo>
                <a:lnTo>
                  <a:pt x="242407" y="1540"/>
                </a:lnTo>
                <a:lnTo>
                  <a:pt x="242135" y="1249"/>
                </a:lnTo>
                <a:lnTo>
                  <a:pt x="241563" y="704"/>
                </a:lnTo>
                <a:lnTo>
                  <a:pt x="241079" y="370"/>
                </a:lnTo>
                <a:lnTo>
                  <a:pt x="240710" y="194"/>
                </a:lnTo>
                <a:lnTo>
                  <a:pt x="240296" y="70"/>
                </a:lnTo>
                <a:lnTo>
                  <a:pt x="239839" y="9"/>
                </a:lnTo>
                <a:lnTo>
                  <a:pt x="239575" y="0"/>
                </a:lnTo>
                <a:lnTo>
                  <a:pt x="239320" y="9"/>
                </a:lnTo>
                <a:lnTo>
                  <a:pt x="238853" y="70"/>
                </a:lnTo>
                <a:lnTo>
                  <a:pt x="238449" y="194"/>
                </a:lnTo>
                <a:lnTo>
                  <a:pt x="238079" y="370"/>
                </a:lnTo>
                <a:lnTo>
                  <a:pt x="237595" y="704"/>
                </a:lnTo>
                <a:lnTo>
                  <a:pt x="237015" y="1249"/>
                </a:lnTo>
                <a:lnTo>
                  <a:pt x="236742" y="1540"/>
                </a:lnTo>
                <a:lnTo>
                  <a:pt x="236452" y="1856"/>
                </a:lnTo>
                <a:lnTo>
                  <a:pt x="235836" y="2446"/>
                </a:lnTo>
                <a:lnTo>
                  <a:pt x="235290" y="2806"/>
                </a:lnTo>
                <a:lnTo>
                  <a:pt x="234877" y="3000"/>
                </a:lnTo>
                <a:lnTo>
                  <a:pt x="234411" y="3141"/>
                </a:lnTo>
                <a:lnTo>
                  <a:pt x="233883" y="3220"/>
                </a:lnTo>
                <a:lnTo>
                  <a:pt x="233584" y="3229"/>
                </a:lnTo>
                <a:lnTo>
                  <a:pt x="233293" y="3220"/>
                </a:lnTo>
                <a:lnTo>
                  <a:pt x="232766" y="3141"/>
                </a:lnTo>
                <a:lnTo>
                  <a:pt x="232299" y="3000"/>
                </a:lnTo>
                <a:lnTo>
                  <a:pt x="231886" y="2806"/>
                </a:lnTo>
                <a:lnTo>
                  <a:pt x="231341" y="2446"/>
                </a:lnTo>
                <a:lnTo>
                  <a:pt x="230725" y="1856"/>
                </a:lnTo>
                <a:lnTo>
                  <a:pt x="230434" y="1540"/>
                </a:lnTo>
                <a:lnTo>
                  <a:pt x="230153" y="1249"/>
                </a:lnTo>
                <a:lnTo>
                  <a:pt x="229581" y="704"/>
                </a:lnTo>
                <a:lnTo>
                  <a:pt x="229097" y="370"/>
                </a:lnTo>
                <a:lnTo>
                  <a:pt x="228728" y="194"/>
                </a:lnTo>
                <a:lnTo>
                  <a:pt x="228323" y="70"/>
                </a:lnTo>
                <a:lnTo>
                  <a:pt x="227857" y="9"/>
                </a:lnTo>
                <a:lnTo>
                  <a:pt x="227602" y="0"/>
                </a:lnTo>
                <a:lnTo>
                  <a:pt x="227338" y="9"/>
                </a:lnTo>
                <a:lnTo>
                  <a:pt x="226880" y="70"/>
                </a:lnTo>
                <a:lnTo>
                  <a:pt x="226467" y="194"/>
                </a:lnTo>
                <a:lnTo>
                  <a:pt x="226097" y="370"/>
                </a:lnTo>
                <a:lnTo>
                  <a:pt x="225614" y="704"/>
                </a:lnTo>
                <a:lnTo>
                  <a:pt x="225042" y="1249"/>
                </a:lnTo>
                <a:lnTo>
                  <a:pt x="224760" y="1540"/>
                </a:lnTo>
                <a:lnTo>
                  <a:pt x="224479" y="1856"/>
                </a:lnTo>
                <a:lnTo>
                  <a:pt x="223854" y="2446"/>
                </a:lnTo>
                <a:lnTo>
                  <a:pt x="223309" y="2806"/>
                </a:lnTo>
                <a:lnTo>
                  <a:pt x="222895" y="3000"/>
                </a:lnTo>
                <a:lnTo>
                  <a:pt x="222429" y="3141"/>
                </a:lnTo>
                <a:lnTo>
                  <a:pt x="221901" y="3220"/>
                </a:lnTo>
                <a:lnTo>
                  <a:pt x="221611" y="3229"/>
                </a:lnTo>
                <a:lnTo>
                  <a:pt x="221312" y="3220"/>
                </a:lnTo>
                <a:lnTo>
                  <a:pt x="220784" y="3141"/>
                </a:lnTo>
                <a:lnTo>
                  <a:pt x="220326" y="3000"/>
                </a:lnTo>
                <a:lnTo>
                  <a:pt x="219913" y="2806"/>
                </a:lnTo>
                <a:lnTo>
                  <a:pt x="219359" y="2446"/>
                </a:lnTo>
                <a:lnTo>
                  <a:pt x="218743" y="1856"/>
                </a:lnTo>
                <a:lnTo>
                  <a:pt x="218453" y="1540"/>
                </a:lnTo>
                <a:lnTo>
                  <a:pt x="218180" y="1249"/>
                </a:lnTo>
                <a:lnTo>
                  <a:pt x="217608" y="704"/>
                </a:lnTo>
                <a:lnTo>
                  <a:pt x="217115" y="370"/>
                </a:lnTo>
                <a:lnTo>
                  <a:pt x="216746" y="194"/>
                </a:lnTo>
                <a:lnTo>
                  <a:pt x="216341" y="70"/>
                </a:lnTo>
                <a:lnTo>
                  <a:pt x="215875" y="9"/>
                </a:lnTo>
                <a:lnTo>
                  <a:pt x="215620" y="0"/>
                </a:lnTo>
                <a:lnTo>
                  <a:pt x="215365" y="9"/>
                </a:lnTo>
                <a:lnTo>
                  <a:pt x="214899" y="70"/>
                </a:lnTo>
                <a:lnTo>
                  <a:pt x="214485" y="194"/>
                </a:lnTo>
                <a:lnTo>
                  <a:pt x="214116" y="370"/>
                </a:lnTo>
                <a:lnTo>
                  <a:pt x="213632" y="704"/>
                </a:lnTo>
                <a:lnTo>
                  <a:pt x="213060" y="1249"/>
                </a:lnTo>
                <a:lnTo>
                  <a:pt x="212787" y="1540"/>
                </a:lnTo>
                <a:lnTo>
                  <a:pt x="212497" y="1856"/>
                </a:lnTo>
                <a:lnTo>
                  <a:pt x="211872" y="2446"/>
                </a:lnTo>
                <a:lnTo>
                  <a:pt x="211327" y="2806"/>
                </a:lnTo>
                <a:lnTo>
                  <a:pt x="210913" y="3000"/>
                </a:lnTo>
                <a:lnTo>
                  <a:pt x="210447" y="3141"/>
                </a:lnTo>
                <a:lnTo>
                  <a:pt x="209919" y="3220"/>
                </a:lnTo>
                <a:lnTo>
                  <a:pt x="209629" y="3229"/>
                </a:lnTo>
                <a:lnTo>
                  <a:pt x="209339" y="3220"/>
                </a:lnTo>
                <a:lnTo>
                  <a:pt x="208811" y="3141"/>
                </a:lnTo>
                <a:lnTo>
                  <a:pt x="208345" y="3000"/>
                </a:lnTo>
                <a:lnTo>
                  <a:pt x="207931" y="2806"/>
                </a:lnTo>
                <a:lnTo>
                  <a:pt x="207386" y="2446"/>
                </a:lnTo>
                <a:lnTo>
                  <a:pt x="206761" y="1856"/>
                </a:lnTo>
                <a:lnTo>
                  <a:pt x="206471" y="1540"/>
                </a:lnTo>
                <a:lnTo>
                  <a:pt x="206198" y="1249"/>
                </a:lnTo>
                <a:lnTo>
                  <a:pt x="205626" y="704"/>
                </a:lnTo>
                <a:lnTo>
                  <a:pt x="205134" y="370"/>
                </a:lnTo>
                <a:lnTo>
                  <a:pt x="204773" y="194"/>
                </a:lnTo>
                <a:lnTo>
                  <a:pt x="204359" y="70"/>
                </a:lnTo>
                <a:lnTo>
                  <a:pt x="203893" y="9"/>
                </a:lnTo>
                <a:lnTo>
                  <a:pt x="203638" y="0"/>
                </a:lnTo>
                <a:lnTo>
                  <a:pt x="203383" y="9"/>
                </a:lnTo>
                <a:lnTo>
                  <a:pt x="202917" y="70"/>
                </a:lnTo>
                <a:lnTo>
                  <a:pt x="202503" y="194"/>
                </a:lnTo>
                <a:lnTo>
                  <a:pt x="202143" y="370"/>
                </a:lnTo>
                <a:lnTo>
                  <a:pt x="201650" y="704"/>
                </a:lnTo>
                <a:lnTo>
                  <a:pt x="201078" y="1249"/>
                </a:lnTo>
                <a:lnTo>
                  <a:pt x="200805" y="1540"/>
                </a:lnTo>
                <a:lnTo>
                  <a:pt x="200515" y="1856"/>
                </a:lnTo>
                <a:lnTo>
                  <a:pt x="199890" y="2446"/>
                </a:lnTo>
                <a:lnTo>
                  <a:pt x="199345" y="2806"/>
                </a:lnTo>
                <a:lnTo>
                  <a:pt x="198932" y="3000"/>
                </a:lnTo>
                <a:lnTo>
                  <a:pt x="198465" y="3141"/>
                </a:lnTo>
                <a:lnTo>
                  <a:pt x="197946" y="3220"/>
                </a:lnTo>
                <a:lnTo>
                  <a:pt x="197647" y="3229"/>
                </a:lnTo>
                <a:lnTo>
                  <a:pt x="197357" y="3220"/>
                </a:lnTo>
                <a:lnTo>
                  <a:pt x="196829" y="3141"/>
                </a:lnTo>
                <a:lnTo>
                  <a:pt x="196363" y="3000"/>
                </a:lnTo>
                <a:lnTo>
                  <a:pt x="195949" y="2806"/>
                </a:lnTo>
                <a:lnTo>
                  <a:pt x="195404" y="2446"/>
                </a:lnTo>
                <a:lnTo>
                  <a:pt x="194779" y="1856"/>
                </a:lnTo>
                <a:lnTo>
                  <a:pt x="194489" y="1540"/>
                </a:lnTo>
                <a:lnTo>
                  <a:pt x="194216" y="1249"/>
                </a:lnTo>
                <a:lnTo>
                  <a:pt x="193644" y="704"/>
                </a:lnTo>
                <a:lnTo>
                  <a:pt x="193161" y="370"/>
                </a:lnTo>
                <a:lnTo>
                  <a:pt x="192791" y="194"/>
                </a:lnTo>
                <a:lnTo>
                  <a:pt x="192378" y="70"/>
                </a:lnTo>
                <a:lnTo>
                  <a:pt x="191920" y="9"/>
                </a:lnTo>
                <a:lnTo>
                  <a:pt x="191656" y="0"/>
                </a:lnTo>
                <a:lnTo>
                  <a:pt x="191401" y="9"/>
                </a:lnTo>
                <a:lnTo>
                  <a:pt x="190935" y="70"/>
                </a:lnTo>
                <a:lnTo>
                  <a:pt x="190530" y="194"/>
                </a:lnTo>
                <a:lnTo>
                  <a:pt x="190161" y="370"/>
                </a:lnTo>
                <a:lnTo>
                  <a:pt x="189677" y="704"/>
                </a:lnTo>
                <a:lnTo>
                  <a:pt x="189096" y="1249"/>
                </a:lnTo>
                <a:lnTo>
                  <a:pt x="188824" y="1540"/>
                </a:lnTo>
                <a:lnTo>
                  <a:pt x="188533" y="1856"/>
                </a:lnTo>
                <a:lnTo>
                  <a:pt x="187917" y="2446"/>
                </a:lnTo>
                <a:lnTo>
                  <a:pt x="187372" y="2806"/>
                </a:lnTo>
                <a:lnTo>
                  <a:pt x="186959" y="3000"/>
                </a:lnTo>
                <a:lnTo>
                  <a:pt x="186492" y="3141"/>
                </a:lnTo>
                <a:lnTo>
                  <a:pt x="185964" y="3220"/>
                </a:lnTo>
                <a:lnTo>
                  <a:pt x="185665" y="3229"/>
                </a:lnTo>
                <a:lnTo>
                  <a:pt x="185375" y="3220"/>
                </a:lnTo>
                <a:lnTo>
                  <a:pt x="184847" y="3141"/>
                </a:lnTo>
                <a:lnTo>
                  <a:pt x="184381" y="3000"/>
                </a:lnTo>
                <a:lnTo>
                  <a:pt x="183968" y="2806"/>
                </a:lnTo>
                <a:lnTo>
                  <a:pt x="183422" y="2446"/>
                </a:lnTo>
                <a:lnTo>
                  <a:pt x="182806" y="1856"/>
                </a:lnTo>
                <a:lnTo>
                  <a:pt x="182516" y="1540"/>
                </a:lnTo>
                <a:lnTo>
                  <a:pt x="182243" y="1249"/>
                </a:lnTo>
                <a:lnTo>
                  <a:pt x="181663" y="704"/>
                </a:lnTo>
                <a:lnTo>
                  <a:pt x="181179" y="370"/>
                </a:lnTo>
                <a:lnTo>
                  <a:pt x="180809" y="194"/>
                </a:lnTo>
                <a:lnTo>
                  <a:pt x="180405" y="70"/>
                </a:lnTo>
                <a:lnTo>
                  <a:pt x="179938" y="9"/>
                </a:lnTo>
                <a:lnTo>
                  <a:pt x="179683" y="0"/>
                </a:lnTo>
                <a:lnTo>
                  <a:pt x="179419" y="9"/>
                </a:lnTo>
                <a:lnTo>
                  <a:pt x="178962" y="70"/>
                </a:lnTo>
                <a:lnTo>
                  <a:pt x="178548" y="194"/>
                </a:lnTo>
                <a:lnTo>
                  <a:pt x="178179" y="370"/>
                </a:lnTo>
                <a:lnTo>
                  <a:pt x="177695" y="704"/>
                </a:lnTo>
                <a:lnTo>
                  <a:pt x="177123" y="1249"/>
                </a:lnTo>
                <a:lnTo>
                  <a:pt x="176851" y="1540"/>
                </a:lnTo>
                <a:lnTo>
                  <a:pt x="176560" y="1856"/>
                </a:lnTo>
                <a:lnTo>
                  <a:pt x="175936" y="2446"/>
                </a:lnTo>
                <a:lnTo>
                  <a:pt x="175390" y="2806"/>
                </a:lnTo>
                <a:lnTo>
                  <a:pt x="174977" y="3000"/>
                </a:lnTo>
                <a:lnTo>
                  <a:pt x="174511" y="3141"/>
                </a:lnTo>
                <a:lnTo>
                  <a:pt x="173983" y="3220"/>
                </a:lnTo>
                <a:lnTo>
                  <a:pt x="173692" y="3229"/>
                </a:lnTo>
                <a:lnTo>
                  <a:pt x="173402" y="3220"/>
                </a:lnTo>
                <a:lnTo>
                  <a:pt x="172874" y="3141"/>
                </a:lnTo>
                <a:lnTo>
                  <a:pt x="172408" y="3000"/>
                </a:lnTo>
                <a:lnTo>
                  <a:pt x="171995" y="2806"/>
                </a:lnTo>
                <a:lnTo>
                  <a:pt x="171449" y="2446"/>
                </a:lnTo>
                <a:lnTo>
                  <a:pt x="170824" y="1856"/>
                </a:lnTo>
                <a:lnTo>
                  <a:pt x="170534" y="1540"/>
                </a:lnTo>
                <a:lnTo>
                  <a:pt x="170261" y="1249"/>
                </a:lnTo>
                <a:lnTo>
                  <a:pt x="169690" y="704"/>
                </a:lnTo>
                <a:lnTo>
                  <a:pt x="169197" y="370"/>
                </a:lnTo>
                <a:lnTo>
                  <a:pt x="168836" y="194"/>
                </a:lnTo>
                <a:lnTo>
                  <a:pt x="168423" y="70"/>
                </a:lnTo>
                <a:lnTo>
                  <a:pt x="167957" y="9"/>
                </a:lnTo>
                <a:lnTo>
                  <a:pt x="167701" y="0"/>
                </a:lnTo>
                <a:lnTo>
                  <a:pt x="167446" y="9"/>
                </a:lnTo>
                <a:lnTo>
                  <a:pt x="166980" y="70"/>
                </a:lnTo>
                <a:lnTo>
                  <a:pt x="166567" y="194"/>
                </a:lnTo>
                <a:lnTo>
                  <a:pt x="166206" y="370"/>
                </a:lnTo>
                <a:lnTo>
                  <a:pt x="165713" y="704"/>
                </a:lnTo>
                <a:lnTo>
                  <a:pt x="165141" y="1249"/>
                </a:lnTo>
                <a:lnTo>
                  <a:pt x="164869" y="1540"/>
                </a:lnTo>
                <a:lnTo>
                  <a:pt x="164578" y="1856"/>
                </a:lnTo>
                <a:lnTo>
                  <a:pt x="163954" y="2446"/>
                </a:lnTo>
                <a:lnTo>
                  <a:pt x="163408" y="2806"/>
                </a:lnTo>
                <a:lnTo>
                  <a:pt x="162995" y="3000"/>
                </a:lnTo>
                <a:lnTo>
                  <a:pt x="162529" y="3141"/>
                </a:lnTo>
                <a:lnTo>
                  <a:pt x="162010" y="3220"/>
                </a:lnTo>
                <a:lnTo>
                  <a:pt x="161711" y="3229"/>
                </a:lnTo>
                <a:lnTo>
                  <a:pt x="161420" y="3220"/>
                </a:lnTo>
                <a:lnTo>
                  <a:pt x="160892" y="3141"/>
                </a:lnTo>
                <a:lnTo>
                  <a:pt x="160426" y="3000"/>
                </a:lnTo>
                <a:lnTo>
                  <a:pt x="160013" y="2806"/>
                </a:lnTo>
                <a:lnTo>
                  <a:pt x="159467" y="2446"/>
                </a:lnTo>
                <a:lnTo>
                  <a:pt x="158843" y="1856"/>
                </a:lnTo>
                <a:lnTo>
                  <a:pt x="158561" y="1540"/>
                </a:lnTo>
                <a:lnTo>
                  <a:pt x="158280" y="1249"/>
                </a:lnTo>
                <a:lnTo>
                  <a:pt x="157708" y="704"/>
                </a:lnTo>
                <a:lnTo>
                  <a:pt x="157224" y="370"/>
                </a:lnTo>
                <a:lnTo>
                  <a:pt x="156855" y="194"/>
                </a:lnTo>
                <a:lnTo>
                  <a:pt x="156441" y="70"/>
                </a:lnTo>
                <a:lnTo>
                  <a:pt x="155984" y="9"/>
                </a:lnTo>
                <a:lnTo>
                  <a:pt x="155728" y="0"/>
                </a:lnTo>
                <a:lnTo>
                  <a:pt x="155465" y="9"/>
                </a:lnTo>
                <a:lnTo>
                  <a:pt x="155007" y="70"/>
                </a:lnTo>
                <a:lnTo>
                  <a:pt x="154594" y="194"/>
                </a:lnTo>
                <a:lnTo>
                  <a:pt x="154224" y="370"/>
                </a:lnTo>
                <a:lnTo>
                  <a:pt x="153740" y="704"/>
                </a:lnTo>
                <a:lnTo>
                  <a:pt x="153168" y="1249"/>
                </a:lnTo>
                <a:lnTo>
                  <a:pt x="152887" y="1540"/>
                </a:lnTo>
                <a:lnTo>
                  <a:pt x="152605" y="1856"/>
                </a:lnTo>
                <a:lnTo>
                  <a:pt x="151981" y="2446"/>
                </a:lnTo>
                <a:lnTo>
                  <a:pt x="151435" y="2806"/>
                </a:lnTo>
                <a:lnTo>
                  <a:pt x="151022" y="3000"/>
                </a:lnTo>
                <a:lnTo>
                  <a:pt x="150556" y="3141"/>
                </a:lnTo>
                <a:lnTo>
                  <a:pt x="150028" y="3220"/>
                </a:lnTo>
                <a:lnTo>
                  <a:pt x="149738" y="3229"/>
                </a:lnTo>
                <a:lnTo>
                  <a:pt x="149438" y="3220"/>
                </a:lnTo>
                <a:lnTo>
                  <a:pt x="148911" y="3141"/>
                </a:lnTo>
                <a:lnTo>
                  <a:pt x="148453" y="3000"/>
                </a:lnTo>
                <a:lnTo>
                  <a:pt x="148040" y="2806"/>
                </a:lnTo>
                <a:lnTo>
                  <a:pt x="147494" y="2446"/>
                </a:lnTo>
                <a:lnTo>
                  <a:pt x="146870" y="1856"/>
                </a:lnTo>
                <a:lnTo>
                  <a:pt x="146579" y="1540"/>
                </a:lnTo>
                <a:lnTo>
                  <a:pt x="146307" y="1249"/>
                </a:lnTo>
                <a:lnTo>
                  <a:pt x="145735" y="704"/>
                </a:lnTo>
                <a:lnTo>
                  <a:pt x="145242" y="370"/>
                </a:lnTo>
                <a:lnTo>
                  <a:pt x="144873" y="194"/>
                </a:lnTo>
                <a:lnTo>
                  <a:pt x="144468" y="70"/>
                </a:lnTo>
                <a:lnTo>
                  <a:pt x="144002" y="9"/>
                </a:lnTo>
                <a:lnTo>
                  <a:pt x="143747" y="0"/>
                </a:lnTo>
                <a:lnTo>
                  <a:pt x="143492" y="9"/>
                </a:lnTo>
                <a:lnTo>
                  <a:pt x="143025" y="70"/>
                </a:lnTo>
                <a:lnTo>
                  <a:pt x="142612" y="194"/>
                </a:lnTo>
                <a:lnTo>
                  <a:pt x="142242" y="370"/>
                </a:lnTo>
                <a:lnTo>
                  <a:pt x="141758" y="704"/>
                </a:lnTo>
                <a:lnTo>
                  <a:pt x="141187" y="1249"/>
                </a:lnTo>
                <a:lnTo>
                  <a:pt x="140914" y="1540"/>
                </a:lnTo>
                <a:lnTo>
                  <a:pt x="140624" y="1856"/>
                </a:lnTo>
                <a:lnTo>
                  <a:pt x="139999" y="2446"/>
                </a:lnTo>
                <a:lnTo>
                  <a:pt x="139454" y="2806"/>
                </a:lnTo>
                <a:lnTo>
                  <a:pt x="139040" y="3000"/>
                </a:lnTo>
                <a:lnTo>
                  <a:pt x="138574" y="3141"/>
                </a:lnTo>
                <a:lnTo>
                  <a:pt x="138046" y="3220"/>
                </a:lnTo>
                <a:lnTo>
                  <a:pt x="137756" y="3229"/>
                </a:lnTo>
                <a:lnTo>
                  <a:pt x="137465" y="3220"/>
                </a:lnTo>
                <a:lnTo>
                  <a:pt x="136938" y="3141"/>
                </a:lnTo>
                <a:lnTo>
                  <a:pt x="136471" y="3000"/>
                </a:lnTo>
                <a:lnTo>
                  <a:pt x="136058" y="2806"/>
                </a:lnTo>
                <a:lnTo>
                  <a:pt x="135512" y="2446"/>
                </a:lnTo>
                <a:lnTo>
                  <a:pt x="134888" y="1856"/>
                </a:lnTo>
                <a:lnTo>
                  <a:pt x="134598" y="1540"/>
                </a:lnTo>
                <a:lnTo>
                  <a:pt x="134325" y="1249"/>
                </a:lnTo>
                <a:lnTo>
                  <a:pt x="133753" y="704"/>
                </a:lnTo>
                <a:lnTo>
                  <a:pt x="133260" y="370"/>
                </a:lnTo>
                <a:lnTo>
                  <a:pt x="132900" y="194"/>
                </a:lnTo>
                <a:lnTo>
                  <a:pt x="132486" y="70"/>
                </a:lnTo>
                <a:lnTo>
                  <a:pt x="132020" y="9"/>
                </a:lnTo>
                <a:lnTo>
                  <a:pt x="131765" y="0"/>
                </a:lnTo>
                <a:lnTo>
                  <a:pt x="131510" y="9"/>
                </a:lnTo>
                <a:lnTo>
                  <a:pt x="131043" y="70"/>
                </a:lnTo>
                <a:lnTo>
                  <a:pt x="130630" y="194"/>
                </a:lnTo>
                <a:lnTo>
                  <a:pt x="130269" y="370"/>
                </a:lnTo>
                <a:lnTo>
                  <a:pt x="129777" y="704"/>
                </a:lnTo>
                <a:lnTo>
                  <a:pt x="129205" y="1249"/>
                </a:lnTo>
                <a:lnTo>
                  <a:pt x="128932" y="1540"/>
                </a:lnTo>
                <a:lnTo>
                  <a:pt x="128642" y="1856"/>
                </a:lnTo>
                <a:lnTo>
                  <a:pt x="128017" y="2446"/>
                </a:lnTo>
                <a:lnTo>
                  <a:pt x="127472" y="2806"/>
                </a:lnTo>
                <a:lnTo>
                  <a:pt x="127058" y="3000"/>
                </a:lnTo>
                <a:lnTo>
                  <a:pt x="126592" y="3141"/>
                </a:lnTo>
                <a:lnTo>
                  <a:pt x="126064" y="3220"/>
                </a:lnTo>
                <a:lnTo>
                  <a:pt x="125774" y="3229"/>
                </a:lnTo>
                <a:lnTo>
                  <a:pt x="125484" y="3220"/>
                </a:lnTo>
                <a:lnTo>
                  <a:pt x="124956" y="3141"/>
                </a:lnTo>
                <a:lnTo>
                  <a:pt x="124490" y="3000"/>
                </a:lnTo>
                <a:lnTo>
                  <a:pt x="124076" y="2806"/>
                </a:lnTo>
                <a:lnTo>
                  <a:pt x="123531" y="2446"/>
                </a:lnTo>
                <a:lnTo>
                  <a:pt x="122906" y="1856"/>
                </a:lnTo>
                <a:lnTo>
                  <a:pt x="122625" y="1540"/>
                </a:lnTo>
                <a:lnTo>
                  <a:pt x="122343" y="1249"/>
                </a:lnTo>
                <a:lnTo>
                  <a:pt x="121771" y="704"/>
                </a:lnTo>
                <a:lnTo>
                  <a:pt x="121287" y="370"/>
                </a:lnTo>
                <a:lnTo>
                  <a:pt x="120918" y="194"/>
                </a:lnTo>
                <a:lnTo>
                  <a:pt x="120504" y="70"/>
                </a:lnTo>
                <a:lnTo>
                  <a:pt x="120047" y="9"/>
                </a:lnTo>
                <a:lnTo>
                  <a:pt x="119783" y="0"/>
                </a:lnTo>
                <a:lnTo>
                  <a:pt x="119528" y="9"/>
                </a:lnTo>
                <a:lnTo>
                  <a:pt x="119062" y="70"/>
                </a:lnTo>
                <a:lnTo>
                  <a:pt x="118657" y="194"/>
                </a:lnTo>
                <a:lnTo>
                  <a:pt x="118288" y="370"/>
                </a:lnTo>
                <a:lnTo>
                  <a:pt x="117804" y="704"/>
                </a:lnTo>
                <a:lnTo>
                  <a:pt x="117232" y="1249"/>
                </a:lnTo>
                <a:lnTo>
                  <a:pt x="116950" y="1540"/>
                </a:lnTo>
                <a:lnTo>
                  <a:pt x="116660" y="1856"/>
                </a:lnTo>
                <a:lnTo>
                  <a:pt x="116044" y="2446"/>
                </a:lnTo>
                <a:lnTo>
                  <a:pt x="115499" y="2806"/>
                </a:lnTo>
                <a:lnTo>
                  <a:pt x="115085" y="3000"/>
                </a:lnTo>
                <a:lnTo>
                  <a:pt x="114619" y="3141"/>
                </a:lnTo>
                <a:lnTo>
                  <a:pt x="114091" y="3220"/>
                </a:lnTo>
                <a:lnTo>
                  <a:pt x="113801" y="3229"/>
                </a:lnTo>
                <a:lnTo>
                  <a:pt x="113502" y="3220"/>
                </a:lnTo>
                <a:lnTo>
                  <a:pt x="112974" y="3141"/>
                </a:lnTo>
                <a:lnTo>
                  <a:pt x="112508" y="3000"/>
                </a:lnTo>
                <a:lnTo>
                  <a:pt x="112094" y="2806"/>
                </a:lnTo>
                <a:lnTo>
                  <a:pt x="111549" y="2446"/>
                </a:lnTo>
                <a:lnTo>
                  <a:pt x="110933" y="1856"/>
                </a:lnTo>
                <a:lnTo>
                  <a:pt x="110643" y="1540"/>
                </a:lnTo>
                <a:lnTo>
                  <a:pt x="110370" y="1249"/>
                </a:lnTo>
                <a:lnTo>
                  <a:pt x="109798" y="704"/>
                </a:lnTo>
                <a:lnTo>
                  <a:pt x="109306" y="370"/>
                </a:lnTo>
                <a:lnTo>
                  <a:pt x="108936" y="194"/>
                </a:lnTo>
                <a:lnTo>
                  <a:pt x="108531" y="70"/>
                </a:lnTo>
                <a:lnTo>
                  <a:pt x="108065" y="9"/>
                </a:lnTo>
                <a:lnTo>
                  <a:pt x="107810" y="0"/>
                </a:lnTo>
                <a:lnTo>
                  <a:pt x="107555" y="9"/>
                </a:lnTo>
                <a:lnTo>
                  <a:pt x="107089" y="70"/>
                </a:lnTo>
                <a:lnTo>
                  <a:pt x="106675" y="194"/>
                </a:lnTo>
                <a:lnTo>
                  <a:pt x="106306" y="370"/>
                </a:lnTo>
                <a:lnTo>
                  <a:pt x="105822" y="704"/>
                </a:lnTo>
                <a:lnTo>
                  <a:pt x="105250" y="1249"/>
                </a:lnTo>
                <a:lnTo>
                  <a:pt x="104977" y="1540"/>
                </a:lnTo>
                <a:lnTo>
                  <a:pt x="104687" y="1856"/>
                </a:lnTo>
                <a:lnTo>
                  <a:pt x="104062" y="2446"/>
                </a:lnTo>
                <a:lnTo>
                  <a:pt x="103517" y="2806"/>
                </a:lnTo>
                <a:lnTo>
                  <a:pt x="103104" y="3000"/>
                </a:lnTo>
                <a:lnTo>
                  <a:pt x="102637" y="3141"/>
                </a:lnTo>
                <a:lnTo>
                  <a:pt x="102109" y="3220"/>
                </a:lnTo>
                <a:lnTo>
                  <a:pt x="101819" y="3229"/>
                </a:lnTo>
                <a:lnTo>
                  <a:pt x="101529" y="3220"/>
                </a:lnTo>
                <a:lnTo>
                  <a:pt x="101001" y="3141"/>
                </a:lnTo>
                <a:lnTo>
                  <a:pt x="100535" y="3000"/>
                </a:lnTo>
                <a:lnTo>
                  <a:pt x="100121" y="2806"/>
                </a:lnTo>
                <a:lnTo>
                  <a:pt x="99576" y="2446"/>
                </a:lnTo>
                <a:lnTo>
                  <a:pt x="98951" y="1856"/>
                </a:lnTo>
                <a:lnTo>
                  <a:pt x="98661" y="1540"/>
                </a:lnTo>
                <a:lnTo>
                  <a:pt x="98388" y="1249"/>
                </a:lnTo>
                <a:lnTo>
                  <a:pt x="97816" y="704"/>
                </a:lnTo>
                <a:lnTo>
                  <a:pt x="97324" y="370"/>
                </a:lnTo>
                <a:lnTo>
                  <a:pt x="96963" y="194"/>
                </a:lnTo>
                <a:lnTo>
                  <a:pt x="96550" y="70"/>
                </a:lnTo>
                <a:lnTo>
                  <a:pt x="96083" y="9"/>
                </a:lnTo>
                <a:lnTo>
                  <a:pt x="95828" y="0"/>
                </a:lnTo>
                <a:lnTo>
                  <a:pt x="95573" y="9"/>
                </a:lnTo>
                <a:lnTo>
                  <a:pt x="95107" y="70"/>
                </a:lnTo>
                <a:lnTo>
                  <a:pt x="94693" y="194"/>
                </a:lnTo>
                <a:lnTo>
                  <a:pt x="94333" y="370"/>
                </a:lnTo>
                <a:lnTo>
                  <a:pt x="93840" y="704"/>
                </a:lnTo>
                <a:lnTo>
                  <a:pt x="93268" y="1249"/>
                </a:lnTo>
                <a:lnTo>
                  <a:pt x="92996" y="1540"/>
                </a:lnTo>
                <a:lnTo>
                  <a:pt x="92705" y="1856"/>
                </a:lnTo>
                <a:lnTo>
                  <a:pt x="92081" y="2446"/>
                </a:lnTo>
                <a:lnTo>
                  <a:pt x="91535" y="2806"/>
                </a:lnTo>
                <a:lnTo>
                  <a:pt x="91122" y="3000"/>
                </a:lnTo>
                <a:lnTo>
                  <a:pt x="90655" y="3141"/>
                </a:lnTo>
                <a:lnTo>
                  <a:pt x="90128" y="3220"/>
                </a:lnTo>
                <a:lnTo>
                  <a:pt x="89837" y="3229"/>
                </a:lnTo>
                <a:lnTo>
                  <a:pt x="89547" y="3220"/>
                </a:lnTo>
                <a:lnTo>
                  <a:pt x="89019" y="3141"/>
                </a:lnTo>
                <a:lnTo>
                  <a:pt x="88553" y="3000"/>
                </a:lnTo>
                <a:lnTo>
                  <a:pt x="88139" y="2806"/>
                </a:lnTo>
                <a:lnTo>
                  <a:pt x="87594" y="2446"/>
                </a:lnTo>
                <a:lnTo>
                  <a:pt x="86969" y="1856"/>
                </a:lnTo>
                <a:lnTo>
                  <a:pt x="86679" y="1540"/>
                </a:lnTo>
                <a:lnTo>
                  <a:pt x="86406" y="1249"/>
                </a:lnTo>
                <a:lnTo>
                  <a:pt x="85835" y="704"/>
                </a:lnTo>
                <a:lnTo>
                  <a:pt x="85351" y="370"/>
                </a:lnTo>
                <a:lnTo>
                  <a:pt x="84981" y="194"/>
                </a:lnTo>
                <a:lnTo>
                  <a:pt x="84568" y="70"/>
                </a:lnTo>
                <a:lnTo>
                  <a:pt x="84110" y="9"/>
                </a:lnTo>
                <a:lnTo>
                  <a:pt x="83846" y="0"/>
                </a:lnTo>
                <a:lnTo>
                  <a:pt x="83591" y="9"/>
                </a:lnTo>
                <a:lnTo>
                  <a:pt x="83125" y="70"/>
                </a:lnTo>
                <a:lnTo>
                  <a:pt x="82720" y="194"/>
                </a:lnTo>
                <a:lnTo>
                  <a:pt x="82351" y="370"/>
                </a:lnTo>
                <a:lnTo>
                  <a:pt x="81867" y="704"/>
                </a:lnTo>
                <a:lnTo>
                  <a:pt x="81286" y="1249"/>
                </a:lnTo>
                <a:lnTo>
                  <a:pt x="81014" y="1540"/>
                </a:lnTo>
                <a:lnTo>
                  <a:pt x="80723" y="1856"/>
                </a:lnTo>
                <a:lnTo>
                  <a:pt x="80108" y="2446"/>
                </a:lnTo>
                <a:lnTo>
                  <a:pt x="79562" y="2806"/>
                </a:lnTo>
                <a:lnTo>
                  <a:pt x="79149" y="3000"/>
                </a:lnTo>
                <a:lnTo>
                  <a:pt x="78682" y="3141"/>
                </a:lnTo>
                <a:lnTo>
                  <a:pt x="78155" y="3220"/>
                </a:lnTo>
                <a:lnTo>
                  <a:pt x="77864" y="3229"/>
                </a:lnTo>
                <a:lnTo>
                  <a:pt x="77565" y="3220"/>
                </a:lnTo>
                <a:lnTo>
                  <a:pt x="77037" y="3141"/>
                </a:lnTo>
                <a:lnTo>
                  <a:pt x="76571" y="3000"/>
                </a:lnTo>
                <a:lnTo>
                  <a:pt x="76158" y="2806"/>
                </a:lnTo>
                <a:lnTo>
                  <a:pt x="75612" y="2446"/>
                </a:lnTo>
                <a:lnTo>
                  <a:pt x="74996" y="1856"/>
                </a:lnTo>
                <a:lnTo>
                  <a:pt x="74706" y="1540"/>
                </a:lnTo>
                <a:lnTo>
                  <a:pt x="74433" y="1249"/>
                </a:lnTo>
                <a:lnTo>
                  <a:pt x="73862" y="704"/>
                </a:lnTo>
                <a:lnTo>
                  <a:pt x="73369" y="370"/>
                </a:lnTo>
                <a:lnTo>
                  <a:pt x="72999" y="194"/>
                </a:lnTo>
                <a:lnTo>
                  <a:pt x="72595" y="70"/>
                </a:lnTo>
                <a:lnTo>
                  <a:pt x="72129" y="9"/>
                </a:lnTo>
                <a:lnTo>
                  <a:pt x="71873" y="0"/>
                </a:lnTo>
                <a:lnTo>
                  <a:pt x="71610" y="9"/>
                </a:lnTo>
                <a:lnTo>
                  <a:pt x="71152" y="70"/>
                </a:lnTo>
                <a:lnTo>
                  <a:pt x="70739" y="194"/>
                </a:lnTo>
                <a:lnTo>
                  <a:pt x="70369" y="370"/>
                </a:lnTo>
                <a:lnTo>
                  <a:pt x="69885" y="704"/>
                </a:lnTo>
                <a:lnTo>
                  <a:pt x="69313" y="1249"/>
                </a:lnTo>
                <a:lnTo>
                  <a:pt x="69041" y="1540"/>
                </a:lnTo>
                <a:lnTo>
                  <a:pt x="68750" y="1856"/>
                </a:lnTo>
                <a:lnTo>
                  <a:pt x="68126" y="2446"/>
                </a:lnTo>
                <a:lnTo>
                  <a:pt x="67580" y="2806"/>
                </a:lnTo>
                <a:lnTo>
                  <a:pt x="67167" y="3000"/>
                </a:lnTo>
                <a:lnTo>
                  <a:pt x="66701" y="3141"/>
                </a:lnTo>
                <a:lnTo>
                  <a:pt x="66173" y="3220"/>
                </a:lnTo>
                <a:lnTo>
                  <a:pt x="65883" y="3229"/>
                </a:lnTo>
                <a:lnTo>
                  <a:pt x="65592" y="3220"/>
                </a:lnTo>
                <a:lnTo>
                  <a:pt x="65064" y="3141"/>
                </a:lnTo>
                <a:lnTo>
                  <a:pt x="64598" y="3000"/>
                </a:lnTo>
                <a:lnTo>
                  <a:pt x="64185" y="2806"/>
                </a:lnTo>
                <a:lnTo>
                  <a:pt x="63639" y="2446"/>
                </a:lnTo>
                <a:lnTo>
                  <a:pt x="63015" y="1856"/>
                </a:lnTo>
                <a:lnTo>
                  <a:pt x="62724" y="1540"/>
                </a:lnTo>
                <a:lnTo>
                  <a:pt x="62452" y="1249"/>
                </a:lnTo>
                <a:lnTo>
                  <a:pt x="61880" y="704"/>
                </a:lnTo>
                <a:lnTo>
                  <a:pt x="61387" y="370"/>
                </a:lnTo>
                <a:lnTo>
                  <a:pt x="61026" y="194"/>
                </a:lnTo>
                <a:lnTo>
                  <a:pt x="60613" y="70"/>
                </a:lnTo>
                <a:lnTo>
                  <a:pt x="60147" y="9"/>
                </a:lnTo>
                <a:lnTo>
                  <a:pt x="59892" y="0"/>
                </a:lnTo>
                <a:lnTo>
                  <a:pt x="59637" y="9"/>
                </a:lnTo>
                <a:lnTo>
                  <a:pt x="59170" y="70"/>
                </a:lnTo>
                <a:lnTo>
                  <a:pt x="58757" y="194"/>
                </a:lnTo>
                <a:lnTo>
                  <a:pt x="58396" y="370"/>
                </a:lnTo>
                <a:lnTo>
                  <a:pt x="57903" y="704"/>
                </a:lnTo>
                <a:lnTo>
                  <a:pt x="57332" y="1249"/>
                </a:lnTo>
                <a:lnTo>
                  <a:pt x="57059" y="1540"/>
                </a:lnTo>
                <a:lnTo>
                  <a:pt x="56769" y="1856"/>
                </a:lnTo>
                <a:lnTo>
                  <a:pt x="56144" y="2446"/>
                </a:lnTo>
                <a:lnTo>
                  <a:pt x="55599" y="2806"/>
                </a:lnTo>
                <a:lnTo>
                  <a:pt x="55185" y="3000"/>
                </a:lnTo>
                <a:lnTo>
                  <a:pt x="54719" y="3141"/>
                </a:lnTo>
                <a:lnTo>
                  <a:pt x="54191" y="3220"/>
                </a:lnTo>
                <a:lnTo>
                  <a:pt x="53901" y="3229"/>
                </a:lnTo>
                <a:lnTo>
                  <a:pt x="53610" y="3220"/>
                </a:lnTo>
                <a:lnTo>
                  <a:pt x="53083" y="3141"/>
                </a:lnTo>
                <a:lnTo>
                  <a:pt x="52616" y="3000"/>
                </a:lnTo>
                <a:lnTo>
                  <a:pt x="52203" y="2806"/>
                </a:lnTo>
                <a:lnTo>
                  <a:pt x="51657" y="2446"/>
                </a:lnTo>
                <a:lnTo>
                  <a:pt x="51033" y="1856"/>
                </a:lnTo>
                <a:lnTo>
                  <a:pt x="50743" y="1540"/>
                </a:lnTo>
                <a:lnTo>
                  <a:pt x="50470" y="1249"/>
                </a:lnTo>
                <a:lnTo>
                  <a:pt x="49898" y="704"/>
                </a:lnTo>
                <a:lnTo>
                  <a:pt x="49414" y="370"/>
                </a:lnTo>
                <a:lnTo>
                  <a:pt x="49045" y="194"/>
                </a:lnTo>
                <a:lnTo>
                  <a:pt x="48631" y="70"/>
                </a:lnTo>
                <a:lnTo>
                  <a:pt x="48174" y="9"/>
                </a:lnTo>
                <a:lnTo>
                  <a:pt x="47910" y="0"/>
                </a:lnTo>
                <a:lnTo>
                  <a:pt x="47655" y="9"/>
                </a:lnTo>
                <a:lnTo>
                  <a:pt x="47188" y="70"/>
                </a:lnTo>
                <a:lnTo>
                  <a:pt x="46784" y="194"/>
                </a:lnTo>
                <a:lnTo>
                  <a:pt x="46414" y="370"/>
                </a:lnTo>
                <a:lnTo>
                  <a:pt x="45930" y="704"/>
                </a:lnTo>
                <a:lnTo>
                  <a:pt x="45359" y="1249"/>
                </a:lnTo>
                <a:lnTo>
                  <a:pt x="45077" y="1540"/>
                </a:lnTo>
                <a:lnTo>
                  <a:pt x="44787" y="1856"/>
                </a:lnTo>
                <a:lnTo>
                  <a:pt x="44171" y="2446"/>
                </a:lnTo>
                <a:lnTo>
                  <a:pt x="43626" y="2806"/>
                </a:lnTo>
                <a:lnTo>
                  <a:pt x="43212" y="3000"/>
                </a:lnTo>
                <a:lnTo>
                  <a:pt x="42746" y="3141"/>
                </a:lnTo>
                <a:lnTo>
                  <a:pt x="42218" y="3220"/>
                </a:lnTo>
                <a:lnTo>
                  <a:pt x="41928" y="3229"/>
                </a:lnTo>
                <a:lnTo>
                  <a:pt x="41629" y="3220"/>
                </a:lnTo>
                <a:lnTo>
                  <a:pt x="41101" y="3141"/>
                </a:lnTo>
                <a:lnTo>
                  <a:pt x="40635" y="3000"/>
                </a:lnTo>
                <a:lnTo>
                  <a:pt x="40221" y="2806"/>
                </a:lnTo>
                <a:lnTo>
                  <a:pt x="39676" y="2446"/>
                </a:lnTo>
                <a:lnTo>
                  <a:pt x="39060" y="1856"/>
                </a:lnTo>
                <a:lnTo>
                  <a:pt x="38770" y="1540"/>
                </a:lnTo>
                <a:lnTo>
                  <a:pt x="38497" y="1249"/>
                </a:lnTo>
                <a:lnTo>
                  <a:pt x="37925" y="704"/>
                </a:lnTo>
                <a:lnTo>
                  <a:pt x="37432" y="370"/>
                </a:lnTo>
                <a:lnTo>
                  <a:pt x="37063" y="194"/>
                </a:lnTo>
                <a:lnTo>
                  <a:pt x="36658" y="70"/>
                </a:lnTo>
                <a:lnTo>
                  <a:pt x="36192" y="9"/>
                </a:lnTo>
                <a:lnTo>
                  <a:pt x="35937" y="0"/>
                </a:lnTo>
                <a:lnTo>
                  <a:pt x="35673" y="9"/>
                </a:lnTo>
                <a:lnTo>
                  <a:pt x="35215" y="70"/>
                </a:lnTo>
                <a:lnTo>
                  <a:pt x="34802" y="194"/>
                </a:lnTo>
                <a:lnTo>
                  <a:pt x="34432" y="370"/>
                </a:lnTo>
                <a:lnTo>
                  <a:pt x="33949" y="704"/>
                </a:lnTo>
                <a:lnTo>
                  <a:pt x="33377" y="1249"/>
                </a:lnTo>
                <a:lnTo>
                  <a:pt x="33104" y="1540"/>
                </a:lnTo>
                <a:lnTo>
                  <a:pt x="32814" y="1856"/>
                </a:lnTo>
                <a:lnTo>
                  <a:pt x="32189" y="2446"/>
                </a:lnTo>
                <a:lnTo>
                  <a:pt x="31644" y="2806"/>
                </a:lnTo>
                <a:lnTo>
                  <a:pt x="31230" y="3000"/>
                </a:lnTo>
                <a:lnTo>
                  <a:pt x="30764" y="3141"/>
                </a:lnTo>
                <a:lnTo>
                  <a:pt x="30236" y="3220"/>
                </a:lnTo>
                <a:lnTo>
                  <a:pt x="29946" y="3229"/>
                </a:lnTo>
                <a:lnTo>
                  <a:pt x="29656" y="3220"/>
                </a:lnTo>
                <a:lnTo>
                  <a:pt x="29128" y="3141"/>
                </a:lnTo>
                <a:lnTo>
                  <a:pt x="28662" y="3000"/>
                </a:lnTo>
                <a:lnTo>
                  <a:pt x="28248" y="2806"/>
                </a:lnTo>
                <a:lnTo>
                  <a:pt x="27703" y="2446"/>
                </a:lnTo>
                <a:lnTo>
                  <a:pt x="27078" y="1856"/>
                </a:lnTo>
                <a:lnTo>
                  <a:pt x="26788" y="1540"/>
                </a:lnTo>
                <a:lnTo>
                  <a:pt x="26515" y="1249"/>
                </a:lnTo>
                <a:lnTo>
                  <a:pt x="25943" y="704"/>
                </a:lnTo>
                <a:lnTo>
                  <a:pt x="25451" y="370"/>
                </a:lnTo>
                <a:lnTo>
                  <a:pt x="25090" y="194"/>
                </a:lnTo>
                <a:lnTo>
                  <a:pt x="24676" y="70"/>
                </a:lnTo>
                <a:lnTo>
                  <a:pt x="24210" y="9"/>
                </a:lnTo>
                <a:lnTo>
                  <a:pt x="23955" y="0"/>
                </a:lnTo>
                <a:lnTo>
                  <a:pt x="23700" y="9"/>
                </a:lnTo>
                <a:lnTo>
                  <a:pt x="23234" y="70"/>
                </a:lnTo>
                <a:lnTo>
                  <a:pt x="22829" y="194"/>
                </a:lnTo>
                <a:lnTo>
                  <a:pt x="22459" y="370"/>
                </a:lnTo>
                <a:lnTo>
                  <a:pt x="21967" y="704"/>
                </a:lnTo>
                <a:lnTo>
                  <a:pt x="21395" y="1249"/>
                </a:lnTo>
                <a:lnTo>
                  <a:pt x="21122" y="1540"/>
                </a:lnTo>
                <a:lnTo>
                  <a:pt x="20832" y="1856"/>
                </a:lnTo>
                <a:lnTo>
                  <a:pt x="20216" y="2446"/>
                </a:lnTo>
                <a:lnTo>
                  <a:pt x="19662" y="2806"/>
                </a:lnTo>
                <a:lnTo>
                  <a:pt x="19249" y="3000"/>
                </a:lnTo>
                <a:lnTo>
                  <a:pt x="18782" y="3141"/>
                </a:lnTo>
                <a:lnTo>
                  <a:pt x="18263" y="3220"/>
                </a:lnTo>
                <a:lnTo>
                  <a:pt x="17964" y="3229"/>
                </a:lnTo>
                <a:lnTo>
                  <a:pt x="17674" y="3220"/>
                </a:lnTo>
                <a:lnTo>
                  <a:pt x="17146" y="3141"/>
                </a:lnTo>
                <a:lnTo>
                  <a:pt x="16680" y="3000"/>
                </a:lnTo>
                <a:lnTo>
                  <a:pt x="16266" y="2806"/>
                </a:lnTo>
                <a:lnTo>
                  <a:pt x="15721" y="2446"/>
                </a:lnTo>
                <a:lnTo>
                  <a:pt x="15096" y="1856"/>
                </a:lnTo>
                <a:lnTo>
                  <a:pt x="14815" y="1540"/>
                </a:lnTo>
                <a:lnTo>
                  <a:pt x="14533" y="1249"/>
                </a:lnTo>
                <a:lnTo>
                  <a:pt x="13961" y="704"/>
                </a:lnTo>
                <a:lnTo>
                  <a:pt x="13478" y="370"/>
                </a:lnTo>
                <a:lnTo>
                  <a:pt x="13108" y="194"/>
                </a:lnTo>
                <a:lnTo>
                  <a:pt x="12695" y="70"/>
                </a:lnTo>
                <a:lnTo>
                  <a:pt x="12237" y="9"/>
                </a:lnTo>
                <a:lnTo>
                  <a:pt x="11982" y="0"/>
                </a:lnTo>
                <a:lnTo>
                  <a:pt x="11718" y="9"/>
                </a:lnTo>
                <a:lnTo>
                  <a:pt x="11261" y="70"/>
                </a:lnTo>
                <a:lnTo>
                  <a:pt x="10847" y="194"/>
                </a:lnTo>
                <a:lnTo>
                  <a:pt x="10478" y="370"/>
                </a:lnTo>
                <a:lnTo>
                  <a:pt x="9994" y="704"/>
                </a:lnTo>
                <a:lnTo>
                  <a:pt x="9422" y="1249"/>
                </a:lnTo>
                <a:lnTo>
                  <a:pt x="9141" y="1540"/>
                </a:lnTo>
                <a:lnTo>
                  <a:pt x="8859" y="1856"/>
                </a:lnTo>
                <a:lnTo>
                  <a:pt x="8234" y="2446"/>
                </a:lnTo>
                <a:lnTo>
                  <a:pt x="7689" y="2806"/>
                </a:lnTo>
                <a:lnTo>
                  <a:pt x="7275" y="3000"/>
                </a:lnTo>
                <a:lnTo>
                  <a:pt x="6809" y="3141"/>
                </a:lnTo>
                <a:lnTo>
                  <a:pt x="6281" y="3220"/>
                </a:lnTo>
                <a:lnTo>
                  <a:pt x="5991" y="3229"/>
                </a:lnTo>
                <a:lnTo>
                  <a:pt x="5692" y="3220"/>
                </a:lnTo>
                <a:lnTo>
                  <a:pt x="5173" y="3141"/>
                </a:lnTo>
                <a:lnTo>
                  <a:pt x="4707" y="3000"/>
                </a:lnTo>
                <a:lnTo>
                  <a:pt x="4293" y="2806"/>
                </a:lnTo>
                <a:lnTo>
                  <a:pt x="3748" y="2446"/>
                </a:lnTo>
                <a:lnTo>
                  <a:pt x="3123" y="1856"/>
                </a:lnTo>
                <a:lnTo>
                  <a:pt x="2833" y="1540"/>
                </a:lnTo>
                <a:lnTo>
                  <a:pt x="2560" y="1249"/>
                </a:lnTo>
                <a:lnTo>
                  <a:pt x="1988" y="704"/>
                </a:lnTo>
                <a:lnTo>
                  <a:pt x="1496" y="370"/>
                </a:lnTo>
                <a:lnTo>
                  <a:pt x="1135" y="194"/>
                </a:lnTo>
                <a:lnTo>
                  <a:pt x="722" y="70"/>
                </a:lnTo>
                <a:lnTo>
                  <a:pt x="255" y="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32C34-4E44-E9E7-4C67-4DF51E211CA2}"/>
              </a:ext>
            </a:extLst>
          </p:cNvPr>
          <p:cNvSpPr/>
          <p:nvPr/>
        </p:nvSpPr>
        <p:spPr>
          <a:xfrm>
            <a:off x="4523950" y="3822905"/>
            <a:ext cx="4218124" cy="548463"/>
          </a:xfrm>
          <a:prstGeom prst="rect">
            <a:avLst/>
          </a:prstGeom>
          <a:solidFill>
            <a:srgbClr val="FFD2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4016;p80">
            <a:extLst>
              <a:ext uri="{FF2B5EF4-FFF2-40B4-BE49-F238E27FC236}">
                <a16:creationId xmlns:a16="http://schemas.microsoft.com/office/drawing/2014/main" id="{4A79B46A-87AE-F67A-8BC3-61C1EE7D1920}"/>
              </a:ext>
            </a:extLst>
          </p:cNvPr>
          <p:cNvSpPr txBox="1">
            <a:spLocks/>
          </p:cNvSpPr>
          <p:nvPr/>
        </p:nvSpPr>
        <p:spPr>
          <a:xfrm>
            <a:off x="4903725" y="1337049"/>
            <a:ext cx="38904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63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/>
              <a:t>Q</a:t>
            </a:r>
          </a:p>
          <a:p>
            <a:r>
              <a:rPr lang="en-US" dirty="0"/>
              <a:t>	&amp;</a:t>
            </a:r>
          </a:p>
          <a:p>
            <a:r>
              <a:rPr lang="en-US" dirty="0"/>
              <a:t>		A</a:t>
            </a:r>
          </a:p>
        </p:txBody>
      </p:sp>
      <p:sp>
        <p:nvSpPr>
          <p:cNvPr id="4016" name="Google Shape;4016;p80"/>
          <p:cNvSpPr txBox="1">
            <a:spLocks noGrp="1"/>
          </p:cNvSpPr>
          <p:nvPr>
            <p:ph type="ctrTitle"/>
          </p:nvPr>
        </p:nvSpPr>
        <p:spPr>
          <a:xfrm>
            <a:off x="4739037" y="3502834"/>
            <a:ext cx="3890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6" name="Google Shape;4167;p81">
            <a:extLst>
              <a:ext uri="{FF2B5EF4-FFF2-40B4-BE49-F238E27FC236}">
                <a16:creationId xmlns:a16="http://schemas.microsoft.com/office/drawing/2014/main" id="{17CF3E47-FD24-1C2D-6817-E344B521615B}"/>
              </a:ext>
            </a:extLst>
          </p:cNvPr>
          <p:cNvGrpSpPr/>
          <p:nvPr/>
        </p:nvGrpSpPr>
        <p:grpSpPr>
          <a:xfrm>
            <a:off x="3066760" y="2010798"/>
            <a:ext cx="224850" cy="211032"/>
            <a:chOff x="4373289" y="3282711"/>
            <a:chExt cx="224850" cy="211032"/>
          </a:xfrm>
        </p:grpSpPr>
        <p:sp>
          <p:nvSpPr>
            <p:cNvPr id="17" name="Google Shape;4168;p81">
              <a:extLst>
                <a:ext uri="{FF2B5EF4-FFF2-40B4-BE49-F238E27FC236}">
                  <a16:creationId xmlns:a16="http://schemas.microsoft.com/office/drawing/2014/main" id="{D31C4A98-64A9-037C-F517-06C84D3E7A8A}"/>
                </a:ext>
              </a:extLst>
            </p:cNvPr>
            <p:cNvSpPr/>
            <p:nvPr/>
          </p:nvSpPr>
          <p:spPr>
            <a:xfrm>
              <a:off x="4379039" y="3288461"/>
              <a:ext cx="213922" cy="198960"/>
            </a:xfrm>
            <a:custGeom>
              <a:avLst/>
              <a:gdLst/>
              <a:ahLst/>
              <a:cxnLst/>
              <a:rect l="l" t="t" r="r" b="b"/>
              <a:pathLst>
                <a:path w="6734" h="6263" extrusionOk="0">
                  <a:moveTo>
                    <a:pt x="1792" y="0"/>
                  </a:moveTo>
                  <a:lnTo>
                    <a:pt x="1666" y="543"/>
                  </a:lnTo>
                  <a:lnTo>
                    <a:pt x="1249" y="1647"/>
                  </a:lnTo>
                  <a:lnTo>
                    <a:pt x="489" y="3385"/>
                  </a:lnTo>
                  <a:lnTo>
                    <a:pt x="0" y="4670"/>
                  </a:lnTo>
                  <a:lnTo>
                    <a:pt x="4779" y="6263"/>
                  </a:lnTo>
                  <a:lnTo>
                    <a:pt x="5304" y="4815"/>
                  </a:lnTo>
                  <a:lnTo>
                    <a:pt x="6136" y="2860"/>
                  </a:lnTo>
                  <a:lnTo>
                    <a:pt x="6589" y="1611"/>
                  </a:lnTo>
                  <a:lnTo>
                    <a:pt x="6734" y="99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69;p81">
              <a:extLst>
                <a:ext uri="{FF2B5EF4-FFF2-40B4-BE49-F238E27FC236}">
                  <a16:creationId xmlns:a16="http://schemas.microsoft.com/office/drawing/2014/main" id="{2C433E23-D66A-DDB2-94DC-E84C6A5E1327}"/>
                </a:ext>
              </a:extLst>
            </p:cNvPr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5286" y="688"/>
                  </a:lnTo>
                  <a:lnTo>
                    <a:pt x="5231" y="978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3602" y="652"/>
                  </a:lnTo>
                  <a:lnTo>
                    <a:pt x="3657" y="362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70;p81">
              <a:extLst>
                <a:ext uri="{FF2B5EF4-FFF2-40B4-BE49-F238E27FC236}">
                  <a16:creationId xmlns:a16="http://schemas.microsoft.com/office/drawing/2014/main" id="{71A8200E-EAE2-DF89-DD3E-FDFA55039C12}"/>
                </a:ext>
              </a:extLst>
            </p:cNvPr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2100" y="5647"/>
                  </a:lnTo>
                  <a:lnTo>
                    <a:pt x="2191" y="5376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494" y="5792"/>
                  </a:lnTo>
                  <a:lnTo>
                    <a:pt x="3403" y="6082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171;p81">
            <a:extLst>
              <a:ext uri="{FF2B5EF4-FFF2-40B4-BE49-F238E27FC236}">
                <a16:creationId xmlns:a16="http://schemas.microsoft.com/office/drawing/2014/main" id="{2752CD0A-ACD4-F03C-1A49-CC313DE3960F}"/>
              </a:ext>
            </a:extLst>
          </p:cNvPr>
          <p:cNvGrpSpPr/>
          <p:nvPr/>
        </p:nvGrpSpPr>
        <p:grpSpPr>
          <a:xfrm>
            <a:off x="2821799" y="1572134"/>
            <a:ext cx="244959" cy="232347"/>
            <a:chOff x="4319252" y="2889398"/>
            <a:chExt cx="244959" cy="232347"/>
          </a:xfrm>
        </p:grpSpPr>
        <p:sp>
          <p:nvSpPr>
            <p:cNvPr id="21" name="Google Shape;4172;p81">
              <a:extLst>
                <a:ext uri="{FF2B5EF4-FFF2-40B4-BE49-F238E27FC236}">
                  <a16:creationId xmlns:a16="http://schemas.microsoft.com/office/drawing/2014/main" id="{FEE6528C-52F2-6DE9-CA7A-33BC38D7CDE0}"/>
                </a:ext>
              </a:extLst>
            </p:cNvPr>
            <p:cNvSpPr/>
            <p:nvPr/>
          </p:nvSpPr>
          <p:spPr>
            <a:xfrm>
              <a:off x="4325574" y="2895720"/>
              <a:ext cx="232316" cy="219672"/>
            </a:xfrm>
            <a:custGeom>
              <a:avLst/>
              <a:gdLst/>
              <a:ahLst/>
              <a:cxnLst/>
              <a:rect l="l" t="t" r="r" b="b"/>
              <a:pathLst>
                <a:path w="7313" h="6915" extrusionOk="0">
                  <a:moveTo>
                    <a:pt x="0" y="2245"/>
                  </a:moveTo>
                  <a:lnTo>
                    <a:pt x="344" y="2915"/>
                  </a:lnTo>
                  <a:lnTo>
                    <a:pt x="1050" y="4055"/>
                  </a:lnTo>
                  <a:lnTo>
                    <a:pt x="1756" y="5105"/>
                  </a:lnTo>
                  <a:lnTo>
                    <a:pt x="2444" y="6245"/>
                  </a:lnTo>
                  <a:lnTo>
                    <a:pt x="2806" y="6915"/>
                  </a:lnTo>
                  <a:lnTo>
                    <a:pt x="7313" y="4670"/>
                  </a:lnTo>
                  <a:lnTo>
                    <a:pt x="6951" y="4001"/>
                  </a:lnTo>
                  <a:lnTo>
                    <a:pt x="6245" y="2860"/>
                  </a:lnTo>
                  <a:lnTo>
                    <a:pt x="5557" y="1811"/>
                  </a:lnTo>
                  <a:lnTo>
                    <a:pt x="4851" y="670"/>
                  </a:lnTo>
                  <a:lnTo>
                    <a:pt x="4507" y="1"/>
                  </a:lnTo>
                  <a:lnTo>
                    <a:pt x="0" y="22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73;p81">
              <a:extLst>
                <a:ext uri="{FF2B5EF4-FFF2-40B4-BE49-F238E27FC236}">
                  <a16:creationId xmlns:a16="http://schemas.microsoft.com/office/drawing/2014/main" id="{6E20F9EC-B914-3F9E-D8F8-9A75536B471F}"/>
                </a:ext>
              </a:extLst>
            </p:cNvPr>
            <p:cNvSpPr/>
            <p:nvPr/>
          </p:nvSpPr>
          <p:spPr>
            <a:xfrm>
              <a:off x="4319252" y="2889398"/>
              <a:ext cx="244959" cy="232347"/>
            </a:xfrm>
            <a:custGeom>
              <a:avLst/>
              <a:gdLst/>
              <a:ahLst/>
              <a:cxnLst/>
              <a:rect l="l" t="t" r="r" b="b"/>
              <a:pathLst>
                <a:path w="7711" h="7314" extrusionOk="0">
                  <a:moveTo>
                    <a:pt x="4778" y="0"/>
                  </a:moveTo>
                  <a:lnTo>
                    <a:pt x="3276" y="743"/>
                  </a:lnTo>
                  <a:lnTo>
                    <a:pt x="3421" y="1014"/>
                  </a:lnTo>
                  <a:lnTo>
                    <a:pt x="4634" y="399"/>
                  </a:lnTo>
                  <a:lnTo>
                    <a:pt x="5303" y="1611"/>
                  </a:lnTo>
                  <a:lnTo>
                    <a:pt x="5973" y="2607"/>
                  </a:lnTo>
                  <a:lnTo>
                    <a:pt x="6643" y="3602"/>
                  </a:lnTo>
                  <a:lnTo>
                    <a:pt x="7294" y="4797"/>
                  </a:lnTo>
                  <a:lnTo>
                    <a:pt x="3059" y="6915"/>
                  </a:lnTo>
                  <a:lnTo>
                    <a:pt x="2389" y="5702"/>
                  </a:lnTo>
                  <a:lnTo>
                    <a:pt x="1720" y="4688"/>
                  </a:lnTo>
                  <a:lnTo>
                    <a:pt x="1068" y="3711"/>
                  </a:lnTo>
                  <a:lnTo>
                    <a:pt x="398" y="2516"/>
                  </a:lnTo>
                  <a:lnTo>
                    <a:pt x="1955" y="1738"/>
                  </a:lnTo>
                  <a:lnTo>
                    <a:pt x="1810" y="1467"/>
                  </a:lnTo>
                  <a:lnTo>
                    <a:pt x="0" y="2372"/>
                  </a:lnTo>
                  <a:lnTo>
                    <a:pt x="54" y="2516"/>
                  </a:lnTo>
                  <a:lnTo>
                    <a:pt x="416" y="3186"/>
                  </a:lnTo>
                  <a:lnTo>
                    <a:pt x="1122" y="4345"/>
                  </a:lnTo>
                  <a:lnTo>
                    <a:pt x="1466" y="4869"/>
                  </a:lnTo>
                  <a:lnTo>
                    <a:pt x="1810" y="5376"/>
                  </a:lnTo>
                  <a:lnTo>
                    <a:pt x="2516" y="6517"/>
                  </a:lnTo>
                  <a:lnTo>
                    <a:pt x="2860" y="7186"/>
                  </a:lnTo>
                  <a:lnTo>
                    <a:pt x="2932" y="7313"/>
                  </a:lnTo>
                  <a:lnTo>
                    <a:pt x="7711" y="4924"/>
                  </a:lnTo>
                  <a:lnTo>
                    <a:pt x="7638" y="4797"/>
                  </a:lnTo>
                  <a:lnTo>
                    <a:pt x="7276" y="4109"/>
                  </a:lnTo>
                  <a:lnTo>
                    <a:pt x="6570" y="2969"/>
                  </a:lnTo>
                  <a:lnTo>
                    <a:pt x="6227" y="2444"/>
                  </a:lnTo>
                  <a:lnTo>
                    <a:pt x="5883" y="1937"/>
                  </a:lnTo>
                  <a:lnTo>
                    <a:pt x="5177" y="797"/>
                  </a:lnTo>
                  <a:lnTo>
                    <a:pt x="4833" y="127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74;p81">
              <a:extLst>
                <a:ext uri="{FF2B5EF4-FFF2-40B4-BE49-F238E27FC236}">
                  <a16:creationId xmlns:a16="http://schemas.microsoft.com/office/drawing/2014/main" id="{81D88723-DBF7-A3F3-2F0D-D31A6886E3A2}"/>
                </a:ext>
              </a:extLst>
            </p:cNvPr>
            <p:cNvSpPr/>
            <p:nvPr/>
          </p:nvSpPr>
          <p:spPr>
            <a:xfrm>
              <a:off x="4319252" y="2889398"/>
              <a:ext cx="244959" cy="232347"/>
            </a:xfrm>
            <a:custGeom>
              <a:avLst/>
              <a:gdLst/>
              <a:ahLst/>
              <a:cxnLst/>
              <a:rect l="l" t="t" r="r" b="b"/>
              <a:pathLst>
                <a:path w="7711" h="7314" extrusionOk="0">
                  <a:moveTo>
                    <a:pt x="4778" y="0"/>
                  </a:moveTo>
                  <a:lnTo>
                    <a:pt x="0" y="2372"/>
                  </a:lnTo>
                  <a:lnTo>
                    <a:pt x="54" y="2516"/>
                  </a:lnTo>
                  <a:lnTo>
                    <a:pt x="416" y="3186"/>
                  </a:lnTo>
                  <a:lnTo>
                    <a:pt x="1122" y="4345"/>
                  </a:lnTo>
                  <a:lnTo>
                    <a:pt x="1466" y="4869"/>
                  </a:lnTo>
                  <a:lnTo>
                    <a:pt x="1810" y="5376"/>
                  </a:lnTo>
                  <a:lnTo>
                    <a:pt x="2516" y="6517"/>
                  </a:lnTo>
                  <a:lnTo>
                    <a:pt x="2860" y="7186"/>
                  </a:lnTo>
                  <a:lnTo>
                    <a:pt x="2932" y="7313"/>
                  </a:lnTo>
                  <a:lnTo>
                    <a:pt x="5213" y="6173"/>
                  </a:lnTo>
                  <a:lnTo>
                    <a:pt x="5086" y="5901"/>
                  </a:lnTo>
                  <a:lnTo>
                    <a:pt x="3059" y="6915"/>
                  </a:lnTo>
                  <a:lnTo>
                    <a:pt x="2389" y="5702"/>
                  </a:lnTo>
                  <a:lnTo>
                    <a:pt x="1720" y="4688"/>
                  </a:lnTo>
                  <a:lnTo>
                    <a:pt x="1068" y="3711"/>
                  </a:lnTo>
                  <a:lnTo>
                    <a:pt x="398" y="2516"/>
                  </a:lnTo>
                  <a:lnTo>
                    <a:pt x="4634" y="399"/>
                  </a:lnTo>
                  <a:lnTo>
                    <a:pt x="5303" y="1611"/>
                  </a:lnTo>
                  <a:lnTo>
                    <a:pt x="5973" y="2607"/>
                  </a:lnTo>
                  <a:lnTo>
                    <a:pt x="6643" y="3602"/>
                  </a:lnTo>
                  <a:lnTo>
                    <a:pt x="7294" y="4797"/>
                  </a:lnTo>
                  <a:lnTo>
                    <a:pt x="6172" y="5358"/>
                  </a:lnTo>
                  <a:lnTo>
                    <a:pt x="6317" y="5630"/>
                  </a:lnTo>
                  <a:lnTo>
                    <a:pt x="7711" y="4924"/>
                  </a:lnTo>
                  <a:lnTo>
                    <a:pt x="7638" y="4797"/>
                  </a:lnTo>
                  <a:lnTo>
                    <a:pt x="7276" y="4109"/>
                  </a:lnTo>
                  <a:lnTo>
                    <a:pt x="6570" y="2969"/>
                  </a:lnTo>
                  <a:lnTo>
                    <a:pt x="6227" y="2444"/>
                  </a:lnTo>
                  <a:lnTo>
                    <a:pt x="5883" y="1937"/>
                  </a:lnTo>
                  <a:lnTo>
                    <a:pt x="5177" y="797"/>
                  </a:lnTo>
                  <a:lnTo>
                    <a:pt x="4833" y="127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175;p81">
            <a:extLst>
              <a:ext uri="{FF2B5EF4-FFF2-40B4-BE49-F238E27FC236}">
                <a16:creationId xmlns:a16="http://schemas.microsoft.com/office/drawing/2014/main" id="{B3FB33E9-2739-E6D7-1129-5A86D87CB919}"/>
              </a:ext>
            </a:extLst>
          </p:cNvPr>
          <p:cNvGrpSpPr/>
          <p:nvPr/>
        </p:nvGrpSpPr>
        <p:grpSpPr>
          <a:xfrm>
            <a:off x="2313903" y="1846702"/>
            <a:ext cx="232919" cy="246103"/>
            <a:chOff x="3996082" y="3436815"/>
            <a:chExt cx="232919" cy="246103"/>
          </a:xfrm>
        </p:grpSpPr>
        <p:sp>
          <p:nvSpPr>
            <p:cNvPr id="25" name="Google Shape;4176;p81">
              <a:extLst>
                <a:ext uri="{FF2B5EF4-FFF2-40B4-BE49-F238E27FC236}">
                  <a16:creationId xmlns:a16="http://schemas.microsoft.com/office/drawing/2014/main" id="{852173FD-A7A3-350F-A1B8-71EA0E2DE96E}"/>
                </a:ext>
              </a:extLst>
            </p:cNvPr>
            <p:cNvSpPr/>
            <p:nvPr/>
          </p:nvSpPr>
          <p:spPr>
            <a:xfrm>
              <a:off x="4002975" y="3443137"/>
              <a:ext cx="219132" cy="233459"/>
            </a:xfrm>
            <a:custGeom>
              <a:avLst/>
              <a:gdLst/>
              <a:ahLst/>
              <a:cxnLst/>
              <a:rect l="l" t="t" r="r" b="b"/>
              <a:pathLst>
                <a:path w="6898" h="7349" extrusionOk="0">
                  <a:moveTo>
                    <a:pt x="1" y="3023"/>
                  </a:moveTo>
                  <a:lnTo>
                    <a:pt x="743" y="4073"/>
                  </a:lnTo>
                  <a:lnTo>
                    <a:pt x="1956" y="5738"/>
                  </a:lnTo>
                  <a:lnTo>
                    <a:pt x="2861" y="6842"/>
                  </a:lnTo>
                  <a:lnTo>
                    <a:pt x="3349" y="7349"/>
                  </a:lnTo>
                  <a:lnTo>
                    <a:pt x="6897" y="3783"/>
                  </a:lnTo>
                  <a:lnTo>
                    <a:pt x="6481" y="3331"/>
                  </a:lnTo>
                  <a:lnTo>
                    <a:pt x="5702" y="2389"/>
                  </a:lnTo>
                  <a:lnTo>
                    <a:pt x="4671" y="905"/>
                  </a:lnTo>
                  <a:lnTo>
                    <a:pt x="4019" y="0"/>
                  </a:lnTo>
                  <a:lnTo>
                    <a:pt x="1" y="3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77;p81">
              <a:extLst>
                <a:ext uri="{FF2B5EF4-FFF2-40B4-BE49-F238E27FC236}">
                  <a16:creationId xmlns:a16="http://schemas.microsoft.com/office/drawing/2014/main" id="{C3026AA6-CBE8-BFDD-F664-74E422CED444}"/>
                </a:ext>
              </a:extLst>
            </p:cNvPr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78;p81">
              <a:extLst>
                <a:ext uri="{FF2B5EF4-FFF2-40B4-BE49-F238E27FC236}">
                  <a16:creationId xmlns:a16="http://schemas.microsoft.com/office/drawing/2014/main" id="{6F9D6C17-1FAA-24EE-456B-B6ABF962A952}"/>
                </a:ext>
              </a:extLst>
            </p:cNvPr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4960" y="6353"/>
                  </a:lnTo>
                  <a:lnTo>
                    <a:pt x="4743" y="6136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467" y="220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5811" y="5086"/>
                  </a:lnTo>
                  <a:lnTo>
                    <a:pt x="6028" y="5285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720" y="2027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79;p81">
            <a:extLst>
              <a:ext uri="{FF2B5EF4-FFF2-40B4-BE49-F238E27FC236}">
                <a16:creationId xmlns:a16="http://schemas.microsoft.com/office/drawing/2014/main" id="{67F9DD76-F018-A1EB-B274-0F9091FA7CB2}"/>
              </a:ext>
            </a:extLst>
          </p:cNvPr>
          <p:cNvGrpSpPr/>
          <p:nvPr/>
        </p:nvGrpSpPr>
        <p:grpSpPr>
          <a:xfrm>
            <a:off x="2154948" y="1414331"/>
            <a:ext cx="243816" cy="224279"/>
            <a:chOff x="3891439" y="3145857"/>
            <a:chExt cx="243816" cy="224279"/>
          </a:xfrm>
        </p:grpSpPr>
        <p:sp>
          <p:nvSpPr>
            <p:cNvPr id="29" name="Google Shape;4180;p81">
              <a:extLst>
                <a:ext uri="{FF2B5EF4-FFF2-40B4-BE49-F238E27FC236}">
                  <a16:creationId xmlns:a16="http://schemas.microsoft.com/office/drawing/2014/main" id="{2DE367D2-73AF-F2D8-6E1F-0C74A2CD2F58}"/>
                </a:ext>
              </a:extLst>
            </p:cNvPr>
            <p:cNvSpPr/>
            <p:nvPr/>
          </p:nvSpPr>
          <p:spPr>
            <a:xfrm>
              <a:off x="3898333" y="3151607"/>
              <a:ext cx="231172" cy="212207"/>
            </a:xfrm>
            <a:custGeom>
              <a:avLst/>
              <a:gdLst/>
              <a:ahLst/>
              <a:cxnLst/>
              <a:rect l="l" t="t" r="r" b="b"/>
              <a:pathLst>
                <a:path w="7277" h="6680" extrusionOk="0">
                  <a:moveTo>
                    <a:pt x="2336" y="0"/>
                  </a:moveTo>
                  <a:lnTo>
                    <a:pt x="2209" y="471"/>
                  </a:lnTo>
                  <a:lnTo>
                    <a:pt x="1684" y="1448"/>
                  </a:lnTo>
                  <a:lnTo>
                    <a:pt x="634" y="2860"/>
                  </a:lnTo>
                  <a:lnTo>
                    <a:pt x="1" y="3657"/>
                  </a:lnTo>
                  <a:lnTo>
                    <a:pt x="4019" y="6679"/>
                  </a:lnTo>
                  <a:lnTo>
                    <a:pt x="4942" y="5448"/>
                  </a:lnTo>
                  <a:lnTo>
                    <a:pt x="6390" y="3222"/>
                  </a:lnTo>
                  <a:lnTo>
                    <a:pt x="6933" y="2082"/>
                  </a:lnTo>
                  <a:lnTo>
                    <a:pt x="7204" y="1340"/>
                  </a:lnTo>
                  <a:lnTo>
                    <a:pt x="7277" y="9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81;p81">
              <a:extLst>
                <a:ext uri="{FF2B5EF4-FFF2-40B4-BE49-F238E27FC236}">
                  <a16:creationId xmlns:a16="http://schemas.microsoft.com/office/drawing/2014/main" id="{D5061D1A-9DEA-AF0F-988B-396D8FA8127B}"/>
                </a:ext>
              </a:extLst>
            </p:cNvPr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1539" y="5014"/>
                  </a:lnTo>
                  <a:lnTo>
                    <a:pt x="1720" y="4761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2878" y="5629"/>
                  </a:lnTo>
                  <a:lnTo>
                    <a:pt x="2697" y="5883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82;p81">
              <a:extLst>
                <a:ext uri="{FF2B5EF4-FFF2-40B4-BE49-F238E27FC236}">
                  <a16:creationId xmlns:a16="http://schemas.microsoft.com/office/drawing/2014/main" id="{389E0BC0-C8A7-8E13-F86E-17A81B14561A}"/>
                </a:ext>
              </a:extLst>
            </p:cNvPr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5792" y="670"/>
                  </a:lnTo>
                  <a:lnTo>
                    <a:pt x="5720" y="960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4381" y="706"/>
                  </a:lnTo>
                  <a:lnTo>
                    <a:pt x="4435" y="398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48"/>
          <p:cNvSpPr/>
          <p:nvPr/>
        </p:nvSpPr>
        <p:spPr>
          <a:xfrm>
            <a:off x="5065623" y="1735887"/>
            <a:ext cx="23364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8"/>
          <p:cNvSpPr/>
          <p:nvPr/>
        </p:nvSpPr>
        <p:spPr>
          <a:xfrm>
            <a:off x="5065623" y="3371987"/>
            <a:ext cx="23364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8"/>
          <p:cNvSpPr/>
          <p:nvPr/>
        </p:nvSpPr>
        <p:spPr>
          <a:xfrm>
            <a:off x="1741977" y="1735887"/>
            <a:ext cx="23364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8"/>
          <p:cNvSpPr/>
          <p:nvPr/>
        </p:nvSpPr>
        <p:spPr>
          <a:xfrm>
            <a:off x="1741977" y="3371987"/>
            <a:ext cx="23364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8"/>
          <p:cNvSpPr txBox="1">
            <a:spLocks noGrp="1"/>
          </p:cNvSpPr>
          <p:nvPr>
            <p:ph type="title"/>
          </p:nvPr>
        </p:nvSpPr>
        <p:spPr>
          <a:xfrm>
            <a:off x="2272527" y="1207950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3" name="Google Shape;1793;p48"/>
          <p:cNvSpPr txBox="1">
            <a:spLocks noGrp="1"/>
          </p:cNvSpPr>
          <p:nvPr>
            <p:ph type="subTitle" idx="1"/>
          </p:nvPr>
        </p:nvSpPr>
        <p:spPr>
          <a:xfrm>
            <a:off x="1741977" y="225311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Software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Cycle</a:t>
            </a:r>
            <a:endParaRPr dirty="0"/>
          </a:p>
        </p:txBody>
      </p:sp>
      <p:sp>
        <p:nvSpPr>
          <p:cNvPr id="1797" name="Google Shape;1797;p48"/>
          <p:cNvSpPr txBox="1">
            <a:spLocks noGrp="1"/>
          </p:cNvSpPr>
          <p:nvPr>
            <p:ph type="title" idx="5"/>
          </p:nvPr>
        </p:nvSpPr>
        <p:spPr>
          <a:xfrm>
            <a:off x="5065623" y="1848212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Jira</a:t>
            </a:r>
            <a:endParaRPr dirty="0"/>
          </a:p>
        </p:txBody>
      </p:sp>
      <p:sp>
        <p:nvSpPr>
          <p:cNvPr id="1798" name="Google Shape;1798;p48"/>
          <p:cNvSpPr txBox="1">
            <a:spLocks noGrp="1"/>
          </p:cNvSpPr>
          <p:nvPr>
            <p:ph type="title" idx="6"/>
          </p:nvPr>
        </p:nvSpPr>
        <p:spPr>
          <a:xfrm>
            <a:off x="5596173" y="1207962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99" name="Google Shape;1799;p48"/>
          <p:cNvSpPr txBox="1">
            <a:spLocks noGrp="1"/>
          </p:cNvSpPr>
          <p:nvPr>
            <p:ph type="subTitle" idx="7"/>
          </p:nvPr>
        </p:nvSpPr>
        <p:spPr>
          <a:xfrm>
            <a:off x="5065623" y="225311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way to track all the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ctivities for your project</a:t>
            </a:r>
            <a:endParaRPr dirty="0"/>
          </a:p>
        </p:txBody>
      </p:sp>
      <p:sp>
        <p:nvSpPr>
          <p:cNvPr id="1800" name="Google Shape;1800;p48"/>
          <p:cNvSpPr txBox="1">
            <a:spLocks noGrp="1"/>
          </p:cNvSpPr>
          <p:nvPr>
            <p:ph type="title" idx="8"/>
          </p:nvPr>
        </p:nvSpPr>
        <p:spPr>
          <a:xfrm>
            <a:off x="1741977" y="3485237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Algorithm</a:t>
            </a:r>
            <a:endParaRPr dirty="0"/>
          </a:p>
        </p:txBody>
      </p:sp>
      <p:sp>
        <p:nvSpPr>
          <p:cNvPr id="1801" name="Google Shape;1801;p48"/>
          <p:cNvSpPr txBox="1">
            <a:spLocks noGrp="1"/>
          </p:cNvSpPr>
          <p:nvPr>
            <p:ph type="title" idx="9"/>
          </p:nvPr>
        </p:nvSpPr>
        <p:spPr>
          <a:xfrm>
            <a:off x="2272527" y="2844962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02" name="Google Shape;1802;p48"/>
          <p:cNvSpPr txBox="1">
            <a:spLocks noGrp="1"/>
          </p:cNvSpPr>
          <p:nvPr>
            <p:ph type="subTitle" idx="13"/>
          </p:nvPr>
        </p:nvSpPr>
        <p:spPr>
          <a:xfrm>
            <a:off x="1741977" y="389011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through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pseudocode</a:t>
            </a:r>
            <a:endParaRPr dirty="0"/>
          </a:p>
        </p:txBody>
      </p:sp>
      <p:sp>
        <p:nvSpPr>
          <p:cNvPr id="1806" name="Google Shape;1806;p48"/>
          <p:cNvSpPr txBox="1">
            <a:spLocks noGrp="1"/>
          </p:cNvSpPr>
          <p:nvPr>
            <p:ph type="title" idx="17"/>
          </p:nvPr>
        </p:nvSpPr>
        <p:spPr>
          <a:xfrm>
            <a:off x="5065623" y="3485237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1807" name="Google Shape;1807;p48"/>
          <p:cNvSpPr txBox="1">
            <a:spLocks noGrp="1"/>
          </p:cNvSpPr>
          <p:nvPr>
            <p:ph type="title" idx="18"/>
          </p:nvPr>
        </p:nvSpPr>
        <p:spPr>
          <a:xfrm>
            <a:off x="5596173" y="2844962"/>
            <a:ext cx="1275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08" name="Google Shape;1808;p48"/>
          <p:cNvSpPr txBox="1">
            <a:spLocks noGrp="1"/>
          </p:cNvSpPr>
          <p:nvPr>
            <p:ph type="subTitle" idx="19"/>
          </p:nvPr>
        </p:nvSpPr>
        <p:spPr>
          <a:xfrm>
            <a:off x="5065623" y="389011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the finished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1809" name="Google Shape;1809;p48"/>
          <p:cNvSpPr txBox="1">
            <a:spLocks noGrp="1"/>
          </p:cNvSpPr>
          <p:nvPr>
            <p:ph type="title" idx="20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10" name="Google Shape;1810;p48"/>
          <p:cNvSpPr txBox="1">
            <a:spLocks noGrp="1"/>
          </p:cNvSpPr>
          <p:nvPr>
            <p:ph type="title" idx="21"/>
          </p:nvPr>
        </p:nvSpPr>
        <p:spPr>
          <a:xfrm>
            <a:off x="1741977" y="1848212"/>
            <a:ext cx="23364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Implementation</a:t>
            </a:r>
            <a:endParaRPr dirty="0"/>
          </a:p>
        </p:txBody>
      </p:sp>
      <p:grpSp>
        <p:nvGrpSpPr>
          <p:cNvPr id="1811" name="Google Shape;1811;p48"/>
          <p:cNvGrpSpPr/>
          <p:nvPr/>
        </p:nvGrpSpPr>
        <p:grpSpPr>
          <a:xfrm>
            <a:off x="7893439" y="197269"/>
            <a:ext cx="945222" cy="1233249"/>
            <a:chOff x="7893439" y="197269"/>
            <a:chExt cx="945222" cy="1233249"/>
          </a:xfrm>
        </p:grpSpPr>
        <p:grpSp>
          <p:nvGrpSpPr>
            <p:cNvPr id="1812" name="Google Shape;1812;p48"/>
            <p:cNvGrpSpPr/>
            <p:nvPr/>
          </p:nvGrpSpPr>
          <p:grpSpPr>
            <a:xfrm>
              <a:off x="8277069" y="1184415"/>
              <a:ext cx="232919" cy="246103"/>
              <a:chOff x="3996082" y="3436815"/>
              <a:chExt cx="232919" cy="246103"/>
            </a:xfrm>
          </p:grpSpPr>
          <p:sp>
            <p:nvSpPr>
              <p:cNvPr id="1813" name="Google Shape;1813;p48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8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8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6" name="Google Shape;1816;p48"/>
            <p:cNvGrpSpPr/>
            <p:nvPr/>
          </p:nvGrpSpPr>
          <p:grpSpPr>
            <a:xfrm>
              <a:off x="7893439" y="197269"/>
              <a:ext cx="243816" cy="224279"/>
              <a:chOff x="3891439" y="3145857"/>
              <a:chExt cx="243816" cy="224279"/>
            </a:xfrm>
          </p:grpSpPr>
          <p:sp>
            <p:nvSpPr>
              <p:cNvPr id="1817" name="Google Shape;1817;p48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48"/>
            <p:cNvGrpSpPr/>
            <p:nvPr/>
          </p:nvGrpSpPr>
          <p:grpSpPr>
            <a:xfrm>
              <a:off x="8593702" y="785373"/>
              <a:ext cx="244959" cy="232347"/>
              <a:chOff x="4319252" y="2889398"/>
              <a:chExt cx="244959" cy="232347"/>
            </a:xfrm>
          </p:grpSpPr>
          <p:sp>
            <p:nvSpPr>
              <p:cNvPr id="1821" name="Google Shape;1821;p48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4" name="Google Shape;1824;p48"/>
          <p:cNvGrpSpPr/>
          <p:nvPr/>
        </p:nvGrpSpPr>
        <p:grpSpPr>
          <a:xfrm>
            <a:off x="320902" y="2977698"/>
            <a:ext cx="591053" cy="456625"/>
            <a:chOff x="3251502" y="3291423"/>
            <a:chExt cx="591053" cy="456625"/>
          </a:xfrm>
        </p:grpSpPr>
        <p:grpSp>
          <p:nvGrpSpPr>
            <p:cNvPr id="1825" name="Google Shape;1825;p48"/>
            <p:cNvGrpSpPr/>
            <p:nvPr/>
          </p:nvGrpSpPr>
          <p:grpSpPr>
            <a:xfrm>
              <a:off x="3598739" y="3523769"/>
              <a:ext cx="243816" cy="224279"/>
              <a:chOff x="3891439" y="3145857"/>
              <a:chExt cx="243816" cy="224279"/>
            </a:xfrm>
          </p:grpSpPr>
          <p:sp>
            <p:nvSpPr>
              <p:cNvPr id="1826" name="Google Shape;1826;p48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8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9" name="Google Shape;1829;p48"/>
            <p:cNvGrpSpPr/>
            <p:nvPr/>
          </p:nvGrpSpPr>
          <p:grpSpPr>
            <a:xfrm>
              <a:off x="3251502" y="3291423"/>
              <a:ext cx="244959" cy="232347"/>
              <a:chOff x="4319252" y="2889398"/>
              <a:chExt cx="244959" cy="232347"/>
            </a:xfrm>
          </p:grpSpPr>
          <p:sp>
            <p:nvSpPr>
              <p:cNvPr id="1830" name="Google Shape;1830;p48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8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0"/>
          <p:cNvSpPr/>
          <p:nvPr/>
        </p:nvSpPr>
        <p:spPr>
          <a:xfrm>
            <a:off x="2203750" y="3033475"/>
            <a:ext cx="47364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50"/>
          <p:cNvSpPr txBox="1">
            <a:spLocks noGrp="1"/>
          </p:cNvSpPr>
          <p:nvPr>
            <p:ph type="title"/>
          </p:nvPr>
        </p:nvSpPr>
        <p:spPr>
          <a:xfrm>
            <a:off x="2153775" y="2287150"/>
            <a:ext cx="48363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</a:t>
            </a:r>
            <a:endParaRPr dirty="0"/>
          </a:p>
        </p:txBody>
      </p:sp>
      <p:sp>
        <p:nvSpPr>
          <p:cNvPr id="1872" name="Google Shape;1872;p50"/>
          <p:cNvSpPr txBox="1">
            <a:spLocks noGrp="1"/>
          </p:cNvSpPr>
          <p:nvPr>
            <p:ph type="title" idx="2"/>
          </p:nvPr>
        </p:nvSpPr>
        <p:spPr>
          <a:xfrm>
            <a:off x="2153825" y="1083575"/>
            <a:ext cx="4836300" cy="10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73" name="Google Shape;1873;p50"/>
          <p:cNvSpPr txBox="1">
            <a:spLocks noGrp="1"/>
          </p:cNvSpPr>
          <p:nvPr>
            <p:ph type="subTitle" idx="1"/>
          </p:nvPr>
        </p:nvSpPr>
        <p:spPr>
          <a:xfrm>
            <a:off x="2153825" y="3111925"/>
            <a:ext cx="4836300" cy="2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Software Development Cycle</a:t>
            </a:r>
            <a:endParaRPr dirty="0"/>
          </a:p>
        </p:txBody>
      </p:sp>
      <p:grpSp>
        <p:nvGrpSpPr>
          <p:cNvPr id="1874" name="Google Shape;1874;p50"/>
          <p:cNvGrpSpPr/>
          <p:nvPr/>
        </p:nvGrpSpPr>
        <p:grpSpPr>
          <a:xfrm>
            <a:off x="271109" y="1701825"/>
            <a:ext cx="1882719" cy="2148081"/>
            <a:chOff x="271109" y="1701825"/>
            <a:chExt cx="1882719" cy="2148081"/>
          </a:xfrm>
        </p:grpSpPr>
        <p:grpSp>
          <p:nvGrpSpPr>
            <p:cNvPr id="1875" name="Google Shape;1875;p50"/>
            <p:cNvGrpSpPr/>
            <p:nvPr/>
          </p:nvGrpSpPr>
          <p:grpSpPr>
            <a:xfrm rot="644319">
              <a:off x="443996" y="1749468"/>
              <a:ext cx="691913" cy="1920746"/>
              <a:chOff x="5621053" y="396189"/>
              <a:chExt cx="872876" cy="2423098"/>
            </a:xfrm>
          </p:grpSpPr>
          <p:sp>
            <p:nvSpPr>
              <p:cNvPr id="1876" name="Google Shape;1876;p50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0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0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0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0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0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0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0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0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0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50"/>
            <p:cNvGrpSpPr/>
            <p:nvPr/>
          </p:nvGrpSpPr>
          <p:grpSpPr>
            <a:xfrm rot="2447085">
              <a:off x="918579" y="1936365"/>
              <a:ext cx="691919" cy="1920765"/>
              <a:chOff x="5621053" y="396189"/>
              <a:chExt cx="872876" cy="2423098"/>
            </a:xfrm>
          </p:grpSpPr>
          <p:sp>
            <p:nvSpPr>
              <p:cNvPr id="1887" name="Google Shape;1887;p50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0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0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0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0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0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0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0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0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0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7" name="Google Shape;1897;p50"/>
          <p:cNvGrpSpPr/>
          <p:nvPr/>
        </p:nvGrpSpPr>
        <p:grpSpPr>
          <a:xfrm rot="-1353989">
            <a:off x="7815544" y="2380367"/>
            <a:ext cx="691922" cy="1920772"/>
            <a:chOff x="5621053" y="396189"/>
            <a:chExt cx="872876" cy="2423098"/>
          </a:xfrm>
        </p:grpSpPr>
        <p:sp>
          <p:nvSpPr>
            <p:cNvPr id="1898" name="Google Shape;1898;p50"/>
            <p:cNvSpPr/>
            <p:nvPr/>
          </p:nvSpPr>
          <p:spPr>
            <a:xfrm>
              <a:off x="5942476" y="1646812"/>
              <a:ext cx="221960" cy="1172475"/>
            </a:xfrm>
            <a:custGeom>
              <a:avLst/>
              <a:gdLst/>
              <a:ahLst/>
              <a:cxnLst/>
              <a:rect l="l" t="t" r="r" b="b"/>
              <a:pathLst>
                <a:path w="6987" h="36908" extrusionOk="0">
                  <a:moveTo>
                    <a:pt x="3729" y="1"/>
                  </a:moveTo>
                  <a:lnTo>
                    <a:pt x="3421" y="55"/>
                  </a:lnTo>
                  <a:lnTo>
                    <a:pt x="3494" y="598"/>
                  </a:lnTo>
                  <a:lnTo>
                    <a:pt x="3584" y="1684"/>
                  </a:lnTo>
                  <a:lnTo>
                    <a:pt x="3584" y="2770"/>
                  </a:lnTo>
                  <a:lnTo>
                    <a:pt x="3512" y="3874"/>
                  </a:lnTo>
                  <a:lnTo>
                    <a:pt x="3222" y="5594"/>
                  </a:lnTo>
                  <a:lnTo>
                    <a:pt x="2498" y="8055"/>
                  </a:lnTo>
                  <a:lnTo>
                    <a:pt x="1973" y="9395"/>
                  </a:lnTo>
                  <a:lnTo>
                    <a:pt x="1503" y="10607"/>
                  </a:lnTo>
                  <a:lnTo>
                    <a:pt x="652" y="13105"/>
                  </a:lnTo>
                  <a:lnTo>
                    <a:pt x="199" y="15042"/>
                  </a:lnTo>
                  <a:lnTo>
                    <a:pt x="36" y="16345"/>
                  </a:lnTo>
                  <a:lnTo>
                    <a:pt x="0" y="17685"/>
                  </a:lnTo>
                  <a:lnTo>
                    <a:pt x="109" y="19024"/>
                  </a:lnTo>
                  <a:lnTo>
                    <a:pt x="236" y="19712"/>
                  </a:lnTo>
                  <a:lnTo>
                    <a:pt x="471" y="20671"/>
                  </a:lnTo>
                  <a:lnTo>
                    <a:pt x="1104" y="22517"/>
                  </a:lnTo>
                  <a:lnTo>
                    <a:pt x="2371" y="25142"/>
                  </a:lnTo>
                  <a:lnTo>
                    <a:pt x="3313" y="26807"/>
                  </a:lnTo>
                  <a:lnTo>
                    <a:pt x="3747" y="27604"/>
                  </a:lnTo>
                  <a:lnTo>
                    <a:pt x="4200" y="28418"/>
                  </a:lnTo>
                  <a:lnTo>
                    <a:pt x="4797" y="29540"/>
                  </a:lnTo>
                  <a:lnTo>
                    <a:pt x="5720" y="31731"/>
                  </a:lnTo>
                  <a:lnTo>
                    <a:pt x="6335" y="33830"/>
                  </a:lnTo>
                  <a:lnTo>
                    <a:pt x="6643" y="35876"/>
                  </a:lnTo>
                  <a:lnTo>
                    <a:pt x="6697" y="36907"/>
                  </a:lnTo>
                  <a:lnTo>
                    <a:pt x="6987" y="36907"/>
                  </a:lnTo>
                  <a:lnTo>
                    <a:pt x="6951" y="35857"/>
                  </a:lnTo>
                  <a:lnTo>
                    <a:pt x="6625" y="33776"/>
                  </a:lnTo>
                  <a:lnTo>
                    <a:pt x="5991" y="31640"/>
                  </a:lnTo>
                  <a:lnTo>
                    <a:pt x="5068" y="29414"/>
                  </a:lnTo>
                  <a:lnTo>
                    <a:pt x="4471" y="28273"/>
                  </a:lnTo>
                  <a:lnTo>
                    <a:pt x="4019" y="27459"/>
                  </a:lnTo>
                  <a:lnTo>
                    <a:pt x="3566" y="26662"/>
                  </a:lnTo>
                  <a:lnTo>
                    <a:pt x="2607" y="24961"/>
                  </a:lnTo>
                  <a:lnTo>
                    <a:pt x="1376" y="22391"/>
                  </a:lnTo>
                  <a:lnTo>
                    <a:pt x="760" y="20599"/>
                  </a:lnTo>
                  <a:lnTo>
                    <a:pt x="525" y="19640"/>
                  </a:lnTo>
                  <a:lnTo>
                    <a:pt x="398" y="18988"/>
                  </a:lnTo>
                  <a:lnTo>
                    <a:pt x="290" y="17667"/>
                  </a:lnTo>
                  <a:lnTo>
                    <a:pt x="344" y="16363"/>
                  </a:lnTo>
                  <a:lnTo>
                    <a:pt x="507" y="15078"/>
                  </a:lnTo>
                  <a:lnTo>
                    <a:pt x="941" y="13160"/>
                  </a:lnTo>
                  <a:lnTo>
                    <a:pt x="1774" y="10698"/>
                  </a:lnTo>
                  <a:lnTo>
                    <a:pt x="2263" y="9503"/>
                  </a:lnTo>
                  <a:lnTo>
                    <a:pt x="2788" y="8146"/>
                  </a:lnTo>
                  <a:lnTo>
                    <a:pt x="3512" y="5648"/>
                  </a:lnTo>
                  <a:lnTo>
                    <a:pt x="3801" y="3892"/>
                  </a:lnTo>
                  <a:lnTo>
                    <a:pt x="3892" y="2770"/>
                  </a:lnTo>
                  <a:lnTo>
                    <a:pt x="3892" y="1666"/>
                  </a:lnTo>
                  <a:lnTo>
                    <a:pt x="3801" y="562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0"/>
            <p:cNvSpPr/>
            <p:nvPr/>
          </p:nvSpPr>
          <p:spPr>
            <a:xfrm>
              <a:off x="5948226" y="1451315"/>
              <a:ext cx="235778" cy="242100"/>
            </a:xfrm>
            <a:custGeom>
              <a:avLst/>
              <a:gdLst/>
              <a:ahLst/>
              <a:cxnLst/>
              <a:rect l="l" t="t" r="r" b="b"/>
              <a:pathLst>
                <a:path w="7422" h="7621" extrusionOk="0">
                  <a:moveTo>
                    <a:pt x="4942" y="1"/>
                  </a:moveTo>
                  <a:lnTo>
                    <a:pt x="2009" y="91"/>
                  </a:lnTo>
                  <a:lnTo>
                    <a:pt x="1376" y="2299"/>
                  </a:lnTo>
                  <a:lnTo>
                    <a:pt x="797" y="4616"/>
                  </a:lnTo>
                  <a:lnTo>
                    <a:pt x="326" y="6191"/>
                  </a:lnTo>
                  <a:lnTo>
                    <a:pt x="0" y="7114"/>
                  </a:lnTo>
                  <a:lnTo>
                    <a:pt x="941" y="7349"/>
                  </a:lnTo>
                  <a:lnTo>
                    <a:pt x="2752" y="7621"/>
                  </a:lnTo>
                  <a:lnTo>
                    <a:pt x="4562" y="7603"/>
                  </a:lnTo>
                  <a:lnTo>
                    <a:pt x="6426" y="7277"/>
                  </a:lnTo>
                  <a:lnTo>
                    <a:pt x="7421" y="6987"/>
                  </a:lnTo>
                  <a:lnTo>
                    <a:pt x="6752" y="5286"/>
                  </a:lnTo>
                  <a:lnTo>
                    <a:pt x="5792" y="2933"/>
                  </a:lnTo>
                  <a:lnTo>
                    <a:pt x="5213" y="1105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0"/>
            <p:cNvSpPr/>
            <p:nvPr/>
          </p:nvSpPr>
          <p:spPr>
            <a:xfrm>
              <a:off x="5943048" y="1450171"/>
              <a:ext cx="245563" cy="248422"/>
            </a:xfrm>
            <a:custGeom>
              <a:avLst/>
              <a:gdLst/>
              <a:ahLst/>
              <a:cxnLst/>
              <a:rect l="l" t="t" r="r" b="b"/>
              <a:pathLst>
                <a:path w="7730" h="7820" extrusionOk="0">
                  <a:moveTo>
                    <a:pt x="5249" y="0"/>
                  </a:moveTo>
                  <a:lnTo>
                    <a:pt x="4942" y="73"/>
                  </a:lnTo>
                  <a:lnTo>
                    <a:pt x="5340" y="1575"/>
                  </a:lnTo>
                  <a:lnTo>
                    <a:pt x="6173" y="3964"/>
                  </a:lnTo>
                  <a:lnTo>
                    <a:pt x="6625" y="5050"/>
                  </a:lnTo>
                  <a:lnTo>
                    <a:pt x="7005" y="5955"/>
                  </a:lnTo>
                  <a:lnTo>
                    <a:pt x="7385" y="6915"/>
                  </a:lnTo>
                  <a:lnTo>
                    <a:pt x="6516" y="7186"/>
                  </a:lnTo>
                  <a:lnTo>
                    <a:pt x="4815" y="7476"/>
                  </a:lnTo>
                  <a:lnTo>
                    <a:pt x="3096" y="7512"/>
                  </a:lnTo>
                  <a:lnTo>
                    <a:pt x="1304" y="7277"/>
                  </a:lnTo>
                  <a:lnTo>
                    <a:pt x="362" y="7041"/>
                  </a:lnTo>
                  <a:lnTo>
                    <a:pt x="706" y="6046"/>
                  </a:lnTo>
                  <a:lnTo>
                    <a:pt x="1195" y="4326"/>
                  </a:lnTo>
                  <a:lnTo>
                    <a:pt x="1412" y="3494"/>
                  </a:lnTo>
                  <a:lnTo>
                    <a:pt x="1756" y="2082"/>
                  </a:lnTo>
                  <a:lnTo>
                    <a:pt x="2317" y="181"/>
                  </a:lnTo>
                  <a:lnTo>
                    <a:pt x="2028" y="91"/>
                  </a:lnTo>
                  <a:lnTo>
                    <a:pt x="1466" y="2009"/>
                  </a:lnTo>
                  <a:lnTo>
                    <a:pt x="1123" y="3403"/>
                  </a:lnTo>
                  <a:lnTo>
                    <a:pt x="887" y="4308"/>
                  </a:lnTo>
                  <a:lnTo>
                    <a:pt x="399" y="6046"/>
                  </a:lnTo>
                  <a:lnTo>
                    <a:pt x="18" y="7096"/>
                  </a:lnTo>
                  <a:lnTo>
                    <a:pt x="0" y="7150"/>
                  </a:lnTo>
                  <a:lnTo>
                    <a:pt x="37" y="7222"/>
                  </a:lnTo>
                  <a:lnTo>
                    <a:pt x="73" y="7277"/>
                  </a:lnTo>
                  <a:lnTo>
                    <a:pt x="127" y="7295"/>
                  </a:lnTo>
                  <a:lnTo>
                    <a:pt x="1086" y="7530"/>
                  </a:lnTo>
                  <a:lnTo>
                    <a:pt x="2896" y="7802"/>
                  </a:lnTo>
                  <a:lnTo>
                    <a:pt x="3765" y="7820"/>
                  </a:lnTo>
                  <a:lnTo>
                    <a:pt x="4725" y="7802"/>
                  </a:lnTo>
                  <a:lnTo>
                    <a:pt x="6643" y="7458"/>
                  </a:lnTo>
                  <a:lnTo>
                    <a:pt x="7621" y="7150"/>
                  </a:lnTo>
                  <a:lnTo>
                    <a:pt x="7675" y="7132"/>
                  </a:lnTo>
                  <a:lnTo>
                    <a:pt x="7711" y="7078"/>
                  </a:lnTo>
                  <a:lnTo>
                    <a:pt x="7729" y="7023"/>
                  </a:lnTo>
                  <a:lnTo>
                    <a:pt x="7729" y="6969"/>
                  </a:lnTo>
                  <a:lnTo>
                    <a:pt x="7313" y="5901"/>
                  </a:lnTo>
                  <a:lnTo>
                    <a:pt x="6915" y="4942"/>
                  </a:lnTo>
                  <a:lnTo>
                    <a:pt x="6462" y="3856"/>
                  </a:lnTo>
                  <a:lnTo>
                    <a:pt x="5630" y="1503"/>
                  </a:lnTo>
                  <a:lnTo>
                    <a:pt x="5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5625627" y="400795"/>
              <a:ext cx="863695" cy="1049979"/>
            </a:xfrm>
            <a:custGeom>
              <a:avLst/>
              <a:gdLst/>
              <a:ahLst/>
              <a:cxnLst/>
              <a:rect l="l" t="t" r="r" b="b"/>
              <a:pathLst>
                <a:path w="27188" h="33052" extrusionOk="0">
                  <a:moveTo>
                    <a:pt x="12092" y="0"/>
                  </a:moveTo>
                  <a:lnTo>
                    <a:pt x="10445" y="127"/>
                  </a:lnTo>
                  <a:lnTo>
                    <a:pt x="8943" y="417"/>
                  </a:lnTo>
                  <a:lnTo>
                    <a:pt x="7549" y="869"/>
                  </a:lnTo>
                  <a:lnTo>
                    <a:pt x="6300" y="1466"/>
                  </a:lnTo>
                  <a:lnTo>
                    <a:pt x="5160" y="2190"/>
                  </a:lnTo>
                  <a:lnTo>
                    <a:pt x="4128" y="3059"/>
                  </a:lnTo>
                  <a:lnTo>
                    <a:pt x="3241" y="4037"/>
                  </a:lnTo>
                  <a:lnTo>
                    <a:pt x="2445" y="5123"/>
                  </a:lnTo>
                  <a:lnTo>
                    <a:pt x="1775" y="6299"/>
                  </a:lnTo>
                  <a:lnTo>
                    <a:pt x="1214" y="7548"/>
                  </a:lnTo>
                  <a:lnTo>
                    <a:pt x="761" y="8887"/>
                  </a:lnTo>
                  <a:lnTo>
                    <a:pt x="417" y="10263"/>
                  </a:lnTo>
                  <a:lnTo>
                    <a:pt x="182" y="11693"/>
                  </a:lnTo>
                  <a:lnTo>
                    <a:pt x="37" y="13159"/>
                  </a:lnTo>
                  <a:lnTo>
                    <a:pt x="1" y="14662"/>
                  </a:lnTo>
                  <a:lnTo>
                    <a:pt x="55" y="16164"/>
                  </a:lnTo>
                  <a:lnTo>
                    <a:pt x="200" y="17684"/>
                  </a:lnTo>
                  <a:lnTo>
                    <a:pt x="435" y="19187"/>
                  </a:lnTo>
                  <a:lnTo>
                    <a:pt x="779" y="20671"/>
                  </a:lnTo>
                  <a:lnTo>
                    <a:pt x="1196" y="22119"/>
                  </a:lnTo>
                  <a:lnTo>
                    <a:pt x="1702" y="23531"/>
                  </a:lnTo>
                  <a:lnTo>
                    <a:pt x="2282" y="24870"/>
                  </a:lnTo>
                  <a:lnTo>
                    <a:pt x="2951" y="26173"/>
                  </a:lnTo>
                  <a:lnTo>
                    <a:pt x="3693" y="27386"/>
                  </a:lnTo>
                  <a:lnTo>
                    <a:pt x="4526" y="28508"/>
                  </a:lnTo>
                  <a:lnTo>
                    <a:pt x="5413" y="29522"/>
                  </a:lnTo>
                  <a:lnTo>
                    <a:pt x="6390" y="30445"/>
                  </a:lnTo>
                  <a:lnTo>
                    <a:pt x="7422" y="31241"/>
                  </a:lnTo>
                  <a:lnTo>
                    <a:pt x="8526" y="31893"/>
                  </a:lnTo>
                  <a:lnTo>
                    <a:pt x="9685" y="32418"/>
                  </a:lnTo>
                  <a:lnTo>
                    <a:pt x="10915" y="32780"/>
                  </a:lnTo>
                  <a:lnTo>
                    <a:pt x="11567" y="32889"/>
                  </a:lnTo>
                  <a:lnTo>
                    <a:pt x="12526" y="33015"/>
                  </a:lnTo>
                  <a:lnTo>
                    <a:pt x="14336" y="33051"/>
                  </a:lnTo>
                  <a:lnTo>
                    <a:pt x="16002" y="32852"/>
                  </a:lnTo>
                  <a:lnTo>
                    <a:pt x="17522" y="32418"/>
                  </a:lnTo>
                  <a:lnTo>
                    <a:pt x="18916" y="31803"/>
                  </a:lnTo>
                  <a:lnTo>
                    <a:pt x="20183" y="31006"/>
                  </a:lnTo>
                  <a:lnTo>
                    <a:pt x="21341" y="30047"/>
                  </a:lnTo>
                  <a:lnTo>
                    <a:pt x="22355" y="28961"/>
                  </a:lnTo>
                  <a:lnTo>
                    <a:pt x="23278" y="27748"/>
                  </a:lnTo>
                  <a:lnTo>
                    <a:pt x="24074" y="26445"/>
                  </a:lnTo>
                  <a:lnTo>
                    <a:pt x="24780" y="25087"/>
                  </a:lnTo>
                  <a:lnTo>
                    <a:pt x="25378" y="23657"/>
                  </a:lnTo>
                  <a:lnTo>
                    <a:pt x="26102" y="21485"/>
                  </a:lnTo>
                  <a:lnTo>
                    <a:pt x="26771" y="18589"/>
                  </a:lnTo>
                  <a:lnTo>
                    <a:pt x="26970" y="17214"/>
                  </a:lnTo>
                  <a:lnTo>
                    <a:pt x="27097" y="16236"/>
                  </a:lnTo>
                  <a:lnTo>
                    <a:pt x="27188" y="14354"/>
                  </a:lnTo>
                  <a:lnTo>
                    <a:pt x="27133" y="12562"/>
                  </a:lnTo>
                  <a:lnTo>
                    <a:pt x="26916" y="10879"/>
                  </a:lnTo>
                  <a:lnTo>
                    <a:pt x="26554" y="9286"/>
                  </a:lnTo>
                  <a:lnTo>
                    <a:pt x="26047" y="7820"/>
                  </a:lnTo>
                  <a:lnTo>
                    <a:pt x="25396" y="6462"/>
                  </a:lnTo>
                  <a:lnTo>
                    <a:pt x="24617" y="5213"/>
                  </a:lnTo>
                  <a:lnTo>
                    <a:pt x="23694" y="4091"/>
                  </a:lnTo>
                  <a:lnTo>
                    <a:pt x="22644" y="3095"/>
                  </a:lnTo>
                  <a:lnTo>
                    <a:pt x="21468" y="2245"/>
                  </a:lnTo>
                  <a:lnTo>
                    <a:pt x="20183" y="1503"/>
                  </a:lnTo>
                  <a:lnTo>
                    <a:pt x="18771" y="923"/>
                  </a:lnTo>
                  <a:lnTo>
                    <a:pt x="17251" y="471"/>
                  </a:lnTo>
                  <a:lnTo>
                    <a:pt x="15622" y="181"/>
                  </a:lnTo>
                  <a:lnTo>
                    <a:pt x="13884" y="36"/>
                  </a:lnTo>
                  <a:lnTo>
                    <a:pt x="12979" y="18"/>
                  </a:lnTo>
                  <a:lnTo>
                    <a:pt x="12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5621053" y="396189"/>
              <a:ext cx="865982" cy="1059764"/>
            </a:xfrm>
            <a:custGeom>
              <a:avLst/>
              <a:gdLst/>
              <a:ahLst/>
              <a:cxnLst/>
              <a:rect l="l" t="t" r="r" b="b"/>
              <a:pathLst>
                <a:path w="27260" h="33360" extrusionOk="0">
                  <a:moveTo>
                    <a:pt x="12526" y="0"/>
                  </a:moveTo>
                  <a:lnTo>
                    <a:pt x="11874" y="19"/>
                  </a:lnTo>
                  <a:lnTo>
                    <a:pt x="10607" y="127"/>
                  </a:lnTo>
                  <a:lnTo>
                    <a:pt x="9394" y="326"/>
                  </a:lnTo>
                  <a:lnTo>
                    <a:pt x="8254" y="652"/>
                  </a:lnTo>
                  <a:lnTo>
                    <a:pt x="7168" y="1068"/>
                  </a:lnTo>
                  <a:lnTo>
                    <a:pt x="6154" y="1593"/>
                  </a:lnTo>
                  <a:lnTo>
                    <a:pt x="5213" y="2209"/>
                  </a:lnTo>
                  <a:lnTo>
                    <a:pt x="4344" y="2933"/>
                  </a:lnTo>
                  <a:lnTo>
                    <a:pt x="3548" y="3747"/>
                  </a:lnTo>
                  <a:lnTo>
                    <a:pt x="2824" y="4634"/>
                  </a:lnTo>
                  <a:lnTo>
                    <a:pt x="2172" y="5630"/>
                  </a:lnTo>
                  <a:lnTo>
                    <a:pt x="1611" y="6716"/>
                  </a:lnTo>
                  <a:lnTo>
                    <a:pt x="1122" y="7874"/>
                  </a:lnTo>
                  <a:lnTo>
                    <a:pt x="706" y="9123"/>
                  </a:lnTo>
                  <a:lnTo>
                    <a:pt x="398" y="10462"/>
                  </a:lnTo>
                  <a:lnTo>
                    <a:pt x="163" y="11856"/>
                  </a:lnTo>
                  <a:lnTo>
                    <a:pt x="91" y="12598"/>
                  </a:lnTo>
                  <a:lnTo>
                    <a:pt x="18" y="13431"/>
                  </a:lnTo>
                  <a:lnTo>
                    <a:pt x="0" y="15114"/>
                  </a:lnTo>
                  <a:lnTo>
                    <a:pt x="91" y="16816"/>
                  </a:lnTo>
                  <a:lnTo>
                    <a:pt x="290" y="18499"/>
                  </a:lnTo>
                  <a:lnTo>
                    <a:pt x="616" y="20200"/>
                  </a:lnTo>
                  <a:lnTo>
                    <a:pt x="1050" y="21848"/>
                  </a:lnTo>
                  <a:lnTo>
                    <a:pt x="1611" y="23458"/>
                  </a:lnTo>
                  <a:lnTo>
                    <a:pt x="2263" y="24997"/>
                  </a:lnTo>
                  <a:lnTo>
                    <a:pt x="3023" y="26463"/>
                  </a:lnTo>
                  <a:lnTo>
                    <a:pt x="3874" y="27821"/>
                  </a:lnTo>
                  <a:lnTo>
                    <a:pt x="4833" y="29070"/>
                  </a:lnTo>
                  <a:lnTo>
                    <a:pt x="5883" y="30192"/>
                  </a:lnTo>
                  <a:lnTo>
                    <a:pt x="7023" y="31169"/>
                  </a:lnTo>
                  <a:lnTo>
                    <a:pt x="8236" y="31984"/>
                  </a:lnTo>
                  <a:lnTo>
                    <a:pt x="9557" y="32617"/>
                  </a:lnTo>
                  <a:lnTo>
                    <a:pt x="10951" y="33052"/>
                  </a:lnTo>
                  <a:lnTo>
                    <a:pt x="11675" y="33178"/>
                  </a:lnTo>
                  <a:lnTo>
                    <a:pt x="12779" y="33323"/>
                  </a:lnTo>
                  <a:lnTo>
                    <a:pt x="13829" y="33359"/>
                  </a:lnTo>
                  <a:lnTo>
                    <a:pt x="14770" y="33323"/>
                  </a:lnTo>
                  <a:lnTo>
                    <a:pt x="16562" y="33052"/>
                  </a:lnTo>
                  <a:lnTo>
                    <a:pt x="18245" y="32509"/>
                  </a:lnTo>
                  <a:lnTo>
                    <a:pt x="19802" y="31694"/>
                  </a:lnTo>
                  <a:lnTo>
                    <a:pt x="20544" y="31169"/>
                  </a:lnTo>
                  <a:lnTo>
                    <a:pt x="20997" y="30807"/>
                  </a:lnTo>
                  <a:lnTo>
                    <a:pt x="21847" y="30047"/>
                  </a:lnTo>
                  <a:lnTo>
                    <a:pt x="22607" y="29214"/>
                  </a:lnTo>
                  <a:lnTo>
                    <a:pt x="23295" y="28327"/>
                  </a:lnTo>
                  <a:lnTo>
                    <a:pt x="24218" y="26916"/>
                  </a:lnTo>
                  <a:lnTo>
                    <a:pt x="25214" y="24961"/>
                  </a:lnTo>
                  <a:lnTo>
                    <a:pt x="25974" y="23006"/>
                  </a:lnTo>
                  <a:lnTo>
                    <a:pt x="26535" y="21124"/>
                  </a:lnTo>
                  <a:lnTo>
                    <a:pt x="27096" y="18608"/>
                  </a:lnTo>
                  <a:lnTo>
                    <a:pt x="27259" y="17377"/>
                  </a:lnTo>
                  <a:lnTo>
                    <a:pt x="26970" y="17341"/>
                  </a:lnTo>
                  <a:lnTo>
                    <a:pt x="26789" y="18553"/>
                  </a:lnTo>
                  <a:lnTo>
                    <a:pt x="26246" y="21033"/>
                  </a:lnTo>
                  <a:lnTo>
                    <a:pt x="25703" y="22879"/>
                  </a:lnTo>
                  <a:lnTo>
                    <a:pt x="24942" y="24816"/>
                  </a:lnTo>
                  <a:lnTo>
                    <a:pt x="23965" y="26753"/>
                  </a:lnTo>
                  <a:lnTo>
                    <a:pt x="22752" y="28581"/>
                  </a:lnTo>
                  <a:lnTo>
                    <a:pt x="21630" y="29830"/>
                  </a:lnTo>
                  <a:lnTo>
                    <a:pt x="20816" y="30572"/>
                  </a:lnTo>
                  <a:lnTo>
                    <a:pt x="20363" y="30934"/>
                  </a:lnTo>
                  <a:lnTo>
                    <a:pt x="19911" y="31260"/>
                  </a:lnTo>
                  <a:lnTo>
                    <a:pt x="18951" y="31821"/>
                  </a:lnTo>
                  <a:lnTo>
                    <a:pt x="17974" y="32291"/>
                  </a:lnTo>
                  <a:lnTo>
                    <a:pt x="16924" y="32635"/>
                  </a:lnTo>
                  <a:lnTo>
                    <a:pt x="15838" y="32889"/>
                  </a:lnTo>
                  <a:lnTo>
                    <a:pt x="14716" y="33034"/>
                  </a:lnTo>
                  <a:lnTo>
                    <a:pt x="13557" y="33052"/>
                  </a:lnTo>
                  <a:lnTo>
                    <a:pt x="12345" y="32979"/>
                  </a:lnTo>
                  <a:lnTo>
                    <a:pt x="11729" y="32889"/>
                  </a:lnTo>
                  <a:lnTo>
                    <a:pt x="11005" y="32762"/>
                  </a:lnTo>
                  <a:lnTo>
                    <a:pt x="9648" y="32328"/>
                  </a:lnTo>
                  <a:lnTo>
                    <a:pt x="8363" y="31712"/>
                  </a:lnTo>
                  <a:lnTo>
                    <a:pt x="7168" y="30916"/>
                  </a:lnTo>
                  <a:lnTo>
                    <a:pt x="6046" y="29956"/>
                  </a:lnTo>
                  <a:lnTo>
                    <a:pt x="5014" y="28852"/>
                  </a:lnTo>
                  <a:lnTo>
                    <a:pt x="4091" y="27622"/>
                  </a:lnTo>
                  <a:lnTo>
                    <a:pt x="3240" y="26282"/>
                  </a:lnTo>
                  <a:lnTo>
                    <a:pt x="2498" y="24834"/>
                  </a:lnTo>
                  <a:lnTo>
                    <a:pt x="1865" y="23314"/>
                  </a:lnTo>
                  <a:lnTo>
                    <a:pt x="1340" y="21739"/>
                  </a:lnTo>
                  <a:lnTo>
                    <a:pt x="905" y="20110"/>
                  </a:lnTo>
                  <a:lnTo>
                    <a:pt x="579" y="18445"/>
                  </a:lnTo>
                  <a:lnTo>
                    <a:pt x="380" y="16761"/>
                  </a:lnTo>
                  <a:lnTo>
                    <a:pt x="290" y="15096"/>
                  </a:lnTo>
                  <a:lnTo>
                    <a:pt x="326" y="13449"/>
                  </a:lnTo>
                  <a:lnTo>
                    <a:pt x="380" y="12634"/>
                  </a:lnTo>
                  <a:lnTo>
                    <a:pt x="471" y="11892"/>
                  </a:lnTo>
                  <a:lnTo>
                    <a:pt x="706" y="10481"/>
                  </a:lnTo>
                  <a:lnTo>
                    <a:pt x="1032" y="9141"/>
                  </a:lnTo>
                  <a:lnTo>
                    <a:pt x="1430" y="7892"/>
                  </a:lnTo>
                  <a:lnTo>
                    <a:pt x="1937" y="6734"/>
                  </a:lnTo>
                  <a:lnTo>
                    <a:pt x="2516" y="5666"/>
                  </a:lnTo>
                  <a:lnTo>
                    <a:pt x="3186" y="4670"/>
                  </a:lnTo>
                  <a:lnTo>
                    <a:pt x="3928" y="3783"/>
                  </a:lnTo>
                  <a:lnTo>
                    <a:pt x="4742" y="2987"/>
                  </a:lnTo>
                  <a:lnTo>
                    <a:pt x="5629" y="2299"/>
                  </a:lnTo>
                  <a:lnTo>
                    <a:pt x="6607" y="1702"/>
                  </a:lnTo>
                  <a:lnTo>
                    <a:pt x="7639" y="1213"/>
                  </a:lnTo>
                  <a:lnTo>
                    <a:pt x="8743" y="815"/>
                  </a:lnTo>
                  <a:lnTo>
                    <a:pt x="9919" y="543"/>
                  </a:lnTo>
                  <a:lnTo>
                    <a:pt x="11150" y="362"/>
                  </a:lnTo>
                  <a:lnTo>
                    <a:pt x="12435" y="308"/>
                  </a:lnTo>
                  <a:lnTo>
                    <a:pt x="13105" y="308"/>
                  </a:lnTo>
                  <a:lnTo>
                    <a:pt x="13123" y="19"/>
                  </a:lnTo>
                  <a:lnTo>
                    <a:pt x="12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5991906" y="396761"/>
              <a:ext cx="502022" cy="1059192"/>
            </a:xfrm>
            <a:custGeom>
              <a:avLst/>
              <a:gdLst/>
              <a:ahLst/>
              <a:cxnLst/>
              <a:rect l="l" t="t" r="r" b="b"/>
              <a:pathLst>
                <a:path w="15803" h="33342" extrusionOk="0">
                  <a:moveTo>
                    <a:pt x="1431" y="1"/>
                  </a:moveTo>
                  <a:lnTo>
                    <a:pt x="1449" y="290"/>
                  </a:lnTo>
                  <a:lnTo>
                    <a:pt x="1558" y="290"/>
                  </a:lnTo>
                  <a:lnTo>
                    <a:pt x="2390" y="308"/>
                  </a:lnTo>
                  <a:lnTo>
                    <a:pt x="4019" y="453"/>
                  </a:lnTo>
                  <a:lnTo>
                    <a:pt x="5558" y="725"/>
                  </a:lnTo>
                  <a:lnTo>
                    <a:pt x="7006" y="1123"/>
                  </a:lnTo>
                  <a:lnTo>
                    <a:pt x="8345" y="1666"/>
                  </a:lnTo>
                  <a:lnTo>
                    <a:pt x="9594" y="2317"/>
                  </a:lnTo>
                  <a:lnTo>
                    <a:pt x="10734" y="3114"/>
                  </a:lnTo>
                  <a:lnTo>
                    <a:pt x="11784" y="4037"/>
                  </a:lnTo>
                  <a:lnTo>
                    <a:pt x="12255" y="4544"/>
                  </a:lnTo>
                  <a:lnTo>
                    <a:pt x="12744" y="5141"/>
                  </a:lnTo>
                  <a:lnTo>
                    <a:pt x="13594" y="6408"/>
                  </a:lnTo>
                  <a:lnTo>
                    <a:pt x="14300" y="7784"/>
                  </a:lnTo>
                  <a:lnTo>
                    <a:pt x="14825" y="9286"/>
                  </a:lnTo>
                  <a:lnTo>
                    <a:pt x="15223" y="10915"/>
                  </a:lnTo>
                  <a:lnTo>
                    <a:pt x="15440" y="12616"/>
                  </a:lnTo>
                  <a:lnTo>
                    <a:pt x="15513" y="14426"/>
                  </a:lnTo>
                  <a:lnTo>
                    <a:pt x="15404" y="16345"/>
                  </a:lnTo>
                  <a:lnTo>
                    <a:pt x="15296" y="17323"/>
                  </a:lnTo>
                  <a:lnTo>
                    <a:pt x="15115" y="18535"/>
                  </a:lnTo>
                  <a:lnTo>
                    <a:pt x="14572" y="21015"/>
                  </a:lnTo>
                  <a:lnTo>
                    <a:pt x="14029" y="22861"/>
                  </a:lnTo>
                  <a:lnTo>
                    <a:pt x="13268" y="24798"/>
                  </a:lnTo>
                  <a:lnTo>
                    <a:pt x="12291" y="26735"/>
                  </a:lnTo>
                  <a:lnTo>
                    <a:pt x="11078" y="28563"/>
                  </a:lnTo>
                  <a:lnTo>
                    <a:pt x="9956" y="29812"/>
                  </a:lnTo>
                  <a:lnTo>
                    <a:pt x="9142" y="30554"/>
                  </a:lnTo>
                  <a:lnTo>
                    <a:pt x="8689" y="30916"/>
                  </a:lnTo>
                  <a:lnTo>
                    <a:pt x="8237" y="31242"/>
                  </a:lnTo>
                  <a:lnTo>
                    <a:pt x="7277" y="31803"/>
                  </a:lnTo>
                  <a:lnTo>
                    <a:pt x="6300" y="32273"/>
                  </a:lnTo>
                  <a:lnTo>
                    <a:pt x="5250" y="32617"/>
                  </a:lnTo>
                  <a:lnTo>
                    <a:pt x="4164" y="32871"/>
                  </a:lnTo>
                  <a:lnTo>
                    <a:pt x="3042" y="33016"/>
                  </a:lnTo>
                  <a:lnTo>
                    <a:pt x="1883" y="33034"/>
                  </a:lnTo>
                  <a:lnTo>
                    <a:pt x="671" y="32961"/>
                  </a:lnTo>
                  <a:lnTo>
                    <a:pt x="55" y="32871"/>
                  </a:lnTo>
                  <a:lnTo>
                    <a:pt x="1" y="33160"/>
                  </a:lnTo>
                  <a:lnTo>
                    <a:pt x="1105" y="33305"/>
                  </a:lnTo>
                  <a:lnTo>
                    <a:pt x="2155" y="33341"/>
                  </a:lnTo>
                  <a:lnTo>
                    <a:pt x="3096" y="33305"/>
                  </a:lnTo>
                  <a:lnTo>
                    <a:pt x="4888" y="33034"/>
                  </a:lnTo>
                  <a:lnTo>
                    <a:pt x="6571" y="32491"/>
                  </a:lnTo>
                  <a:lnTo>
                    <a:pt x="8128" y="31676"/>
                  </a:lnTo>
                  <a:lnTo>
                    <a:pt x="8870" y="31151"/>
                  </a:lnTo>
                  <a:lnTo>
                    <a:pt x="9323" y="30789"/>
                  </a:lnTo>
                  <a:lnTo>
                    <a:pt x="10173" y="30029"/>
                  </a:lnTo>
                  <a:lnTo>
                    <a:pt x="10933" y="29196"/>
                  </a:lnTo>
                  <a:lnTo>
                    <a:pt x="11621" y="28309"/>
                  </a:lnTo>
                  <a:lnTo>
                    <a:pt x="12544" y="26898"/>
                  </a:lnTo>
                  <a:lnTo>
                    <a:pt x="13540" y="24943"/>
                  </a:lnTo>
                  <a:lnTo>
                    <a:pt x="14300" y="22988"/>
                  </a:lnTo>
                  <a:lnTo>
                    <a:pt x="14861" y="21106"/>
                  </a:lnTo>
                  <a:lnTo>
                    <a:pt x="15422" y="18590"/>
                  </a:lnTo>
                  <a:lnTo>
                    <a:pt x="15585" y="17359"/>
                  </a:lnTo>
                  <a:lnTo>
                    <a:pt x="15712" y="16363"/>
                  </a:lnTo>
                  <a:lnTo>
                    <a:pt x="15802" y="14426"/>
                  </a:lnTo>
                  <a:lnTo>
                    <a:pt x="15748" y="12580"/>
                  </a:lnTo>
                  <a:lnTo>
                    <a:pt x="15513" y="10825"/>
                  </a:lnTo>
                  <a:lnTo>
                    <a:pt x="15115" y="9196"/>
                  </a:lnTo>
                  <a:lnTo>
                    <a:pt x="14572" y="7657"/>
                  </a:lnTo>
                  <a:lnTo>
                    <a:pt x="13848" y="6245"/>
                  </a:lnTo>
                  <a:lnTo>
                    <a:pt x="12979" y="4942"/>
                  </a:lnTo>
                  <a:lnTo>
                    <a:pt x="12472" y="4345"/>
                  </a:lnTo>
                  <a:lnTo>
                    <a:pt x="11983" y="3820"/>
                  </a:lnTo>
                  <a:lnTo>
                    <a:pt x="10933" y="2878"/>
                  </a:lnTo>
                  <a:lnTo>
                    <a:pt x="9757" y="2064"/>
                  </a:lnTo>
                  <a:lnTo>
                    <a:pt x="8490" y="1394"/>
                  </a:lnTo>
                  <a:lnTo>
                    <a:pt x="7114" y="833"/>
                  </a:lnTo>
                  <a:lnTo>
                    <a:pt x="5630" y="435"/>
                  </a:lnTo>
                  <a:lnTo>
                    <a:pt x="4073" y="145"/>
                  </a:lnTo>
                  <a:lnTo>
                    <a:pt x="2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5900480" y="1453602"/>
              <a:ext cx="194385" cy="138062"/>
            </a:xfrm>
            <a:custGeom>
              <a:avLst/>
              <a:gdLst/>
              <a:ahLst/>
              <a:cxnLst/>
              <a:rect l="l" t="t" r="r" b="b"/>
              <a:pathLst>
                <a:path w="6119" h="4346" extrusionOk="0">
                  <a:moveTo>
                    <a:pt x="3585" y="1"/>
                  </a:moveTo>
                  <a:lnTo>
                    <a:pt x="2752" y="182"/>
                  </a:lnTo>
                  <a:lnTo>
                    <a:pt x="2046" y="399"/>
                  </a:lnTo>
                  <a:lnTo>
                    <a:pt x="1539" y="580"/>
                  </a:lnTo>
                  <a:lnTo>
                    <a:pt x="960" y="888"/>
                  </a:lnTo>
                  <a:lnTo>
                    <a:pt x="743" y="1051"/>
                  </a:lnTo>
                  <a:lnTo>
                    <a:pt x="381" y="1358"/>
                  </a:lnTo>
                  <a:lnTo>
                    <a:pt x="146" y="1684"/>
                  </a:lnTo>
                  <a:lnTo>
                    <a:pt x="19" y="2028"/>
                  </a:lnTo>
                  <a:lnTo>
                    <a:pt x="1" y="2209"/>
                  </a:lnTo>
                  <a:lnTo>
                    <a:pt x="19" y="2408"/>
                  </a:lnTo>
                  <a:lnTo>
                    <a:pt x="146" y="2752"/>
                  </a:lnTo>
                  <a:lnTo>
                    <a:pt x="417" y="3006"/>
                  </a:lnTo>
                  <a:lnTo>
                    <a:pt x="779" y="3169"/>
                  </a:lnTo>
                  <a:lnTo>
                    <a:pt x="1015" y="3187"/>
                  </a:lnTo>
                  <a:lnTo>
                    <a:pt x="1214" y="3205"/>
                  </a:lnTo>
                  <a:lnTo>
                    <a:pt x="1648" y="3096"/>
                  </a:lnTo>
                  <a:lnTo>
                    <a:pt x="2245" y="2807"/>
                  </a:lnTo>
                  <a:lnTo>
                    <a:pt x="2553" y="2553"/>
                  </a:lnTo>
                  <a:lnTo>
                    <a:pt x="3006" y="2137"/>
                  </a:lnTo>
                  <a:lnTo>
                    <a:pt x="3476" y="1449"/>
                  </a:lnTo>
                  <a:lnTo>
                    <a:pt x="3657" y="960"/>
                  </a:lnTo>
                  <a:lnTo>
                    <a:pt x="3639" y="1069"/>
                  </a:lnTo>
                  <a:lnTo>
                    <a:pt x="3639" y="1196"/>
                  </a:lnTo>
                  <a:lnTo>
                    <a:pt x="3621" y="1648"/>
                  </a:lnTo>
                  <a:lnTo>
                    <a:pt x="3675" y="2553"/>
                  </a:lnTo>
                  <a:lnTo>
                    <a:pt x="3838" y="3078"/>
                  </a:lnTo>
                  <a:lnTo>
                    <a:pt x="4019" y="3531"/>
                  </a:lnTo>
                  <a:lnTo>
                    <a:pt x="4381" y="4001"/>
                  </a:lnTo>
                  <a:lnTo>
                    <a:pt x="4689" y="4200"/>
                  </a:lnTo>
                  <a:lnTo>
                    <a:pt x="4852" y="4273"/>
                  </a:lnTo>
                  <a:lnTo>
                    <a:pt x="5051" y="4345"/>
                  </a:lnTo>
                  <a:lnTo>
                    <a:pt x="5377" y="4345"/>
                  </a:lnTo>
                  <a:lnTo>
                    <a:pt x="5648" y="4255"/>
                  </a:lnTo>
                  <a:lnTo>
                    <a:pt x="5974" y="4001"/>
                  </a:lnTo>
                  <a:lnTo>
                    <a:pt x="6119" y="3766"/>
                  </a:lnTo>
                  <a:lnTo>
                    <a:pt x="5847" y="3621"/>
                  </a:lnTo>
                  <a:lnTo>
                    <a:pt x="5721" y="3838"/>
                  </a:lnTo>
                  <a:lnTo>
                    <a:pt x="5395" y="4037"/>
                  </a:lnTo>
                  <a:lnTo>
                    <a:pt x="5123" y="4037"/>
                  </a:lnTo>
                  <a:lnTo>
                    <a:pt x="4960" y="4001"/>
                  </a:lnTo>
                  <a:lnTo>
                    <a:pt x="4689" y="3874"/>
                  </a:lnTo>
                  <a:lnTo>
                    <a:pt x="4273" y="3368"/>
                  </a:lnTo>
                  <a:lnTo>
                    <a:pt x="4128" y="2988"/>
                  </a:lnTo>
                  <a:lnTo>
                    <a:pt x="3983" y="2499"/>
                  </a:lnTo>
                  <a:lnTo>
                    <a:pt x="3929" y="1648"/>
                  </a:lnTo>
                  <a:lnTo>
                    <a:pt x="3947" y="1214"/>
                  </a:lnTo>
                  <a:lnTo>
                    <a:pt x="3947" y="996"/>
                  </a:lnTo>
                  <a:lnTo>
                    <a:pt x="3947" y="779"/>
                  </a:lnTo>
                  <a:lnTo>
                    <a:pt x="4001" y="743"/>
                  </a:lnTo>
                  <a:lnTo>
                    <a:pt x="4019" y="689"/>
                  </a:lnTo>
                  <a:lnTo>
                    <a:pt x="4001" y="580"/>
                  </a:lnTo>
                  <a:lnTo>
                    <a:pt x="3874" y="508"/>
                  </a:lnTo>
                  <a:lnTo>
                    <a:pt x="3748" y="508"/>
                  </a:lnTo>
                  <a:lnTo>
                    <a:pt x="3712" y="490"/>
                  </a:lnTo>
                  <a:lnTo>
                    <a:pt x="3585" y="490"/>
                  </a:lnTo>
                  <a:lnTo>
                    <a:pt x="3422" y="526"/>
                  </a:lnTo>
                  <a:lnTo>
                    <a:pt x="3386" y="616"/>
                  </a:lnTo>
                  <a:lnTo>
                    <a:pt x="3386" y="671"/>
                  </a:lnTo>
                  <a:lnTo>
                    <a:pt x="3404" y="707"/>
                  </a:lnTo>
                  <a:lnTo>
                    <a:pt x="3223" y="1232"/>
                  </a:lnTo>
                  <a:lnTo>
                    <a:pt x="2788" y="1920"/>
                  </a:lnTo>
                  <a:lnTo>
                    <a:pt x="2336" y="2336"/>
                  </a:lnTo>
                  <a:lnTo>
                    <a:pt x="2064" y="2553"/>
                  </a:lnTo>
                  <a:lnTo>
                    <a:pt x="1558" y="2807"/>
                  </a:lnTo>
                  <a:lnTo>
                    <a:pt x="1196" y="2897"/>
                  </a:lnTo>
                  <a:lnTo>
                    <a:pt x="1033" y="2897"/>
                  </a:lnTo>
                  <a:lnTo>
                    <a:pt x="870" y="2879"/>
                  </a:lnTo>
                  <a:lnTo>
                    <a:pt x="598" y="2770"/>
                  </a:lnTo>
                  <a:lnTo>
                    <a:pt x="417" y="2589"/>
                  </a:lnTo>
                  <a:lnTo>
                    <a:pt x="309" y="2354"/>
                  </a:lnTo>
                  <a:lnTo>
                    <a:pt x="309" y="2227"/>
                  </a:lnTo>
                  <a:lnTo>
                    <a:pt x="327" y="2082"/>
                  </a:lnTo>
                  <a:lnTo>
                    <a:pt x="417" y="1811"/>
                  </a:lnTo>
                  <a:lnTo>
                    <a:pt x="761" y="1395"/>
                  </a:lnTo>
                  <a:lnTo>
                    <a:pt x="1123" y="1141"/>
                  </a:lnTo>
                  <a:lnTo>
                    <a:pt x="1648" y="852"/>
                  </a:lnTo>
                  <a:lnTo>
                    <a:pt x="2155" y="671"/>
                  </a:lnTo>
                  <a:lnTo>
                    <a:pt x="2825" y="472"/>
                  </a:lnTo>
                  <a:lnTo>
                    <a:pt x="3639" y="309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6014334" y="1452458"/>
              <a:ext cx="85137" cy="139205"/>
            </a:xfrm>
            <a:custGeom>
              <a:avLst/>
              <a:gdLst/>
              <a:ahLst/>
              <a:cxnLst/>
              <a:rect l="l" t="t" r="r" b="b"/>
              <a:pathLst>
                <a:path w="2680" h="4382" extrusionOk="0">
                  <a:moveTo>
                    <a:pt x="182" y="1"/>
                  </a:moveTo>
                  <a:lnTo>
                    <a:pt x="55" y="37"/>
                  </a:lnTo>
                  <a:lnTo>
                    <a:pt x="1" y="37"/>
                  </a:lnTo>
                  <a:lnTo>
                    <a:pt x="55" y="345"/>
                  </a:lnTo>
                  <a:lnTo>
                    <a:pt x="109" y="327"/>
                  </a:lnTo>
                  <a:lnTo>
                    <a:pt x="218" y="308"/>
                  </a:lnTo>
                  <a:lnTo>
                    <a:pt x="345" y="327"/>
                  </a:lnTo>
                  <a:lnTo>
                    <a:pt x="417" y="363"/>
                  </a:lnTo>
                  <a:lnTo>
                    <a:pt x="1051" y="833"/>
                  </a:lnTo>
                  <a:lnTo>
                    <a:pt x="1702" y="1521"/>
                  </a:lnTo>
                  <a:lnTo>
                    <a:pt x="2028" y="1992"/>
                  </a:lnTo>
                  <a:lnTo>
                    <a:pt x="2137" y="2245"/>
                  </a:lnTo>
                  <a:lnTo>
                    <a:pt x="2318" y="2661"/>
                  </a:lnTo>
                  <a:lnTo>
                    <a:pt x="2372" y="3205"/>
                  </a:lnTo>
                  <a:lnTo>
                    <a:pt x="2318" y="3512"/>
                  </a:lnTo>
                  <a:lnTo>
                    <a:pt x="2263" y="3657"/>
                  </a:lnTo>
                  <a:lnTo>
                    <a:pt x="2137" y="3874"/>
                  </a:lnTo>
                  <a:lnTo>
                    <a:pt x="1811" y="4073"/>
                  </a:lnTo>
                  <a:lnTo>
                    <a:pt x="1539" y="4073"/>
                  </a:lnTo>
                  <a:lnTo>
                    <a:pt x="1376" y="4037"/>
                  </a:lnTo>
                  <a:lnTo>
                    <a:pt x="1268" y="4309"/>
                  </a:lnTo>
                  <a:lnTo>
                    <a:pt x="1467" y="4381"/>
                  </a:lnTo>
                  <a:lnTo>
                    <a:pt x="1793" y="4381"/>
                  </a:lnTo>
                  <a:lnTo>
                    <a:pt x="2064" y="4291"/>
                  </a:lnTo>
                  <a:lnTo>
                    <a:pt x="2390" y="4037"/>
                  </a:lnTo>
                  <a:lnTo>
                    <a:pt x="2535" y="3802"/>
                  </a:lnTo>
                  <a:lnTo>
                    <a:pt x="2607" y="3621"/>
                  </a:lnTo>
                  <a:lnTo>
                    <a:pt x="2680" y="3241"/>
                  </a:lnTo>
                  <a:lnTo>
                    <a:pt x="2607" y="2607"/>
                  </a:lnTo>
                  <a:lnTo>
                    <a:pt x="2426" y="2118"/>
                  </a:lnTo>
                  <a:lnTo>
                    <a:pt x="2300" y="1847"/>
                  </a:lnTo>
                  <a:lnTo>
                    <a:pt x="1956" y="1340"/>
                  </a:lnTo>
                  <a:lnTo>
                    <a:pt x="1250" y="616"/>
                  </a:lnTo>
                  <a:lnTo>
                    <a:pt x="598" y="109"/>
                  </a:lnTo>
                  <a:lnTo>
                    <a:pt x="453" y="37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6132795" y="520400"/>
              <a:ext cx="253028" cy="254172"/>
            </a:xfrm>
            <a:custGeom>
              <a:avLst/>
              <a:gdLst/>
              <a:ahLst/>
              <a:cxnLst/>
              <a:rect l="l" t="t" r="r" b="b"/>
              <a:pathLst>
                <a:path w="7965" h="8001" extrusionOk="0">
                  <a:moveTo>
                    <a:pt x="2064" y="0"/>
                  </a:moveTo>
                  <a:lnTo>
                    <a:pt x="1231" y="181"/>
                  </a:lnTo>
                  <a:lnTo>
                    <a:pt x="815" y="398"/>
                  </a:lnTo>
                  <a:lnTo>
                    <a:pt x="598" y="634"/>
                  </a:lnTo>
                  <a:lnTo>
                    <a:pt x="254" y="1050"/>
                  </a:lnTo>
                  <a:lnTo>
                    <a:pt x="73" y="1448"/>
                  </a:lnTo>
                  <a:lnTo>
                    <a:pt x="0" y="1792"/>
                  </a:lnTo>
                  <a:lnTo>
                    <a:pt x="37" y="2118"/>
                  </a:lnTo>
                  <a:lnTo>
                    <a:pt x="163" y="2407"/>
                  </a:lnTo>
                  <a:lnTo>
                    <a:pt x="471" y="2824"/>
                  </a:lnTo>
                  <a:lnTo>
                    <a:pt x="1448" y="3493"/>
                  </a:lnTo>
                  <a:lnTo>
                    <a:pt x="2553" y="4073"/>
                  </a:lnTo>
                  <a:lnTo>
                    <a:pt x="3132" y="4453"/>
                  </a:lnTo>
                  <a:lnTo>
                    <a:pt x="3331" y="4652"/>
                  </a:lnTo>
                  <a:lnTo>
                    <a:pt x="3639" y="5086"/>
                  </a:lnTo>
                  <a:lnTo>
                    <a:pt x="4091" y="6136"/>
                  </a:lnTo>
                  <a:lnTo>
                    <a:pt x="4435" y="6933"/>
                  </a:lnTo>
                  <a:lnTo>
                    <a:pt x="4725" y="7385"/>
                  </a:lnTo>
                  <a:lnTo>
                    <a:pt x="5123" y="7747"/>
                  </a:lnTo>
                  <a:lnTo>
                    <a:pt x="5612" y="7964"/>
                  </a:lnTo>
                  <a:lnTo>
                    <a:pt x="5937" y="8000"/>
                  </a:lnTo>
                  <a:lnTo>
                    <a:pt x="6408" y="8000"/>
                  </a:lnTo>
                  <a:lnTo>
                    <a:pt x="7114" y="7838"/>
                  </a:lnTo>
                  <a:lnTo>
                    <a:pt x="7603" y="7457"/>
                  </a:lnTo>
                  <a:lnTo>
                    <a:pt x="7874" y="6933"/>
                  </a:lnTo>
                  <a:lnTo>
                    <a:pt x="7965" y="6263"/>
                  </a:lnTo>
                  <a:lnTo>
                    <a:pt x="7856" y="5485"/>
                  </a:lnTo>
                  <a:lnTo>
                    <a:pt x="7603" y="4652"/>
                  </a:lnTo>
                  <a:lnTo>
                    <a:pt x="7204" y="3801"/>
                  </a:lnTo>
                  <a:lnTo>
                    <a:pt x="6679" y="2950"/>
                  </a:lnTo>
                  <a:lnTo>
                    <a:pt x="6064" y="2136"/>
                  </a:lnTo>
                  <a:lnTo>
                    <a:pt x="5340" y="1412"/>
                  </a:lnTo>
                  <a:lnTo>
                    <a:pt x="4580" y="797"/>
                  </a:lnTo>
                  <a:lnTo>
                    <a:pt x="3765" y="344"/>
                  </a:lnTo>
                  <a:lnTo>
                    <a:pt x="2915" y="54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6289759" y="826861"/>
              <a:ext cx="112171" cy="112171"/>
            </a:xfrm>
            <a:custGeom>
              <a:avLst/>
              <a:gdLst/>
              <a:ahLst/>
              <a:cxnLst/>
              <a:rect l="l" t="t" r="r" b="b"/>
              <a:pathLst>
                <a:path w="3531" h="3531" extrusionOk="0">
                  <a:moveTo>
                    <a:pt x="1449" y="1"/>
                  </a:moveTo>
                  <a:lnTo>
                    <a:pt x="942" y="145"/>
                  </a:lnTo>
                  <a:lnTo>
                    <a:pt x="435" y="580"/>
                  </a:lnTo>
                  <a:lnTo>
                    <a:pt x="109" y="1159"/>
                  </a:lnTo>
                  <a:lnTo>
                    <a:pt x="1" y="1829"/>
                  </a:lnTo>
                  <a:lnTo>
                    <a:pt x="128" y="2480"/>
                  </a:lnTo>
                  <a:lnTo>
                    <a:pt x="471" y="3041"/>
                  </a:lnTo>
                  <a:lnTo>
                    <a:pt x="906" y="3331"/>
                  </a:lnTo>
                  <a:lnTo>
                    <a:pt x="1268" y="3458"/>
                  </a:lnTo>
                  <a:lnTo>
                    <a:pt x="1467" y="3494"/>
                  </a:lnTo>
                  <a:lnTo>
                    <a:pt x="1702" y="3530"/>
                  </a:lnTo>
                  <a:lnTo>
                    <a:pt x="2101" y="3530"/>
                  </a:lnTo>
                  <a:lnTo>
                    <a:pt x="2607" y="3403"/>
                  </a:lnTo>
                  <a:lnTo>
                    <a:pt x="3132" y="2969"/>
                  </a:lnTo>
                  <a:lnTo>
                    <a:pt x="3440" y="2372"/>
                  </a:lnTo>
                  <a:lnTo>
                    <a:pt x="3530" y="1684"/>
                  </a:lnTo>
                  <a:lnTo>
                    <a:pt x="3422" y="1014"/>
                  </a:lnTo>
                  <a:lnTo>
                    <a:pt x="3060" y="453"/>
                  </a:lnTo>
                  <a:lnTo>
                    <a:pt x="2625" y="163"/>
                  </a:lnTo>
                  <a:lnTo>
                    <a:pt x="2263" y="55"/>
                  </a:lnTo>
                  <a:lnTo>
                    <a:pt x="2046" y="37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50"/>
          <p:cNvGrpSpPr/>
          <p:nvPr/>
        </p:nvGrpSpPr>
        <p:grpSpPr>
          <a:xfrm>
            <a:off x="6855644" y="1943611"/>
            <a:ext cx="683733" cy="533734"/>
            <a:chOff x="6855644" y="1943611"/>
            <a:chExt cx="683733" cy="533734"/>
          </a:xfrm>
        </p:grpSpPr>
        <p:grpSp>
          <p:nvGrpSpPr>
            <p:cNvPr id="1909" name="Google Shape;1909;p50"/>
            <p:cNvGrpSpPr/>
            <p:nvPr/>
          </p:nvGrpSpPr>
          <p:grpSpPr>
            <a:xfrm>
              <a:off x="7314526" y="1943611"/>
              <a:ext cx="224850" cy="211032"/>
              <a:chOff x="4373289" y="3282711"/>
              <a:chExt cx="224850" cy="211032"/>
            </a:xfrm>
          </p:grpSpPr>
          <p:sp>
            <p:nvSpPr>
              <p:cNvPr id="1910" name="Google Shape;1910;p50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3" name="Google Shape;1913;p50"/>
            <p:cNvGrpSpPr/>
            <p:nvPr/>
          </p:nvGrpSpPr>
          <p:grpSpPr>
            <a:xfrm>
              <a:off x="6855644" y="2011515"/>
              <a:ext cx="232919" cy="246103"/>
              <a:chOff x="3996082" y="3436815"/>
              <a:chExt cx="232919" cy="246103"/>
            </a:xfrm>
          </p:grpSpPr>
          <p:sp>
            <p:nvSpPr>
              <p:cNvPr id="1914" name="Google Shape;1914;p50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7" name="Google Shape;1917;p50"/>
            <p:cNvGrpSpPr/>
            <p:nvPr/>
          </p:nvGrpSpPr>
          <p:grpSpPr>
            <a:xfrm>
              <a:off x="7137440" y="2244998"/>
              <a:ext cx="244959" cy="232347"/>
              <a:chOff x="4319252" y="2889398"/>
              <a:chExt cx="244959" cy="232347"/>
            </a:xfrm>
          </p:grpSpPr>
          <p:sp>
            <p:nvSpPr>
              <p:cNvPr id="1918" name="Google Shape;1918;p50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50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50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1" name="Google Shape;1921;p50"/>
          <p:cNvGrpSpPr/>
          <p:nvPr/>
        </p:nvGrpSpPr>
        <p:grpSpPr>
          <a:xfrm>
            <a:off x="1071680" y="3476837"/>
            <a:ext cx="658869" cy="623022"/>
            <a:chOff x="1071680" y="3476837"/>
            <a:chExt cx="658869" cy="623022"/>
          </a:xfrm>
        </p:grpSpPr>
        <p:grpSp>
          <p:nvGrpSpPr>
            <p:cNvPr id="1922" name="Google Shape;1922;p50"/>
            <p:cNvGrpSpPr/>
            <p:nvPr/>
          </p:nvGrpSpPr>
          <p:grpSpPr>
            <a:xfrm rot="-1873861">
              <a:off x="1467277" y="3519838"/>
              <a:ext cx="224855" cy="211036"/>
              <a:chOff x="4373289" y="3282711"/>
              <a:chExt cx="224850" cy="211032"/>
            </a:xfrm>
          </p:grpSpPr>
          <p:sp>
            <p:nvSpPr>
              <p:cNvPr id="1923" name="Google Shape;1923;p50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6" name="Google Shape;1926;p50"/>
            <p:cNvGrpSpPr/>
            <p:nvPr/>
          </p:nvGrpSpPr>
          <p:grpSpPr>
            <a:xfrm rot="-1873861">
              <a:off x="1118605" y="3811200"/>
              <a:ext cx="232924" cy="246108"/>
              <a:chOff x="3996082" y="3436815"/>
              <a:chExt cx="232919" cy="246103"/>
            </a:xfrm>
          </p:grpSpPr>
          <p:sp>
            <p:nvSpPr>
              <p:cNvPr id="1927" name="Google Shape;1927;p50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146;p81">
            <a:extLst>
              <a:ext uri="{FF2B5EF4-FFF2-40B4-BE49-F238E27FC236}">
                <a16:creationId xmlns:a16="http://schemas.microsoft.com/office/drawing/2014/main" id="{EDC24AD1-3F6D-5DB7-A23D-D0DD1A24C0A7}"/>
              </a:ext>
            </a:extLst>
          </p:cNvPr>
          <p:cNvGrpSpPr/>
          <p:nvPr/>
        </p:nvGrpSpPr>
        <p:grpSpPr>
          <a:xfrm>
            <a:off x="1162716" y="4219078"/>
            <a:ext cx="712894" cy="718804"/>
            <a:chOff x="2767315" y="398476"/>
            <a:chExt cx="628488" cy="633698"/>
          </a:xfrm>
        </p:grpSpPr>
        <p:sp>
          <p:nvSpPr>
            <p:cNvPr id="3" name="Google Shape;4147;p81">
              <a:extLst>
                <a:ext uri="{FF2B5EF4-FFF2-40B4-BE49-F238E27FC236}">
                  <a16:creationId xmlns:a16="http://schemas.microsoft.com/office/drawing/2014/main" id="{73F217CB-232C-5FA8-B46E-4B8CEA2EECB2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148;p81">
              <a:extLst>
                <a:ext uri="{FF2B5EF4-FFF2-40B4-BE49-F238E27FC236}">
                  <a16:creationId xmlns:a16="http://schemas.microsoft.com/office/drawing/2014/main" id="{02142012-926B-38EE-FE78-CDEFA5593670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49;p81">
              <a:extLst>
                <a:ext uri="{FF2B5EF4-FFF2-40B4-BE49-F238E27FC236}">
                  <a16:creationId xmlns:a16="http://schemas.microsoft.com/office/drawing/2014/main" id="{0B9FAF68-9FC9-229B-0C9B-6630345DA1D0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50;p81">
              <a:extLst>
                <a:ext uri="{FF2B5EF4-FFF2-40B4-BE49-F238E27FC236}">
                  <a16:creationId xmlns:a16="http://schemas.microsoft.com/office/drawing/2014/main" id="{371DE222-D5BC-62E6-4AF9-7479409FFDE3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51;p81">
              <a:extLst>
                <a:ext uri="{FF2B5EF4-FFF2-40B4-BE49-F238E27FC236}">
                  <a16:creationId xmlns:a16="http://schemas.microsoft.com/office/drawing/2014/main" id="{981CA3D4-84F9-E61C-11CC-5766CB089A1F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2;p81">
              <a:extLst>
                <a:ext uri="{FF2B5EF4-FFF2-40B4-BE49-F238E27FC236}">
                  <a16:creationId xmlns:a16="http://schemas.microsoft.com/office/drawing/2014/main" id="{9C461EE8-0BA1-697A-8110-52B094B63BF9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53;p81">
              <a:extLst>
                <a:ext uri="{FF2B5EF4-FFF2-40B4-BE49-F238E27FC236}">
                  <a16:creationId xmlns:a16="http://schemas.microsoft.com/office/drawing/2014/main" id="{1234B2AA-C00D-AB3D-B2EF-09F7F868B18A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54;p81">
              <a:extLst>
                <a:ext uri="{FF2B5EF4-FFF2-40B4-BE49-F238E27FC236}">
                  <a16:creationId xmlns:a16="http://schemas.microsoft.com/office/drawing/2014/main" id="{51EBFE8A-731A-0BBB-77FD-DD0A06C23C2A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55;p81">
              <a:extLst>
                <a:ext uri="{FF2B5EF4-FFF2-40B4-BE49-F238E27FC236}">
                  <a16:creationId xmlns:a16="http://schemas.microsoft.com/office/drawing/2014/main" id="{5DD9C6BD-1CF8-7A48-9DFD-416A1CF1B629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56;p81">
              <a:extLst>
                <a:ext uri="{FF2B5EF4-FFF2-40B4-BE49-F238E27FC236}">
                  <a16:creationId xmlns:a16="http://schemas.microsoft.com/office/drawing/2014/main" id="{37464F55-2DCB-5370-1F46-D4C7F364C8BD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57;p81">
              <a:extLst>
                <a:ext uri="{FF2B5EF4-FFF2-40B4-BE49-F238E27FC236}">
                  <a16:creationId xmlns:a16="http://schemas.microsoft.com/office/drawing/2014/main" id="{B7472507-0259-E2EC-D14E-FCB70BB03EDB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58;p81">
              <a:extLst>
                <a:ext uri="{FF2B5EF4-FFF2-40B4-BE49-F238E27FC236}">
                  <a16:creationId xmlns:a16="http://schemas.microsoft.com/office/drawing/2014/main" id="{1A31C94F-25F8-9FEE-A9DA-C77EF1CD5097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59;p81">
              <a:extLst>
                <a:ext uri="{FF2B5EF4-FFF2-40B4-BE49-F238E27FC236}">
                  <a16:creationId xmlns:a16="http://schemas.microsoft.com/office/drawing/2014/main" id="{A38C0358-54AB-5829-69BE-96749A248552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0;p81">
              <a:extLst>
                <a:ext uri="{FF2B5EF4-FFF2-40B4-BE49-F238E27FC236}">
                  <a16:creationId xmlns:a16="http://schemas.microsoft.com/office/drawing/2014/main" id="{F25E76BC-BC31-7417-1BA4-5455DD7A9007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1;p81">
              <a:extLst>
                <a:ext uri="{FF2B5EF4-FFF2-40B4-BE49-F238E27FC236}">
                  <a16:creationId xmlns:a16="http://schemas.microsoft.com/office/drawing/2014/main" id="{ABBCB51F-1861-A299-38C2-441951742909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62;p81">
              <a:extLst>
                <a:ext uri="{FF2B5EF4-FFF2-40B4-BE49-F238E27FC236}">
                  <a16:creationId xmlns:a16="http://schemas.microsoft.com/office/drawing/2014/main" id="{09327D0C-9C16-670A-4E93-39548FAC31AB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63;p81">
              <a:extLst>
                <a:ext uri="{FF2B5EF4-FFF2-40B4-BE49-F238E27FC236}">
                  <a16:creationId xmlns:a16="http://schemas.microsoft.com/office/drawing/2014/main" id="{C30A0570-EA55-923E-1661-B0A2A47FE7B8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64;p81">
              <a:extLst>
                <a:ext uri="{FF2B5EF4-FFF2-40B4-BE49-F238E27FC236}">
                  <a16:creationId xmlns:a16="http://schemas.microsoft.com/office/drawing/2014/main" id="{6165BAF1-97C2-7F26-9D4A-052B9FDBBD83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65;p81">
              <a:extLst>
                <a:ext uri="{FF2B5EF4-FFF2-40B4-BE49-F238E27FC236}">
                  <a16:creationId xmlns:a16="http://schemas.microsoft.com/office/drawing/2014/main" id="{603662DD-3BE5-9EA7-5647-9E56978D1362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66;p81">
              <a:extLst>
                <a:ext uri="{FF2B5EF4-FFF2-40B4-BE49-F238E27FC236}">
                  <a16:creationId xmlns:a16="http://schemas.microsoft.com/office/drawing/2014/main" id="{77E49B92-F50F-966B-FDFA-A2BDC0286500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4146;p81">
            <a:extLst>
              <a:ext uri="{FF2B5EF4-FFF2-40B4-BE49-F238E27FC236}">
                <a16:creationId xmlns:a16="http://schemas.microsoft.com/office/drawing/2014/main" id="{4B2C35E9-8886-F13B-78CE-F28AD99B8FCF}"/>
              </a:ext>
            </a:extLst>
          </p:cNvPr>
          <p:cNvGrpSpPr/>
          <p:nvPr/>
        </p:nvGrpSpPr>
        <p:grpSpPr>
          <a:xfrm>
            <a:off x="1936667" y="4677002"/>
            <a:ext cx="424023" cy="466498"/>
            <a:chOff x="2767315" y="398476"/>
            <a:chExt cx="628488" cy="633698"/>
          </a:xfrm>
        </p:grpSpPr>
        <p:sp>
          <p:nvSpPr>
            <p:cNvPr id="24" name="Google Shape;4147;p81">
              <a:extLst>
                <a:ext uri="{FF2B5EF4-FFF2-40B4-BE49-F238E27FC236}">
                  <a16:creationId xmlns:a16="http://schemas.microsoft.com/office/drawing/2014/main" id="{6258D817-C98C-B2AF-235E-AD881CF72920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48;p81">
              <a:extLst>
                <a:ext uri="{FF2B5EF4-FFF2-40B4-BE49-F238E27FC236}">
                  <a16:creationId xmlns:a16="http://schemas.microsoft.com/office/drawing/2014/main" id="{4AF6928F-3701-8171-DD18-BDC6733697D7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49;p81">
              <a:extLst>
                <a:ext uri="{FF2B5EF4-FFF2-40B4-BE49-F238E27FC236}">
                  <a16:creationId xmlns:a16="http://schemas.microsoft.com/office/drawing/2014/main" id="{6C93CE6F-FD1A-F9A2-6E90-5BAAA115BE6C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50;p81">
              <a:extLst>
                <a:ext uri="{FF2B5EF4-FFF2-40B4-BE49-F238E27FC236}">
                  <a16:creationId xmlns:a16="http://schemas.microsoft.com/office/drawing/2014/main" id="{3C5C8842-804C-2925-4BEC-89BB35BDD2F3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51;p81">
              <a:extLst>
                <a:ext uri="{FF2B5EF4-FFF2-40B4-BE49-F238E27FC236}">
                  <a16:creationId xmlns:a16="http://schemas.microsoft.com/office/drawing/2014/main" id="{36E3C051-44F9-906A-9BC4-744051F57629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52;p81">
              <a:extLst>
                <a:ext uri="{FF2B5EF4-FFF2-40B4-BE49-F238E27FC236}">
                  <a16:creationId xmlns:a16="http://schemas.microsoft.com/office/drawing/2014/main" id="{4268FA04-8049-71CA-6FC8-0B318CBFFD0E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53;p81">
              <a:extLst>
                <a:ext uri="{FF2B5EF4-FFF2-40B4-BE49-F238E27FC236}">
                  <a16:creationId xmlns:a16="http://schemas.microsoft.com/office/drawing/2014/main" id="{C89B66F3-AEF4-A035-3A13-59450DE7E0CE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54;p81">
              <a:extLst>
                <a:ext uri="{FF2B5EF4-FFF2-40B4-BE49-F238E27FC236}">
                  <a16:creationId xmlns:a16="http://schemas.microsoft.com/office/drawing/2014/main" id="{F8057ABC-9452-7BEA-FDF0-FB939404D82B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55;p81">
              <a:extLst>
                <a:ext uri="{FF2B5EF4-FFF2-40B4-BE49-F238E27FC236}">
                  <a16:creationId xmlns:a16="http://schemas.microsoft.com/office/drawing/2014/main" id="{F86D1691-E681-40B6-8AF6-80831AD64313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6;p81">
              <a:extLst>
                <a:ext uri="{FF2B5EF4-FFF2-40B4-BE49-F238E27FC236}">
                  <a16:creationId xmlns:a16="http://schemas.microsoft.com/office/drawing/2014/main" id="{D21A3969-9151-73CF-ABA6-65F13CC6C85D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57;p81">
              <a:extLst>
                <a:ext uri="{FF2B5EF4-FFF2-40B4-BE49-F238E27FC236}">
                  <a16:creationId xmlns:a16="http://schemas.microsoft.com/office/drawing/2014/main" id="{56363036-65DD-A3AD-BED8-7094130062AE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58;p81">
              <a:extLst>
                <a:ext uri="{FF2B5EF4-FFF2-40B4-BE49-F238E27FC236}">
                  <a16:creationId xmlns:a16="http://schemas.microsoft.com/office/drawing/2014/main" id="{CF1C6B1C-C630-F3D8-2D32-41936AB46B7F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59;p81">
              <a:extLst>
                <a:ext uri="{FF2B5EF4-FFF2-40B4-BE49-F238E27FC236}">
                  <a16:creationId xmlns:a16="http://schemas.microsoft.com/office/drawing/2014/main" id="{EF4BC29E-30C5-7B38-C1D6-100CE064B801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60;p81">
              <a:extLst>
                <a:ext uri="{FF2B5EF4-FFF2-40B4-BE49-F238E27FC236}">
                  <a16:creationId xmlns:a16="http://schemas.microsoft.com/office/drawing/2014/main" id="{1452AFC7-0114-9700-00D7-A8AC9B0F3F4E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61;p81">
              <a:extLst>
                <a:ext uri="{FF2B5EF4-FFF2-40B4-BE49-F238E27FC236}">
                  <a16:creationId xmlns:a16="http://schemas.microsoft.com/office/drawing/2014/main" id="{580FF36C-9CA3-5E32-11CD-99F818572481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62;p81">
              <a:extLst>
                <a:ext uri="{FF2B5EF4-FFF2-40B4-BE49-F238E27FC236}">
                  <a16:creationId xmlns:a16="http://schemas.microsoft.com/office/drawing/2014/main" id="{42749695-8F40-B3F7-546E-9E261693EA91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63;p81">
              <a:extLst>
                <a:ext uri="{FF2B5EF4-FFF2-40B4-BE49-F238E27FC236}">
                  <a16:creationId xmlns:a16="http://schemas.microsoft.com/office/drawing/2014/main" id="{BF2E1E50-486D-E1DD-E08C-682087C21B4C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64;p81">
              <a:extLst>
                <a:ext uri="{FF2B5EF4-FFF2-40B4-BE49-F238E27FC236}">
                  <a16:creationId xmlns:a16="http://schemas.microsoft.com/office/drawing/2014/main" id="{2A5F6B7B-03D7-494B-A98D-E9B853A68D23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65;p81">
              <a:extLst>
                <a:ext uri="{FF2B5EF4-FFF2-40B4-BE49-F238E27FC236}">
                  <a16:creationId xmlns:a16="http://schemas.microsoft.com/office/drawing/2014/main" id="{8F3ACCB3-43E7-19C3-0D13-3B9CCF8CD7EA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66;p81">
              <a:extLst>
                <a:ext uri="{FF2B5EF4-FFF2-40B4-BE49-F238E27FC236}">
                  <a16:creationId xmlns:a16="http://schemas.microsoft.com/office/drawing/2014/main" id="{570F89B5-477A-1365-38FB-C14E6F7F7C02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146;p81">
            <a:extLst>
              <a:ext uri="{FF2B5EF4-FFF2-40B4-BE49-F238E27FC236}">
                <a16:creationId xmlns:a16="http://schemas.microsoft.com/office/drawing/2014/main" id="{B099A82B-1E74-B583-2475-BAE11DEE45A1}"/>
              </a:ext>
            </a:extLst>
          </p:cNvPr>
          <p:cNvGrpSpPr/>
          <p:nvPr/>
        </p:nvGrpSpPr>
        <p:grpSpPr>
          <a:xfrm>
            <a:off x="3571101" y="4368247"/>
            <a:ext cx="535233" cy="587447"/>
            <a:chOff x="2767315" y="398476"/>
            <a:chExt cx="628488" cy="633698"/>
          </a:xfrm>
        </p:grpSpPr>
        <p:sp>
          <p:nvSpPr>
            <p:cNvPr id="45" name="Google Shape;4147;p81">
              <a:extLst>
                <a:ext uri="{FF2B5EF4-FFF2-40B4-BE49-F238E27FC236}">
                  <a16:creationId xmlns:a16="http://schemas.microsoft.com/office/drawing/2014/main" id="{583F1A30-FF03-2C0E-1027-1345FBEB8992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48;p81">
              <a:extLst>
                <a:ext uri="{FF2B5EF4-FFF2-40B4-BE49-F238E27FC236}">
                  <a16:creationId xmlns:a16="http://schemas.microsoft.com/office/drawing/2014/main" id="{5A412168-9587-5184-0468-8D11456D2E59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49;p81">
              <a:extLst>
                <a:ext uri="{FF2B5EF4-FFF2-40B4-BE49-F238E27FC236}">
                  <a16:creationId xmlns:a16="http://schemas.microsoft.com/office/drawing/2014/main" id="{EC6C2C82-D150-4C63-BED4-D861B47DDDDC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50;p81">
              <a:extLst>
                <a:ext uri="{FF2B5EF4-FFF2-40B4-BE49-F238E27FC236}">
                  <a16:creationId xmlns:a16="http://schemas.microsoft.com/office/drawing/2014/main" id="{7A14FE14-7479-2372-317F-BE4F0CFC7373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51;p81">
              <a:extLst>
                <a:ext uri="{FF2B5EF4-FFF2-40B4-BE49-F238E27FC236}">
                  <a16:creationId xmlns:a16="http://schemas.microsoft.com/office/drawing/2014/main" id="{6BF4FB63-CF51-0503-EE11-21AB634D7887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52;p81">
              <a:extLst>
                <a:ext uri="{FF2B5EF4-FFF2-40B4-BE49-F238E27FC236}">
                  <a16:creationId xmlns:a16="http://schemas.microsoft.com/office/drawing/2014/main" id="{214C20C2-BAEA-A46C-AD7E-F6152AE0B463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53;p81">
              <a:extLst>
                <a:ext uri="{FF2B5EF4-FFF2-40B4-BE49-F238E27FC236}">
                  <a16:creationId xmlns:a16="http://schemas.microsoft.com/office/drawing/2014/main" id="{B4A8ADDD-9E7E-6A94-DC09-E896375CCC97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54;p81">
              <a:extLst>
                <a:ext uri="{FF2B5EF4-FFF2-40B4-BE49-F238E27FC236}">
                  <a16:creationId xmlns:a16="http://schemas.microsoft.com/office/drawing/2014/main" id="{7ED3024B-FDD3-A9DD-5AF8-29D493E53F64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55;p81">
              <a:extLst>
                <a:ext uri="{FF2B5EF4-FFF2-40B4-BE49-F238E27FC236}">
                  <a16:creationId xmlns:a16="http://schemas.microsoft.com/office/drawing/2014/main" id="{B92C43FE-D44A-020B-B168-9C67EC848556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56;p81">
              <a:extLst>
                <a:ext uri="{FF2B5EF4-FFF2-40B4-BE49-F238E27FC236}">
                  <a16:creationId xmlns:a16="http://schemas.microsoft.com/office/drawing/2014/main" id="{EB3111FE-F664-9A49-E469-1725A4EAAE12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57;p81">
              <a:extLst>
                <a:ext uri="{FF2B5EF4-FFF2-40B4-BE49-F238E27FC236}">
                  <a16:creationId xmlns:a16="http://schemas.microsoft.com/office/drawing/2014/main" id="{0378F174-1FBF-A84C-5F58-4036B9FAD476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58;p81">
              <a:extLst>
                <a:ext uri="{FF2B5EF4-FFF2-40B4-BE49-F238E27FC236}">
                  <a16:creationId xmlns:a16="http://schemas.microsoft.com/office/drawing/2014/main" id="{CF81248F-EA27-4A62-40D1-79DC98D45592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59;p81">
              <a:extLst>
                <a:ext uri="{FF2B5EF4-FFF2-40B4-BE49-F238E27FC236}">
                  <a16:creationId xmlns:a16="http://schemas.microsoft.com/office/drawing/2014/main" id="{B80D745F-C925-BA9A-D402-ADA73875EDE6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60;p81">
              <a:extLst>
                <a:ext uri="{FF2B5EF4-FFF2-40B4-BE49-F238E27FC236}">
                  <a16:creationId xmlns:a16="http://schemas.microsoft.com/office/drawing/2014/main" id="{75787DF8-0625-4B7F-D242-385A45304061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61;p81">
              <a:extLst>
                <a:ext uri="{FF2B5EF4-FFF2-40B4-BE49-F238E27FC236}">
                  <a16:creationId xmlns:a16="http://schemas.microsoft.com/office/drawing/2014/main" id="{DFF03FD7-3D1A-8D7B-505C-2A5C7EBCAEAD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62;p81">
              <a:extLst>
                <a:ext uri="{FF2B5EF4-FFF2-40B4-BE49-F238E27FC236}">
                  <a16:creationId xmlns:a16="http://schemas.microsoft.com/office/drawing/2014/main" id="{7FCECEB2-E588-8B08-5571-F296836C3C54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63;p81">
              <a:extLst>
                <a:ext uri="{FF2B5EF4-FFF2-40B4-BE49-F238E27FC236}">
                  <a16:creationId xmlns:a16="http://schemas.microsoft.com/office/drawing/2014/main" id="{F74850B4-F9DE-A65A-F4BA-5A7138337981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64;p81">
              <a:extLst>
                <a:ext uri="{FF2B5EF4-FFF2-40B4-BE49-F238E27FC236}">
                  <a16:creationId xmlns:a16="http://schemas.microsoft.com/office/drawing/2014/main" id="{E0E721E9-2133-75D8-EE6A-298FE5BF618C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65;p81">
              <a:extLst>
                <a:ext uri="{FF2B5EF4-FFF2-40B4-BE49-F238E27FC236}">
                  <a16:creationId xmlns:a16="http://schemas.microsoft.com/office/drawing/2014/main" id="{A2FF8D6F-C68B-CA9A-DF34-89E332B49B61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166;p81">
              <a:extLst>
                <a:ext uri="{FF2B5EF4-FFF2-40B4-BE49-F238E27FC236}">
                  <a16:creationId xmlns:a16="http://schemas.microsoft.com/office/drawing/2014/main" id="{1AC90DBE-E295-E973-381E-1196F7A5655D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4146;p81">
            <a:extLst>
              <a:ext uri="{FF2B5EF4-FFF2-40B4-BE49-F238E27FC236}">
                <a16:creationId xmlns:a16="http://schemas.microsoft.com/office/drawing/2014/main" id="{53F6F390-1D0A-912B-60D1-036AA9F922C3}"/>
              </a:ext>
            </a:extLst>
          </p:cNvPr>
          <p:cNvGrpSpPr/>
          <p:nvPr/>
        </p:nvGrpSpPr>
        <p:grpSpPr>
          <a:xfrm>
            <a:off x="4625700" y="4306578"/>
            <a:ext cx="436379" cy="396147"/>
            <a:chOff x="2767315" y="398476"/>
            <a:chExt cx="628488" cy="633698"/>
          </a:xfrm>
        </p:grpSpPr>
        <p:sp>
          <p:nvSpPr>
            <p:cNvPr id="1858" name="Google Shape;4147;p81">
              <a:extLst>
                <a:ext uri="{FF2B5EF4-FFF2-40B4-BE49-F238E27FC236}">
                  <a16:creationId xmlns:a16="http://schemas.microsoft.com/office/drawing/2014/main" id="{9884EB97-D2CB-76EF-4CF5-B53C3958A856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148;p81">
              <a:extLst>
                <a:ext uri="{FF2B5EF4-FFF2-40B4-BE49-F238E27FC236}">
                  <a16:creationId xmlns:a16="http://schemas.microsoft.com/office/drawing/2014/main" id="{E6D9C866-DE92-8FD9-66DB-DB71C47B0BBD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149;p81">
              <a:extLst>
                <a:ext uri="{FF2B5EF4-FFF2-40B4-BE49-F238E27FC236}">
                  <a16:creationId xmlns:a16="http://schemas.microsoft.com/office/drawing/2014/main" id="{21A78126-6665-4A00-C23C-F5F876FDA754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150;p81">
              <a:extLst>
                <a:ext uri="{FF2B5EF4-FFF2-40B4-BE49-F238E27FC236}">
                  <a16:creationId xmlns:a16="http://schemas.microsoft.com/office/drawing/2014/main" id="{9FF0E699-1DCF-354A-DA19-3E3B8D71417F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151;p81">
              <a:extLst>
                <a:ext uri="{FF2B5EF4-FFF2-40B4-BE49-F238E27FC236}">
                  <a16:creationId xmlns:a16="http://schemas.microsoft.com/office/drawing/2014/main" id="{80E5453D-D466-D400-6A7D-EE4AC799EB5A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152;p81">
              <a:extLst>
                <a:ext uri="{FF2B5EF4-FFF2-40B4-BE49-F238E27FC236}">
                  <a16:creationId xmlns:a16="http://schemas.microsoft.com/office/drawing/2014/main" id="{B6E8557D-B232-1F78-8E96-89CF0689EFD7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153;p81">
              <a:extLst>
                <a:ext uri="{FF2B5EF4-FFF2-40B4-BE49-F238E27FC236}">
                  <a16:creationId xmlns:a16="http://schemas.microsoft.com/office/drawing/2014/main" id="{F133173F-DE9B-B2BB-2D46-1D765AC8596D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154;p81">
              <a:extLst>
                <a:ext uri="{FF2B5EF4-FFF2-40B4-BE49-F238E27FC236}">
                  <a16:creationId xmlns:a16="http://schemas.microsoft.com/office/drawing/2014/main" id="{1F095623-CB9E-AFF4-CF30-71FBA5B6DB1C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155;p81">
              <a:extLst>
                <a:ext uri="{FF2B5EF4-FFF2-40B4-BE49-F238E27FC236}">
                  <a16:creationId xmlns:a16="http://schemas.microsoft.com/office/drawing/2014/main" id="{81B0023C-3B10-C85A-7DAE-9F52DC9CC0D7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156;p81">
              <a:extLst>
                <a:ext uri="{FF2B5EF4-FFF2-40B4-BE49-F238E27FC236}">
                  <a16:creationId xmlns:a16="http://schemas.microsoft.com/office/drawing/2014/main" id="{E8F6BB50-F537-70CA-AF25-6D1B6AA9122E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157;p81">
              <a:extLst>
                <a:ext uri="{FF2B5EF4-FFF2-40B4-BE49-F238E27FC236}">
                  <a16:creationId xmlns:a16="http://schemas.microsoft.com/office/drawing/2014/main" id="{3455B136-E010-1B3D-51AC-995602993192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158;p81">
              <a:extLst>
                <a:ext uri="{FF2B5EF4-FFF2-40B4-BE49-F238E27FC236}">
                  <a16:creationId xmlns:a16="http://schemas.microsoft.com/office/drawing/2014/main" id="{41A90E12-0513-A6E3-FDAA-DC97CCCC54C5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159;p81">
              <a:extLst>
                <a:ext uri="{FF2B5EF4-FFF2-40B4-BE49-F238E27FC236}">
                  <a16:creationId xmlns:a16="http://schemas.microsoft.com/office/drawing/2014/main" id="{EFC1D7A1-B890-54F1-C0AC-69F4A1EF8ADC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160;p81">
              <a:extLst>
                <a:ext uri="{FF2B5EF4-FFF2-40B4-BE49-F238E27FC236}">
                  <a16:creationId xmlns:a16="http://schemas.microsoft.com/office/drawing/2014/main" id="{669E0B57-60E0-504A-7080-A8A24ACD56FC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161;p81">
              <a:extLst>
                <a:ext uri="{FF2B5EF4-FFF2-40B4-BE49-F238E27FC236}">
                  <a16:creationId xmlns:a16="http://schemas.microsoft.com/office/drawing/2014/main" id="{36306C01-A3C4-4146-A0A1-74046C86490E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162;p81">
              <a:extLst>
                <a:ext uri="{FF2B5EF4-FFF2-40B4-BE49-F238E27FC236}">
                  <a16:creationId xmlns:a16="http://schemas.microsoft.com/office/drawing/2014/main" id="{8DD76E11-22AD-DC1C-A122-DF1C03EC6F99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4163;p81">
              <a:extLst>
                <a:ext uri="{FF2B5EF4-FFF2-40B4-BE49-F238E27FC236}">
                  <a16:creationId xmlns:a16="http://schemas.microsoft.com/office/drawing/2014/main" id="{AAFFCC5C-23E2-DA7D-4F1F-17FCCD31A1C3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4164;p81">
              <a:extLst>
                <a:ext uri="{FF2B5EF4-FFF2-40B4-BE49-F238E27FC236}">
                  <a16:creationId xmlns:a16="http://schemas.microsoft.com/office/drawing/2014/main" id="{F37618A0-9232-BF98-EB2A-8D2621D14923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4165;p81">
              <a:extLst>
                <a:ext uri="{FF2B5EF4-FFF2-40B4-BE49-F238E27FC236}">
                  <a16:creationId xmlns:a16="http://schemas.microsoft.com/office/drawing/2014/main" id="{067E0822-0BDC-49A4-89E9-185629473877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4166;p81">
              <a:extLst>
                <a:ext uri="{FF2B5EF4-FFF2-40B4-BE49-F238E27FC236}">
                  <a16:creationId xmlns:a16="http://schemas.microsoft.com/office/drawing/2014/main" id="{C97241EA-E07D-2685-AF79-FC6DC6728DD6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4146;p81">
            <a:extLst>
              <a:ext uri="{FF2B5EF4-FFF2-40B4-BE49-F238E27FC236}">
                <a16:creationId xmlns:a16="http://schemas.microsoft.com/office/drawing/2014/main" id="{173A1AFA-7321-D98B-807E-3E0540F1D0DC}"/>
              </a:ext>
            </a:extLst>
          </p:cNvPr>
          <p:cNvGrpSpPr/>
          <p:nvPr/>
        </p:nvGrpSpPr>
        <p:grpSpPr>
          <a:xfrm>
            <a:off x="569065" y="4655378"/>
            <a:ext cx="424022" cy="396147"/>
            <a:chOff x="2767315" y="398476"/>
            <a:chExt cx="628488" cy="633698"/>
          </a:xfrm>
        </p:grpSpPr>
        <p:sp>
          <p:nvSpPr>
            <p:cNvPr id="1939" name="Google Shape;4147;p81">
              <a:extLst>
                <a:ext uri="{FF2B5EF4-FFF2-40B4-BE49-F238E27FC236}">
                  <a16:creationId xmlns:a16="http://schemas.microsoft.com/office/drawing/2014/main" id="{2373D11B-4BD2-D5CB-7C51-18350E45C580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4148;p81">
              <a:extLst>
                <a:ext uri="{FF2B5EF4-FFF2-40B4-BE49-F238E27FC236}">
                  <a16:creationId xmlns:a16="http://schemas.microsoft.com/office/drawing/2014/main" id="{07BD653A-8A40-4341-906D-EA1797F9ACC6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4149;p81">
              <a:extLst>
                <a:ext uri="{FF2B5EF4-FFF2-40B4-BE49-F238E27FC236}">
                  <a16:creationId xmlns:a16="http://schemas.microsoft.com/office/drawing/2014/main" id="{AB619D37-D147-9BC9-60AA-F4D894202E99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4150;p81">
              <a:extLst>
                <a:ext uri="{FF2B5EF4-FFF2-40B4-BE49-F238E27FC236}">
                  <a16:creationId xmlns:a16="http://schemas.microsoft.com/office/drawing/2014/main" id="{1C5A4CE6-2A2B-68BB-8F6D-B7318F4ED9EA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4151;p81">
              <a:extLst>
                <a:ext uri="{FF2B5EF4-FFF2-40B4-BE49-F238E27FC236}">
                  <a16:creationId xmlns:a16="http://schemas.microsoft.com/office/drawing/2014/main" id="{270C1179-2ACE-19B6-11FC-661E26BDCF93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4152;p81">
              <a:extLst>
                <a:ext uri="{FF2B5EF4-FFF2-40B4-BE49-F238E27FC236}">
                  <a16:creationId xmlns:a16="http://schemas.microsoft.com/office/drawing/2014/main" id="{D17F09F7-BBA7-639C-FF84-E7FF6342955B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4153;p81">
              <a:extLst>
                <a:ext uri="{FF2B5EF4-FFF2-40B4-BE49-F238E27FC236}">
                  <a16:creationId xmlns:a16="http://schemas.microsoft.com/office/drawing/2014/main" id="{773706C6-F8B5-1049-E8CA-5F57C7F436D3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4154;p81">
              <a:extLst>
                <a:ext uri="{FF2B5EF4-FFF2-40B4-BE49-F238E27FC236}">
                  <a16:creationId xmlns:a16="http://schemas.microsoft.com/office/drawing/2014/main" id="{4A930893-49C3-E6C9-DC9D-B9F43FFC67E0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4155;p81">
              <a:extLst>
                <a:ext uri="{FF2B5EF4-FFF2-40B4-BE49-F238E27FC236}">
                  <a16:creationId xmlns:a16="http://schemas.microsoft.com/office/drawing/2014/main" id="{5B0757E8-1083-F7EF-ACAB-737538E8C4D5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4156;p81">
              <a:extLst>
                <a:ext uri="{FF2B5EF4-FFF2-40B4-BE49-F238E27FC236}">
                  <a16:creationId xmlns:a16="http://schemas.microsoft.com/office/drawing/2014/main" id="{5BDDC7A7-16EE-1D4A-6F41-EEA4864CBE5F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4157;p81">
              <a:extLst>
                <a:ext uri="{FF2B5EF4-FFF2-40B4-BE49-F238E27FC236}">
                  <a16:creationId xmlns:a16="http://schemas.microsoft.com/office/drawing/2014/main" id="{9967B47F-B7BD-16A7-FFCE-4C775BD1D999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4158;p81">
              <a:extLst>
                <a:ext uri="{FF2B5EF4-FFF2-40B4-BE49-F238E27FC236}">
                  <a16:creationId xmlns:a16="http://schemas.microsoft.com/office/drawing/2014/main" id="{BA85EA27-E6BB-3FF3-6824-4B5620B5B0FE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4159;p81">
              <a:extLst>
                <a:ext uri="{FF2B5EF4-FFF2-40B4-BE49-F238E27FC236}">
                  <a16:creationId xmlns:a16="http://schemas.microsoft.com/office/drawing/2014/main" id="{E23636CA-46C3-4B08-6667-3A617DAEBF84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4160;p81">
              <a:extLst>
                <a:ext uri="{FF2B5EF4-FFF2-40B4-BE49-F238E27FC236}">
                  <a16:creationId xmlns:a16="http://schemas.microsoft.com/office/drawing/2014/main" id="{93288920-45B8-A4F0-372E-7A90F6743112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4161;p81">
              <a:extLst>
                <a:ext uri="{FF2B5EF4-FFF2-40B4-BE49-F238E27FC236}">
                  <a16:creationId xmlns:a16="http://schemas.microsoft.com/office/drawing/2014/main" id="{C62ECC48-40A6-05D0-C4FD-4B286F4E5CF0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4162;p81">
              <a:extLst>
                <a:ext uri="{FF2B5EF4-FFF2-40B4-BE49-F238E27FC236}">
                  <a16:creationId xmlns:a16="http://schemas.microsoft.com/office/drawing/2014/main" id="{8585B0C9-CA7F-6A37-96EC-9C1B23FEF5E2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4163;p81">
              <a:extLst>
                <a:ext uri="{FF2B5EF4-FFF2-40B4-BE49-F238E27FC236}">
                  <a16:creationId xmlns:a16="http://schemas.microsoft.com/office/drawing/2014/main" id="{9D274A2A-C464-E76E-3ED6-5573852A719C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4164;p81">
              <a:extLst>
                <a:ext uri="{FF2B5EF4-FFF2-40B4-BE49-F238E27FC236}">
                  <a16:creationId xmlns:a16="http://schemas.microsoft.com/office/drawing/2014/main" id="{136E629E-1761-42AA-43F2-2739E5783785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4165;p81">
              <a:extLst>
                <a:ext uri="{FF2B5EF4-FFF2-40B4-BE49-F238E27FC236}">
                  <a16:creationId xmlns:a16="http://schemas.microsoft.com/office/drawing/2014/main" id="{86E80173-88AA-047B-CFC5-179371D8B168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4166;p81">
              <a:extLst>
                <a:ext uri="{FF2B5EF4-FFF2-40B4-BE49-F238E27FC236}">
                  <a16:creationId xmlns:a16="http://schemas.microsoft.com/office/drawing/2014/main" id="{79C833AC-0646-E37F-B2B4-705E0FD31F05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4146;p81">
            <a:extLst>
              <a:ext uri="{FF2B5EF4-FFF2-40B4-BE49-F238E27FC236}">
                <a16:creationId xmlns:a16="http://schemas.microsoft.com/office/drawing/2014/main" id="{2FE30708-713C-E1B1-7A78-C0B63D3DA9B8}"/>
              </a:ext>
            </a:extLst>
          </p:cNvPr>
          <p:cNvGrpSpPr/>
          <p:nvPr/>
        </p:nvGrpSpPr>
        <p:grpSpPr>
          <a:xfrm>
            <a:off x="5478599" y="4453953"/>
            <a:ext cx="712893" cy="634492"/>
            <a:chOff x="2767315" y="398476"/>
            <a:chExt cx="628488" cy="633698"/>
          </a:xfrm>
        </p:grpSpPr>
        <p:sp>
          <p:nvSpPr>
            <p:cNvPr id="1960" name="Google Shape;4147;p81">
              <a:extLst>
                <a:ext uri="{FF2B5EF4-FFF2-40B4-BE49-F238E27FC236}">
                  <a16:creationId xmlns:a16="http://schemas.microsoft.com/office/drawing/2014/main" id="{901475A9-4DFC-92D2-F5B6-6276967FFC7B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4148;p81">
              <a:extLst>
                <a:ext uri="{FF2B5EF4-FFF2-40B4-BE49-F238E27FC236}">
                  <a16:creationId xmlns:a16="http://schemas.microsoft.com/office/drawing/2014/main" id="{651C596C-3CFC-CE85-5D6E-C156EFC9FF45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4149;p81">
              <a:extLst>
                <a:ext uri="{FF2B5EF4-FFF2-40B4-BE49-F238E27FC236}">
                  <a16:creationId xmlns:a16="http://schemas.microsoft.com/office/drawing/2014/main" id="{B1A49570-77B1-B7C4-4908-8323AFDDA321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4150;p81">
              <a:extLst>
                <a:ext uri="{FF2B5EF4-FFF2-40B4-BE49-F238E27FC236}">
                  <a16:creationId xmlns:a16="http://schemas.microsoft.com/office/drawing/2014/main" id="{5CA223A9-EFE7-9CBD-467B-B753D2C69A89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4151;p81">
              <a:extLst>
                <a:ext uri="{FF2B5EF4-FFF2-40B4-BE49-F238E27FC236}">
                  <a16:creationId xmlns:a16="http://schemas.microsoft.com/office/drawing/2014/main" id="{C307CCC3-B76D-5CDE-5E8B-6AE34A840534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4152;p81">
              <a:extLst>
                <a:ext uri="{FF2B5EF4-FFF2-40B4-BE49-F238E27FC236}">
                  <a16:creationId xmlns:a16="http://schemas.microsoft.com/office/drawing/2014/main" id="{E019AA78-3392-B2D6-3DC7-B58FB234AE07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4153;p81">
              <a:extLst>
                <a:ext uri="{FF2B5EF4-FFF2-40B4-BE49-F238E27FC236}">
                  <a16:creationId xmlns:a16="http://schemas.microsoft.com/office/drawing/2014/main" id="{9448AC26-684B-F25D-DE54-A26C4D264048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4154;p81">
              <a:extLst>
                <a:ext uri="{FF2B5EF4-FFF2-40B4-BE49-F238E27FC236}">
                  <a16:creationId xmlns:a16="http://schemas.microsoft.com/office/drawing/2014/main" id="{4D5664C7-B00F-07D0-5599-1E8FD574B986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4155;p81">
              <a:extLst>
                <a:ext uri="{FF2B5EF4-FFF2-40B4-BE49-F238E27FC236}">
                  <a16:creationId xmlns:a16="http://schemas.microsoft.com/office/drawing/2014/main" id="{B7BD6046-5E2B-9AB0-E8EB-BBAEBB57FED2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4156;p81">
              <a:extLst>
                <a:ext uri="{FF2B5EF4-FFF2-40B4-BE49-F238E27FC236}">
                  <a16:creationId xmlns:a16="http://schemas.microsoft.com/office/drawing/2014/main" id="{BCCDE6B6-8E2B-082D-68B4-83C92951B754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4157;p81">
              <a:extLst>
                <a:ext uri="{FF2B5EF4-FFF2-40B4-BE49-F238E27FC236}">
                  <a16:creationId xmlns:a16="http://schemas.microsoft.com/office/drawing/2014/main" id="{391ACEAE-3443-ACFC-A3BC-195E9742EF4B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4158;p81">
              <a:extLst>
                <a:ext uri="{FF2B5EF4-FFF2-40B4-BE49-F238E27FC236}">
                  <a16:creationId xmlns:a16="http://schemas.microsoft.com/office/drawing/2014/main" id="{1FA7038B-DEBA-FB24-54BB-388EDA5F4C46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4159;p81">
              <a:extLst>
                <a:ext uri="{FF2B5EF4-FFF2-40B4-BE49-F238E27FC236}">
                  <a16:creationId xmlns:a16="http://schemas.microsoft.com/office/drawing/2014/main" id="{D4690C97-600D-8FB0-1373-7F0BF87ED8B8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4160;p81">
              <a:extLst>
                <a:ext uri="{FF2B5EF4-FFF2-40B4-BE49-F238E27FC236}">
                  <a16:creationId xmlns:a16="http://schemas.microsoft.com/office/drawing/2014/main" id="{E1B07381-5986-E69C-3A2B-B3F97535CC41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4161;p81">
              <a:extLst>
                <a:ext uri="{FF2B5EF4-FFF2-40B4-BE49-F238E27FC236}">
                  <a16:creationId xmlns:a16="http://schemas.microsoft.com/office/drawing/2014/main" id="{D8BACC81-7F23-ECA8-B9D1-0003AB556437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4162;p81">
              <a:extLst>
                <a:ext uri="{FF2B5EF4-FFF2-40B4-BE49-F238E27FC236}">
                  <a16:creationId xmlns:a16="http://schemas.microsoft.com/office/drawing/2014/main" id="{358E1DE4-5499-4FC6-72DF-D6559E59C53F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4163;p81">
              <a:extLst>
                <a:ext uri="{FF2B5EF4-FFF2-40B4-BE49-F238E27FC236}">
                  <a16:creationId xmlns:a16="http://schemas.microsoft.com/office/drawing/2014/main" id="{8855133A-E5DB-723A-50AF-E2510BC51E31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4164;p81">
              <a:extLst>
                <a:ext uri="{FF2B5EF4-FFF2-40B4-BE49-F238E27FC236}">
                  <a16:creationId xmlns:a16="http://schemas.microsoft.com/office/drawing/2014/main" id="{2C3A2473-8255-7806-5CF1-C26BABC1B7B9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4165;p81">
              <a:extLst>
                <a:ext uri="{FF2B5EF4-FFF2-40B4-BE49-F238E27FC236}">
                  <a16:creationId xmlns:a16="http://schemas.microsoft.com/office/drawing/2014/main" id="{CDD8E894-E64E-4158-EEBE-8D9BF1CA904B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4166;p81">
              <a:extLst>
                <a:ext uri="{FF2B5EF4-FFF2-40B4-BE49-F238E27FC236}">
                  <a16:creationId xmlns:a16="http://schemas.microsoft.com/office/drawing/2014/main" id="{4D276C48-CD6E-85F4-B965-217BC1ECE0F0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4146;p81">
            <a:extLst>
              <a:ext uri="{FF2B5EF4-FFF2-40B4-BE49-F238E27FC236}">
                <a16:creationId xmlns:a16="http://schemas.microsoft.com/office/drawing/2014/main" id="{F8CBDC2A-2E1B-BE46-E0A0-2777FF6E2984}"/>
              </a:ext>
            </a:extLst>
          </p:cNvPr>
          <p:cNvGrpSpPr/>
          <p:nvPr/>
        </p:nvGrpSpPr>
        <p:grpSpPr>
          <a:xfrm>
            <a:off x="2869024" y="4582947"/>
            <a:ext cx="300455" cy="356942"/>
            <a:chOff x="2767315" y="398476"/>
            <a:chExt cx="628488" cy="633698"/>
          </a:xfrm>
        </p:grpSpPr>
        <p:sp>
          <p:nvSpPr>
            <p:cNvPr id="1981" name="Google Shape;4147;p81">
              <a:extLst>
                <a:ext uri="{FF2B5EF4-FFF2-40B4-BE49-F238E27FC236}">
                  <a16:creationId xmlns:a16="http://schemas.microsoft.com/office/drawing/2014/main" id="{ABD0968D-20E2-8FA9-DA73-2502BC27D627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4148;p81">
              <a:extLst>
                <a:ext uri="{FF2B5EF4-FFF2-40B4-BE49-F238E27FC236}">
                  <a16:creationId xmlns:a16="http://schemas.microsoft.com/office/drawing/2014/main" id="{5D91ECED-7FE3-C869-1509-AFEAA606FCEE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4149;p81">
              <a:extLst>
                <a:ext uri="{FF2B5EF4-FFF2-40B4-BE49-F238E27FC236}">
                  <a16:creationId xmlns:a16="http://schemas.microsoft.com/office/drawing/2014/main" id="{D0266476-8870-34D0-9D58-CDE9FD4D333A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4150;p81">
              <a:extLst>
                <a:ext uri="{FF2B5EF4-FFF2-40B4-BE49-F238E27FC236}">
                  <a16:creationId xmlns:a16="http://schemas.microsoft.com/office/drawing/2014/main" id="{A2B7F557-7A8D-6174-C358-B8D9C9B12A3E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4151;p81">
              <a:extLst>
                <a:ext uri="{FF2B5EF4-FFF2-40B4-BE49-F238E27FC236}">
                  <a16:creationId xmlns:a16="http://schemas.microsoft.com/office/drawing/2014/main" id="{13520268-4999-8126-F252-66F9B04A82AC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4152;p81">
              <a:extLst>
                <a:ext uri="{FF2B5EF4-FFF2-40B4-BE49-F238E27FC236}">
                  <a16:creationId xmlns:a16="http://schemas.microsoft.com/office/drawing/2014/main" id="{7D87C07D-8C46-1734-F8B9-B29A12E0CE35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4153;p81">
              <a:extLst>
                <a:ext uri="{FF2B5EF4-FFF2-40B4-BE49-F238E27FC236}">
                  <a16:creationId xmlns:a16="http://schemas.microsoft.com/office/drawing/2014/main" id="{E936C2DE-3DDE-ED2F-D783-8E51FC7DC849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4154;p81">
              <a:extLst>
                <a:ext uri="{FF2B5EF4-FFF2-40B4-BE49-F238E27FC236}">
                  <a16:creationId xmlns:a16="http://schemas.microsoft.com/office/drawing/2014/main" id="{C8EEB332-241D-BCD4-0D85-439D9EAF2F1A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4155;p81">
              <a:extLst>
                <a:ext uri="{FF2B5EF4-FFF2-40B4-BE49-F238E27FC236}">
                  <a16:creationId xmlns:a16="http://schemas.microsoft.com/office/drawing/2014/main" id="{710D8AED-338A-27FF-27F0-BD54F0FD4CE5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4156;p81">
              <a:extLst>
                <a:ext uri="{FF2B5EF4-FFF2-40B4-BE49-F238E27FC236}">
                  <a16:creationId xmlns:a16="http://schemas.microsoft.com/office/drawing/2014/main" id="{7283E06D-98DD-B52E-73DD-5DBFA3F81D3E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157;p81">
              <a:extLst>
                <a:ext uri="{FF2B5EF4-FFF2-40B4-BE49-F238E27FC236}">
                  <a16:creationId xmlns:a16="http://schemas.microsoft.com/office/drawing/2014/main" id="{4D79E38D-8224-952C-D70F-EC7861B23A51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58;p81">
              <a:extLst>
                <a:ext uri="{FF2B5EF4-FFF2-40B4-BE49-F238E27FC236}">
                  <a16:creationId xmlns:a16="http://schemas.microsoft.com/office/drawing/2014/main" id="{747D42BA-1324-46F1-6604-BA178130DF97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159;p81">
              <a:extLst>
                <a:ext uri="{FF2B5EF4-FFF2-40B4-BE49-F238E27FC236}">
                  <a16:creationId xmlns:a16="http://schemas.microsoft.com/office/drawing/2014/main" id="{AD21B65E-C9B4-A48D-9A06-788BD8D945F1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160;p81">
              <a:extLst>
                <a:ext uri="{FF2B5EF4-FFF2-40B4-BE49-F238E27FC236}">
                  <a16:creationId xmlns:a16="http://schemas.microsoft.com/office/drawing/2014/main" id="{E6B4DB14-84A2-F423-EEC0-9F230DBD47B0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161;p81">
              <a:extLst>
                <a:ext uri="{FF2B5EF4-FFF2-40B4-BE49-F238E27FC236}">
                  <a16:creationId xmlns:a16="http://schemas.microsoft.com/office/drawing/2014/main" id="{A15E92D5-53E8-DC8B-004E-39B32AAE6BF9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162;p81">
              <a:extLst>
                <a:ext uri="{FF2B5EF4-FFF2-40B4-BE49-F238E27FC236}">
                  <a16:creationId xmlns:a16="http://schemas.microsoft.com/office/drawing/2014/main" id="{07F0ADA3-7C2F-207C-7419-21D3A53B9942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163;p81">
              <a:extLst>
                <a:ext uri="{FF2B5EF4-FFF2-40B4-BE49-F238E27FC236}">
                  <a16:creationId xmlns:a16="http://schemas.microsoft.com/office/drawing/2014/main" id="{F0755A5A-520E-16D2-5BF9-D6075E627A52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164;p81">
              <a:extLst>
                <a:ext uri="{FF2B5EF4-FFF2-40B4-BE49-F238E27FC236}">
                  <a16:creationId xmlns:a16="http://schemas.microsoft.com/office/drawing/2014/main" id="{07390AE8-0776-4210-C00D-EA1630916DFE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165;p81">
              <a:extLst>
                <a:ext uri="{FF2B5EF4-FFF2-40B4-BE49-F238E27FC236}">
                  <a16:creationId xmlns:a16="http://schemas.microsoft.com/office/drawing/2014/main" id="{A3CE6215-78CB-5C61-983F-B2741036C096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166;p81">
              <a:extLst>
                <a:ext uri="{FF2B5EF4-FFF2-40B4-BE49-F238E27FC236}">
                  <a16:creationId xmlns:a16="http://schemas.microsoft.com/office/drawing/2014/main" id="{4B25DB0D-C945-970D-A000-124F20F5E6C0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1" name="Google Shape;4146;p81">
            <a:extLst>
              <a:ext uri="{FF2B5EF4-FFF2-40B4-BE49-F238E27FC236}">
                <a16:creationId xmlns:a16="http://schemas.microsoft.com/office/drawing/2014/main" id="{A33BE6DD-DB33-D597-964C-971C7ADDD9CD}"/>
              </a:ext>
            </a:extLst>
          </p:cNvPr>
          <p:cNvGrpSpPr/>
          <p:nvPr/>
        </p:nvGrpSpPr>
        <p:grpSpPr>
          <a:xfrm>
            <a:off x="6495221" y="4337623"/>
            <a:ext cx="614215" cy="517017"/>
            <a:chOff x="2767315" y="398476"/>
            <a:chExt cx="628488" cy="633698"/>
          </a:xfrm>
        </p:grpSpPr>
        <p:sp>
          <p:nvSpPr>
            <p:cNvPr id="2002" name="Google Shape;4147;p81">
              <a:extLst>
                <a:ext uri="{FF2B5EF4-FFF2-40B4-BE49-F238E27FC236}">
                  <a16:creationId xmlns:a16="http://schemas.microsoft.com/office/drawing/2014/main" id="{0C2D89A7-739C-064A-9E8C-79646884B788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4148;p81">
              <a:extLst>
                <a:ext uri="{FF2B5EF4-FFF2-40B4-BE49-F238E27FC236}">
                  <a16:creationId xmlns:a16="http://schemas.microsoft.com/office/drawing/2014/main" id="{D17F0ADB-B371-BC0C-FD29-A199059A195C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4149;p81">
              <a:extLst>
                <a:ext uri="{FF2B5EF4-FFF2-40B4-BE49-F238E27FC236}">
                  <a16:creationId xmlns:a16="http://schemas.microsoft.com/office/drawing/2014/main" id="{2187F20C-3A35-B50D-5CAA-15FEDF94C3C3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4150;p81">
              <a:extLst>
                <a:ext uri="{FF2B5EF4-FFF2-40B4-BE49-F238E27FC236}">
                  <a16:creationId xmlns:a16="http://schemas.microsoft.com/office/drawing/2014/main" id="{678315EE-9615-A599-A60A-8DBD3984E1E5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4151;p81">
              <a:extLst>
                <a:ext uri="{FF2B5EF4-FFF2-40B4-BE49-F238E27FC236}">
                  <a16:creationId xmlns:a16="http://schemas.microsoft.com/office/drawing/2014/main" id="{C96F3282-1724-9F8E-18FF-8005DB3564DE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4152;p81">
              <a:extLst>
                <a:ext uri="{FF2B5EF4-FFF2-40B4-BE49-F238E27FC236}">
                  <a16:creationId xmlns:a16="http://schemas.microsoft.com/office/drawing/2014/main" id="{4D75E3B6-CABE-51BC-7853-F2504CD0F683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4153;p81">
              <a:extLst>
                <a:ext uri="{FF2B5EF4-FFF2-40B4-BE49-F238E27FC236}">
                  <a16:creationId xmlns:a16="http://schemas.microsoft.com/office/drawing/2014/main" id="{AE8005F4-B625-20F9-E8CC-BD807945FAB3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4154;p81">
              <a:extLst>
                <a:ext uri="{FF2B5EF4-FFF2-40B4-BE49-F238E27FC236}">
                  <a16:creationId xmlns:a16="http://schemas.microsoft.com/office/drawing/2014/main" id="{31FE37E4-43A3-0F8D-073E-63543E2738C2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4155;p81">
              <a:extLst>
                <a:ext uri="{FF2B5EF4-FFF2-40B4-BE49-F238E27FC236}">
                  <a16:creationId xmlns:a16="http://schemas.microsoft.com/office/drawing/2014/main" id="{4447F8CF-2E6B-FC55-E114-025BF14B30F2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4156;p81">
              <a:extLst>
                <a:ext uri="{FF2B5EF4-FFF2-40B4-BE49-F238E27FC236}">
                  <a16:creationId xmlns:a16="http://schemas.microsoft.com/office/drawing/2014/main" id="{699CD8F8-049F-5C4B-7226-8E176D5C81C5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4157;p81">
              <a:extLst>
                <a:ext uri="{FF2B5EF4-FFF2-40B4-BE49-F238E27FC236}">
                  <a16:creationId xmlns:a16="http://schemas.microsoft.com/office/drawing/2014/main" id="{E6EA048F-6CFE-FA07-9929-AE5B2642B7B4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4158;p81">
              <a:extLst>
                <a:ext uri="{FF2B5EF4-FFF2-40B4-BE49-F238E27FC236}">
                  <a16:creationId xmlns:a16="http://schemas.microsoft.com/office/drawing/2014/main" id="{66CBD9AE-0572-2F70-73D8-01CF0CFE46BF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4159;p81">
              <a:extLst>
                <a:ext uri="{FF2B5EF4-FFF2-40B4-BE49-F238E27FC236}">
                  <a16:creationId xmlns:a16="http://schemas.microsoft.com/office/drawing/2014/main" id="{189F06B0-D197-DF42-7A57-77F23D681135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4160;p81">
              <a:extLst>
                <a:ext uri="{FF2B5EF4-FFF2-40B4-BE49-F238E27FC236}">
                  <a16:creationId xmlns:a16="http://schemas.microsoft.com/office/drawing/2014/main" id="{60DA366E-54AE-4A71-1DAC-330C803663ED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4161;p81">
              <a:extLst>
                <a:ext uri="{FF2B5EF4-FFF2-40B4-BE49-F238E27FC236}">
                  <a16:creationId xmlns:a16="http://schemas.microsoft.com/office/drawing/2014/main" id="{2339C039-39E5-3CD0-A224-C994E3971945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4162;p81">
              <a:extLst>
                <a:ext uri="{FF2B5EF4-FFF2-40B4-BE49-F238E27FC236}">
                  <a16:creationId xmlns:a16="http://schemas.microsoft.com/office/drawing/2014/main" id="{F1C14750-3819-7454-4674-E68864A2D0E7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4163;p81">
              <a:extLst>
                <a:ext uri="{FF2B5EF4-FFF2-40B4-BE49-F238E27FC236}">
                  <a16:creationId xmlns:a16="http://schemas.microsoft.com/office/drawing/2014/main" id="{F9D9F573-8CFF-4A80-CF8B-BCD47A745E93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4164;p81">
              <a:extLst>
                <a:ext uri="{FF2B5EF4-FFF2-40B4-BE49-F238E27FC236}">
                  <a16:creationId xmlns:a16="http://schemas.microsoft.com/office/drawing/2014/main" id="{D6D9941A-4463-7772-D1BA-A5E36A5B66EA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4165;p81">
              <a:extLst>
                <a:ext uri="{FF2B5EF4-FFF2-40B4-BE49-F238E27FC236}">
                  <a16:creationId xmlns:a16="http://schemas.microsoft.com/office/drawing/2014/main" id="{26087681-8100-C97C-3D17-AB5325176FC3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4166;p81">
              <a:extLst>
                <a:ext uri="{FF2B5EF4-FFF2-40B4-BE49-F238E27FC236}">
                  <a16:creationId xmlns:a16="http://schemas.microsoft.com/office/drawing/2014/main" id="{2A461005-9C0A-1CFB-4838-78E58CA31042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4146;p81">
            <a:extLst>
              <a:ext uri="{FF2B5EF4-FFF2-40B4-BE49-F238E27FC236}">
                <a16:creationId xmlns:a16="http://schemas.microsoft.com/office/drawing/2014/main" id="{2AF81A06-6DF5-F16C-119D-057F8D72C8CF}"/>
              </a:ext>
            </a:extLst>
          </p:cNvPr>
          <p:cNvGrpSpPr/>
          <p:nvPr/>
        </p:nvGrpSpPr>
        <p:grpSpPr>
          <a:xfrm>
            <a:off x="7241098" y="4880941"/>
            <a:ext cx="238671" cy="207504"/>
            <a:chOff x="2767315" y="398476"/>
            <a:chExt cx="628488" cy="633698"/>
          </a:xfrm>
        </p:grpSpPr>
        <p:sp>
          <p:nvSpPr>
            <p:cNvPr id="2023" name="Google Shape;4147;p81">
              <a:extLst>
                <a:ext uri="{FF2B5EF4-FFF2-40B4-BE49-F238E27FC236}">
                  <a16:creationId xmlns:a16="http://schemas.microsoft.com/office/drawing/2014/main" id="{5AC6F3D4-F9DD-4259-9C0C-657E321FF9CE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4148;p81">
              <a:extLst>
                <a:ext uri="{FF2B5EF4-FFF2-40B4-BE49-F238E27FC236}">
                  <a16:creationId xmlns:a16="http://schemas.microsoft.com/office/drawing/2014/main" id="{28F6FA48-9038-8393-3D6E-F462EE9BF497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4149;p81">
              <a:extLst>
                <a:ext uri="{FF2B5EF4-FFF2-40B4-BE49-F238E27FC236}">
                  <a16:creationId xmlns:a16="http://schemas.microsoft.com/office/drawing/2014/main" id="{0C6B38C6-4BAB-F243-A7DC-587CEFCD0A10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4150;p81">
              <a:extLst>
                <a:ext uri="{FF2B5EF4-FFF2-40B4-BE49-F238E27FC236}">
                  <a16:creationId xmlns:a16="http://schemas.microsoft.com/office/drawing/2014/main" id="{57CC3022-DD56-5AB6-3E42-47B6AE0767B0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4151;p81">
              <a:extLst>
                <a:ext uri="{FF2B5EF4-FFF2-40B4-BE49-F238E27FC236}">
                  <a16:creationId xmlns:a16="http://schemas.microsoft.com/office/drawing/2014/main" id="{0F2B4F5D-4DBE-67BB-569C-27C8B0C22CDE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4152;p81">
              <a:extLst>
                <a:ext uri="{FF2B5EF4-FFF2-40B4-BE49-F238E27FC236}">
                  <a16:creationId xmlns:a16="http://schemas.microsoft.com/office/drawing/2014/main" id="{38873418-FEE0-A918-F1F4-0FEA3240111A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4153;p81">
              <a:extLst>
                <a:ext uri="{FF2B5EF4-FFF2-40B4-BE49-F238E27FC236}">
                  <a16:creationId xmlns:a16="http://schemas.microsoft.com/office/drawing/2014/main" id="{A9D099EC-99F3-69A6-5C46-D920EB2A5A6C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4154;p81">
              <a:extLst>
                <a:ext uri="{FF2B5EF4-FFF2-40B4-BE49-F238E27FC236}">
                  <a16:creationId xmlns:a16="http://schemas.microsoft.com/office/drawing/2014/main" id="{55D10DB9-D753-A169-0456-B6D160B6F8BC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4155;p81">
              <a:extLst>
                <a:ext uri="{FF2B5EF4-FFF2-40B4-BE49-F238E27FC236}">
                  <a16:creationId xmlns:a16="http://schemas.microsoft.com/office/drawing/2014/main" id="{808401AE-EEFE-F378-F837-FC72E8498FAB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4156;p81">
              <a:extLst>
                <a:ext uri="{FF2B5EF4-FFF2-40B4-BE49-F238E27FC236}">
                  <a16:creationId xmlns:a16="http://schemas.microsoft.com/office/drawing/2014/main" id="{BBE957B7-C871-0220-76A0-3C5FEAA66283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4157;p81">
              <a:extLst>
                <a:ext uri="{FF2B5EF4-FFF2-40B4-BE49-F238E27FC236}">
                  <a16:creationId xmlns:a16="http://schemas.microsoft.com/office/drawing/2014/main" id="{A6278725-1636-6D09-FBF0-DE0724ED1C76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4158;p81">
              <a:extLst>
                <a:ext uri="{FF2B5EF4-FFF2-40B4-BE49-F238E27FC236}">
                  <a16:creationId xmlns:a16="http://schemas.microsoft.com/office/drawing/2014/main" id="{B767EFBD-5178-FE15-E622-9E705CC1336D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4159;p81">
              <a:extLst>
                <a:ext uri="{FF2B5EF4-FFF2-40B4-BE49-F238E27FC236}">
                  <a16:creationId xmlns:a16="http://schemas.microsoft.com/office/drawing/2014/main" id="{F9005A8E-1D7D-0F46-BDD2-F79FA58E8E99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4160;p81">
              <a:extLst>
                <a:ext uri="{FF2B5EF4-FFF2-40B4-BE49-F238E27FC236}">
                  <a16:creationId xmlns:a16="http://schemas.microsoft.com/office/drawing/2014/main" id="{E595FDCC-BF3B-8002-D00D-D1EA0D7E8CC5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4161;p81">
              <a:extLst>
                <a:ext uri="{FF2B5EF4-FFF2-40B4-BE49-F238E27FC236}">
                  <a16:creationId xmlns:a16="http://schemas.microsoft.com/office/drawing/2014/main" id="{AAA79FCE-2088-EA7D-A78F-10FF18A24522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4162;p81">
              <a:extLst>
                <a:ext uri="{FF2B5EF4-FFF2-40B4-BE49-F238E27FC236}">
                  <a16:creationId xmlns:a16="http://schemas.microsoft.com/office/drawing/2014/main" id="{FFC20AD5-7316-D187-822E-41F3E7F758D7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4163;p81">
              <a:extLst>
                <a:ext uri="{FF2B5EF4-FFF2-40B4-BE49-F238E27FC236}">
                  <a16:creationId xmlns:a16="http://schemas.microsoft.com/office/drawing/2014/main" id="{D6E0ABC8-6D52-6E79-B44C-26BDFECFC218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4164;p81">
              <a:extLst>
                <a:ext uri="{FF2B5EF4-FFF2-40B4-BE49-F238E27FC236}">
                  <a16:creationId xmlns:a16="http://schemas.microsoft.com/office/drawing/2014/main" id="{4A45A4F9-5C39-AF2B-BB66-367834A09188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4165;p81">
              <a:extLst>
                <a:ext uri="{FF2B5EF4-FFF2-40B4-BE49-F238E27FC236}">
                  <a16:creationId xmlns:a16="http://schemas.microsoft.com/office/drawing/2014/main" id="{60E53191-F31F-2670-AD2C-F41F537B384F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4166;p81">
              <a:extLst>
                <a:ext uri="{FF2B5EF4-FFF2-40B4-BE49-F238E27FC236}">
                  <a16:creationId xmlns:a16="http://schemas.microsoft.com/office/drawing/2014/main" id="{6923A54B-66DB-BBE1-D396-3141FFA51E4E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4146;p81">
            <a:extLst>
              <a:ext uri="{FF2B5EF4-FFF2-40B4-BE49-F238E27FC236}">
                <a16:creationId xmlns:a16="http://schemas.microsoft.com/office/drawing/2014/main" id="{BC5BBB06-5BCA-5292-8D60-4A85DE809DE5}"/>
              </a:ext>
            </a:extLst>
          </p:cNvPr>
          <p:cNvGrpSpPr/>
          <p:nvPr/>
        </p:nvGrpSpPr>
        <p:grpSpPr>
          <a:xfrm>
            <a:off x="7745117" y="4449334"/>
            <a:ext cx="550508" cy="578927"/>
            <a:chOff x="2767315" y="398476"/>
            <a:chExt cx="628488" cy="633698"/>
          </a:xfrm>
        </p:grpSpPr>
        <p:sp>
          <p:nvSpPr>
            <p:cNvPr id="2044" name="Google Shape;4147;p81">
              <a:extLst>
                <a:ext uri="{FF2B5EF4-FFF2-40B4-BE49-F238E27FC236}">
                  <a16:creationId xmlns:a16="http://schemas.microsoft.com/office/drawing/2014/main" id="{D943C075-4456-FA1A-9E38-46EBC7FDE1BC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4148;p81">
              <a:extLst>
                <a:ext uri="{FF2B5EF4-FFF2-40B4-BE49-F238E27FC236}">
                  <a16:creationId xmlns:a16="http://schemas.microsoft.com/office/drawing/2014/main" id="{0667B5CD-A671-D2DC-7E57-97F0B2154183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4149;p81">
              <a:extLst>
                <a:ext uri="{FF2B5EF4-FFF2-40B4-BE49-F238E27FC236}">
                  <a16:creationId xmlns:a16="http://schemas.microsoft.com/office/drawing/2014/main" id="{AB0A5DD7-3194-6CAA-9701-B30E47D1BD85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4150;p81">
              <a:extLst>
                <a:ext uri="{FF2B5EF4-FFF2-40B4-BE49-F238E27FC236}">
                  <a16:creationId xmlns:a16="http://schemas.microsoft.com/office/drawing/2014/main" id="{072DA9FB-4FE6-D28F-4CA0-54E581069047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4151;p81">
              <a:extLst>
                <a:ext uri="{FF2B5EF4-FFF2-40B4-BE49-F238E27FC236}">
                  <a16:creationId xmlns:a16="http://schemas.microsoft.com/office/drawing/2014/main" id="{F74C8CFF-C3A8-003F-57D5-31B6270EFF38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4152;p81">
              <a:extLst>
                <a:ext uri="{FF2B5EF4-FFF2-40B4-BE49-F238E27FC236}">
                  <a16:creationId xmlns:a16="http://schemas.microsoft.com/office/drawing/2014/main" id="{CC8BA3BA-9057-58D3-DCF8-6F534D0D9D03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4153;p81">
              <a:extLst>
                <a:ext uri="{FF2B5EF4-FFF2-40B4-BE49-F238E27FC236}">
                  <a16:creationId xmlns:a16="http://schemas.microsoft.com/office/drawing/2014/main" id="{3AA1E3E8-EE7C-1A46-0AC2-7BBB986141B8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4154;p81">
              <a:extLst>
                <a:ext uri="{FF2B5EF4-FFF2-40B4-BE49-F238E27FC236}">
                  <a16:creationId xmlns:a16="http://schemas.microsoft.com/office/drawing/2014/main" id="{9E056C2A-B093-BE36-8A3B-46603619CB16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4155;p81">
              <a:extLst>
                <a:ext uri="{FF2B5EF4-FFF2-40B4-BE49-F238E27FC236}">
                  <a16:creationId xmlns:a16="http://schemas.microsoft.com/office/drawing/2014/main" id="{2B7B621E-8A3E-F69D-4F26-B9BC68C04436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4156;p81">
              <a:extLst>
                <a:ext uri="{FF2B5EF4-FFF2-40B4-BE49-F238E27FC236}">
                  <a16:creationId xmlns:a16="http://schemas.microsoft.com/office/drawing/2014/main" id="{1A5F47F2-3002-83BB-627C-4E77ED9804E3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4157;p81">
              <a:extLst>
                <a:ext uri="{FF2B5EF4-FFF2-40B4-BE49-F238E27FC236}">
                  <a16:creationId xmlns:a16="http://schemas.microsoft.com/office/drawing/2014/main" id="{4F753DAD-77A4-60B8-EAFA-D2AE3C28E26C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4158;p81">
              <a:extLst>
                <a:ext uri="{FF2B5EF4-FFF2-40B4-BE49-F238E27FC236}">
                  <a16:creationId xmlns:a16="http://schemas.microsoft.com/office/drawing/2014/main" id="{C47E1B77-6480-3DE6-0BE2-06EF329914B9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4159;p81">
              <a:extLst>
                <a:ext uri="{FF2B5EF4-FFF2-40B4-BE49-F238E27FC236}">
                  <a16:creationId xmlns:a16="http://schemas.microsoft.com/office/drawing/2014/main" id="{CF38B315-76C8-892F-94B2-38A69C204188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4160;p81">
              <a:extLst>
                <a:ext uri="{FF2B5EF4-FFF2-40B4-BE49-F238E27FC236}">
                  <a16:creationId xmlns:a16="http://schemas.microsoft.com/office/drawing/2014/main" id="{C4A0F80B-DDA6-7F30-3868-B7A01F6D5206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4161;p81">
              <a:extLst>
                <a:ext uri="{FF2B5EF4-FFF2-40B4-BE49-F238E27FC236}">
                  <a16:creationId xmlns:a16="http://schemas.microsoft.com/office/drawing/2014/main" id="{621C29D0-7421-AEE4-4D00-028B1D47C623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4162;p81">
              <a:extLst>
                <a:ext uri="{FF2B5EF4-FFF2-40B4-BE49-F238E27FC236}">
                  <a16:creationId xmlns:a16="http://schemas.microsoft.com/office/drawing/2014/main" id="{6CFA78D9-EB06-DB0A-8CB6-22A35247075C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4163;p81">
              <a:extLst>
                <a:ext uri="{FF2B5EF4-FFF2-40B4-BE49-F238E27FC236}">
                  <a16:creationId xmlns:a16="http://schemas.microsoft.com/office/drawing/2014/main" id="{0E688D8E-961D-D38C-52D2-2921BD298A70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4164;p81">
              <a:extLst>
                <a:ext uri="{FF2B5EF4-FFF2-40B4-BE49-F238E27FC236}">
                  <a16:creationId xmlns:a16="http://schemas.microsoft.com/office/drawing/2014/main" id="{FA9AACC7-093D-0460-95CD-D10FF1EB74F7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4165;p81">
              <a:extLst>
                <a:ext uri="{FF2B5EF4-FFF2-40B4-BE49-F238E27FC236}">
                  <a16:creationId xmlns:a16="http://schemas.microsoft.com/office/drawing/2014/main" id="{FC8DAAC8-8051-D773-E044-C8D891F06FFE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4166;p81">
              <a:extLst>
                <a:ext uri="{FF2B5EF4-FFF2-40B4-BE49-F238E27FC236}">
                  <a16:creationId xmlns:a16="http://schemas.microsoft.com/office/drawing/2014/main" id="{D938817D-C959-B3C2-D619-1587A6A6A7B9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4146;p81">
            <a:extLst>
              <a:ext uri="{FF2B5EF4-FFF2-40B4-BE49-F238E27FC236}">
                <a16:creationId xmlns:a16="http://schemas.microsoft.com/office/drawing/2014/main" id="{AA0B713D-9D03-58F4-04D7-77430A19E24C}"/>
              </a:ext>
            </a:extLst>
          </p:cNvPr>
          <p:cNvGrpSpPr/>
          <p:nvPr/>
        </p:nvGrpSpPr>
        <p:grpSpPr>
          <a:xfrm>
            <a:off x="8474286" y="4609407"/>
            <a:ext cx="238671" cy="207504"/>
            <a:chOff x="2767315" y="398476"/>
            <a:chExt cx="628488" cy="633698"/>
          </a:xfrm>
        </p:grpSpPr>
        <p:sp>
          <p:nvSpPr>
            <p:cNvPr id="2065" name="Google Shape;4147;p81">
              <a:extLst>
                <a:ext uri="{FF2B5EF4-FFF2-40B4-BE49-F238E27FC236}">
                  <a16:creationId xmlns:a16="http://schemas.microsoft.com/office/drawing/2014/main" id="{BC745657-597D-1AD6-6A19-9A97DF634679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4148;p81">
              <a:extLst>
                <a:ext uri="{FF2B5EF4-FFF2-40B4-BE49-F238E27FC236}">
                  <a16:creationId xmlns:a16="http://schemas.microsoft.com/office/drawing/2014/main" id="{B5C3FB0C-2743-7289-05E2-96B967698212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4149;p81">
              <a:extLst>
                <a:ext uri="{FF2B5EF4-FFF2-40B4-BE49-F238E27FC236}">
                  <a16:creationId xmlns:a16="http://schemas.microsoft.com/office/drawing/2014/main" id="{CC9742BA-578C-39E9-DCD6-8B8F665F1622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4150;p81">
              <a:extLst>
                <a:ext uri="{FF2B5EF4-FFF2-40B4-BE49-F238E27FC236}">
                  <a16:creationId xmlns:a16="http://schemas.microsoft.com/office/drawing/2014/main" id="{8AAF4D9E-30D9-988C-5038-6CEA1E26669B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4151;p81">
              <a:extLst>
                <a:ext uri="{FF2B5EF4-FFF2-40B4-BE49-F238E27FC236}">
                  <a16:creationId xmlns:a16="http://schemas.microsoft.com/office/drawing/2014/main" id="{AA67E684-C485-FFF9-8419-E38AE2B2C041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4152;p81">
              <a:extLst>
                <a:ext uri="{FF2B5EF4-FFF2-40B4-BE49-F238E27FC236}">
                  <a16:creationId xmlns:a16="http://schemas.microsoft.com/office/drawing/2014/main" id="{FD08BA43-A926-3242-AA0E-54763C5BDF68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4153;p81">
              <a:extLst>
                <a:ext uri="{FF2B5EF4-FFF2-40B4-BE49-F238E27FC236}">
                  <a16:creationId xmlns:a16="http://schemas.microsoft.com/office/drawing/2014/main" id="{EC485F7B-04C5-2060-F427-6E687D90AED6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4154;p81">
              <a:extLst>
                <a:ext uri="{FF2B5EF4-FFF2-40B4-BE49-F238E27FC236}">
                  <a16:creationId xmlns:a16="http://schemas.microsoft.com/office/drawing/2014/main" id="{41F67CD7-40CC-3881-5B33-FB71B576930D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4155;p81">
              <a:extLst>
                <a:ext uri="{FF2B5EF4-FFF2-40B4-BE49-F238E27FC236}">
                  <a16:creationId xmlns:a16="http://schemas.microsoft.com/office/drawing/2014/main" id="{1BA7D185-9CE1-409B-FFC1-1BB9A1DBFC74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4156;p81">
              <a:extLst>
                <a:ext uri="{FF2B5EF4-FFF2-40B4-BE49-F238E27FC236}">
                  <a16:creationId xmlns:a16="http://schemas.microsoft.com/office/drawing/2014/main" id="{3FFEF994-50AC-BA5D-85B4-001590A355BA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4157;p81">
              <a:extLst>
                <a:ext uri="{FF2B5EF4-FFF2-40B4-BE49-F238E27FC236}">
                  <a16:creationId xmlns:a16="http://schemas.microsoft.com/office/drawing/2014/main" id="{E13BA818-1CCC-BB24-3529-B9D43F30AE40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4158;p81">
              <a:extLst>
                <a:ext uri="{FF2B5EF4-FFF2-40B4-BE49-F238E27FC236}">
                  <a16:creationId xmlns:a16="http://schemas.microsoft.com/office/drawing/2014/main" id="{C997736C-926A-0665-6626-E6CBED750BD0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4159;p81">
              <a:extLst>
                <a:ext uri="{FF2B5EF4-FFF2-40B4-BE49-F238E27FC236}">
                  <a16:creationId xmlns:a16="http://schemas.microsoft.com/office/drawing/2014/main" id="{9C8AA35A-DED5-5EC7-4323-3C59641B12DB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4160;p81">
              <a:extLst>
                <a:ext uri="{FF2B5EF4-FFF2-40B4-BE49-F238E27FC236}">
                  <a16:creationId xmlns:a16="http://schemas.microsoft.com/office/drawing/2014/main" id="{295F0699-8FFD-2624-6717-E1710DA4CC87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4161;p81">
              <a:extLst>
                <a:ext uri="{FF2B5EF4-FFF2-40B4-BE49-F238E27FC236}">
                  <a16:creationId xmlns:a16="http://schemas.microsoft.com/office/drawing/2014/main" id="{5536BB8F-E644-F95B-AB57-6DC3FD0AD164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4162;p81">
              <a:extLst>
                <a:ext uri="{FF2B5EF4-FFF2-40B4-BE49-F238E27FC236}">
                  <a16:creationId xmlns:a16="http://schemas.microsoft.com/office/drawing/2014/main" id="{B3EF1E72-9A38-5988-77BD-E8A2C9D3CDB7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4163;p81">
              <a:extLst>
                <a:ext uri="{FF2B5EF4-FFF2-40B4-BE49-F238E27FC236}">
                  <a16:creationId xmlns:a16="http://schemas.microsoft.com/office/drawing/2014/main" id="{947BC807-7BA7-D35E-877B-0934325A63CD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4164;p81">
              <a:extLst>
                <a:ext uri="{FF2B5EF4-FFF2-40B4-BE49-F238E27FC236}">
                  <a16:creationId xmlns:a16="http://schemas.microsoft.com/office/drawing/2014/main" id="{750F0054-BB88-B71F-7CEC-AB092BC3C9F8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4165;p81">
              <a:extLst>
                <a:ext uri="{FF2B5EF4-FFF2-40B4-BE49-F238E27FC236}">
                  <a16:creationId xmlns:a16="http://schemas.microsoft.com/office/drawing/2014/main" id="{F6432869-54C2-30C8-AE47-3E9A608EAB81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4166;p81">
              <a:extLst>
                <a:ext uri="{FF2B5EF4-FFF2-40B4-BE49-F238E27FC236}">
                  <a16:creationId xmlns:a16="http://schemas.microsoft.com/office/drawing/2014/main" id="{86116178-97A4-C4C0-8FF9-6CEB10221E12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5" name="Google Shape;4146;p81">
            <a:extLst>
              <a:ext uri="{FF2B5EF4-FFF2-40B4-BE49-F238E27FC236}">
                <a16:creationId xmlns:a16="http://schemas.microsoft.com/office/drawing/2014/main" id="{469041C8-9F6D-0582-C71C-1C0249502526}"/>
              </a:ext>
            </a:extLst>
          </p:cNvPr>
          <p:cNvGrpSpPr/>
          <p:nvPr/>
        </p:nvGrpSpPr>
        <p:grpSpPr>
          <a:xfrm>
            <a:off x="8745495" y="4779827"/>
            <a:ext cx="378790" cy="350142"/>
            <a:chOff x="2767315" y="398476"/>
            <a:chExt cx="628488" cy="633698"/>
          </a:xfrm>
        </p:grpSpPr>
        <p:sp>
          <p:nvSpPr>
            <p:cNvPr id="2086" name="Google Shape;4147;p81">
              <a:extLst>
                <a:ext uri="{FF2B5EF4-FFF2-40B4-BE49-F238E27FC236}">
                  <a16:creationId xmlns:a16="http://schemas.microsoft.com/office/drawing/2014/main" id="{2005068D-D2D5-A4DC-FEB6-63179364B8DB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4148;p81">
              <a:extLst>
                <a:ext uri="{FF2B5EF4-FFF2-40B4-BE49-F238E27FC236}">
                  <a16:creationId xmlns:a16="http://schemas.microsoft.com/office/drawing/2014/main" id="{16CB52AA-0B06-F494-A6EA-CD50DFE1D1CF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4149;p81">
              <a:extLst>
                <a:ext uri="{FF2B5EF4-FFF2-40B4-BE49-F238E27FC236}">
                  <a16:creationId xmlns:a16="http://schemas.microsoft.com/office/drawing/2014/main" id="{74DD8135-671B-D282-0916-D476B1330100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4150;p81">
              <a:extLst>
                <a:ext uri="{FF2B5EF4-FFF2-40B4-BE49-F238E27FC236}">
                  <a16:creationId xmlns:a16="http://schemas.microsoft.com/office/drawing/2014/main" id="{05EA20FB-0EE1-9FBD-2D0C-9FC0A49E77C0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4151;p81">
              <a:extLst>
                <a:ext uri="{FF2B5EF4-FFF2-40B4-BE49-F238E27FC236}">
                  <a16:creationId xmlns:a16="http://schemas.microsoft.com/office/drawing/2014/main" id="{F997FAA7-6E5D-CC37-DC82-5A54268058FB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4152;p81">
              <a:extLst>
                <a:ext uri="{FF2B5EF4-FFF2-40B4-BE49-F238E27FC236}">
                  <a16:creationId xmlns:a16="http://schemas.microsoft.com/office/drawing/2014/main" id="{C66FC90A-0288-3E28-8561-9942C225BB68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4153;p81">
              <a:extLst>
                <a:ext uri="{FF2B5EF4-FFF2-40B4-BE49-F238E27FC236}">
                  <a16:creationId xmlns:a16="http://schemas.microsoft.com/office/drawing/2014/main" id="{2CEBB79E-B31D-7D2E-FBD4-5F73E678BC33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4154;p81">
              <a:extLst>
                <a:ext uri="{FF2B5EF4-FFF2-40B4-BE49-F238E27FC236}">
                  <a16:creationId xmlns:a16="http://schemas.microsoft.com/office/drawing/2014/main" id="{86260DC6-FA29-768C-B4C5-369B7E633327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4155;p81">
              <a:extLst>
                <a:ext uri="{FF2B5EF4-FFF2-40B4-BE49-F238E27FC236}">
                  <a16:creationId xmlns:a16="http://schemas.microsoft.com/office/drawing/2014/main" id="{1F8A7BD9-6352-12A1-FFFD-4CE23222149E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4156;p81">
              <a:extLst>
                <a:ext uri="{FF2B5EF4-FFF2-40B4-BE49-F238E27FC236}">
                  <a16:creationId xmlns:a16="http://schemas.microsoft.com/office/drawing/2014/main" id="{B0956088-6C50-6C6F-3D27-2DFED72B3CAA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4157;p81">
              <a:extLst>
                <a:ext uri="{FF2B5EF4-FFF2-40B4-BE49-F238E27FC236}">
                  <a16:creationId xmlns:a16="http://schemas.microsoft.com/office/drawing/2014/main" id="{C82AE032-7ADD-067C-5E8E-65DFA0057E85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4158;p81">
              <a:extLst>
                <a:ext uri="{FF2B5EF4-FFF2-40B4-BE49-F238E27FC236}">
                  <a16:creationId xmlns:a16="http://schemas.microsoft.com/office/drawing/2014/main" id="{256DF371-9050-2B35-4B40-15CA0BC87EC8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4159;p81">
              <a:extLst>
                <a:ext uri="{FF2B5EF4-FFF2-40B4-BE49-F238E27FC236}">
                  <a16:creationId xmlns:a16="http://schemas.microsoft.com/office/drawing/2014/main" id="{CBBB8F84-3FF5-0BE8-9A28-0192F4364473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4160;p81">
              <a:extLst>
                <a:ext uri="{FF2B5EF4-FFF2-40B4-BE49-F238E27FC236}">
                  <a16:creationId xmlns:a16="http://schemas.microsoft.com/office/drawing/2014/main" id="{CC6A3B8A-CC6D-2289-0972-12510C43EDF2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4161;p81">
              <a:extLst>
                <a:ext uri="{FF2B5EF4-FFF2-40B4-BE49-F238E27FC236}">
                  <a16:creationId xmlns:a16="http://schemas.microsoft.com/office/drawing/2014/main" id="{C8E3EF6D-6ACF-9103-0AEE-78415C655AEC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4162;p81">
              <a:extLst>
                <a:ext uri="{FF2B5EF4-FFF2-40B4-BE49-F238E27FC236}">
                  <a16:creationId xmlns:a16="http://schemas.microsoft.com/office/drawing/2014/main" id="{C0EAECB2-ACDC-2BF7-E5E2-28677E2F7C0C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4163;p81">
              <a:extLst>
                <a:ext uri="{FF2B5EF4-FFF2-40B4-BE49-F238E27FC236}">
                  <a16:creationId xmlns:a16="http://schemas.microsoft.com/office/drawing/2014/main" id="{68732505-9992-143C-8DA7-AE64734DDE19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4164;p81">
              <a:extLst>
                <a:ext uri="{FF2B5EF4-FFF2-40B4-BE49-F238E27FC236}">
                  <a16:creationId xmlns:a16="http://schemas.microsoft.com/office/drawing/2014/main" id="{54448C15-8B70-09C2-9796-D32E2B0424D8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4165;p81">
              <a:extLst>
                <a:ext uri="{FF2B5EF4-FFF2-40B4-BE49-F238E27FC236}">
                  <a16:creationId xmlns:a16="http://schemas.microsoft.com/office/drawing/2014/main" id="{35C3A848-5494-AB7C-F579-73DF7CD61596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4166;p81">
              <a:extLst>
                <a:ext uri="{FF2B5EF4-FFF2-40B4-BE49-F238E27FC236}">
                  <a16:creationId xmlns:a16="http://schemas.microsoft.com/office/drawing/2014/main" id="{AD5851FD-A44C-B925-4255-9A519B168AC6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4146;p81">
            <a:extLst>
              <a:ext uri="{FF2B5EF4-FFF2-40B4-BE49-F238E27FC236}">
                <a16:creationId xmlns:a16="http://schemas.microsoft.com/office/drawing/2014/main" id="{504B4543-3F65-AA5C-8D20-C0D44B9A01E9}"/>
              </a:ext>
            </a:extLst>
          </p:cNvPr>
          <p:cNvGrpSpPr/>
          <p:nvPr/>
        </p:nvGrpSpPr>
        <p:grpSpPr>
          <a:xfrm>
            <a:off x="201861" y="4649949"/>
            <a:ext cx="238671" cy="207504"/>
            <a:chOff x="2767315" y="398476"/>
            <a:chExt cx="628488" cy="633698"/>
          </a:xfrm>
        </p:grpSpPr>
        <p:sp>
          <p:nvSpPr>
            <p:cNvPr id="2107" name="Google Shape;4147;p81">
              <a:extLst>
                <a:ext uri="{FF2B5EF4-FFF2-40B4-BE49-F238E27FC236}">
                  <a16:creationId xmlns:a16="http://schemas.microsoft.com/office/drawing/2014/main" id="{6CBB3FD7-F0FD-1577-C403-C6D81F0C3668}"/>
                </a:ext>
              </a:extLst>
            </p:cNvPr>
            <p:cNvSpPr/>
            <p:nvPr/>
          </p:nvSpPr>
          <p:spPr>
            <a:xfrm>
              <a:off x="3093344" y="488188"/>
              <a:ext cx="267387" cy="239813"/>
            </a:xfrm>
            <a:custGeom>
              <a:avLst/>
              <a:gdLst/>
              <a:ahLst/>
              <a:cxnLst/>
              <a:rect l="l" t="t" r="r" b="b"/>
              <a:pathLst>
                <a:path w="8417" h="7549" extrusionOk="0">
                  <a:moveTo>
                    <a:pt x="5376" y="0"/>
                  </a:moveTo>
                  <a:lnTo>
                    <a:pt x="5032" y="91"/>
                  </a:lnTo>
                  <a:lnTo>
                    <a:pt x="4724" y="272"/>
                  </a:lnTo>
                  <a:lnTo>
                    <a:pt x="4055" y="761"/>
                  </a:lnTo>
                  <a:lnTo>
                    <a:pt x="3041" y="1630"/>
                  </a:lnTo>
                  <a:lnTo>
                    <a:pt x="1846" y="2969"/>
                  </a:lnTo>
                  <a:lnTo>
                    <a:pt x="959" y="4200"/>
                  </a:lnTo>
                  <a:lnTo>
                    <a:pt x="652" y="4634"/>
                  </a:lnTo>
                  <a:lnTo>
                    <a:pt x="471" y="4906"/>
                  </a:lnTo>
                  <a:lnTo>
                    <a:pt x="127" y="5539"/>
                  </a:lnTo>
                  <a:lnTo>
                    <a:pt x="0" y="5829"/>
                  </a:lnTo>
                  <a:lnTo>
                    <a:pt x="1285" y="7548"/>
                  </a:lnTo>
                  <a:lnTo>
                    <a:pt x="1629" y="7530"/>
                  </a:lnTo>
                  <a:lnTo>
                    <a:pt x="2335" y="7385"/>
                  </a:lnTo>
                  <a:lnTo>
                    <a:pt x="3367" y="7042"/>
                  </a:lnTo>
                  <a:lnTo>
                    <a:pt x="5412" y="6046"/>
                  </a:lnTo>
                  <a:lnTo>
                    <a:pt x="6697" y="5376"/>
                  </a:lnTo>
                  <a:lnTo>
                    <a:pt x="7132" y="5141"/>
                  </a:lnTo>
                  <a:lnTo>
                    <a:pt x="7946" y="4634"/>
                  </a:lnTo>
                  <a:lnTo>
                    <a:pt x="8254" y="4363"/>
                  </a:lnTo>
                  <a:lnTo>
                    <a:pt x="8344" y="4254"/>
                  </a:lnTo>
                  <a:lnTo>
                    <a:pt x="8417" y="4055"/>
                  </a:lnTo>
                  <a:lnTo>
                    <a:pt x="8399" y="3783"/>
                  </a:lnTo>
                  <a:lnTo>
                    <a:pt x="8344" y="3693"/>
                  </a:lnTo>
                  <a:lnTo>
                    <a:pt x="8181" y="3548"/>
                  </a:lnTo>
                  <a:lnTo>
                    <a:pt x="7783" y="3385"/>
                  </a:lnTo>
                  <a:lnTo>
                    <a:pt x="7114" y="3403"/>
                  </a:lnTo>
                  <a:lnTo>
                    <a:pt x="6661" y="3512"/>
                  </a:lnTo>
                  <a:lnTo>
                    <a:pt x="6987" y="3277"/>
                  </a:lnTo>
                  <a:lnTo>
                    <a:pt x="7530" y="2679"/>
                  </a:lnTo>
                  <a:lnTo>
                    <a:pt x="7711" y="2317"/>
                  </a:lnTo>
                  <a:lnTo>
                    <a:pt x="7819" y="2064"/>
                  </a:lnTo>
                  <a:lnTo>
                    <a:pt x="7838" y="1648"/>
                  </a:lnTo>
                  <a:lnTo>
                    <a:pt x="7729" y="1412"/>
                  </a:lnTo>
                  <a:lnTo>
                    <a:pt x="7638" y="1322"/>
                  </a:lnTo>
                  <a:lnTo>
                    <a:pt x="7476" y="1213"/>
                  </a:lnTo>
                  <a:lnTo>
                    <a:pt x="7295" y="1177"/>
                  </a:lnTo>
                  <a:lnTo>
                    <a:pt x="7041" y="1141"/>
                  </a:lnTo>
                  <a:lnTo>
                    <a:pt x="6534" y="1213"/>
                  </a:lnTo>
                  <a:lnTo>
                    <a:pt x="5792" y="1485"/>
                  </a:lnTo>
                  <a:lnTo>
                    <a:pt x="5322" y="1720"/>
                  </a:lnTo>
                  <a:lnTo>
                    <a:pt x="5322" y="1720"/>
                  </a:lnTo>
                  <a:lnTo>
                    <a:pt x="5448" y="1467"/>
                  </a:lnTo>
                  <a:lnTo>
                    <a:pt x="5792" y="1014"/>
                  </a:lnTo>
                  <a:lnTo>
                    <a:pt x="5919" y="779"/>
                  </a:lnTo>
                  <a:lnTo>
                    <a:pt x="5991" y="562"/>
                  </a:lnTo>
                  <a:lnTo>
                    <a:pt x="5937" y="344"/>
                  </a:lnTo>
                  <a:lnTo>
                    <a:pt x="5865" y="200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4148;p81">
              <a:extLst>
                <a:ext uri="{FF2B5EF4-FFF2-40B4-BE49-F238E27FC236}">
                  <a16:creationId xmlns:a16="http://schemas.microsoft.com/office/drawing/2014/main" id="{203371F0-6BB0-C174-817F-485C1F5FBB4E}"/>
                </a:ext>
              </a:extLst>
            </p:cNvPr>
            <p:cNvSpPr/>
            <p:nvPr/>
          </p:nvSpPr>
          <p:spPr>
            <a:xfrm>
              <a:off x="3088738" y="483581"/>
              <a:ext cx="276600" cy="249597"/>
            </a:xfrm>
            <a:custGeom>
              <a:avLst/>
              <a:gdLst/>
              <a:ahLst/>
              <a:cxnLst/>
              <a:rect l="l" t="t" r="r" b="b"/>
              <a:pathLst>
                <a:path w="8707" h="7857" extrusionOk="0">
                  <a:moveTo>
                    <a:pt x="5503" y="1"/>
                  </a:moveTo>
                  <a:lnTo>
                    <a:pt x="5105" y="91"/>
                  </a:lnTo>
                  <a:lnTo>
                    <a:pt x="4779" y="290"/>
                  </a:lnTo>
                  <a:lnTo>
                    <a:pt x="4109" y="779"/>
                  </a:lnTo>
                  <a:lnTo>
                    <a:pt x="3077" y="1666"/>
                  </a:lnTo>
                  <a:lnTo>
                    <a:pt x="1901" y="3005"/>
                  </a:lnTo>
                  <a:lnTo>
                    <a:pt x="1032" y="4200"/>
                  </a:lnTo>
                  <a:lnTo>
                    <a:pt x="688" y="4689"/>
                  </a:lnTo>
                  <a:lnTo>
                    <a:pt x="489" y="4960"/>
                  </a:lnTo>
                  <a:lnTo>
                    <a:pt x="127" y="5630"/>
                  </a:lnTo>
                  <a:lnTo>
                    <a:pt x="0" y="5938"/>
                  </a:lnTo>
                  <a:lnTo>
                    <a:pt x="290" y="6028"/>
                  </a:lnTo>
                  <a:lnTo>
                    <a:pt x="398" y="5757"/>
                  </a:lnTo>
                  <a:lnTo>
                    <a:pt x="724" y="5141"/>
                  </a:lnTo>
                  <a:lnTo>
                    <a:pt x="923" y="4870"/>
                  </a:lnTo>
                  <a:lnTo>
                    <a:pt x="1267" y="4381"/>
                  </a:lnTo>
                  <a:lnTo>
                    <a:pt x="2136" y="3186"/>
                  </a:lnTo>
                  <a:lnTo>
                    <a:pt x="3295" y="1865"/>
                  </a:lnTo>
                  <a:lnTo>
                    <a:pt x="4290" y="1014"/>
                  </a:lnTo>
                  <a:lnTo>
                    <a:pt x="4960" y="544"/>
                  </a:lnTo>
                  <a:lnTo>
                    <a:pt x="5231" y="381"/>
                  </a:lnTo>
                  <a:lnTo>
                    <a:pt x="5539" y="290"/>
                  </a:lnTo>
                  <a:lnTo>
                    <a:pt x="5648" y="308"/>
                  </a:lnTo>
                  <a:lnTo>
                    <a:pt x="5883" y="453"/>
                  </a:lnTo>
                  <a:lnTo>
                    <a:pt x="5937" y="544"/>
                  </a:lnTo>
                  <a:lnTo>
                    <a:pt x="5973" y="688"/>
                  </a:lnTo>
                  <a:lnTo>
                    <a:pt x="5919" y="851"/>
                  </a:lnTo>
                  <a:lnTo>
                    <a:pt x="5810" y="1087"/>
                  </a:lnTo>
                  <a:lnTo>
                    <a:pt x="5648" y="1304"/>
                  </a:lnTo>
                  <a:lnTo>
                    <a:pt x="5467" y="1539"/>
                  </a:lnTo>
                  <a:lnTo>
                    <a:pt x="5340" y="1811"/>
                  </a:lnTo>
                  <a:lnTo>
                    <a:pt x="5322" y="1901"/>
                  </a:lnTo>
                  <a:lnTo>
                    <a:pt x="5376" y="1974"/>
                  </a:lnTo>
                  <a:lnTo>
                    <a:pt x="5448" y="2028"/>
                  </a:lnTo>
                  <a:lnTo>
                    <a:pt x="5539" y="2010"/>
                  </a:lnTo>
                  <a:lnTo>
                    <a:pt x="6010" y="1756"/>
                  </a:lnTo>
                  <a:lnTo>
                    <a:pt x="6716" y="1503"/>
                  </a:lnTo>
                  <a:lnTo>
                    <a:pt x="7186" y="1449"/>
                  </a:lnTo>
                  <a:lnTo>
                    <a:pt x="7403" y="1467"/>
                  </a:lnTo>
                  <a:lnTo>
                    <a:pt x="7584" y="1503"/>
                  </a:lnTo>
                  <a:lnTo>
                    <a:pt x="7693" y="1575"/>
                  </a:lnTo>
                  <a:lnTo>
                    <a:pt x="7765" y="1648"/>
                  </a:lnTo>
                  <a:lnTo>
                    <a:pt x="7820" y="1829"/>
                  </a:lnTo>
                  <a:lnTo>
                    <a:pt x="7802" y="2173"/>
                  </a:lnTo>
                  <a:lnTo>
                    <a:pt x="7711" y="2408"/>
                  </a:lnTo>
                  <a:lnTo>
                    <a:pt x="7548" y="2734"/>
                  </a:lnTo>
                  <a:lnTo>
                    <a:pt x="7041" y="3313"/>
                  </a:lnTo>
                  <a:lnTo>
                    <a:pt x="6716" y="3530"/>
                  </a:lnTo>
                  <a:lnTo>
                    <a:pt x="6643" y="3603"/>
                  </a:lnTo>
                  <a:lnTo>
                    <a:pt x="6661" y="3711"/>
                  </a:lnTo>
                  <a:lnTo>
                    <a:pt x="6734" y="3802"/>
                  </a:lnTo>
                  <a:lnTo>
                    <a:pt x="6842" y="3802"/>
                  </a:lnTo>
                  <a:lnTo>
                    <a:pt x="7114" y="3729"/>
                  </a:lnTo>
                  <a:lnTo>
                    <a:pt x="7584" y="3675"/>
                  </a:lnTo>
                  <a:lnTo>
                    <a:pt x="7964" y="3693"/>
                  </a:lnTo>
                  <a:lnTo>
                    <a:pt x="8254" y="3838"/>
                  </a:lnTo>
                  <a:lnTo>
                    <a:pt x="8381" y="3947"/>
                  </a:lnTo>
                  <a:lnTo>
                    <a:pt x="8399" y="4001"/>
                  </a:lnTo>
                  <a:lnTo>
                    <a:pt x="8399" y="4254"/>
                  </a:lnTo>
                  <a:lnTo>
                    <a:pt x="8290" y="4399"/>
                  </a:lnTo>
                  <a:lnTo>
                    <a:pt x="8037" y="4616"/>
                  </a:lnTo>
                  <a:lnTo>
                    <a:pt x="7277" y="5123"/>
                  </a:lnTo>
                  <a:lnTo>
                    <a:pt x="6770" y="5376"/>
                  </a:lnTo>
                  <a:lnTo>
                    <a:pt x="6209" y="5666"/>
                  </a:lnTo>
                  <a:lnTo>
                    <a:pt x="5629" y="5974"/>
                  </a:lnTo>
                  <a:lnTo>
                    <a:pt x="4598" y="6535"/>
                  </a:lnTo>
                  <a:lnTo>
                    <a:pt x="3023" y="7223"/>
                  </a:lnTo>
                  <a:lnTo>
                    <a:pt x="1955" y="7494"/>
                  </a:lnTo>
                  <a:lnTo>
                    <a:pt x="1412" y="7549"/>
                  </a:lnTo>
                  <a:lnTo>
                    <a:pt x="1430" y="7856"/>
                  </a:lnTo>
                  <a:lnTo>
                    <a:pt x="1991" y="7802"/>
                  </a:lnTo>
                  <a:lnTo>
                    <a:pt x="3095" y="7512"/>
                  </a:lnTo>
                  <a:lnTo>
                    <a:pt x="4724" y="6806"/>
                  </a:lnTo>
                  <a:lnTo>
                    <a:pt x="5774" y="6245"/>
                  </a:lnTo>
                  <a:lnTo>
                    <a:pt x="6354" y="5938"/>
                  </a:lnTo>
                  <a:lnTo>
                    <a:pt x="6897" y="5648"/>
                  </a:lnTo>
                  <a:lnTo>
                    <a:pt x="7313" y="5449"/>
                  </a:lnTo>
                  <a:lnTo>
                    <a:pt x="8164" y="4906"/>
                  </a:lnTo>
                  <a:lnTo>
                    <a:pt x="8507" y="4616"/>
                  </a:lnTo>
                  <a:lnTo>
                    <a:pt x="8616" y="4490"/>
                  </a:lnTo>
                  <a:lnTo>
                    <a:pt x="8707" y="4218"/>
                  </a:lnTo>
                  <a:lnTo>
                    <a:pt x="8688" y="3874"/>
                  </a:lnTo>
                  <a:lnTo>
                    <a:pt x="8598" y="3747"/>
                  </a:lnTo>
                  <a:lnTo>
                    <a:pt x="8381" y="3548"/>
                  </a:lnTo>
                  <a:lnTo>
                    <a:pt x="7765" y="3367"/>
                  </a:lnTo>
                  <a:lnTo>
                    <a:pt x="7385" y="3385"/>
                  </a:lnTo>
                  <a:lnTo>
                    <a:pt x="7385" y="3385"/>
                  </a:lnTo>
                  <a:lnTo>
                    <a:pt x="7566" y="3186"/>
                  </a:lnTo>
                  <a:lnTo>
                    <a:pt x="7874" y="2770"/>
                  </a:lnTo>
                  <a:lnTo>
                    <a:pt x="8001" y="2535"/>
                  </a:lnTo>
                  <a:lnTo>
                    <a:pt x="8109" y="2227"/>
                  </a:lnTo>
                  <a:lnTo>
                    <a:pt x="8127" y="1756"/>
                  </a:lnTo>
                  <a:lnTo>
                    <a:pt x="8001" y="1467"/>
                  </a:lnTo>
                  <a:lnTo>
                    <a:pt x="7892" y="1340"/>
                  </a:lnTo>
                  <a:lnTo>
                    <a:pt x="7711" y="1232"/>
                  </a:lnTo>
                  <a:lnTo>
                    <a:pt x="7458" y="1177"/>
                  </a:lnTo>
                  <a:lnTo>
                    <a:pt x="7059" y="1141"/>
                  </a:lnTo>
                  <a:lnTo>
                    <a:pt x="6281" y="1304"/>
                  </a:lnTo>
                  <a:lnTo>
                    <a:pt x="5883" y="1485"/>
                  </a:lnTo>
                  <a:lnTo>
                    <a:pt x="6064" y="1250"/>
                  </a:lnTo>
                  <a:lnTo>
                    <a:pt x="6209" y="978"/>
                  </a:lnTo>
                  <a:lnTo>
                    <a:pt x="6245" y="851"/>
                  </a:lnTo>
                  <a:lnTo>
                    <a:pt x="6263" y="580"/>
                  </a:lnTo>
                  <a:lnTo>
                    <a:pt x="6227" y="435"/>
                  </a:lnTo>
                  <a:lnTo>
                    <a:pt x="6136" y="254"/>
                  </a:lnTo>
                  <a:lnTo>
                    <a:pt x="5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4149;p81">
              <a:extLst>
                <a:ext uri="{FF2B5EF4-FFF2-40B4-BE49-F238E27FC236}">
                  <a16:creationId xmlns:a16="http://schemas.microsoft.com/office/drawing/2014/main" id="{39CD919F-BA35-4D89-463C-D36DC9ABF84E}"/>
                </a:ext>
              </a:extLst>
            </p:cNvPr>
            <p:cNvSpPr/>
            <p:nvPr/>
          </p:nvSpPr>
          <p:spPr>
            <a:xfrm>
              <a:off x="3107703" y="674472"/>
              <a:ext cx="282921" cy="179455"/>
            </a:xfrm>
            <a:custGeom>
              <a:avLst/>
              <a:gdLst/>
              <a:ahLst/>
              <a:cxnLst/>
              <a:rect l="l" t="t" r="r" b="b"/>
              <a:pathLst>
                <a:path w="8906" h="5649" extrusionOk="0">
                  <a:moveTo>
                    <a:pt x="5521" y="1"/>
                  </a:moveTo>
                  <a:lnTo>
                    <a:pt x="3729" y="55"/>
                  </a:lnTo>
                  <a:lnTo>
                    <a:pt x="2227" y="254"/>
                  </a:lnTo>
                  <a:lnTo>
                    <a:pt x="1702" y="327"/>
                  </a:lnTo>
                  <a:lnTo>
                    <a:pt x="1376" y="363"/>
                  </a:lnTo>
                  <a:lnTo>
                    <a:pt x="670" y="562"/>
                  </a:lnTo>
                  <a:lnTo>
                    <a:pt x="381" y="671"/>
                  </a:lnTo>
                  <a:lnTo>
                    <a:pt x="1" y="2788"/>
                  </a:lnTo>
                  <a:lnTo>
                    <a:pt x="272" y="3024"/>
                  </a:lnTo>
                  <a:lnTo>
                    <a:pt x="851" y="3440"/>
                  </a:lnTo>
                  <a:lnTo>
                    <a:pt x="1811" y="3965"/>
                  </a:lnTo>
                  <a:lnTo>
                    <a:pt x="3946" y="4743"/>
                  </a:lnTo>
                  <a:lnTo>
                    <a:pt x="5322" y="5214"/>
                  </a:lnTo>
                  <a:lnTo>
                    <a:pt x="5775" y="5377"/>
                  </a:lnTo>
                  <a:lnTo>
                    <a:pt x="6716" y="5612"/>
                  </a:lnTo>
                  <a:lnTo>
                    <a:pt x="7114" y="5648"/>
                  </a:lnTo>
                  <a:lnTo>
                    <a:pt x="7259" y="5648"/>
                  </a:lnTo>
                  <a:lnTo>
                    <a:pt x="7458" y="5558"/>
                  </a:lnTo>
                  <a:lnTo>
                    <a:pt x="7639" y="5359"/>
                  </a:lnTo>
                  <a:lnTo>
                    <a:pt x="7657" y="5268"/>
                  </a:lnTo>
                  <a:lnTo>
                    <a:pt x="7657" y="5033"/>
                  </a:lnTo>
                  <a:lnTo>
                    <a:pt x="7494" y="4653"/>
                  </a:lnTo>
                  <a:lnTo>
                    <a:pt x="7042" y="4164"/>
                  </a:lnTo>
                  <a:lnTo>
                    <a:pt x="6643" y="3911"/>
                  </a:lnTo>
                  <a:lnTo>
                    <a:pt x="7042" y="4001"/>
                  </a:lnTo>
                  <a:lnTo>
                    <a:pt x="7838" y="3965"/>
                  </a:lnTo>
                  <a:lnTo>
                    <a:pt x="8236" y="3856"/>
                  </a:lnTo>
                  <a:lnTo>
                    <a:pt x="8490" y="3748"/>
                  </a:lnTo>
                  <a:lnTo>
                    <a:pt x="8797" y="3476"/>
                  </a:lnTo>
                  <a:lnTo>
                    <a:pt x="8906" y="3259"/>
                  </a:lnTo>
                  <a:lnTo>
                    <a:pt x="8906" y="3114"/>
                  </a:lnTo>
                  <a:lnTo>
                    <a:pt x="8870" y="2933"/>
                  </a:lnTo>
                  <a:lnTo>
                    <a:pt x="8779" y="2770"/>
                  </a:lnTo>
                  <a:lnTo>
                    <a:pt x="8616" y="2553"/>
                  </a:lnTo>
                  <a:lnTo>
                    <a:pt x="8236" y="2227"/>
                  </a:lnTo>
                  <a:lnTo>
                    <a:pt x="7530" y="1883"/>
                  </a:lnTo>
                  <a:lnTo>
                    <a:pt x="7024" y="1721"/>
                  </a:lnTo>
                  <a:lnTo>
                    <a:pt x="7295" y="1648"/>
                  </a:lnTo>
                  <a:lnTo>
                    <a:pt x="7856" y="1576"/>
                  </a:lnTo>
                  <a:lnTo>
                    <a:pt x="8128" y="1503"/>
                  </a:lnTo>
                  <a:lnTo>
                    <a:pt x="8327" y="1395"/>
                  </a:lnTo>
                  <a:lnTo>
                    <a:pt x="8453" y="1214"/>
                  </a:lnTo>
                  <a:lnTo>
                    <a:pt x="8490" y="1069"/>
                  </a:lnTo>
                  <a:lnTo>
                    <a:pt x="8417" y="689"/>
                  </a:lnTo>
                  <a:lnTo>
                    <a:pt x="8309" y="562"/>
                  </a:lnTo>
                  <a:lnTo>
                    <a:pt x="8001" y="381"/>
                  </a:lnTo>
                  <a:lnTo>
                    <a:pt x="7657" y="272"/>
                  </a:lnTo>
                  <a:lnTo>
                    <a:pt x="6843" y="128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4150;p81">
              <a:extLst>
                <a:ext uri="{FF2B5EF4-FFF2-40B4-BE49-F238E27FC236}">
                  <a16:creationId xmlns:a16="http://schemas.microsoft.com/office/drawing/2014/main" id="{96FAFC1B-7B90-A651-C99F-F1937DA5C6F7}"/>
                </a:ext>
              </a:extLst>
            </p:cNvPr>
            <p:cNvSpPr/>
            <p:nvPr/>
          </p:nvSpPr>
          <p:spPr>
            <a:xfrm>
              <a:off x="3104844" y="669326"/>
              <a:ext cx="290959" cy="189779"/>
            </a:xfrm>
            <a:custGeom>
              <a:avLst/>
              <a:gdLst/>
              <a:ahLst/>
              <a:cxnLst/>
              <a:rect l="l" t="t" r="r" b="b"/>
              <a:pathLst>
                <a:path w="9159" h="5974" extrusionOk="0">
                  <a:moveTo>
                    <a:pt x="5629" y="0"/>
                  </a:moveTo>
                  <a:lnTo>
                    <a:pt x="3837" y="72"/>
                  </a:lnTo>
                  <a:lnTo>
                    <a:pt x="2371" y="253"/>
                  </a:lnTo>
                  <a:lnTo>
                    <a:pt x="1774" y="344"/>
                  </a:lnTo>
                  <a:lnTo>
                    <a:pt x="1430" y="380"/>
                  </a:lnTo>
                  <a:lnTo>
                    <a:pt x="706" y="579"/>
                  </a:lnTo>
                  <a:lnTo>
                    <a:pt x="416" y="706"/>
                  </a:lnTo>
                  <a:lnTo>
                    <a:pt x="525" y="978"/>
                  </a:lnTo>
                  <a:lnTo>
                    <a:pt x="797" y="869"/>
                  </a:lnTo>
                  <a:lnTo>
                    <a:pt x="1484" y="688"/>
                  </a:lnTo>
                  <a:lnTo>
                    <a:pt x="1810" y="634"/>
                  </a:lnTo>
                  <a:lnTo>
                    <a:pt x="2407" y="561"/>
                  </a:lnTo>
                  <a:lnTo>
                    <a:pt x="3874" y="362"/>
                  </a:lnTo>
                  <a:lnTo>
                    <a:pt x="5629" y="308"/>
                  </a:lnTo>
                  <a:lnTo>
                    <a:pt x="6933" y="434"/>
                  </a:lnTo>
                  <a:lnTo>
                    <a:pt x="7729" y="579"/>
                  </a:lnTo>
                  <a:lnTo>
                    <a:pt x="8037" y="688"/>
                  </a:lnTo>
                  <a:lnTo>
                    <a:pt x="8308" y="851"/>
                  </a:lnTo>
                  <a:lnTo>
                    <a:pt x="8381" y="923"/>
                  </a:lnTo>
                  <a:lnTo>
                    <a:pt x="8435" y="1213"/>
                  </a:lnTo>
                  <a:lnTo>
                    <a:pt x="8417" y="1303"/>
                  </a:lnTo>
                  <a:lnTo>
                    <a:pt x="8308" y="1448"/>
                  </a:lnTo>
                  <a:lnTo>
                    <a:pt x="8163" y="1521"/>
                  </a:lnTo>
                  <a:lnTo>
                    <a:pt x="7910" y="1593"/>
                  </a:lnTo>
                  <a:lnTo>
                    <a:pt x="7638" y="1611"/>
                  </a:lnTo>
                  <a:lnTo>
                    <a:pt x="7349" y="1647"/>
                  </a:lnTo>
                  <a:lnTo>
                    <a:pt x="7059" y="1738"/>
                  </a:lnTo>
                  <a:lnTo>
                    <a:pt x="6987" y="1792"/>
                  </a:lnTo>
                  <a:lnTo>
                    <a:pt x="6969" y="1883"/>
                  </a:lnTo>
                  <a:lnTo>
                    <a:pt x="6987" y="1973"/>
                  </a:lnTo>
                  <a:lnTo>
                    <a:pt x="7059" y="2027"/>
                  </a:lnTo>
                  <a:lnTo>
                    <a:pt x="7566" y="2190"/>
                  </a:lnTo>
                  <a:lnTo>
                    <a:pt x="8236" y="2534"/>
                  </a:lnTo>
                  <a:lnTo>
                    <a:pt x="8598" y="2824"/>
                  </a:lnTo>
                  <a:lnTo>
                    <a:pt x="8743" y="3005"/>
                  </a:lnTo>
                  <a:lnTo>
                    <a:pt x="8833" y="3168"/>
                  </a:lnTo>
                  <a:lnTo>
                    <a:pt x="8851" y="3294"/>
                  </a:lnTo>
                  <a:lnTo>
                    <a:pt x="8851" y="3385"/>
                  </a:lnTo>
                  <a:lnTo>
                    <a:pt x="8761" y="3566"/>
                  </a:lnTo>
                  <a:lnTo>
                    <a:pt x="8489" y="3783"/>
                  </a:lnTo>
                  <a:lnTo>
                    <a:pt x="8272" y="3874"/>
                  </a:lnTo>
                  <a:lnTo>
                    <a:pt x="7910" y="3982"/>
                  </a:lnTo>
                  <a:lnTo>
                    <a:pt x="7132" y="4000"/>
                  </a:lnTo>
                  <a:lnTo>
                    <a:pt x="6770" y="3928"/>
                  </a:lnTo>
                  <a:lnTo>
                    <a:pt x="6661" y="3928"/>
                  </a:lnTo>
                  <a:lnTo>
                    <a:pt x="6589" y="4018"/>
                  </a:lnTo>
                  <a:lnTo>
                    <a:pt x="6571" y="4127"/>
                  </a:lnTo>
                  <a:lnTo>
                    <a:pt x="6643" y="4199"/>
                  </a:lnTo>
                  <a:lnTo>
                    <a:pt x="6896" y="4344"/>
                  </a:lnTo>
                  <a:lnTo>
                    <a:pt x="7258" y="4652"/>
                  </a:lnTo>
                  <a:lnTo>
                    <a:pt x="7494" y="4941"/>
                  </a:lnTo>
                  <a:lnTo>
                    <a:pt x="7602" y="5249"/>
                  </a:lnTo>
                  <a:lnTo>
                    <a:pt x="7602" y="5412"/>
                  </a:lnTo>
                  <a:lnTo>
                    <a:pt x="7584" y="5466"/>
                  </a:lnTo>
                  <a:lnTo>
                    <a:pt x="7403" y="5647"/>
                  </a:lnTo>
                  <a:lnTo>
                    <a:pt x="7204" y="5665"/>
                  </a:lnTo>
                  <a:lnTo>
                    <a:pt x="6770" y="5629"/>
                  </a:lnTo>
                  <a:lnTo>
                    <a:pt x="5810" y="5358"/>
                  </a:lnTo>
                  <a:lnTo>
                    <a:pt x="5448" y="5231"/>
                  </a:lnTo>
                  <a:lnTo>
                    <a:pt x="4869" y="5032"/>
                  </a:lnTo>
                  <a:lnTo>
                    <a:pt x="4254" y="4815"/>
                  </a:lnTo>
                  <a:lnTo>
                    <a:pt x="3131" y="4453"/>
                  </a:lnTo>
                  <a:lnTo>
                    <a:pt x="1539" y="3765"/>
                  </a:lnTo>
                  <a:lnTo>
                    <a:pt x="597" y="3186"/>
                  </a:lnTo>
                  <a:lnTo>
                    <a:pt x="199" y="2842"/>
                  </a:lnTo>
                  <a:lnTo>
                    <a:pt x="0" y="3059"/>
                  </a:lnTo>
                  <a:lnTo>
                    <a:pt x="416" y="3421"/>
                  </a:lnTo>
                  <a:lnTo>
                    <a:pt x="1376" y="4036"/>
                  </a:lnTo>
                  <a:lnTo>
                    <a:pt x="3005" y="4724"/>
                  </a:lnTo>
                  <a:lnTo>
                    <a:pt x="4163" y="5104"/>
                  </a:lnTo>
                  <a:lnTo>
                    <a:pt x="4779" y="5303"/>
                  </a:lnTo>
                  <a:lnTo>
                    <a:pt x="5358" y="5521"/>
                  </a:lnTo>
                  <a:lnTo>
                    <a:pt x="5720" y="5647"/>
                  </a:lnTo>
                  <a:lnTo>
                    <a:pt x="6733" y="5919"/>
                  </a:lnTo>
                  <a:lnTo>
                    <a:pt x="7204" y="5973"/>
                  </a:lnTo>
                  <a:lnTo>
                    <a:pt x="7222" y="5973"/>
                  </a:lnTo>
                  <a:lnTo>
                    <a:pt x="7385" y="5955"/>
                  </a:lnTo>
                  <a:lnTo>
                    <a:pt x="7638" y="5846"/>
                  </a:lnTo>
                  <a:lnTo>
                    <a:pt x="7874" y="5575"/>
                  </a:lnTo>
                  <a:lnTo>
                    <a:pt x="7910" y="5430"/>
                  </a:lnTo>
                  <a:lnTo>
                    <a:pt x="7892" y="5141"/>
                  </a:lnTo>
                  <a:lnTo>
                    <a:pt x="7602" y="4579"/>
                  </a:lnTo>
                  <a:lnTo>
                    <a:pt x="7331" y="4308"/>
                  </a:lnTo>
                  <a:lnTo>
                    <a:pt x="7602" y="4308"/>
                  </a:lnTo>
                  <a:lnTo>
                    <a:pt x="8109" y="4236"/>
                  </a:lnTo>
                  <a:lnTo>
                    <a:pt x="8362" y="4163"/>
                  </a:lnTo>
                  <a:lnTo>
                    <a:pt x="8652" y="4036"/>
                  </a:lnTo>
                  <a:lnTo>
                    <a:pt x="9014" y="3729"/>
                  </a:lnTo>
                  <a:lnTo>
                    <a:pt x="9141" y="3439"/>
                  </a:lnTo>
                  <a:lnTo>
                    <a:pt x="9159" y="3276"/>
                  </a:lnTo>
                  <a:lnTo>
                    <a:pt x="9123" y="3059"/>
                  </a:lnTo>
                  <a:lnTo>
                    <a:pt x="8996" y="2842"/>
                  </a:lnTo>
                  <a:lnTo>
                    <a:pt x="8743" y="2534"/>
                  </a:lnTo>
                  <a:lnTo>
                    <a:pt x="8073" y="2082"/>
                  </a:lnTo>
                  <a:lnTo>
                    <a:pt x="7675" y="1919"/>
                  </a:lnTo>
                  <a:lnTo>
                    <a:pt x="7964" y="1883"/>
                  </a:lnTo>
                  <a:lnTo>
                    <a:pt x="8272" y="1792"/>
                  </a:lnTo>
                  <a:lnTo>
                    <a:pt x="8399" y="1738"/>
                  </a:lnTo>
                  <a:lnTo>
                    <a:pt x="8598" y="1575"/>
                  </a:lnTo>
                  <a:lnTo>
                    <a:pt x="8670" y="1448"/>
                  </a:lnTo>
                  <a:lnTo>
                    <a:pt x="8743" y="1249"/>
                  </a:lnTo>
                  <a:lnTo>
                    <a:pt x="8634" y="778"/>
                  </a:lnTo>
                  <a:lnTo>
                    <a:pt x="8489" y="616"/>
                  </a:lnTo>
                  <a:lnTo>
                    <a:pt x="8145" y="398"/>
                  </a:lnTo>
                  <a:lnTo>
                    <a:pt x="7783" y="290"/>
                  </a:lnTo>
                  <a:lnTo>
                    <a:pt x="6969" y="145"/>
                  </a:lnTo>
                  <a:lnTo>
                    <a:pt x="5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4151;p81">
              <a:extLst>
                <a:ext uri="{FF2B5EF4-FFF2-40B4-BE49-F238E27FC236}">
                  <a16:creationId xmlns:a16="http://schemas.microsoft.com/office/drawing/2014/main" id="{D07D539C-D2CC-D6A7-D045-2FA040ADA91F}"/>
                </a:ext>
              </a:extLst>
            </p:cNvPr>
            <p:cNvSpPr/>
            <p:nvPr/>
          </p:nvSpPr>
          <p:spPr>
            <a:xfrm>
              <a:off x="3076095" y="727969"/>
              <a:ext cx="239781" cy="267387"/>
            </a:xfrm>
            <a:custGeom>
              <a:avLst/>
              <a:gdLst/>
              <a:ahLst/>
              <a:cxnLst/>
              <a:rect l="l" t="t" r="r" b="b"/>
              <a:pathLst>
                <a:path w="7548" h="8417" extrusionOk="0">
                  <a:moveTo>
                    <a:pt x="1720" y="0"/>
                  </a:moveTo>
                  <a:lnTo>
                    <a:pt x="0" y="1285"/>
                  </a:lnTo>
                  <a:lnTo>
                    <a:pt x="36" y="1629"/>
                  </a:lnTo>
                  <a:lnTo>
                    <a:pt x="163" y="2335"/>
                  </a:lnTo>
                  <a:lnTo>
                    <a:pt x="507" y="3367"/>
                  </a:lnTo>
                  <a:lnTo>
                    <a:pt x="1502" y="5412"/>
                  </a:lnTo>
                  <a:lnTo>
                    <a:pt x="2190" y="6697"/>
                  </a:lnTo>
                  <a:lnTo>
                    <a:pt x="2407" y="7132"/>
                  </a:lnTo>
                  <a:lnTo>
                    <a:pt x="2932" y="7946"/>
                  </a:lnTo>
                  <a:lnTo>
                    <a:pt x="3186" y="8254"/>
                  </a:lnTo>
                  <a:lnTo>
                    <a:pt x="3294" y="8345"/>
                  </a:lnTo>
                  <a:lnTo>
                    <a:pt x="3512" y="8417"/>
                  </a:lnTo>
                  <a:lnTo>
                    <a:pt x="3783" y="8399"/>
                  </a:lnTo>
                  <a:lnTo>
                    <a:pt x="3855" y="8345"/>
                  </a:lnTo>
                  <a:lnTo>
                    <a:pt x="4000" y="8182"/>
                  </a:lnTo>
                  <a:lnTo>
                    <a:pt x="4163" y="7783"/>
                  </a:lnTo>
                  <a:lnTo>
                    <a:pt x="4163" y="7114"/>
                  </a:lnTo>
                  <a:lnTo>
                    <a:pt x="4036" y="6661"/>
                  </a:lnTo>
                  <a:lnTo>
                    <a:pt x="4272" y="6987"/>
                  </a:lnTo>
                  <a:lnTo>
                    <a:pt x="4869" y="7530"/>
                  </a:lnTo>
                  <a:lnTo>
                    <a:pt x="5231" y="7711"/>
                  </a:lnTo>
                  <a:lnTo>
                    <a:pt x="5503" y="7820"/>
                  </a:lnTo>
                  <a:lnTo>
                    <a:pt x="5901" y="7838"/>
                  </a:lnTo>
                  <a:lnTo>
                    <a:pt x="6136" y="7729"/>
                  </a:lnTo>
                  <a:lnTo>
                    <a:pt x="6245" y="7639"/>
                  </a:lnTo>
                  <a:lnTo>
                    <a:pt x="6335" y="7476"/>
                  </a:lnTo>
                  <a:lnTo>
                    <a:pt x="6371" y="7295"/>
                  </a:lnTo>
                  <a:lnTo>
                    <a:pt x="6408" y="7041"/>
                  </a:lnTo>
                  <a:lnTo>
                    <a:pt x="6353" y="6535"/>
                  </a:lnTo>
                  <a:lnTo>
                    <a:pt x="6082" y="5792"/>
                  </a:lnTo>
                  <a:lnTo>
                    <a:pt x="5828" y="5322"/>
                  </a:lnTo>
                  <a:lnTo>
                    <a:pt x="5828" y="5322"/>
                  </a:lnTo>
                  <a:lnTo>
                    <a:pt x="6082" y="5449"/>
                  </a:lnTo>
                  <a:lnTo>
                    <a:pt x="6534" y="5792"/>
                  </a:lnTo>
                  <a:lnTo>
                    <a:pt x="6788" y="5919"/>
                  </a:lnTo>
                  <a:lnTo>
                    <a:pt x="6987" y="5992"/>
                  </a:lnTo>
                  <a:lnTo>
                    <a:pt x="7204" y="5937"/>
                  </a:lnTo>
                  <a:lnTo>
                    <a:pt x="7349" y="5865"/>
                  </a:lnTo>
                  <a:lnTo>
                    <a:pt x="7548" y="5521"/>
                  </a:lnTo>
                  <a:lnTo>
                    <a:pt x="7548" y="5376"/>
                  </a:lnTo>
                  <a:lnTo>
                    <a:pt x="7457" y="5032"/>
                  </a:lnTo>
                  <a:lnTo>
                    <a:pt x="7295" y="4725"/>
                  </a:lnTo>
                  <a:lnTo>
                    <a:pt x="6788" y="4055"/>
                  </a:lnTo>
                  <a:lnTo>
                    <a:pt x="5919" y="3041"/>
                  </a:lnTo>
                  <a:lnTo>
                    <a:pt x="4579" y="1847"/>
                  </a:lnTo>
                  <a:lnTo>
                    <a:pt x="3349" y="960"/>
                  </a:lnTo>
                  <a:lnTo>
                    <a:pt x="2914" y="652"/>
                  </a:lnTo>
                  <a:lnTo>
                    <a:pt x="2661" y="471"/>
                  </a:lnTo>
                  <a:lnTo>
                    <a:pt x="2009" y="127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4152;p81">
              <a:extLst>
                <a:ext uri="{FF2B5EF4-FFF2-40B4-BE49-F238E27FC236}">
                  <a16:creationId xmlns:a16="http://schemas.microsoft.com/office/drawing/2014/main" id="{08B8B1F1-1044-38EA-1FBE-193194BE3F1C}"/>
                </a:ext>
              </a:extLst>
            </p:cNvPr>
            <p:cNvSpPr/>
            <p:nvPr/>
          </p:nvSpPr>
          <p:spPr>
            <a:xfrm>
              <a:off x="3071488" y="723363"/>
              <a:ext cx="249565" cy="277171"/>
            </a:xfrm>
            <a:custGeom>
              <a:avLst/>
              <a:gdLst/>
              <a:ahLst/>
              <a:cxnLst/>
              <a:rect l="l" t="t" r="r" b="b"/>
              <a:pathLst>
                <a:path w="7856" h="8725" extrusionOk="0">
                  <a:moveTo>
                    <a:pt x="1919" y="1"/>
                  </a:moveTo>
                  <a:lnTo>
                    <a:pt x="1810" y="290"/>
                  </a:lnTo>
                  <a:lnTo>
                    <a:pt x="2082" y="399"/>
                  </a:lnTo>
                  <a:lnTo>
                    <a:pt x="2715" y="725"/>
                  </a:lnTo>
                  <a:lnTo>
                    <a:pt x="2969" y="924"/>
                  </a:lnTo>
                  <a:lnTo>
                    <a:pt x="3476" y="1268"/>
                  </a:lnTo>
                  <a:lnTo>
                    <a:pt x="4670" y="2154"/>
                  </a:lnTo>
                  <a:lnTo>
                    <a:pt x="5973" y="3313"/>
                  </a:lnTo>
                  <a:lnTo>
                    <a:pt x="6824" y="4290"/>
                  </a:lnTo>
                  <a:lnTo>
                    <a:pt x="7313" y="4960"/>
                  </a:lnTo>
                  <a:lnTo>
                    <a:pt x="7476" y="5232"/>
                  </a:lnTo>
                  <a:lnTo>
                    <a:pt x="7548" y="5539"/>
                  </a:lnTo>
                  <a:lnTo>
                    <a:pt x="7548" y="5648"/>
                  </a:lnTo>
                  <a:lnTo>
                    <a:pt x="7403" y="5883"/>
                  </a:lnTo>
                  <a:lnTo>
                    <a:pt x="7313" y="5937"/>
                  </a:lnTo>
                  <a:lnTo>
                    <a:pt x="7150" y="5974"/>
                  </a:lnTo>
                  <a:lnTo>
                    <a:pt x="6987" y="5919"/>
                  </a:lnTo>
                  <a:lnTo>
                    <a:pt x="6752" y="5811"/>
                  </a:lnTo>
                  <a:lnTo>
                    <a:pt x="6534" y="5648"/>
                  </a:lnTo>
                  <a:lnTo>
                    <a:pt x="6299" y="5467"/>
                  </a:lnTo>
                  <a:lnTo>
                    <a:pt x="6028" y="5340"/>
                  </a:lnTo>
                  <a:lnTo>
                    <a:pt x="5937" y="5322"/>
                  </a:lnTo>
                  <a:lnTo>
                    <a:pt x="5865" y="5376"/>
                  </a:lnTo>
                  <a:lnTo>
                    <a:pt x="5810" y="5449"/>
                  </a:lnTo>
                  <a:lnTo>
                    <a:pt x="5847" y="5539"/>
                  </a:lnTo>
                  <a:lnTo>
                    <a:pt x="6100" y="6010"/>
                  </a:lnTo>
                  <a:lnTo>
                    <a:pt x="6353" y="6716"/>
                  </a:lnTo>
                  <a:lnTo>
                    <a:pt x="6408" y="7186"/>
                  </a:lnTo>
                  <a:lnTo>
                    <a:pt x="6372" y="7404"/>
                  </a:lnTo>
                  <a:lnTo>
                    <a:pt x="6335" y="7585"/>
                  </a:lnTo>
                  <a:lnTo>
                    <a:pt x="6263" y="7693"/>
                  </a:lnTo>
                  <a:lnTo>
                    <a:pt x="6191" y="7766"/>
                  </a:lnTo>
                  <a:lnTo>
                    <a:pt x="6010" y="7820"/>
                  </a:lnTo>
                  <a:lnTo>
                    <a:pt x="5666" y="7802"/>
                  </a:lnTo>
                  <a:lnTo>
                    <a:pt x="5448" y="7711"/>
                  </a:lnTo>
                  <a:lnTo>
                    <a:pt x="5105" y="7548"/>
                  </a:lnTo>
                  <a:lnTo>
                    <a:pt x="4525" y="7042"/>
                  </a:lnTo>
                  <a:lnTo>
                    <a:pt x="4308" y="6716"/>
                  </a:lnTo>
                  <a:lnTo>
                    <a:pt x="4236" y="6643"/>
                  </a:lnTo>
                  <a:lnTo>
                    <a:pt x="4127" y="6661"/>
                  </a:lnTo>
                  <a:lnTo>
                    <a:pt x="4037" y="6734"/>
                  </a:lnTo>
                  <a:lnTo>
                    <a:pt x="4037" y="6842"/>
                  </a:lnTo>
                  <a:lnTo>
                    <a:pt x="4109" y="7114"/>
                  </a:lnTo>
                  <a:lnTo>
                    <a:pt x="4181" y="7585"/>
                  </a:lnTo>
                  <a:lnTo>
                    <a:pt x="4145" y="7965"/>
                  </a:lnTo>
                  <a:lnTo>
                    <a:pt x="4000" y="8254"/>
                  </a:lnTo>
                  <a:lnTo>
                    <a:pt x="3910" y="8381"/>
                  </a:lnTo>
                  <a:lnTo>
                    <a:pt x="3856" y="8399"/>
                  </a:lnTo>
                  <a:lnTo>
                    <a:pt x="3584" y="8399"/>
                  </a:lnTo>
                  <a:lnTo>
                    <a:pt x="3439" y="8290"/>
                  </a:lnTo>
                  <a:lnTo>
                    <a:pt x="3150" y="7947"/>
                  </a:lnTo>
                  <a:lnTo>
                    <a:pt x="2643" y="7114"/>
                  </a:lnTo>
                  <a:lnTo>
                    <a:pt x="2462" y="6770"/>
                  </a:lnTo>
                  <a:lnTo>
                    <a:pt x="2190" y="6209"/>
                  </a:lnTo>
                  <a:lnTo>
                    <a:pt x="1865" y="5630"/>
                  </a:lnTo>
                  <a:lnTo>
                    <a:pt x="1322" y="4598"/>
                  </a:lnTo>
                  <a:lnTo>
                    <a:pt x="616" y="3023"/>
                  </a:lnTo>
                  <a:lnTo>
                    <a:pt x="344" y="1955"/>
                  </a:lnTo>
                  <a:lnTo>
                    <a:pt x="290" y="1412"/>
                  </a:lnTo>
                  <a:lnTo>
                    <a:pt x="0" y="1430"/>
                  </a:lnTo>
                  <a:lnTo>
                    <a:pt x="36" y="1992"/>
                  </a:lnTo>
                  <a:lnTo>
                    <a:pt x="326" y="3096"/>
                  </a:lnTo>
                  <a:lnTo>
                    <a:pt x="1032" y="4725"/>
                  </a:lnTo>
                  <a:lnTo>
                    <a:pt x="1611" y="5775"/>
                  </a:lnTo>
                  <a:lnTo>
                    <a:pt x="1919" y="6354"/>
                  </a:lnTo>
                  <a:lnTo>
                    <a:pt x="2190" y="6897"/>
                  </a:lnTo>
                  <a:lnTo>
                    <a:pt x="2371" y="7259"/>
                  </a:lnTo>
                  <a:lnTo>
                    <a:pt x="2914" y="8146"/>
                  </a:lnTo>
                  <a:lnTo>
                    <a:pt x="3222" y="8508"/>
                  </a:lnTo>
                  <a:lnTo>
                    <a:pt x="3349" y="8616"/>
                  </a:lnTo>
                  <a:lnTo>
                    <a:pt x="3602" y="8707"/>
                  </a:lnTo>
                  <a:lnTo>
                    <a:pt x="3729" y="8725"/>
                  </a:lnTo>
                  <a:lnTo>
                    <a:pt x="3964" y="8689"/>
                  </a:lnTo>
                  <a:lnTo>
                    <a:pt x="4109" y="8598"/>
                  </a:lnTo>
                  <a:lnTo>
                    <a:pt x="4308" y="8381"/>
                  </a:lnTo>
                  <a:lnTo>
                    <a:pt x="4489" y="7766"/>
                  </a:lnTo>
                  <a:lnTo>
                    <a:pt x="4471" y="7385"/>
                  </a:lnTo>
                  <a:lnTo>
                    <a:pt x="4652" y="7566"/>
                  </a:lnTo>
                  <a:lnTo>
                    <a:pt x="5086" y="7874"/>
                  </a:lnTo>
                  <a:lnTo>
                    <a:pt x="5322" y="8001"/>
                  </a:lnTo>
                  <a:lnTo>
                    <a:pt x="5611" y="8109"/>
                  </a:lnTo>
                  <a:lnTo>
                    <a:pt x="6100" y="8128"/>
                  </a:lnTo>
                  <a:lnTo>
                    <a:pt x="6390" y="8001"/>
                  </a:lnTo>
                  <a:lnTo>
                    <a:pt x="6498" y="7892"/>
                  </a:lnTo>
                  <a:lnTo>
                    <a:pt x="6607" y="7711"/>
                  </a:lnTo>
                  <a:lnTo>
                    <a:pt x="6679" y="7458"/>
                  </a:lnTo>
                  <a:lnTo>
                    <a:pt x="6716" y="7042"/>
                  </a:lnTo>
                  <a:lnTo>
                    <a:pt x="6516" y="6245"/>
                  </a:lnTo>
                  <a:lnTo>
                    <a:pt x="6353" y="5883"/>
                  </a:lnTo>
                  <a:lnTo>
                    <a:pt x="6353" y="5883"/>
                  </a:lnTo>
                  <a:lnTo>
                    <a:pt x="6589" y="6064"/>
                  </a:lnTo>
                  <a:lnTo>
                    <a:pt x="6860" y="6209"/>
                  </a:lnTo>
                  <a:lnTo>
                    <a:pt x="7005" y="6245"/>
                  </a:lnTo>
                  <a:lnTo>
                    <a:pt x="7277" y="6263"/>
                  </a:lnTo>
                  <a:lnTo>
                    <a:pt x="7403" y="6227"/>
                  </a:lnTo>
                  <a:lnTo>
                    <a:pt x="7584" y="6137"/>
                  </a:lnTo>
                  <a:lnTo>
                    <a:pt x="7838" y="5702"/>
                  </a:lnTo>
                  <a:lnTo>
                    <a:pt x="7856" y="5503"/>
                  </a:lnTo>
                  <a:lnTo>
                    <a:pt x="7747" y="5105"/>
                  </a:lnTo>
                  <a:lnTo>
                    <a:pt x="7548" y="4779"/>
                  </a:lnTo>
                  <a:lnTo>
                    <a:pt x="7059" y="4109"/>
                  </a:lnTo>
                  <a:lnTo>
                    <a:pt x="6172" y="3078"/>
                  </a:lnTo>
                  <a:lnTo>
                    <a:pt x="4833" y="1901"/>
                  </a:lnTo>
                  <a:lnTo>
                    <a:pt x="3638" y="1032"/>
                  </a:lnTo>
                  <a:lnTo>
                    <a:pt x="3150" y="688"/>
                  </a:lnTo>
                  <a:lnTo>
                    <a:pt x="2878" y="489"/>
                  </a:lnTo>
                  <a:lnTo>
                    <a:pt x="2209" y="127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4153;p81">
              <a:extLst>
                <a:ext uri="{FF2B5EF4-FFF2-40B4-BE49-F238E27FC236}">
                  <a16:creationId xmlns:a16="http://schemas.microsoft.com/office/drawing/2014/main" id="{115F60E4-F58A-4F5A-A94A-384AF3ED575D}"/>
                </a:ext>
              </a:extLst>
            </p:cNvPr>
            <p:cNvSpPr/>
            <p:nvPr/>
          </p:nvSpPr>
          <p:spPr>
            <a:xfrm>
              <a:off x="2980062" y="744647"/>
              <a:ext cx="174245" cy="282350"/>
            </a:xfrm>
            <a:custGeom>
              <a:avLst/>
              <a:gdLst/>
              <a:ahLst/>
              <a:cxnLst/>
              <a:rect l="l" t="t" r="r" b="b"/>
              <a:pathLst>
                <a:path w="5485" h="8888" extrusionOk="0">
                  <a:moveTo>
                    <a:pt x="2136" y="0"/>
                  </a:moveTo>
                  <a:lnTo>
                    <a:pt x="1937" y="272"/>
                  </a:lnTo>
                  <a:lnTo>
                    <a:pt x="1575" y="887"/>
                  </a:lnTo>
                  <a:lnTo>
                    <a:pt x="1159" y="1901"/>
                  </a:lnTo>
                  <a:lnTo>
                    <a:pt x="580" y="4109"/>
                  </a:lnTo>
                  <a:lnTo>
                    <a:pt x="272" y="5521"/>
                  </a:lnTo>
                  <a:lnTo>
                    <a:pt x="145" y="5991"/>
                  </a:lnTo>
                  <a:lnTo>
                    <a:pt x="0" y="6951"/>
                  </a:lnTo>
                  <a:lnTo>
                    <a:pt x="0" y="7349"/>
                  </a:lnTo>
                  <a:lnTo>
                    <a:pt x="18" y="7494"/>
                  </a:lnTo>
                  <a:lnTo>
                    <a:pt x="127" y="7693"/>
                  </a:lnTo>
                  <a:lnTo>
                    <a:pt x="362" y="7838"/>
                  </a:lnTo>
                  <a:lnTo>
                    <a:pt x="453" y="7856"/>
                  </a:lnTo>
                  <a:lnTo>
                    <a:pt x="670" y="7838"/>
                  </a:lnTo>
                  <a:lnTo>
                    <a:pt x="1050" y="7639"/>
                  </a:lnTo>
                  <a:lnTo>
                    <a:pt x="1485" y="7114"/>
                  </a:lnTo>
                  <a:lnTo>
                    <a:pt x="1702" y="6697"/>
                  </a:lnTo>
                  <a:lnTo>
                    <a:pt x="1702" y="6697"/>
                  </a:lnTo>
                  <a:lnTo>
                    <a:pt x="1647" y="7096"/>
                  </a:lnTo>
                  <a:lnTo>
                    <a:pt x="1756" y="7910"/>
                  </a:lnTo>
                  <a:lnTo>
                    <a:pt x="1901" y="8272"/>
                  </a:lnTo>
                  <a:lnTo>
                    <a:pt x="2046" y="8525"/>
                  </a:lnTo>
                  <a:lnTo>
                    <a:pt x="2335" y="8815"/>
                  </a:lnTo>
                  <a:lnTo>
                    <a:pt x="2589" y="8888"/>
                  </a:lnTo>
                  <a:lnTo>
                    <a:pt x="2715" y="8888"/>
                  </a:lnTo>
                  <a:lnTo>
                    <a:pt x="2896" y="8833"/>
                  </a:lnTo>
                  <a:lnTo>
                    <a:pt x="3041" y="8706"/>
                  </a:lnTo>
                  <a:lnTo>
                    <a:pt x="3240" y="8544"/>
                  </a:lnTo>
                  <a:lnTo>
                    <a:pt x="3530" y="8109"/>
                  </a:lnTo>
                  <a:lnTo>
                    <a:pt x="3801" y="7385"/>
                  </a:lnTo>
                  <a:lnTo>
                    <a:pt x="3910" y="6860"/>
                  </a:lnTo>
                  <a:lnTo>
                    <a:pt x="4019" y="7132"/>
                  </a:lnTo>
                  <a:lnTo>
                    <a:pt x="4145" y="7675"/>
                  </a:lnTo>
                  <a:lnTo>
                    <a:pt x="4254" y="7928"/>
                  </a:lnTo>
                  <a:lnTo>
                    <a:pt x="4363" y="8127"/>
                  </a:lnTo>
                  <a:lnTo>
                    <a:pt x="4562" y="8236"/>
                  </a:lnTo>
                  <a:lnTo>
                    <a:pt x="4706" y="8254"/>
                  </a:lnTo>
                  <a:lnTo>
                    <a:pt x="5087" y="8145"/>
                  </a:lnTo>
                  <a:lnTo>
                    <a:pt x="5195" y="8019"/>
                  </a:lnTo>
                  <a:lnTo>
                    <a:pt x="5340" y="7711"/>
                  </a:lnTo>
                  <a:lnTo>
                    <a:pt x="5412" y="7349"/>
                  </a:lnTo>
                  <a:lnTo>
                    <a:pt x="5485" y="6516"/>
                  </a:lnTo>
                  <a:lnTo>
                    <a:pt x="5485" y="5177"/>
                  </a:lnTo>
                  <a:lnTo>
                    <a:pt x="5231" y="3421"/>
                  </a:lnTo>
                  <a:lnTo>
                    <a:pt x="4887" y="1937"/>
                  </a:lnTo>
                  <a:lnTo>
                    <a:pt x="4761" y="1430"/>
                  </a:lnTo>
                  <a:lnTo>
                    <a:pt x="4688" y="1104"/>
                  </a:lnTo>
                  <a:lnTo>
                    <a:pt x="4417" y="435"/>
                  </a:lnTo>
                  <a:lnTo>
                    <a:pt x="4272" y="1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4154;p81">
              <a:extLst>
                <a:ext uri="{FF2B5EF4-FFF2-40B4-BE49-F238E27FC236}">
                  <a16:creationId xmlns:a16="http://schemas.microsoft.com/office/drawing/2014/main" id="{BD4AF08B-B729-D16E-CD42-4CC60C95B0E4}"/>
                </a:ext>
              </a:extLst>
            </p:cNvPr>
            <p:cNvSpPr/>
            <p:nvPr/>
          </p:nvSpPr>
          <p:spPr>
            <a:xfrm>
              <a:off x="2975455" y="741184"/>
              <a:ext cx="183457" cy="290990"/>
            </a:xfrm>
            <a:custGeom>
              <a:avLst/>
              <a:gdLst/>
              <a:ahLst/>
              <a:cxnLst/>
              <a:rect l="l" t="t" r="r" b="b"/>
              <a:pathLst>
                <a:path w="5775" h="9160" extrusionOk="0">
                  <a:moveTo>
                    <a:pt x="2173" y="1"/>
                  </a:moveTo>
                  <a:lnTo>
                    <a:pt x="1847" y="471"/>
                  </a:lnTo>
                  <a:lnTo>
                    <a:pt x="1340" y="1485"/>
                  </a:lnTo>
                  <a:lnTo>
                    <a:pt x="815" y="3186"/>
                  </a:lnTo>
                  <a:lnTo>
                    <a:pt x="544" y="4363"/>
                  </a:lnTo>
                  <a:lnTo>
                    <a:pt x="417" y="4996"/>
                  </a:lnTo>
                  <a:lnTo>
                    <a:pt x="272" y="5594"/>
                  </a:lnTo>
                  <a:lnTo>
                    <a:pt x="163" y="5974"/>
                  </a:lnTo>
                  <a:lnTo>
                    <a:pt x="1" y="7005"/>
                  </a:lnTo>
                  <a:lnTo>
                    <a:pt x="1" y="7476"/>
                  </a:lnTo>
                  <a:lnTo>
                    <a:pt x="19" y="7639"/>
                  </a:lnTo>
                  <a:lnTo>
                    <a:pt x="163" y="7892"/>
                  </a:lnTo>
                  <a:lnTo>
                    <a:pt x="453" y="8091"/>
                  </a:lnTo>
                  <a:lnTo>
                    <a:pt x="598" y="8128"/>
                  </a:lnTo>
                  <a:lnTo>
                    <a:pt x="906" y="8073"/>
                  </a:lnTo>
                  <a:lnTo>
                    <a:pt x="1430" y="7748"/>
                  </a:lnTo>
                  <a:lnTo>
                    <a:pt x="1666" y="7440"/>
                  </a:lnTo>
                  <a:lnTo>
                    <a:pt x="1684" y="7693"/>
                  </a:lnTo>
                  <a:lnTo>
                    <a:pt x="1811" y="8218"/>
                  </a:lnTo>
                  <a:lnTo>
                    <a:pt x="1919" y="8453"/>
                  </a:lnTo>
                  <a:lnTo>
                    <a:pt x="2046" y="8707"/>
                  </a:lnTo>
                  <a:lnTo>
                    <a:pt x="2372" y="9015"/>
                  </a:lnTo>
                  <a:lnTo>
                    <a:pt x="2625" y="9141"/>
                  </a:lnTo>
                  <a:lnTo>
                    <a:pt x="2770" y="9159"/>
                  </a:lnTo>
                  <a:lnTo>
                    <a:pt x="2824" y="9141"/>
                  </a:lnTo>
                  <a:lnTo>
                    <a:pt x="2878" y="9141"/>
                  </a:lnTo>
                  <a:lnTo>
                    <a:pt x="3078" y="9087"/>
                  </a:lnTo>
                  <a:lnTo>
                    <a:pt x="3295" y="8942"/>
                  </a:lnTo>
                  <a:lnTo>
                    <a:pt x="3584" y="8653"/>
                  </a:lnTo>
                  <a:lnTo>
                    <a:pt x="3964" y="7910"/>
                  </a:lnTo>
                  <a:lnTo>
                    <a:pt x="4073" y="7530"/>
                  </a:lnTo>
                  <a:lnTo>
                    <a:pt x="4145" y="7820"/>
                  </a:lnTo>
                  <a:lnTo>
                    <a:pt x="4254" y="8110"/>
                  </a:lnTo>
                  <a:lnTo>
                    <a:pt x="4327" y="8236"/>
                  </a:lnTo>
                  <a:lnTo>
                    <a:pt x="4526" y="8417"/>
                  </a:lnTo>
                  <a:lnTo>
                    <a:pt x="4652" y="8472"/>
                  </a:lnTo>
                  <a:lnTo>
                    <a:pt x="4851" y="8526"/>
                  </a:lnTo>
                  <a:lnTo>
                    <a:pt x="5322" y="8363"/>
                  </a:lnTo>
                  <a:lnTo>
                    <a:pt x="5467" y="8218"/>
                  </a:lnTo>
                  <a:lnTo>
                    <a:pt x="5648" y="7856"/>
                  </a:lnTo>
                  <a:lnTo>
                    <a:pt x="5702" y="7476"/>
                  </a:lnTo>
                  <a:lnTo>
                    <a:pt x="5775" y="6643"/>
                  </a:lnTo>
                  <a:lnTo>
                    <a:pt x="5775" y="5304"/>
                  </a:lnTo>
                  <a:lnTo>
                    <a:pt x="5539" y="3512"/>
                  </a:lnTo>
                  <a:lnTo>
                    <a:pt x="5195" y="2082"/>
                  </a:lnTo>
                  <a:lnTo>
                    <a:pt x="5051" y="1503"/>
                  </a:lnTo>
                  <a:lnTo>
                    <a:pt x="4978" y="1177"/>
                  </a:lnTo>
                  <a:lnTo>
                    <a:pt x="4689" y="453"/>
                  </a:lnTo>
                  <a:lnTo>
                    <a:pt x="4544" y="182"/>
                  </a:lnTo>
                  <a:lnTo>
                    <a:pt x="4290" y="326"/>
                  </a:lnTo>
                  <a:lnTo>
                    <a:pt x="4417" y="598"/>
                  </a:lnTo>
                  <a:lnTo>
                    <a:pt x="4689" y="1250"/>
                  </a:lnTo>
                  <a:lnTo>
                    <a:pt x="4761" y="1575"/>
                  </a:lnTo>
                  <a:lnTo>
                    <a:pt x="4906" y="2155"/>
                  </a:lnTo>
                  <a:lnTo>
                    <a:pt x="5232" y="3603"/>
                  </a:lnTo>
                  <a:lnTo>
                    <a:pt x="5467" y="5322"/>
                  </a:lnTo>
                  <a:lnTo>
                    <a:pt x="5467" y="6643"/>
                  </a:lnTo>
                  <a:lnTo>
                    <a:pt x="5413" y="7440"/>
                  </a:lnTo>
                  <a:lnTo>
                    <a:pt x="5340" y="7766"/>
                  </a:lnTo>
                  <a:lnTo>
                    <a:pt x="5213" y="8055"/>
                  </a:lnTo>
                  <a:lnTo>
                    <a:pt x="5141" y="8128"/>
                  </a:lnTo>
                  <a:lnTo>
                    <a:pt x="4870" y="8218"/>
                  </a:lnTo>
                  <a:lnTo>
                    <a:pt x="4761" y="8200"/>
                  </a:lnTo>
                  <a:lnTo>
                    <a:pt x="4616" y="8128"/>
                  </a:lnTo>
                  <a:lnTo>
                    <a:pt x="4526" y="7983"/>
                  </a:lnTo>
                  <a:lnTo>
                    <a:pt x="4435" y="7729"/>
                  </a:lnTo>
                  <a:lnTo>
                    <a:pt x="4381" y="7476"/>
                  </a:lnTo>
                  <a:lnTo>
                    <a:pt x="4308" y="7186"/>
                  </a:lnTo>
                  <a:lnTo>
                    <a:pt x="4200" y="6897"/>
                  </a:lnTo>
                  <a:lnTo>
                    <a:pt x="4145" y="6824"/>
                  </a:lnTo>
                  <a:lnTo>
                    <a:pt x="4037" y="6824"/>
                  </a:lnTo>
                  <a:lnTo>
                    <a:pt x="3946" y="6861"/>
                  </a:lnTo>
                  <a:lnTo>
                    <a:pt x="3910" y="6933"/>
                  </a:lnTo>
                  <a:lnTo>
                    <a:pt x="3783" y="7476"/>
                  </a:lnTo>
                  <a:lnTo>
                    <a:pt x="3530" y="8164"/>
                  </a:lnTo>
                  <a:lnTo>
                    <a:pt x="3277" y="8544"/>
                  </a:lnTo>
                  <a:lnTo>
                    <a:pt x="3096" y="8707"/>
                  </a:lnTo>
                  <a:lnTo>
                    <a:pt x="2951" y="8815"/>
                  </a:lnTo>
                  <a:lnTo>
                    <a:pt x="2824" y="8852"/>
                  </a:lnTo>
                  <a:lnTo>
                    <a:pt x="2734" y="8852"/>
                  </a:lnTo>
                  <a:lnTo>
                    <a:pt x="2535" y="8779"/>
                  </a:lnTo>
                  <a:lnTo>
                    <a:pt x="2299" y="8526"/>
                  </a:lnTo>
                  <a:lnTo>
                    <a:pt x="2191" y="8327"/>
                  </a:lnTo>
                  <a:lnTo>
                    <a:pt x="2046" y="7965"/>
                  </a:lnTo>
                  <a:lnTo>
                    <a:pt x="1955" y="7205"/>
                  </a:lnTo>
                  <a:lnTo>
                    <a:pt x="1992" y="6843"/>
                  </a:lnTo>
                  <a:lnTo>
                    <a:pt x="1973" y="6716"/>
                  </a:lnTo>
                  <a:lnTo>
                    <a:pt x="1883" y="6662"/>
                  </a:lnTo>
                  <a:lnTo>
                    <a:pt x="1774" y="6662"/>
                  </a:lnTo>
                  <a:lnTo>
                    <a:pt x="1702" y="6752"/>
                  </a:lnTo>
                  <a:lnTo>
                    <a:pt x="1575" y="7005"/>
                  </a:lnTo>
                  <a:lnTo>
                    <a:pt x="1322" y="7404"/>
                  </a:lnTo>
                  <a:lnTo>
                    <a:pt x="1050" y="7657"/>
                  </a:lnTo>
                  <a:lnTo>
                    <a:pt x="761" y="7802"/>
                  </a:lnTo>
                  <a:lnTo>
                    <a:pt x="598" y="7820"/>
                  </a:lnTo>
                  <a:lnTo>
                    <a:pt x="544" y="7802"/>
                  </a:lnTo>
                  <a:lnTo>
                    <a:pt x="344" y="7639"/>
                  </a:lnTo>
                  <a:lnTo>
                    <a:pt x="308" y="7458"/>
                  </a:lnTo>
                  <a:lnTo>
                    <a:pt x="308" y="7005"/>
                  </a:lnTo>
                  <a:lnTo>
                    <a:pt x="471" y="6028"/>
                  </a:lnTo>
                  <a:lnTo>
                    <a:pt x="562" y="5666"/>
                  </a:lnTo>
                  <a:lnTo>
                    <a:pt x="706" y="5069"/>
                  </a:lnTo>
                  <a:lnTo>
                    <a:pt x="851" y="4417"/>
                  </a:lnTo>
                  <a:lnTo>
                    <a:pt x="1105" y="3277"/>
                  </a:lnTo>
                  <a:lnTo>
                    <a:pt x="1611" y="1630"/>
                  </a:lnTo>
                  <a:lnTo>
                    <a:pt x="2082" y="634"/>
                  </a:lnTo>
                  <a:lnTo>
                    <a:pt x="2408" y="200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4155;p81">
              <a:extLst>
                <a:ext uri="{FF2B5EF4-FFF2-40B4-BE49-F238E27FC236}">
                  <a16:creationId xmlns:a16="http://schemas.microsoft.com/office/drawing/2014/main" id="{ADA974A2-60BE-82F8-1B64-4F71E19289A0}"/>
                </a:ext>
              </a:extLst>
            </p:cNvPr>
            <p:cNvSpPr/>
            <p:nvPr/>
          </p:nvSpPr>
          <p:spPr>
            <a:xfrm>
              <a:off x="2817317" y="702078"/>
              <a:ext cx="264560" cy="245563"/>
            </a:xfrm>
            <a:custGeom>
              <a:avLst/>
              <a:gdLst/>
              <a:ahLst/>
              <a:cxnLst/>
              <a:rect l="l" t="t" r="r" b="b"/>
              <a:pathLst>
                <a:path w="8328" h="7730" extrusionOk="0">
                  <a:moveTo>
                    <a:pt x="6970" y="1"/>
                  </a:moveTo>
                  <a:lnTo>
                    <a:pt x="6626" y="37"/>
                  </a:lnTo>
                  <a:lnTo>
                    <a:pt x="5920" y="218"/>
                  </a:lnTo>
                  <a:lnTo>
                    <a:pt x="4906" y="598"/>
                  </a:lnTo>
                  <a:lnTo>
                    <a:pt x="2915" y="1702"/>
                  </a:lnTo>
                  <a:lnTo>
                    <a:pt x="1666" y="2426"/>
                  </a:lnTo>
                  <a:lnTo>
                    <a:pt x="1232" y="2680"/>
                  </a:lnTo>
                  <a:lnTo>
                    <a:pt x="435" y="3223"/>
                  </a:lnTo>
                  <a:lnTo>
                    <a:pt x="146" y="3512"/>
                  </a:lnTo>
                  <a:lnTo>
                    <a:pt x="73" y="3621"/>
                  </a:lnTo>
                  <a:lnTo>
                    <a:pt x="1" y="3838"/>
                  </a:lnTo>
                  <a:lnTo>
                    <a:pt x="37" y="4110"/>
                  </a:lnTo>
                  <a:lnTo>
                    <a:pt x="91" y="4182"/>
                  </a:lnTo>
                  <a:lnTo>
                    <a:pt x="272" y="4327"/>
                  </a:lnTo>
                  <a:lnTo>
                    <a:pt x="671" y="4453"/>
                  </a:lnTo>
                  <a:lnTo>
                    <a:pt x="1340" y="4417"/>
                  </a:lnTo>
                  <a:lnTo>
                    <a:pt x="1793" y="4291"/>
                  </a:lnTo>
                  <a:lnTo>
                    <a:pt x="1467" y="4526"/>
                  </a:lnTo>
                  <a:lnTo>
                    <a:pt x="960" y="5159"/>
                  </a:lnTo>
                  <a:lnTo>
                    <a:pt x="779" y="5521"/>
                  </a:lnTo>
                  <a:lnTo>
                    <a:pt x="689" y="5793"/>
                  </a:lnTo>
                  <a:lnTo>
                    <a:pt x="707" y="6209"/>
                  </a:lnTo>
                  <a:lnTo>
                    <a:pt x="797" y="6445"/>
                  </a:lnTo>
                  <a:lnTo>
                    <a:pt x="906" y="6517"/>
                  </a:lnTo>
                  <a:lnTo>
                    <a:pt x="1069" y="6626"/>
                  </a:lnTo>
                  <a:lnTo>
                    <a:pt x="1268" y="6644"/>
                  </a:lnTo>
                  <a:lnTo>
                    <a:pt x="1521" y="6662"/>
                  </a:lnTo>
                  <a:lnTo>
                    <a:pt x="2028" y="6589"/>
                  </a:lnTo>
                  <a:lnTo>
                    <a:pt x="2752" y="6282"/>
                  </a:lnTo>
                  <a:lnTo>
                    <a:pt x="3205" y="6010"/>
                  </a:lnTo>
                  <a:lnTo>
                    <a:pt x="3078" y="6264"/>
                  </a:lnTo>
                  <a:lnTo>
                    <a:pt x="2770" y="6734"/>
                  </a:lnTo>
                  <a:lnTo>
                    <a:pt x="2644" y="6988"/>
                  </a:lnTo>
                  <a:lnTo>
                    <a:pt x="2589" y="7205"/>
                  </a:lnTo>
                  <a:lnTo>
                    <a:pt x="2644" y="7422"/>
                  </a:lnTo>
                  <a:lnTo>
                    <a:pt x="2734" y="7549"/>
                  </a:lnTo>
                  <a:lnTo>
                    <a:pt x="3078" y="7730"/>
                  </a:lnTo>
                  <a:lnTo>
                    <a:pt x="3241" y="7730"/>
                  </a:lnTo>
                  <a:lnTo>
                    <a:pt x="3567" y="7621"/>
                  </a:lnTo>
                  <a:lnTo>
                    <a:pt x="3874" y="7440"/>
                  </a:lnTo>
                  <a:lnTo>
                    <a:pt x="4508" y="6915"/>
                  </a:lnTo>
                  <a:lnTo>
                    <a:pt x="5485" y="5992"/>
                  </a:lnTo>
                  <a:lnTo>
                    <a:pt x="6608" y="4598"/>
                  </a:lnTo>
                  <a:lnTo>
                    <a:pt x="7440" y="3331"/>
                  </a:lnTo>
                  <a:lnTo>
                    <a:pt x="7730" y="2879"/>
                  </a:lnTo>
                  <a:lnTo>
                    <a:pt x="7911" y="2607"/>
                  </a:lnTo>
                  <a:lnTo>
                    <a:pt x="8218" y="1956"/>
                  </a:lnTo>
                  <a:lnTo>
                    <a:pt x="8327" y="1648"/>
                  </a:lnTo>
                  <a:lnTo>
                    <a:pt x="6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4156;p81">
              <a:extLst>
                <a:ext uri="{FF2B5EF4-FFF2-40B4-BE49-F238E27FC236}">
                  <a16:creationId xmlns:a16="http://schemas.microsoft.com/office/drawing/2014/main" id="{F08EC47C-F5A6-9BC9-0F8D-0B4273CE64AC}"/>
                </a:ext>
              </a:extLst>
            </p:cNvPr>
            <p:cNvSpPr/>
            <p:nvPr/>
          </p:nvSpPr>
          <p:spPr>
            <a:xfrm>
              <a:off x="2812742" y="697504"/>
              <a:ext cx="273709" cy="255315"/>
            </a:xfrm>
            <a:custGeom>
              <a:avLst/>
              <a:gdLst/>
              <a:ahLst/>
              <a:cxnLst/>
              <a:rect l="l" t="t" r="r" b="b"/>
              <a:pathLst>
                <a:path w="8616" h="8037" extrusionOk="0">
                  <a:moveTo>
                    <a:pt x="7095" y="0"/>
                  </a:moveTo>
                  <a:lnTo>
                    <a:pt x="6534" y="72"/>
                  </a:lnTo>
                  <a:lnTo>
                    <a:pt x="5448" y="398"/>
                  </a:lnTo>
                  <a:lnTo>
                    <a:pt x="3855" y="1195"/>
                  </a:lnTo>
                  <a:lnTo>
                    <a:pt x="2824" y="1810"/>
                  </a:lnTo>
                  <a:lnTo>
                    <a:pt x="2263" y="2136"/>
                  </a:lnTo>
                  <a:lnTo>
                    <a:pt x="1738" y="2444"/>
                  </a:lnTo>
                  <a:lnTo>
                    <a:pt x="1394" y="2643"/>
                  </a:lnTo>
                  <a:lnTo>
                    <a:pt x="525" y="3222"/>
                  </a:lnTo>
                  <a:lnTo>
                    <a:pt x="181" y="3548"/>
                  </a:lnTo>
                  <a:lnTo>
                    <a:pt x="73" y="3692"/>
                  </a:lnTo>
                  <a:lnTo>
                    <a:pt x="0" y="3964"/>
                  </a:lnTo>
                  <a:lnTo>
                    <a:pt x="36" y="4308"/>
                  </a:lnTo>
                  <a:lnTo>
                    <a:pt x="127" y="4435"/>
                  </a:lnTo>
                  <a:lnTo>
                    <a:pt x="362" y="4616"/>
                  </a:lnTo>
                  <a:lnTo>
                    <a:pt x="978" y="4778"/>
                  </a:lnTo>
                  <a:lnTo>
                    <a:pt x="1358" y="4742"/>
                  </a:lnTo>
                  <a:lnTo>
                    <a:pt x="1177" y="4923"/>
                  </a:lnTo>
                  <a:lnTo>
                    <a:pt x="905" y="5376"/>
                  </a:lnTo>
                  <a:lnTo>
                    <a:pt x="797" y="5611"/>
                  </a:lnTo>
                  <a:lnTo>
                    <a:pt x="688" y="5919"/>
                  </a:lnTo>
                  <a:lnTo>
                    <a:pt x="706" y="6408"/>
                  </a:lnTo>
                  <a:lnTo>
                    <a:pt x="833" y="6679"/>
                  </a:lnTo>
                  <a:lnTo>
                    <a:pt x="959" y="6788"/>
                  </a:lnTo>
                  <a:lnTo>
                    <a:pt x="1140" y="6896"/>
                  </a:lnTo>
                  <a:lnTo>
                    <a:pt x="1394" y="6951"/>
                  </a:lnTo>
                  <a:lnTo>
                    <a:pt x="1810" y="6969"/>
                  </a:lnTo>
                  <a:lnTo>
                    <a:pt x="2588" y="6733"/>
                  </a:lnTo>
                  <a:lnTo>
                    <a:pt x="2950" y="6552"/>
                  </a:lnTo>
                  <a:lnTo>
                    <a:pt x="2788" y="6806"/>
                  </a:lnTo>
                  <a:lnTo>
                    <a:pt x="2661" y="7077"/>
                  </a:lnTo>
                  <a:lnTo>
                    <a:pt x="2607" y="7222"/>
                  </a:lnTo>
                  <a:lnTo>
                    <a:pt x="2607" y="7475"/>
                  </a:lnTo>
                  <a:lnTo>
                    <a:pt x="2643" y="7620"/>
                  </a:lnTo>
                  <a:lnTo>
                    <a:pt x="2751" y="7783"/>
                  </a:lnTo>
                  <a:lnTo>
                    <a:pt x="3113" y="8018"/>
                  </a:lnTo>
                  <a:lnTo>
                    <a:pt x="3331" y="8037"/>
                  </a:lnTo>
                  <a:lnTo>
                    <a:pt x="3403" y="8037"/>
                  </a:lnTo>
                  <a:lnTo>
                    <a:pt x="3783" y="7910"/>
                  </a:lnTo>
                  <a:lnTo>
                    <a:pt x="4109" y="7693"/>
                  </a:lnTo>
                  <a:lnTo>
                    <a:pt x="4761" y="7168"/>
                  </a:lnTo>
                  <a:lnTo>
                    <a:pt x="5738" y="6245"/>
                  </a:lnTo>
                  <a:lnTo>
                    <a:pt x="6860" y="4851"/>
                  </a:lnTo>
                  <a:lnTo>
                    <a:pt x="7675" y="3602"/>
                  </a:lnTo>
                  <a:lnTo>
                    <a:pt x="7982" y="3113"/>
                  </a:lnTo>
                  <a:lnTo>
                    <a:pt x="8181" y="2824"/>
                  </a:lnTo>
                  <a:lnTo>
                    <a:pt x="8507" y="2136"/>
                  </a:lnTo>
                  <a:lnTo>
                    <a:pt x="8616" y="1846"/>
                  </a:lnTo>
                  <a:lnTo>
                    <a:pt x="8326" y="1756"/>
                  </a:lnTo>
                  <a:lnTo>
                    <a:pt x="8218" y="2027"/>
                  </a:lnTo>
                  <a:lnTo>
                    <a:pt x="7928" y="2679"/>
                  </a:lnTo>
                  <a:lnTo>
                    <a:pt x="7747" y="2950"/>
                  </a:lnTo>
                  <a:lnTo>
                    <a:pt x="7421" y="3439"/>
                  </a:lnTo>
                  <a:lnTo>
                    <a:pt x="6607" y="4688"/>
                  </a:lnTo>
                  <a:lnTo>
                    <a:pt x="5503" y="6046"/>
                  </a:lnTo>
                  <a:lnTo>
                    <a:pt x="4561" y="6951"/>
                  </a:lnTo>
                  <a:lnTo>
                    <a:pt x="3928" y="7457"/>
                  </a:lnTo>
                  <a:lnTo>
                    <a:pt x="3638" y="7638"/>
                  </a:lnTo>
                  <a:lnTo>
                    <a:pt x="3349" y="7729"/>
                  </a:lnTo>
                  <a:lnTo>
                    <a:pt x="3240" y="7729"/>
                  </a:lnTo>
                  <a:lnTo>
                    <a:pt x="2987" y="7602"/>
                  </a:lnTo>
                  <a:lnTo>
                    <a:pt x="2932" y="7512"/>
                  </a:lnTo>
                  <a:lnTo>
                    <a:pt x="2896" y="7349"/>
                  </a:lnTo>
                  <a:lnTo>
                    <a:pt x="2932" y="7186"/>
                  </a:lnTo>
                  <a:lnTo>
                    <a:pt x="3041" y="6951"/>
                  </a:lnTo>
                  <a:lnTo>
                    <a:pt x="3186" y="6733"/>
                  </a:lnTo>
                  <a:lnTo>
                    <a:pt x="3349" y="6480"/>
                  </a:lnTo>
                  <a:lnTo>
                    <a:pt x="3475" y="6208"/>
                  </a:lnTo>
                  <a:lnTo>
                    <a:pt x="3493" y="6118"/>
                  </a:lnTo>
                  <a:lnTo>
                    <a:pt x="3439" y="6046"/>
                  </a:lnTo>
                  <a:lnTo>
                    <a:pt x="3349" y="5991"/>
                  </a:lnTo>
                  <a:lnTo>
                    <a:pt x="3258" y="6027"/>
                  </a:lnTo>
                  <a:lnTo>
                    <a:pt x="2788" y="6299"/>
                  </a:lnTo>
                  <a:lnTo>
                    <a:pt x="2100" y="6589"/>
                  </a:lnTo>
                  <a:lnTo>
                    <a:pt x="1647" y="6661"/>
                  </a:lnTo>
                  <a:lnTo>
                    <a:pt x="1430" y="6643"/>
                  </a:lnTo>
                  <a:lnTo>
                    <a:pt x="1249" y="6607"/>
                  </a:lnTo>
                  <a:lnTo>
                    <a:pt x="1140" y="6552"/>
                  </a:lnTo>
                  <a:lnTo>
                    <a:pt x="1068" y="6480"/>
                  </a:lnTo>
                  <a:lnTo>
                    <a:pt x="996" y="6299"/>
                  </a:lnTo>
                  <a:lnTo>
                    <a:pt x="996" y="5955"/>
                  </a:lnTo>
                  <a:lnTo>
                    <a:pt x="1068" y="5720"/>
                  </a:lnTo>
                  <a:lnTo>
                    <a:pt x="1231" y="5376"/>
                  </a:lnTo>
                  <a:lnTo>
                    <a:pt x="1720" y="4778"/>
                  </a:lnTo>
                  <a:lnTo>
                    <a:pt x="2009" y="4561"/>
                  </a:lnTo>
                  <a:lnTo>
                    <a:pt x="2082" y="4471"/>
                  </a:lnTo>
                  <a:lnTo>
                    <a:pt x="2064" y="4362"/>
                  </a:lnTo>
                  <a:lnTo>
                    <a:pt x="1991" y="4272"/>
                  </a:lnTo>
                  <a:lnTo>
                    <a:pt x="1883" y="4290"/>
                  </a:lnTo>
                  <a:lnTo>
                    <a:pt x="1611" y="4380"/>
                  </a:lnTo>
                  <a:lnTo>
                    <a:pt x="1159" y="4453"/>
                  </a:lnTo>
                  <a:lnTo>
                    <a:pt x="778" y="4435"/>
                  </a:lnTo>
                  <a:lnTo>
                    <a:pt x="471" y="4326"/>
                  </a:lnTo>
                  <a:lnTo>
                    <a:pt x="344" y="4217"/>
                  </a:lnTo>
                  <a:lnTo>
                    <a:pt x="308" y="4163"/>
                  </a:lnTo>
                  <a:lnTo>
                    <a:pt x="308" y="3910"/>
                  </a:lnTo>
                  <a:lnTo>
                    <a:pt x="398" y="3765"/>
                  </a:lnTo>
                  <a:lnTo>
                    <a:pt x="724" y="3457"/>
                  </a:lnTo>
                  <a:lnTo>
                    <a:pt x="1557" y="2896"/>
                  </a:lnTo>
                  <a:lnTo>
                    <a:pt x="1883" y="2715"/>
                  </a:lnTo>
                  <a:lnTo>
                    <a:pt x="2426" y="2407"/>
                  </a:lnTo>
                  <a:lnTo>
                    <a:pt x="2987" y="2063"/>
                  </a:lnTo>
                  <a:lnTo>
                    <a:pt x="4000" y="1466"/>
                  </a:lnTo>
                  <a:lnTo>
                    <a:pt x="5539" y="688"/>
                  </a:lnTo>
                  <a:lnTo>
                    <a:pt x="6589" y="362"/>
                  </a:lnTo>
                  <a:lnTo>
                    <a:pt x="7132" y="290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4157;p81">
              <a:extLst>
                <a:ext uri="{FF2B5EF4-FFF2-40B4-BE49-F238E27FC236}">
                  <a16:creationId xmlns:a16="http://schemas.microsoft.com/office/drawing/2014/main" id="{40CAB7B6-69B2-2F5E-13F6-BBE359FA1D31}"/>
                </a:ext>
              </a:extLst>
            </p:cNvPr>
            <p:cNvSpPr/>
            <p:nvPr/>
          </p:nvSpPr>
          <p:spPr>
            <a:xfrm>
              <a:off x="2772493" y="606077"/>
              <a:ext cx="282350" cy="174245"/>
            </a:xfrm>
            <a:custGeom>
              <a:avLst/>
              <a:gdLst/>
              <a:ahLst/>
              <a:cxnLst/>
              <a:rect l="l" t="t" r="r" b="b"/>
              <a:pathLst>
                <a:path w="8888" h="5485" extrusionOk="0">
                  <a:moveTo>
                    <a:pt x="1937" y="0"/>
                  </a:moveTo>
                  <a:lnTo>
                    <a:pt x="1539" y="18"/>
                  </a:lnTo>
                  <a:lnTo>
                    <a:pt x="1394" y="36"/>
                  </a:lnTo>
                  <a:lnTo>
                    <a:pt x="1195" y="145"/>
                  </a:lnTo>
                  <a:lnTo>
                    <a:pt x="1050" y="362"/>
                  </a:lnTo>
                  <a:lnTo>
                    <a:pt x="1032" y="453"/>
                  </a:lnTo>
                  <a:lnTo>
                    <a:pt x="1050" y="670"/>
                  </a:lnTo>
                  <a:lnTo>
                    <a:pt x="1249" y="1050"/>
                  </a:lnTo>
                  <a:lnTo>
                    <a:pt x="1774" y="1484"/>
                  </a:lnTo>
                  <a:lnTo>
                    <a:pt x="2190" y="1701"/>
                  </a:lnTo>
                  <a:lnTo>
                    <a:pt x="1792" y="1647"/>
                  </a:lnTo>
                  <a:lnTo>
                    <a:pt x="978" y="1756"/>
                  </a:lnTo>
                  <a:lnTo>
                    <a:pt x="616" y="1919"/>
                  </a:lnTo>
                  <a:lnTo>
                    <a:pt x="362" y="2045"/>
                  </a:lnTo>
                  <a:lnTo>
                    <a:pt x="73" y="2335"/>
                  </a:lnTo>
                  <a:lnTo>
                    <a:pt x="0" y="2588"/>
                  </a:lnTo>
                  <a:lnTo>
                    <a:pt x="0" y="2715"/>
                  </a:lnTo>
                  <a:lnTo>
                    <a:pt x="54" y="2896"/>
                  </a:lnTo>
                  <a:lnTo>
                    <a:pt x="181" y="3059"/>
                  </a:lnTo>
                  <a:lnTo>
                    <a:pt x="362" y="3240"/>
                  </a:lnTo>
                  <a:lnTo>
                    <a:pt x="778" y="3530"/>
                  </a:lnTo>
                  <a:lnTo>
                    <a:pt x="1521" y="3801"/>
                  </a:lnTo>
                  <a:lnTo>
                    <a:pt x="2027" y="3928"/>
                  </a:lnTo>
                  <a:lnTo>
                    <a:pt x="1774" y="4018"/>
                  </a:lnTo>
                  <a:lnTo>
                    <a:pt x="1213" y="4145"/>
                  </a:lnTo>
                  <a:lnTo>
                    <a:pt x="959" y="4254"/>
                  </a:lnTo>
                  <a:lnTo>
                    <a:pt x="760" y="4362"/>
                  </a:lnTo>
                  <a:lnTo>
                    <a:pt x="652" y="4561"/>
                  </a:lnTo>
                  <a:lnTo>
                    <a:pt x="634" y="4724"/>
                  </a:lnTo>
                  <a:lnTo>
                    <a:pt x="742" y="5086"/>
                  </a:lnTo>
                  <a:lnTo>
                    <a:pt x="869" y="5195"/>
                  </a:lnTo>
                  <a:lnTo>
                    <a:pt x="1195" y="5358"/>
                  </a:lnTo>
                  <a:lnTo>
                    <a:pt x="1539" y="5412"/>
                  </a:lnTo>
                  <a:lnTo>
                    <a:pt x="2371" y="5484"/>
                  </a:lnTo>
                  <a:lnTo>
                    <a:pt x="3711" y="5484"/>
                  </a:lnTo>
                  <a:lnTo>
                    <a:pt x="5466" y="5231"/>
                  </a:lnTo>
                  <a:lnTo>
                    <a:pt x="6951" y="4887"/>
                  </a:lnTo>
                  <a:lnTo>
                    <a:pt x="7457" y="4760"/>
                  </a:lnTo>
                  <a:lnTo>
                    <a:pt x="7783" y="4688"/>
                  </a:lnTo>
                  <a:lnTo>
                    <a:pt x="8453" y="4417"/>
                  </a:lnTo>
                  <a:lnTo>
                    <a:pt x="8743" y="4272"/>
                  </a:lnTo>
                  <a:lnTo>
                    <a:pt x="8887" y="2136"/>
                  </a:lnTo>
                  <a:lnTo>
                    <a:pt x="8616" y="1937"/>
                  </a:lnTo>
                  <a:lnTo>
                    <a:pt x="8000" y="1575"/>
                  </a:lnTo>
                  <a:lnTo>
                    <a:pt x="6987" y="1158"/>
                  </a:lnTo>
                  <a:lnTo>
                    <a:pt x="4779" y="597"/>
                  </a:lnTo>
                  <a:lnTo>
                    <a:pt x="3367" y="272"/>
                  </a:lnTo>
                  <a:lnTo>
                    <a:pt x="2896" y="14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4158;p81">
              <a:extLst>
                <a:ext uri="{FF2B5EF4-FFF2-40B4-BE49-F238E27FC236}">
                  <a16:creationId xmlns:a16="http://schemas.microsoft.com/office/drawing/2014/main" id="{8082CFF8-27C6-19E8-E7D1-8CE900B87FD0}"/>
                </a:ext>
              </a:extLst>
            </p:cNvPr>
            <p:cNvSpPr/>
            <p:nvPr/>
          </p:nvSpPr>
          <p:spPr>
            <a:xfrm>
              <a:off x="2767315" y="601471"/>
              <a:ext cx="290959" cy="184029"/>
            </a:xfrm>
            <a:custGeom>
              <a:avLst/>
              <a:gdLst/>
              <a:ahLst/>
              <a:cxnLst/>
              <a:rect l="l" t="t" r="r" b="b"/>
              <a:pathLst>
                <a:path w="9159" h="5793" extrusionOk="0">
                  <a:moveTo>
                    <a:pt x="1684" y="0"/>
                  </a:moveTo>
                  <a:lnTo>
                    <a:pt x="1521" y="36"/>
                  </a:lnTo>
                  <a:lnTo>
                    <a:pt x="1267" y="163"/>
                  </a:lnTo>
                  <a:lnTo>
                    <a:pt x="1068" y="453"/>
                  </a:lnTo>
                  <a:lnTo>
                    <a:pt x="1050" y="616"/>
                  </a:lnTo>
                  <a:lnTo>
                    <a:pt x="1086" y="905"/>
                  </a:lnTo>
                  <a:lnTo>
                    <a:pt x="1412" y="1430"/>
                  </a:lnTo>
                  <a:lnTo>
                    <a:pt x="1720" y="1665"/>
                  </a:lnTo>
                  <a:lnTo>
                    <a:pt x="1466" y="1684"/>
                  </a:lnTo>
                  <a:lnTo>
                    <a:pt x="941" y="1828"/>
                  </a:lnTo>
                  <a:lnTo>
                    <a:pt x="706" y="1919"/>
                  </a:lnTo>
                  <a:lnTo>
                    <a:pt x="435" y="2064"/>
                  </a:lnTo>
                  <a:lnTo>
                    <a:pt x="109" y="2426"/>
                  </a:lnTo>
                  <a:lnTo>
                    <a:pt x="0" y="2715"/>
                  </a:lnTo>
                  <a:lnTo>
                    <a:pt x="18" y="2878"/>
                  </a:lnTo>
                  <a:lnTo>
                    <a:pt x="73" y="3095"/>
                  </a:lnTo>
                  <a:lnTo>
                    <a:pt x="217" y="3295"/>
                  </a:lnTo>
                  <a:lnTo>
                    <a:pt x="525" y="3602"/>
                  </a:lnTo>
                  <a:lnTo>
                    <a:pt x="1249" y="3964"/>
                  </a:lnTo>
                  <a:lnTo>
                    <a:pt x="1629" y="4091"/>
                  </a:lnTo>
                  <a:lnTo>
                    <a:pt x="1340" y="4145"/>
                  </a:lnTo>
                  <a:lnTo>
                    <a:pt x="1050" y="4254"/>
                  </a:lnTo>
                  <a:lnTo>
                    <a:pt x="923" y="4326"/>
                  </a:lnTo>
                  <a:lnTo>
                    <a:pt x="742" y="4525"/>
                  </a:lnTo>
                  <a:lnTo>
                    <a:pt x="688" y="4652"/>
                  </a:lnTo>
                  <a:lnTo>
                    <a:pt x="634" y="4851"/>
                  </a:lnTo>
                  <a:lnTo>
                    <a:pt x="797" y="5322"/>
                  </a:lnTo>
                  <a:lnTo>
                    <a:pt x="941" y="5467"/>
                  </a:lnTo>
                  <a:lnTo>
                    <a:pt x="1303" y="5648"/>
                  </a:lnTo>
                  <a:lnTo>
                    <a:pt x="1684" y="5720"/>
                  </a:lnTo>
                  <a:lnTo>
                    <a:pt x="2516" y="5774"/>
                  </a:lnTo>
                  <a:lnTo>
                    <a:pt x="3204" y="5792"/>
                  </a:lnTo>
                  <a:lnTo>
                    <a:pt x="4163" y="5756"/>
                  </a:lnTo>
                  <a:lnTo>
                    <a:pt x="5973" y="5448"/>
                  </a:lnTo>
                  <a:lnTo>
                    <a:pt x="7077" y="5195"/>
                  </a:lnTo>
                  <a:lnTo>
                    <a:pt x="7657" y="5050"/>
                  </a:lnTo>
                  <a:lnTo>
                    <a:pt x="8001" y="4978"/>
                  </a:lnTo>
                  <a:lnTo>
                    <a:pt x="8706" y="4706"/>
                  </a:lnTo>
                  <a:lnTo>
                    <a:pt x="8978" y="4562"/>
                  </a:lnTo>
                  <a:lnTo>
                    <a:pt x="8833" y="4290"/>
                  </a:lnTo>
                  <a:lnTo>
                    <a:pt x="8580" y="4435"/>
                  </a:lnTo>
                  <a:lnTo>
                    <a:pt x="7910" y="4688"/>
                  </a:lnTo>
                  <a:lnTo>
                    <a:pt x="7584" y="4761"/>
                  </a:lnTo>
                  <a:lnTo>
                    <a:pt x="7023" y="4905"/>
                  </a:lnTo>
                  <a:lnTo>
                    <a:pt x="5575" y="5249"/>
                  </a:lnTo>
                  <a:lnTo>
                    <a:pt x="3837" y="5485"/>
                  </a:lnTo>
                  <a:lnTo>
                    <a:pt x="2516" y="5485"/>
                  </a:lnTo>
                  <a:lnTo>
                    <a:pt x="1720" y="5412"/>
                  </a:lnTo>
                  <a:lnTo>
                    <a:pt x="1394" y="5358"/>
                  </a:lnTo>
                  <a:lnTo>
                    <a:pt x="1104" y="5213"/>
                  </a:lnTo>
                  <a:lnTo>
                    <a:pt x="1032" y="5141"/>
                  </a:lnTo>
                  <a:lnTo>
                    <a:pt x="941" y="4869"/>
                  </a:lnTo>
                  <a:lnTo>
                    <a:pt x="960" y="4761"/>
                  </a:lnTo>
                  <a:lnTo>
                    <a:pt x="1032" y="4616"/>
                  </a:lnTo>
                  <a:lnTo>
                    <a:pt x="1177" y="4525"/>
                  </a:lnTo>
                  <a:lnTo>
                    <a:pt x="1430" y="4435"/>
                  </a:lnTo>
                  <a:lnTo>
                    <a:pt x="1684" y="4381"/>
                  </a:lnTo>
                  <a:lnTo>
                    <a:pt x="1973" y="4308"/>
                  </a:lnTo>
                  <a:lnTo>
                    <a:pt x="2263" y="4200"/>
                  </a:lnTo>
                  <a:lnTo>
                    <a:pt x="2335" y="4145"/>
                  </a:lnTo>
                  <a:lnTo>
                    <a:pt x="2335" y="4055"/>
                  </a:lnTo>
                  <a:lnTo>
                    <a:pt x="2317" y="3964"/>
                  </a:lnTo>
                  <a:lnTo>
                    <a:pt x="2227" y="3928"/>
                  </a:lnTo>
                  <a:lnTo>
                    <a:pt x="1684" y="3801"/>
                  </a:lnTo>
                  <a:lnTo>
                    <a:pt x="996" y="3530"/>
                  </a:lnTo>
                  <a:lnTo>
                    <a:pt x="616" y="3276"/>
                  </a:lnTo>
                  <a:lnTo>
                    <a:pt x="453" y="3095"/>
                  </a:lnTo>
                  <a:lnTo>
                    <a:pt x="362" y="2969"/>
                  </a:lnTo>
                  <a:lnTo>
                    <a:pt x="308" y="2842"/>
                  </a:lnTo>
                  <a:lnTo>
                    <a:pt x="308" y="2733"/>
                  </a:lnTo>
                  <a:lnTo>
                    <a:pt x="380" y="2552"/>
                  </a:lnTo>
                  <a:lnTo>
                    <a:pt x="616" y="2317"/>
                  </a:lnTo>
                  <a:lnTo>
                    <a:pt x="833" y="2190"/>
                  </a:lnTo>
                  <a:lnTo>
                    <a:pt x="1195" y="2046"/>
                  </a:lnTo>
                  <a:lnTo>
                    <a:pt x="1955" y="1955"/>
                  </a:lnTo>
                  <a:lnTo>
                    <a:pt x="2317" y="1991"/>
                  </a:lnTo>
                  <a:lnTo>
                    <a:pt x="2444" y="1973"/>
                  </a:lnTo>
                  <a:lnTo>
                    <a:pt x="2498" y="1883"/>
                  </a:lnTo>
                  <a:lnTo>
                    <a:pt x="2498" y="1774"/>
                  </a:lnTo>
                  <a:lnTo>
                    <a:pt x="2408" y="1702"/>
                  </a:lnTo>
                  <a:lnTo>
                    <a:pt x="2154" y="1575"/>
                  </a:lnTo>
                  <a:lnTo>
                    <a:pt x="1756" y="1322"/>
                  </a:lnTo>
                  <a:lnTo>
                    <a:pt x="1503" y="1050"/>
                  </a:lnTo>
                  <a:lnTo>
                    <a:pt x="1358" y="760"/>
                  </a:lnTo>
                  <a:lnTo>
                    <a:pt x="1340" y="598"/>
                  </a:lnTo>
                  <a:lnTo>
                    <a:pt x="1358" y="543"/>
                  </a:lnTo>
                  <a:lnTo>
                    <a:pt x="1521" y="344"/>
                  </a:lnTo>
                  <a:lnTo>
                    <a:pt x="1702" y="308"/>
                  </a:lnTo>
                  <a:lnTo>
                    <a:pt x="2154" y="308"/>
                  </a:lnTo>
                  <a:lnTo>
                    <a:pt x="3132" y="471"/>
                  </a:lnTo>
                  <a:lnTo>
                    <a:pt x="3494" y="561"/>
                  </a:lnTo>
                  <a:lnTo>
                    <a:pt x="4109" y="706"/>
                  </a:lnTo>
                  <a:lnTo>
                    <a:pt x="4742" y="851"/>
                  </a:lnTo>
                  <a:lnTo>
                    <a:pt x="5883" y="1104"/>
                  </a:lnTo>
                  <a:lnTo>
                    <a:pt x="7548" y="1611"/>
                  </a:lnTo>
                  <a:lnTo>
                    <a:pt x="8525" y="2100"/>
                  </a:lnTo>
                  <a:lnTo>
                    <a:pt x="8960" y="2408"/>
                  </a:lnTo>
                  <a:lnTo>
                    <a:pt x="9159" y="2172"/>
                  </a:lnTo>
                  <a:lnTo>
                    <a:pt x="8688" y="1846"/>
                  </a:lnTo>
                  <a:lnTo>
                    <a:pt x="7675" y="1340"/>
                  </a:lnTo>
                  <a:lnTo>
                    <a:pt x="5973" y="815"/>
                  </a:lnTo>
                  <a:lnTo>
                    <a:pt x="4797" y="561"/>
                  </a:lnTo>
                  <a:lnTo>
                    <a:pt x="4163" y="417"/>
                  </a:lnTo>
                  <a:lnTo>
                    <a:pt x="3566" y="272"/>
                  </a:lnTo>
                  <a:lnTo>
                    <a:pt x="3186" y="181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4159;p81">
              <a:extLst>
                <a:ext uri="{FF2B5EF4-FFF2-40B4-BE49-F238E27FC236}">
                  <a16:creationId xmlns:a16="http://schemas.microsoft.com/office/drawing/2014/main" id="{33C2B656-05A0-C27B-BB47-FE5F1F1BE847}"/>
                </a:ext>
              </a:extLst>
            </p:cNvPr>
            <p:cNvSpPr/>
            <p:nvPr/>
          </p:nvSpPr>
          <p:spPr>
            <a:xfrm>
              <a:off x="2853563" y="442760"/>
              <a:ext cx="240956" cy="266847"/>
            </a:xfrm>
            <a:custGeom>
              <a:avLst/>
              <a:gdLst/>
              <a:ahLst/>
              <a:cxnLst/>
              <a:rect l="l" t="t" r="r" b="b"/>
              <a:pathLst>
                <a:path w="7585" h="8400" extrusionOk="0">
                  <a:moveTo>
                    <a:pt x="4037" y="1"/>
                  </a:moveTo>
                  <a:lnTo>
                    <a:pt x="3765" y="19"/>
                  </a:lnTo>
                  <a:lnTo>
                    <a:pt x="3693" y="73"/>
                  </a:lnTo>
                  <a:lnTo>
                    <a:pt x="3530" y="236"/>
                  </a:lnTo>
                  <a:lnTo>
                    <a:pt x="3385" y="634"/>
                  </a:lnTo>
                  <a:lnTo>
                    <a:pt x="3385" y="1304"/>
                  </a:lnTo>
                  <a:lnTo>
                    <a:pt x="3512" y="1756"/>
                  </a:lnTo>
                  <a:lnTo>
                    <a:pt x="3276" y="1430"/>
                  </a:lnTo>
                  <a:lnTo>
                    <a:pt x="2661" y="887"/>
                  </a:lnTo>
                  <a:lnTo>
                    <a:pt x="2317" y="706"/>
                  </a:lnTo>
                  <a:lnTo>
                    <a:pt x="2046" y="616"/>
                  </a:lnTo>
                  <a:lnTo>
                    <a:pt x="1629" y="598"/>
                  </a:lnTo>
                  <a:lnTo>
                    <a:pt x="1394" y="688"/>
                  </a:lnTo>
                  <a:lnTo>
                    <a:pt x="1303" y="779"/>
                  </a:lnTo>
                  <a:lnTo>
                    <a:pt x="1213" y="942"/>
                  </a:lnTo>
                  <a:lnTo>
                    <a:pt x="1159" y="1141"/>
                  </a:lnTo>
                  <a:lnTo>
                    <a:pt x="1141" y="1394"/>
                  </a:lnTo>
                  <a:lnTo>
                    <a:pt x="1195" y="1901"/>
                  </a:lnTo>
                  <a:lnTo>
                    <a:pt x="1484" y="2625"/>
                  </a:lnTo>
                  <a:lnTo>
                    <a:pt x="1720" y="3096"/>
                  </a:lnTo>
                  <a:lnTo>
                    <a:pt x="1484" y="2969"/>
                  </a:lnTo>
                  <a:lnTo>
                    <a:pt x="1032" y="2643"/>
                  </a:lnTo>
                  <a:lnTo>
                    <a:pt x="779" y="2517"/>
                  </a:lnTo>
                  <a:lnTo>
                    <a:pt x="561" y="2444"/>
                  </a:lnTo>
                  <a:lnTo>
                    <a:pt x="344" y="2480"/>
                  </a:lnTo>
                  <a:lnTo>
                    <a:pt x="199" y="2571"/>
                  </a:lnTo>
                  <a:lnTo>
                    <a:pt x="0" y="2897"/>
                  </a:lnTo>
                  <a:lnTo>
                    <a:pt x="0" y="3060"/>
                  </a:lnTo>
                  <a:lnTo>
                    <a:pt x="91" y="3403"/>
                  </a:lnTo>
                  <a:lnTo>
                    <a:pt x="272" y="3711"/>
                  </a:lnTo>
                  <a:lnTo>
                    <a:pt x="779" y="4381"/>
                  </a:lnTo>
                  <a:lnTo>
                    <a:pt x="1647" y="5394"/>
                  </a:lnTo>
                  <a:lnTo>
                    <a:pt x="3005" y="6571"/>
                  </a:lnTo>
                  <a:lnTo>
                    <a:pt x="4236" y="7440"/>
                  </a:lnTo>
                  <a:lnTo>
                    <a:pt x="4670" y="7748"/>
                  </a:lnTo>
                  <a:lnTo>
                    <a:pt x="4924" y="7947"/>
                  </a:lnTo>
                  <a:lnTo>
                    <a:pt x="5575" y="8272"/>
                  </a:lnTo>
                  <a:lnTo>
                    <a:pt x="5865" y="8399"/>
                  </a:lnTo>
                  <a:lnTo>
                    <a:pt x="7584" y="7114"/>
                  </a:lnTo>
                  <a:lnTo>
                    <a:pt x="7548" y="6752"/>
                  </a:lnTo>
                  <a:lnTo>
                    <a:pt x="7403" y="6064"/>
                  </a:lnTo>
                  <a:lnTo>
                    <a:pt x="7059" y="5014"/>
                  </a:lnTo>
                  <a:lnTo>
                    <a:pt x="6046" y="2987"/>
                  </a:lnTo>
                  <a:lnTo>
                    <a:pt x="5358" y="1720"/>
                  </a:lnTo>
                  <a:lnTo>
                    <a:pt x="5141" y="1268"/>
                  </a:lnTo>
                  <a:lnTo>
                    <a:pt x="4616" y="453"/>
                  </a:lnTo>
                  <a:lnTo>
                    <a:pt x="4344" y="163"/>
                  </a:lnTo>
                  <a:lnTo>
                    <a:pt x="4254" y="73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4160;p81">
              <a:extLst>
                <a:ext uri="{FF2B5EF4-FFF2-40B4-BE49-F238E27FC236}">
                  <a16:creationId xmlns:a16="http://schemas.microsoft.com/office/drawing/2014/main" id="{015A1DD6-16A1-2F89-A0AD-44675AAC0AF9}"/>
                </a:ext>
              </a:extLst>
            </p:cNvPr>
            <p:cNvSpPr/>
            <p:nvPr/>
          </p:nvSpPr>
          <p:spPr>
            <a:xfrm>
              <a:off x="2848957" y="437582"/>
              <a:ext cx="250169" cy="276600"/>
            </a:xfrm>
            <a:custGeom>
              <a:avLst/>
              <a:gdLst/>
              <a:ahLst/>
              <a:cxnLst/>
              <a:rect l="l" t="t" r="r" b="b"/>
              <a:pathLst>
                <a:path w="7875" h="8707" extrusionOk="0">
                  <a:moveTo>
                    <a:pt x="4200" y="1"/>
                  </a:moveTo>
                  <a:lnTo>
                    <a:pt x="3856" y="37"/>
                  </a:lnTo>
                  <a:lnTo>
                    <a:pt x="3729" y="127"/>
                  </a:lnTo>
                  <a:lnTo>
                    <a:pt x="3530" y="345"/>
                  </a:lnTo>
                  <a:lnTo>
                    <a:pt x="3349" y="960"/>
                  </a:lnTo>
                  <a:lnTo>
                    <a:pt x="3367" y="1340"/>
                  </a:lnTo>
                  <a:lnTo>
                    <a:pt x="3186" y="1159"/>
                  </a:lnTo>
                  <a:lnTo>
                    <a:pt x="2752" y="851"/>
                  </a:lnTo>
                  <a:lnTo>
                    <a:pt x="2516" y="743"/>
                  </a:lnTo>
                  <a:lnTo>
                    <a:pt x="2227" y="616"/>
                  </a:lnTo>
                  <a:lnTo>
                    <a:pt x="1738" y="616"/>
                  </a:lnTo>
                  <a:lnTo>
                    <a:pt x="1448" y="725"/>
                  </a:lnTo>
                  <a:lnTo>
                    <a:pt x="1340" y="851"/>
                  </a:lnTo>
                  <a:lnTo>
                    <a:pt x="1213" y="1032"/>
                  </a:lnTo>
                  <a:lnTo>
                    <a:pt x="1159" y="1268"/>
                  </a:lnTo>
                  <a:lnTo>
                    <a:pt x="1123" y="1684"/>
                  </a:lnTo>
                  <a:lnTo>
                    <a:pt x="1304" y="2462"/>
                  </a:lnTo>
                  <a:lnTo>
                    <a:pt x="1485" y="2842"/>
                  </a:lnTo>
                  <a:lnTo>
                    <a:pt x="1249" y="2680"/>
                  </a:lnTo>
                  <a:lnTo>
                    <a:pt x="978" y="2535"/>
                  </a:lnTo>
                  <a:lnTo>
                    <a:pt x="833" y="2480"/>
                  </a:lnTo>
                  <a:lnTo>
                    <a:pt x="580" y="2480"/>
                  </a:lnTo>
                  <a:lnTo>
                    <a:pt x="435" y="2517"/>
                  </a:lnTo>
                  <a:lnTo>
                    <a:pt x="254" y="2607"/>
                  </a:lnTo>
                  <a:lnTo>
                    <a:pt x="0" y="3023"/>
                  </a:lnTo>
                  <a:lnTo>
                    <a:pt x="0" y="3241"/>
                  </a:lnTo>
                  <a:lnTo>
                    <a:pt x="109" y="3639"/>
                  </a:lnTo>
                  <a:lnTo>
                    <a:pt x="290" y="3965"/>
                  </a:lnTo>
                  <a:lnTo>
                    <a:pt x="797" y="4634"/>
                  </a:lnTo>
                  <a:lnTo>
                    <a:pt x="1684" y="5648"/>
                  </a:lnTo>
                  <a:lnTo>
                    <a:pt x="3041" y="6843"/>
                  </a:lnTo>
                  <a:lnTo>
                    <a:pt x="4236" y="7693"/>
                  </a:lnTo>
                  <a:lnTo>
                    <a:pt x="4725" y="8037"/>
                  </a:lnTo>
                  <a:lnTo>
                    <a:pt x="4996" y="8236"/>
                  </a:lnTo>
                  <a:lnTo>
                    <a:pt x="5666" y="8580"/>
                  </a:lnTo>
                  <a:lnTo>
                    <a:pt x="5955" y="8707"/>
                  </a:lnTo>
                  <a:lnTo>
                    <a:pt x="6064" y="8417"/>
                  </a:lnTo>
                  <a:lnTo>
                    <a:pt x="5793" y="8309"/>
                  </a:lnTo>
                  <a:lnTo>
                    <a:pt x="5159" y="7983"/>
                  </a:lnTo>
                  <a:lnTo>
                    <a:pt x="4906" y="7784"/>
                  </a:lnTo>
                  <a:lnTo>
                    <a:pt x="4417" y="7458"/>
                  </a:lnTo>
                  <a:lnTo>
                    <a:pt x="3204" y="6589"/>
                  </a:lnTo>
                  <a:lnTo>
                    <a:pt x="1883" y="5431"/>
                  </a:lnTo>
                  <a:lnTo>
                    <a:pt x="1032" y="4435"/>
                  </a:lnTo>
                  <a:lnTo>
                    <a:pt x="543" y="3784"/>
                  </a:lnTo>
                  <a:lnTo>
                    <a:pt x="381" y="3494"/>
                  </a:lnTo>
                  <a:lnTo>
                    <a:pt x="290" y="3204"/>
                  </a:lnTo>
                  <a:lnTo>
                    <a:pt x="308" y="3096"/>
                  </a:lnTo>
                  <a:lnTo>
                    <a:pt x="453" y="2842"/>
                  </a:lnTo>
                  <a:lnTo>
                    <a:pt x="543" y="2788"/>
                  </a:lnTo>
                  <a:lnTo>
                    <a:pt x="688" y="2770"/>
                  </a:lnTo>
                  <a:lnTo>
                    <a:pt x="851" y="2806"/>
                  </a:lnTo>
                  <a:lnTo>
                    <a:pt x="1086" y="2933"/>
                  </a:lnTo>
                  <a:lnTo>
                    <a:pt x="1304" y="3096"/>
                  </a:lnTo>
                  <a:lnTo>
                    <a:pt x="1539" y="3259"/>
                  </a:lnTo>
                  <a:lnTo>
                    <a:pt x="1810" y="3404"/>
                  </a:lnTo>
                  <a:lnTo>
                    <a:pt x="1901" y="3422"/>
                  </a:lnTo>
                  <a:lnTo>
                    <a:pt x="1991" y="3367"/>
                  </a:lnTo>
                  <a:lnTo>
                    <a:pt x="2028" y="3277"/>
                  </a:lnTo>
                  <a:lnTo>
                    <a:pt x="2010" y="3186"/>
                  </a:lnTo>
                  <a:lnTo>
                    <a:pt x="1756" y="2716"/>
                  </a:lnTo>
                  <a:lnTo>
                    <a:pt x="1485" y="2010"/>
                  </a:lnTo>
                  <a:lnTo>
                    <a:pt x="1430" y="1557"/>
                  </a:lnTo>
                  <a:lnTo>
                    <a:pt x="1467" y="1322"/>
                  </a:lnTo>
                  <a:lnTo>
                    <a:pt x="1503" y="1159"/>
                  </a:lnTo>
                  <a:lnTo>
                    <a:pt x="1575" y="1032"/>
                  </a:lnTo>
                  <a:lnTo>
                    <a:pt x="1648" y="978"/>
                  </a:lnTo>
                  <a:lnTo>
                    <a:pt x="1829" y="906"/>
                  </a:lnTo>
                  <a:lnTo>
                    <a:pt x="2172" y="924"/>
                  </a:lnTo>
                  <a:lnTo>
                    <a:pt x="2390" y="1014"/>
                  </a:lnTo>
                  <a:lnTo>
                    <a:pt x="2734" y="1177"/>
                  </a:lnTo>
                  <a:lnTo>
                    <a:pt x="3313" y="1684"/>
                  </a:lnTo>
                  <a:lnTo>
                    <a:pt x="3530" y="2010"/>
                  </a:lnTo>
                  <a:lnTo>
                    <a:pt x="3602" y="2082"/>
                  </a:lnTo>
                  <a:lnTo>
                    <a:pt x="3711" y="2064"/>
                  </a:lnTo>
                  <a:lnTo>
                    <a:pt x="3802" y="1992"/>
                  </a:lnTo>
                  <a:lnTo>
                    <a:pt x="3802" y="1883"/>
                  </a:lnTo>
                  <a:lnTo>
                    <a:pt x="3729" y="1612"/>
                  </a:lnTo>
                  <a:lnTo>
                    <a:pt x="3657" y="1141"/>
                  </a:lnTo>
                  <a:lnTo>
                    <a:pt x="3693" y="761"/>
                  </a:lnTo>
                  <a:lnTo>
                    <a:pt x="3820" y="471"/>
                  </a:lnTo>
                  <a:lnTo>
                    <a:pt x="3928" y="345"/>
                  </a:lnTo>
                  <a:lnTo>
                    <a:pt x="3983" y="326"/>
                  </a:lnTo>
                  <a:lnTo>
                    <a:pt x="4236" y="308"/>
                  </a:lnTo>
                  <a:lnTo>
                    <a:pt x="4381" y="435"/>
                  </a:lnTo>
                  <a:lnTo>
                    <a:pt x="4688" y="761"/>
                  </a:lnTo>
                  <a:lnTo>
                    <a:pt x="5195" y="1612"/>
                  </a:lnTo>
                  <a:lnTo>
                    <a:pt x="5376" y="1937"/>
                  </a:lnTo>
                  <a:lnTo>
                    <a:pt x="5666" y="2499"/>
                  </a:lnTo>
                  <a:lnTo>
                    <a:pt x="5974" y="3078"/>
                  </a:lnTo>
                  <a:lnTo>
                    <a:pt x="6535" y="4109"/>
                  </a:lnTo>
                  <a:lnTo>
                    <a:pt x="7241" y="5684"/>
                  </a:lnTo>
                  <a:lnTo>
                    <a:pt x="7530" y="6752"/>
                  </a:lnTo>
                  <a:lnTo>
                    <a:pt x="7566" y="7277"/>
                  </a:lnTo>
                  <a:lnTo>
                    <a:pt x="7874" y="7259"/>
                  </a:lnTo>
                  <a:lnTo>
                    <a:pt x="7820" y="6716"/>
                  </a:lnTo>
                  <a:lnTo>
                    <a:pt x="7530" y="5612"/>
                  </a:lnTo>
                  <a:lnTo>
                    <a:pt x="6806" y="3983"/>
                  </a:lnTo>
                  <a:lnTo>
                    <a:pt x="6245" y="2933"/>
                  </a:lnTo>
                  <a:lnTo>
                    <a:pt x="5919" y="2354"/>
                  </a:lnTo>
                  <a:lnTo>
                    <a:pt x="5648" y="1811"/>
                  </a:lnTo>
                  <a:lnTo>
                    <a:pt x="5467" y="1449"/>
                  </a:lnTo>
                  <a:lnTo>
                    <a:pt x="4924" y="580"/>
                  </a:lnTo>
                  <a:lnTo>
                    <a:pt x="4598" y="218"/>
                  </a:lnTo>
                  <a:lnTo>
                    <a:pt x="4471" y="109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4161;p81">
              <a:extLst>
                <a:ext uri="{FF2B5EF4-FFF2-40B4-BE49-F238E27FC236}">
                  <a16:creationId xmlns:a16="http://schemas.microsoft.com/office/drawing/2014/main" id="{74B22A3D-2F71-86C0-C65C-016BEEC59DEE}"/>
                </a:ext>
              </a:extLst>
            </p:cNvPr>
            <p:cNvSpPr/>
            <p:nvPr/>
          </p:nvSpPr>
          <p:spPr>
            <a:xfrm>
              <a:off x="3022598" y="403083"/>
              <a:ext cx="175992" cy="282921"/>
            </a:xfrm>
            <a:custGeom>
              <a:avLst/>
              <a:gdLst/>
              <a:ahLst/>
              <a:cxnLst/>
              <a:rect l="l" t="t" r="r" b="b"/>
              <a:pathLst>
                <a:path w="5540" h="8906" extrusionOk="0">
                  <a:moveTo>
                    <a:pt x="2915" y="1"/>
                  </a:moveTo>
                  <a:lnTo>
                    <a:pt x="2716" y="55"/>
                  </a:lnTo>
                  <a:lnTo>
                    <a:pt x="2553" y="164"/>
                  </a:lnTo>
                  <a:lnTo>
                    <a:pt x="2372" y="326"/>
                  </a:lnTo>
                  <a:lnTo>
                    <a:pt x="2064" y="743"/>
                  </a:lnTo>
                  <a:lnTo>
                    <a:pt x="1756" y="1467"/>
                  </a:lnTo>
                  <a:lnTo>
                    <a:pt x="1612" y="1974"/>
                  </a:lnTo>
                  <a:lnTo>
                    <a:pt x="1521" y="1720"/>
                  </a:lnTo>
                  <a:lnTo>
                    <a:pt x="1431" y="1159"/>
                  </a:lnTo>
                  <a:lnTo>
                    <a:pt x="1340" y="888"/>
                  </a:lnTo>
                  <a:lnTo>
                    <a:pt x="1213" y="707"/>
                  </a:lnTo>
                  <a:lnTo>
                    <a:pt x="1032" y="580"/>
                  </a:lnTo>
                  <a:lnTo>
                    <a:pt x="888" y="544"/>
                  </a:lnTo>
                  <a:lnTo>
                    <a:pt x="508" y="652"/>
                  </a:lnTo>
                  <a:lnTo>
                    <a:pt x="399" y="761"/>
                  </a:lnTo>
                  <a:lnTo>
                    <a:pt x="218" y="1087"/>
                  </a:lnTo>
                  <a:lnTo>
                    <a:pt x="146" y="1431"/>
                  </a:lnTo>
                  <a:lnTo>
                    <a:pt x="55" y="2245"/>
                  </a:lnTo>
                  <a:lnTo>
                    <a:pt x="1" y="3585"/>
                  </a:lnTo>
                  <a:lnTo>
                    <a:pt x="164" y="5376"/>
                  </a:lnTo>
                  <a:lnTo>
                    <a:pt x="453" y="6861"/>
                  </a:lnTo>
                  <a:lnTo>
                    <a:pt x="562" y="7386"/>
                  </a:lnTo>
                  <a:lnTo>
                    <a:pt x="616" y="7693"/>
                  </a:lnTo>
                  <a:lnTo>
                    <a:pt x="851" y="8381"/>
                  </a:lnTo>
                  <a:lnTo>
                    <a:pt x="996" y="8671"/>
                  </a:lnTo>
                  <a:lnTo>
                    <a:pt x="3114" y="8906"/>
                  </a:lnTo>
                  <a:lnTo>
                    <a:pt x="3331" y="8634"/>
                  </a:lnTo>
                  <a:lnTo>
                    <a:pt x="3711" y="8037"/>
                  </a:lnTo>
                  <a:lnTo>
                    <a:pt x="4182" y="7042"/>
                  </a:lnTo>
                  <a:lnTo>
                    <a:pt x="4834" y="4870"/>
                  </a:lnTo>
                  <a:lnTo>
                    <a:pt x="5214" y="3476"/>
                  </a:lnTo>
                  <a:lnTo>
                    <a:pt x="5340" y="3005"/>
                  </a:lnTo>
                  <a:lnTo>
                    <a:pt x="5539" y="2046"/>
                  </a:lnTo>
                  <a:lnTo>
                    <a:pt x="5539" y="1648"/>
                  </a:lnTo>
                  <a:lnTo>
                    <a:pt x="5539" y="1503"/>
                  </a:lnTo>
                  <a:lnTo>
                    <a:pt x="5431" y="1304"/>
                  </a:lnTo>
                  <a:lnTo>
                    <a:pt x="5214" y="1141"/>
                  </a:lnTo>
                  <a:lnTo>
                    <a:pt x="5123" y="1123"/>
                  </a:lnTo>
                  <a:lnTo>
                    <a:pt x="4906" y="1141"/>
                  </a:lnTo>
                  <a:lnTo>
                    <a:pt x="4508" y="1322"/>
                  </a:lnTo>
                  <a:lnTo>
                    <a:pt x="4055" y="1811"/>
                  </a:lnTo>
                  <a:lnTo>
                    <a:pt x="3838" y="2227"/>
                  </a:lnTo>
                  <a:lnTo>
                    <a:pt x="3892" y="1829"/>
                  </a:lnTo>
                  <a:lnTo>
                    <a:pt x="3820" y="1032"/>
                  </a:lnTo>
                  <a:lnTo>
                    <a:pt x="3693" y="634"/>
                  </a:lnTo>
                  <a:lnTo>
                    <a:pt x="3567" y="381"/>
                  </a:lnTo>
                  <a:lnTo>
                    <a:pt x="3277" y="91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4162;p81">
              <a:extLst>
                <a:ext uri="{FF2B5EF4-FFF2-40B4-BE49-F238E27FC236}">
                  <a16:creationId xmlns:a16="http://schemas.microsoft.com/office/drawing/2014/main" id="{D0344074-FE3F-C368-A12E-C44C6E49B66B}"/>
                </a:ext>
              </a:extLst>
            </p:cNvPr>
            <p:cNvSpPr/>
            <p:nvPr/>
          </p:nvSpPr>
          <p:spPr>
            <a:xfrm>
              <a:off x="3017420" y="398476"/>
              <a:ext cx="186348" cy="290990"/>
            </a:xfrm>
            <a:custGeom>
              <a:avLst/>
              <a:gdLst/>
              <a:ahLst/>
              <a:cxnLst/>
              <a:rect l="l" t="t" r="r" b="b"/>
              <a:pathLst>
                <a:path w="5866" h="9160" extrusionOk="0">
                  <a:moveTo>
                    <a:pt x="3042" y="1"/>
                  </a:moveTo>
                  <a:lnTo>
                    <a:pt x="2843" y="55"/>
                  </a:lnTo>
                  <a:lnTo>
                    <a:pt x="2625" y="200"/>
                  </a:lnTo>
                  <a:lnTo>
                    <a:pt x="2336" y="453"/>
                  </a:lnTo>
                  <a:lnTo>
                    <a:pt x="1919" y="1159"/>
                  </a:lnTo>
                  <a:lnTo>
                    <a:pt x="1793" y="1557"/>
                  </a:lnTo>
                  <a:lnTo>
                    <a:pt x="1738" y="1268"/>
                  </a:lnTo>
                  <a:lnTo>
                    <a:pt x="1630" y="978"/>
                  </a:lnTo>
                  <a:lnTo>
                    <a:pt x="1576" y="852"/>
                  </a:lnTo>
                  <a:lnTo>
                    <a:pt x="1376" y="652"/>
                  </a:lnTo>
                  <a:lnTo>
                    <a:pt x="1268" y="598"/>
                  </a:lnTo>
                  <a:lnTo>
                    <a:pt x="1051" y="544"/>
                  </a:lnTo>
                  <a:lnTo>
                    <a:pt x="580" y="671"/>
                  </a:lnTo>
                  <a:lnTo>
                    <a:pt x="435" y="815"/>
                  </a:lnTo>
                  <a:lnTo>
                    <a:pt x="236" y="1177"/>
                  </a:lnTo>
                  <a:lnTo>
                    <a:pt x="164" y="1557"/>
                  </a:lnTo>
                  <a:lnTo>
                    <a:pt x="55" y="2372"/>
                  </a:lnTo>
                  <a:lnTo>
                    <a:pt x="1" y="3730"/>
                  </a:lnTo>
                  <a:lnTo>
                    <a:pt x="182" y="5503"/>
                  </a:lnTo>
                  <a:lnTo>
                    <a:pt x="453" y="6951"/>
                  </a:lnTo>
                  <a:lnTo>
                    <a:pt x="580" y="7549"/>
                  </a:lnTo>
                  <a:lnTo>
                    <a:pt x="634" y="7874"/>
                  </a:lnTo>
                  <a:lnTo>
                    <a:pt x="870" y="8598"/>
                  </a:lnTo>
                  <a:lnTo>
                    <a:pt x="1014" y="8888"/>
                  </a:lnTo>
                  <a:lnTo>
                    <a:pt x="1286" y="8761"/>
                  </a:lnTo>
                  <a:lnTo>
                    <a:pt x="1159" y="8490"/>
                  </a:lnTo>
                  <a:lnTo>
                    <a:pt x="924" y="7802"/>
                  </a:lnTo>
                  <a:lnTo>
                    <a:pt x="870" y="7494"/>
                  </a:lnTo>
                  <a:lnTo>
                    <a:pt x="743" y="6897"/>
                  </a:lnTo>
                  <a:lnTo>
                    <a:pt x="471" y="5449"/>
                  </a:lnTo>
                  <a:lnTo>
                    <a:pt x="309" y="3711"/>
                  </a:lnTo>
                  <a:lnTo>
                    <a:pt x="363" y="2390"/>
                  </a:lnTo>
                  <a:lnTo>
                    <a:pt x="453" y="1594"/>
                  </a:lnTo>
                  <a:lnTo>
                    <a:pt x="526" y="1268"/>
                  </a:lnTo>
                  <a:lnTo>
                    <a:pt x="671" y="996"/>
                  </a:lnTo>
                  <a:lnTo>
                    <a:pt x="761" y="924"/>
                  </a:lnTo>
                  <a:lnTo>
                    <a:pt x="1033" y="852"/>
                  </a:lnTo>
                  <a:lnTo>
                    <a:pt x="1141" y="870"/>
                  </a:lnTo>
                  <a:lnTo>
                    <a:pt x="1268" y="942"/>
                  </a:lnTo>
                  <a:lnTo>
                    <a:pt x="1358" y="1105"/>
                  </a:lnTo>
                  <a:lnTo>
                    <a:pt x="1449" y="1340"/>
                  </a:lnTo>
                  <a:lnTo>
                    <a:pt x="1485" y="1612"/>
                  </a:lnTo>
                  <a:lnTo>
                    <a:pt x="1539" y="1901"/>
                  </a:lnTo>
                  <a:lnTo>
                    <a:pt x="1648" y="2191"/>
                  </a:lnTo>
                  <a:lnTo>
                    <a:pt x="1702" y="2263"/>
                  </a:lnTo>
                  <a:lnTo>
                    <a:pt x="1793" y="2263"/>
                  </a:lnTo>
                  <a:lnTo>
                    <a:pt x="1883" y="2245"/>
                  </a:lnTo>
                  <a:lnTo>
                    <a:pt x="1938" y="2155"/>
                  </a:lnTo>
                  <a:lnTo>
                    <a:pt x="2064" y="1648"/>
                  </a:lnTo>
                  <a:lnTo>
                    <a:pt x="2372" y="960"/>
                  </a:lnTo>
                  <a:lnTo>
                    <a:pt x="2643" y="580"/>
                  </a:lnTo>
                  <a:lnTo>
                    <a:pt x="2806" y="435"/>
                  </a:lnTo>
                  <a:lnTo>
                    <a:pt x="2969" y="327"/>
                  </a:lnTo>
                  <a:lnTo>
                    <a:pt x="3096" y="309"/>
                  </a:lnTo>
                  <a:lnTo>
                    <a:pt x="3187" y="290"/>
                  </a:lnTo>
                  <a:lnTo>
                    <a:pt x="3368" y="381"/>
                  </a:lnTo>
                  <a:lnTo>
                    <a:pt x="3603" y="616"/>
                  </a:lnTo>
                  <a:lnTo>
                    <a:pt x="3711" y="852"/>
                  </a:lnTo>
                  <a:lnTo>
                    <a:pt x="3838" y="1195"/>
                  </a:lnTo>
                  <a:lnTo>
                    <a:pt x="3911" y="1974"/>
                  </a:lnTo>
                  <a:lnTo>
                    <a:pt x="3856" y="2336"/>
                  </a:lnTo>
                  <a:lnTo>
                    <a:pt x="3856" y="2462"/>
                  </a:lnTo>
                  <a:lnTo>
                    <a:pt x="3947" y="2517"/>
                  </a:lnTo>
                  <a:lnTo>
                    <a:pt x="4055" y="2517"/>
                  </a:lnTo>
                  <a:lnTo>
                    <a:pt x="4128" y="2444"/>
                  </a:lnTo>
                  <a:lnTo>
                    <a:pt x="4273" y="2191"/>
                  </a:lnTo>
                  <a:lnTo>
                    <a:pt x="4544" y="1811"/>
                  </a:lnTo>
                  <a:lnTo>
                    <a:pt x="4816" y="1557"/>
                  </a:lnTo>
                  <a:lnTo>
                    <a:pt x="5123" y="1431"/>
                  </a:lnTo>
                  <a:lnTo>
                    <a:pt x="5286" y="1413"/>
                  </a:lnTo>
                  <a:lnTo>
                    <a:pt x="5340" y="1431"/>
                  </a:lnTo>
                  <a:lnTo>
                    <a:pt x="5521" y="1612"/>
                  </a:lnTo>
                  <a:lnTo>
                    <a:pt x="5558" y="1793"/>
                  </a:lnTo>
                  <a:lnTo>
                    <a:pt x="5540" y="2245"/>
                  </a:lnTo>
                  <a:lnTo>
                    <a:pt x="5340" y="3205"/>
                  </a:lnTo>
                  <a:lnTo>
                    <a:pt x="5232" y="3567"/>
                  </a:lnTo>
                  <a:lnTo>
                    <a:pt x="5069" y="4164"/>
                  </a:lnTo>
                  <a:lnTo>
                    <a:pt x="4888" y="4797"/>
                  </a:lnTo>
                  <a:lnTo>
                    <a:pt x="4598" y="5938"/>
                  </a:lnTo>
                  <a:lnTo>
                    <a:pt x="4019" y="7567"/>
                  </a:lnTo>
                  <a:lnTo>
                    <a:pt x="3494" y="8544"/>
                  </a:lnTo>
                  <a:lnTo>
                    <a:pt x="3168" y="8960"/>
                  </a:lnTo>
                  <a:lnTo>
                    <a:pt x="3386" y="9160"/>
                  </a:lnTo>
                  <a:lnTo>
                    <a:pt x="3730" y="8707"/>
                  </a:lnTo>
                  <a:lnTo>
                    <a:pt x="4291" y="7712"/>
                  </a:lnTo>
                  <a:lnTo>
                    <a:pt x="4870" y="6046"/>
                  </a:lnTo>
                  <a:lnTo>
                    <a:pt x="5178" y="4888"/>
                  </a:lnTo>
                  <a:lnTo>
                    <a:pt x="5359" y="4254"/>
                  </a:lnTo>
                  <a:lnTo>
                    <a:pt x="5521" y="3657"/>
                  </a:lnTo>
                  <a:lnTo>
                    <a:pt x="5630" y="3277"/>
                  </a:lnTo>
                  <a:lnTo>
                    <a:pt x="5847" y="2263"/>
                  </a:lnTo>
                  <a:lnTo>
                    <a:pt x="5865" y="1793"/>
                  </a:lnTo>
                  <a:lnTo>
                    <a:pt x="5847" y="1612"/>
                  </a:lnTo>
                  <a:lnTo>
                    <a:pt x="5721" y="1358"/>
                  </a:lnTo>
                  <a:lnTo>
                    <a:pt x="5431" y="1141"/>
                  </a:lnTo>
                  <a:lnTo>
                    <a:pt x="5286" y="1123"/>
                  </a:lnTo>
                  <a:lnTo>
                    <a:pt x="4978" y="1141"/>
                  </a:lnTo>
                  <a:lnTo>
                    <a:pt x="4454" y="1467"/>
                  </a:lnTo>
                  <a:lnTo>
                    <a:pt x="4200" y="1757"/>
                  </a:lnTo>
                  <a:lnTo>
                    <a:pt x="4182" y="1485"/>
                  </a:lnTo>
                  <a:lnTo>
                    <a:pt x="4073" y="978"/>
                  </a:lnTo>
                  <a:lnTo>
                    <a:pt x="3983" y="725"/>
                  </a:lnTo>
                  <a:lnTo>
                    <a:pt x="3856" y="453"/>
                  </a:lnTo>
                  <a:lnTo>
                    <a:pt x="3512" y="109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4163;p81">
              <a:extLst>
                <a:ext uri="{FF2B5EF4-FFF2-40B4-BE49-F238E27FC236}">
                  <a16:creationId xmlns:a16="http://schemas.microsoft.com/office/drawing/2014/main" id="{4B29E5A1-9804-49A1-205A-4CDB22BAC7D9}"/>
                </a:ext>
              </a:extLst>
            </p:cNvPr>
            <p:cNvSpPr/>
            <p:nvPr/>
          </p:nvSpPr>
          <p:spPr>
            <a:xfrm>
              <a:off x="3009383" y="634223"/>
              <a:ext cx="149530" cy="149561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2498" y="1"/>
                  </a:moveTo>
                  <a:lnTo>
                    <a:pt x="2046" y="19"/>
                  </a:lnTo>
                  <a:lnTo>
                    <a:pt x="1575" y="128"/>
                  </a:lnTo>
                  <a:lnTo>
                    <a:pt x="1358" y="218"/>
                  </a:lnTo>
                  <a:lnTo>
                    <a:pt x="1141" y="327"/>
                  </a:lnTo>
                  <a:lnTo>
                    <a:pt x="761" y="616"/>
                  </a:lnTo>
                  <a:lnTo>
                    <a:pt x="453" y="960"/>
                  </a:lnTo>
                  <a:lnTo>
                    <a:pt x="218" y="1340"/>
                  </a:lnTo>
                  <a:lnTo>
                    <a:pt x="73" y="1775"/>
                  </a:lnTo>
                  <a:lnTo>
                    <a:pt x="0" y="2209"/>
                  </a:lnTo>
                  <a:lnTo>
                    <a:pt x="19" y="2680"/>
                  </a:lnTo>
                  <a:lnTo>
                    <a:pt x="127" y="3132"/>
                  </a:lnTo>
                  <a:lnTo>
                    <a:pt x="218" y="3350"/>
                  </a:lnTo>
                  <a:lnTo>
                    <a:pt x="326" y="3567"/>
                  </a:lnTo>
                  <a:lnTo>
                    <a:pt x="616" y="3947"/>
                  </a:lnTo>
                  <a:lnTo>
                    <a:pt x="942" y="4255"/>
                  </a:lnTo>
                  <a:lnTo>
                    <a:pt x="1340" y="4490"/>
                  </a:lnTo>
                  <a:lnTo>
                    <a:pt x="1756" y="4653"/>
                  </a:lnTo>
                  <a:lnTo>
                    <a:pt x="2209" y="4707"/>
                  </a:lnTo>
                  <a:lnTo>
                    <a:pt x="2679" y="4707"/>
                  </a:lnTo>
                  <a:lnTo>
                    <a:pt x="3132" y="4598"/>
                  </a:lnTo>
                  <a:lnTo>
                    <a:pt x="3349" y="4490"/>
                  </a:lnTo>
                  <a:lnTo>
                    <a:pt x="3566" y="4381"/>
                  </a:lnTo>
                  <a:lnTo>
                    <a:pt x="3946" y="4110"/>
                  </a:lnTo>
                  <a:lnTo>
                    <a:pt x="4254" y="3766"/>
                  </a:lnTo>
                  <a:lnTo>
                    <a:pt x="4489" y="3368"/>
                  </a:lnTo>
                  <a:lnTo>
                    <a:pt x="4634" y="2951"/>
                  </a:lnTo>
                  <a:lnTo>
                    <a:pt x="4707" y="2499"/>
                  </a:lnTo>
                  <a:lnTo>
                    <a:pt x="4688" y="2046"/>
                  </a:lnTo>
                  <a:lnTo>
                    <a:pt x="4580" y="1594"/>
                  </a:lnTo>
                  <a:lnTo>
                    <a:pt x="4489" y="1358"/>
                  </a:lnTo>
                  <a:lnTo>
                    <a:pt x="4381" y="1141"/>
                  </a:lnTo>
                  <a:lnTo>
                    <a:pt x="4109" y="761"/>
                  </a:lnTo>
                  <a:lnTo>
                    <a:pt x="3765" y="453"/>
                  </a:lnTo>
                  <a:lnTo>
                    <a:pt x="3367" y="236"/>
                  </a:lnTo>
                  <a:lnTo>
                    <a:pt x="2951" y="73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4164;p81">
              <a:extLst>
                <a:ext uri="{FF2B5EF4-FFF2-40B4-BE49-F238E27FC236}">
                  <a16:creationId xmlns:a16="http://schemas.microsoft.com/office/drawing/2014/main" id="{0EC9EDA6-CB84-3BA8-5344-8EBDBA867BE9}"/>
                </a:ext>
              </a:extLst>
            </p:cNvPr>
            <p:cNvSpPr/>
            <p:nvPr/>
          </p:nvSpPr>
          <p:spPr>
            <a:xfrm>
              <a:off x="3050776" y="629648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213" y="0"/>
                  </a:moveTo>
                  <a:lnTo>
                    <a:pt x="725" y="18"/>
                  </a:lnTo>
                  <a:lnTo>
                    <a:pt x="236" y="127"/>
                  </a:lnTo>
                  <a:lnTo>
                    <a:pt x="1" y="235"/>
                  </a:lnTo>
                  <a:lnTo>
                    <a:pt x="127" y="507"/>
                  </a:lnTo>
                  <a:lnTo>
                    <a:pt x="326" y="416"/>
                  </a:lnTo>
                  <a:lnTo>
                    <a:pt x="761" y="308"/>
                  </a:lnTo>
                  <a:lnTo>
                    <a:pt x="1394" y="308"/>
                  </a:lnTo>
                  <a:lnTo>
                    <a:pt x="2191" y="597"/>
                  </a:lnTo>
                  <a:lnTo>
                    <a:pt x="2698" y="1014"/>
                  </a:lnTo>
                  <a:lnTo>
                    <a:pt x="2951" y="1376"/>
                  </a:lnTo>
                  <a:lnTo>
                    <a:pt x="3060" y="1575"/>
                  </a:lnTo>
                  <a:lnTo>
                    <a:pt x="3150" y="1774"/>
                  </a:lnTo>
                  <a:lnTo>
                    <a:pt x="3241" y="2208"/>
                  </a:lnTo>
                  <a:lnTo>
                    <a:pt x="3241" y="2842"/>
                  </a:lnTo>
                  <a:lnTo>
                    <a:pt x="2951" y="3638"/>
                  </a:lnTo>
                  <a:lnTo>
                    <a:pt x="2535" y="4145"/>
                  </a:lnTo>
                  <a:lnTo>
                    <a:pt x="2191" y="4399"/>
                  </a:lnTo>
                  <a:lnTo>
                    <a:pt x="1992" y="4507"/>
                  </a:lnTo>
                  <a:lnTo>
                    <a:pt x="2118" y="4779"/>
                  </a:lnTo>
                  <a:lnTo>
                    <a:pt x="2336" y="4652"/>
                  </a:lnTo>
                  <a:lnTo>
                    <a:pt x="2734" y="4362"/>
                  </a:lnTo>
                  <a:lnTo>
                    <a:pt x="3078" y="4000"/>
                  </a:lnTo>
                  <a:lnTo>
                    <a:pt x="3313" y="3584"/>
                  </a:lnTo>
                  <a:lnTo>
                    <a:pt x="3476" y="3132"/>
                  </a:lnTo>
                  <a:lnTo>
                    <a:pt x="3566" y="2661"/>
                  </a:lnTo>
                  <a:lnTo>
                    <a:pt x="3548" y="2172"/>
                  </a:lnTo>
                  <a:lnTo>
                    <a:pt x="3422" y="1683"/>
                  </a:lnTo>
                  <a:lnTo>
                    <a:pt x="3331" y="1448"/>
                  </a:lnTo>
                  <a:lnTo>
                    <a:pt x="3204" y="1213"/>
                  </a:lnTo>
                  <a:lnTo>
                    <a:pt x="2915" y="815"/>
                  </a:lnTo>
                  <a:lnTo>
                    <a:pt x="2553" y="489"/>
                  </a:lnTo>
                  <a:lnTo>
                    <a:pt x="2137" y="235"/>
                  </a:lnTo>
                  <a:lnTo>
                    <a:pt x="1684" y="73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4165;p81">
              <a:extLst>
                <a:ext uri="{FF2B5EF4-FFF2-40B4-BE49-F238E27FC236}">
                  <a16:creationId xmlns:a16="http://schemas.microsoft.com/office/drawing/2014/main" id="{21D08F00-87E7-F988-9AE9-B59326E75FBA}"/>
                </a:ext>
              </a:extLst>
            </p:cNvPr>
            <p:cNvSpPr/>
            <p:nvPr/>
          </p:nvSpPr>
          <p:spPr>
            <a:xfrm>
              <a:off x="3012242" y="738897"/>
              <a:ext cx="105849" cy="50034"/>
            </a:xfrm>
            <a:custGeom>
              <a:avLst/>
              <a:gdLst/>
              <a:ahLst/>
              <a:cxnLst/>
              <a:rect l="l" t="t" r="r" b="b"/>
              <a:pathLst>
                <a:path w="3332" h="1575" extrusionOk="0">
                  <a:moveTo>
                    <a:pt x="272" y="0"/>
                  </a:moveTo>
                  <a:lnTo>
                    <a:pt x="1" y="127"/>
                  </a:lnTo>
                  <a:lnTo>
                    <a:pt x="164" y="453"/>
                  </a:lnTo>
                  <a:lnTo>
                    <a:pt x="653" y="996"/>
                  </a:lnTo>
                  <a:lnTo>
                    <a:pt x="1250" y="1358"/>
                  </a:lnTo>
                  <a:lnTo>
                    <a:pt x="1920" y="1557"/>
                  </a:lnTo>
                  <a:lnTo>
                    <a:pt x="2263" y="1575"/>
                  </a:lnTo>
                  <a:lnTo>
                    <a:pt x="2535" y="1557"/>
                  </a:lnTo>
                  <a:lnTo>
                    <a:pt x="3060" y="1448"/>
                  </a:lnTo>
                  <a:lnTo>
                    <a:pt x="3331" y="1340"/>
                  </a:lnTo>
                  <a:lnTo>
                    <a:pt x="3205" y="1068"/>
                  </a:lnTo>
                  <a:lnTo>
                    <a:pt x="2987" y="1159"/>
                  </a:lnTo>
                  <a:lnTo>
                    <a:pt x="2571" y="1249"/>
                  </a:lnTo>
                  <a:lnTo>
                    <a:pt x="1920" y="1249"/>
                  </a:lnTo>
                  <a:lnTo>
                    <a:pt x="1123" y="960"/>
                  </a:lnTo>
                  <a:lnTo>
                    <a:pt x="634" y="543"/>
                  </a:lnTo>
                  <a:lnTo>
                    <a:pt x="363" y="19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4166;p81">
              <a:extLst>
                <a:ext uri="{FF2B5EF4-FFF2-40B4-BE49-F238E27FC236}">
                  <a16:creationId xmlns:a16="http://schemas.microsoft.com/office/drawing/2014/main" id="{622DF4B0-875F-9051-A93A-A0908BF97871}"/>
                </a:ext>
              </a:extLst>
            </p:cNvPr>
            <p:cNvSpPr/>
            <p:nvPr/>
          </p:nvSpPr>
          <p:spPr>
            <a:xfrm>
              <a:off x="3004777" y="637114"/>
              <a:ext cx="113315" cy="151817"/>
            </a:xfrm>
            <a:custGeom>
              <a:avLst/>
              <a:gdLst/>
              <a:ahLst/>
              <a:cxnLst/>
              <a:rect l="l" t="t" r="r" b="b"/>
              <a:pathLst>
                <a:path w="3567" h="4779" extrusionOk="0">
                  <a:moveTo>
                    <a:pt x="1449" y="0"/>
                  </a:moveTo>
                  <a:lnTo>
                    <a:pt x="1213" y="109"/>
                  </a:lnTo>
                  <a:lnTo>
                    <a:pt x="815" y="417"/>
                  </a:lnTo>
                  <a:lnTo>
                    <a:pt x="489" y="779"/>
                  </a:lnTo>
                  <a:lnTo>
                    <a:pt x="236" y="1195"/>
                  </a:lnTo>
                  <a:lnTo>
                    <a:pt x="73" y="1648"/>
                  </a:lnTo>
                  <a:lnTo>
                    <a:pt x="1" y="2118"/>
                  </a:lnTo>
                  <a:lnTo>
                    <a:pt x="19" y="2607"/>
                  </a:lnTo>
                  <a:lnTo>
                    <a:pt x="127" y="3096"/>
                  </a:lnTo>
                  <a:lnTo>
                    <a:pt x="236" y="3331"/>
                  </a:lnTo>
                  <a:lnTo>
                    <a:pt x="399" y="3657"/>
                  </a:lnTo>
                  <a:lnTo>
                    <a:pt x="888" y="4200"/>
                  </a:lnTo>
                  <a:lnTo>
                    <a:pt x="1485" y="4562"/>
                  </a:lnTo>
                  <a:lnTo>
                    <a:pt x="2155" y="4761"/>
                  </a:lnTo>
                  <a:lnTo>
                    <a:pt x="2498" y="4779"/>
                  </a:lnTo>
                  <a:lnTo>
                    <a:pt x="2770" y="4761"/>
                  </a:lnTo>
                  <a:lnTo>
                    <a:pt x="3295" y="4652"/>
                  </a:lnTo>
                  <a:lnTo>
                    <a:pt x="3566" y="4544"/>
                  </a:lnTo>
                  <a:lnTo>
                    <a:pt x="3440" y="4272"/>
                  </a:lnTo>
                  <a:lnTo>
                    <a:pt x="3222" y="4363"/>
                  </a:lnTo>
                  <a:lnTo>
                    <a:pt x="2806" y="4453"/>
                  </a:lnTo>
                  <a:lnTo>
                    <a:pt x="2155" y="4453"/>
                  </a:lnTo>
                  <a:lnTo>
                    <a:pt x="1358" y="4164"/>
                  </a:lnTo>
                  <a:lnTo>
                    <a:pt x="869" y="3747"/>
                  </a:lnTo>
                  <a:lnTo>
                    <a:pt x="598" y="3403"/>
                  </a:lnTo>
                  <a:lnTo>
                    <a:pt x="507" y="3204"/>
                  </a:lnTo>
                  <a:lnTo>
                    <a:pt x="417" y="2987"/>
                  </a:lnTo>
                  <a:lnTo>
                    <a:pt x="308" y="2571"/>
                  </a:lnTo>
                  <a:lnTo>
                    <a:pt x="308" y="1919"/>
                  </a:lnTo>
                  <a:lnTo>
                    <a:pt x="598" y="1123"/>
                  </a:lnTo>
                  <a:lnTo>
                    <a:pt x="1014" y="634"/>
                  </a:lnTo>
                  <a:lnTo>
                    <a:pt x="1358" y="362"/>
                  </a:lnTo>
                  <a:lnTo>
                    <a:pt x="1575" y="27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4167;p81">
            <a:extLst>
              <a:ext uri="{FF2B5EF4-FFF2-40B4-BE49-F238E27FC236}">
                <a16:creationId xmlns:a16="http://schemas.microsoft.com/office/drawing/2014/main" id="{8230B5D6-1A3D-222E-714F-3DE2787DE5FC}"/>
              </a:ext>
            </a:extLst>
          </p:cNvPr>
          <p:cNvGrpSpPr/>
          <p:nvPr/>
        </p:nvGrpSpPr>
        <p:grpSpPr>
          <a:xfrm>
            <a:off x="2156686" y="1890096"/>
            <a:ext cx="224850" cy="211032"/>
            <a:chOff x="4373289" y="3282711"/>
            <a:chExt cx="224850" cy="211032"/>
          </a:xfrm>
        </p:grpSpPr>
        <p:sp>
          <p:nvSpPr>
            <p:cNvPr id="2128" name="Google Shape;4168;p81">
              <a:extLst>
                <a:ext uri="{FF2B5EF4-FFF2-40B4-BE49-F238E27FC236}">
                  <a16:creationId xmlns:a16="http://schemas.microsoft.com/office/drawing/2014/main" id="{EE83B280-C375-46EC-9651-38E1CFBB2378}"/>
                </a:ext>
              </a:extLst>
            </p:cNvPr>
            <p:cNvSpPr/>
            <p:nvPr/>
          </p:nvSpPr>
          <p:spPr>
            <a:xfrm>
              <a:off x="4379039" y="3288461"/>
              <a:ext cx="213922" cy="198960"/>
            </a:xfrm>
            <a:custGeom>
              <a:avLst/>
              <a:gdLst/>
              <a:ahLst/>
              <a:cxnLst/>
              <a:rect l="l" t="t" r="r" b="b"/>
              <a:pathLst>
                <a:path w="6734" h="6263" extrusionOk="0">
                  <a:moveTo>
                    <a:pt x="1792" y="0"/>
                  </a:moveTo>
                  <a:lnTo>
                    <a:pt x="1666" y="543"/>
                  </a:lnTo>
                  <a:lnTo>
                    <a:pt x="1249" y="1647"/>
                  </a:lnTo>
                  <a:lnTo>
                    <a:pt x="489" y="3385"/>
                  </a:lnTo>
                  <a:lnTo>
                    <a:pt x="0" y="4670"/>
                  </a:lnTo>
                  <a:lnTo>
                    <a:pt x="4779" y="6263"/>
                  </a:lnTo>
                  <a:lnTo>
                    <a:pt x="5304" y="4815"/>
                  </a:lnTo>
                  <a:lnTo>
                    <a:pt x="6136" y="2860"/>
                  </a:lnTo>
                  <a:lnTo>
                    <a:pt x="6589" y="1611"/>
                  </a:lnTo>
                  <a:lnTo>
                    <a:pt x="6734" y="99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4169;p81">
              <a:extLst>
                <a:ext uri="{FF2B5EF4-FFF2-40B4-BE49-F238E27FC236}">
                  <a16:creationId xmlns:a16="http://schemas.microsoft.com/office/drawing/2014/main" id="{B5F1F8DB-93B9-991A-A117-8E3E8700A8DB}"/>
                </a:ext>
              </a:extLst>
            </p:cNvPr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5286" y="688"/>
                  </a:lnTo>
                  <a:lnTo>
                    <a:pt x="5231" y="978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3602" y="652"/>
                  </a:lnTo>
                  <a:lnTo>
                    <a:pt x="3657" y="362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4170;p81">
              <a:extLst>
                <a:ext uri="{FF2B5EF4-FFF2-40B4-BE49-F238E27FC236}">
                  <a16:creationId xmlns:a16="http://schemas.microsoft.com/office/drawing/2014/main" id="{9990B85C-6800-14BB-6C82-7D7068BC3002}"/>
                </a:ext>
              </a:extLst>
            </p:cNvPr>
            <p:cNvSpPr/>
            <p:nvPr/>
          </p:nvSpPr>
          <p:spPr>
            <a:xfrm>
              <a:off x="4373289" y="3282711"/>
              <a:ext cx="224850" cy="211032"/>
            </a:xfrm>
            <a:custGeom>
              <a:avLst/>
              <a:gdLst/>
              <a:ahLst/>
              <a:cxnLst/>
              <a:rect l="l" t="t" r="r" b="b"/>
              <a:pathLst>
                <a:path w="7078" h="6643" extrusionOk="0">
                  <a:moveTo>
                    <a:pt x="1847" y="0"/>
                  </a:moveTo>
                  <a:lnTo>
                    <a:pt x="1829" y="145"/>
                  </a:lnTo>
                  <a:lnTo>
                    <a:pt x="1666" y="760"/>
                  </a:lnTo>
                  <a:lnTo>
                    <a:pt x="1177" y="2027"/>
                  </a:lnTo>
                  <a:lnTo>
                    <a:pt x="887" y="2697"/>
                  </a:lnTo>
                  <a:lnTo>
                    <a:pt x="453" y="3711"/>
                  </a:lnTo>
                  <a:lnTo>
                    <a:pt x="37" y="4815"/>
                  </a:lnTo>
                  <a:lnTo>
                    <a:pt x="0" y="4960"/>
                  </a:lnTo>
                  <a:lnTo>
                    <a:pt x="2100" y="5647"/>
                  </a:lnTo>
                  <a:lnTo>
                    <a:pt x="2191" y="5376"/>
                  </a:lnTo>
                  <a:lnTo>
                    <a:pt x="381" y="4761"/>
                  </a:lnTo>
                  <a:lnTo>
                    <a:pt x="761" y="3747"/>
                  </a:lnTo>
                  <a:lnTo>
                    <a:pt x="1177" y="2806"/>
                  </a:lnTo>
                  <a:lnTo>
                    <a:pt x="1448" y="2190"/>
                  </a:lnTo>
                  <a:lnTo>
                    <a:pt x="1919" y="959"/>
                  </a:lnTo>
                  <a:lnTo>
                    <a:pt x="2082" y="362"/>
                  </a:lnTo>
                  <a:lnTo>
                    <a:pt x="6734" y="1285"/>
                  </a:lnTo>
                  <a:lnTo>
                    <a:pt x="6553" y="1973"/>
                  </a:lnTo>
                  <a:lnTo>
                    <a:pt x="6028" y="3367"/>
                  </a:lnTo>
                  <a:lnTo>
                    <a:pt x="5720" y="4091"/>
                  </a:lnTo>
                  <a:lnTo>
                    <a:pt x="5286" y="5141"/>
                  </a:lnTo>
                  <a:lnTo>
                    <a:pt x="4869" y="6263"/>
                  </a:lnTo>
                  <a:lnTo>
                    <a:pt x="3494" y="5792"/>
                  </a:lnTo>
                  <a:lnTo>
                    <a:pt x="3403" y="6082"/>
                  </a:lnTo>
                  <a:lnTo>
                    <a:pt x="5050" y="6643"/>
                  </a:lnTo>
                  <a:lnTo>
                    <a:pt x="5105" y="6498"/>
                  </a:lnTo>
                  <a:lnTo>
                    <a:pt x="5539" y="5304"/>
                  </a:lnTo>
                  <a:lnTo>
                    <a:pt x="5992" y="4199"/>
                  </a:lnTo>
                  <a:lnTo>
                    <a:pt x="6336" y="3439"/>
                  </a:lnTo>
                  <a:lnTo>
                    <a:pt x="6879" y="1937"/>
                  </a:lnTo>
                  <a:lnTo>
                    <a:pt x="7060" y="1195"/>
                  </a:lnTo>
                  <a:lnTo>
                    <a:pt x="7078" y="1050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1" name="Google Shape;4171;p81">
            <a:extLst>
              <a:ext uri="{FF2B5EF4-FFF2-40B4-BE49-F238E27FC236}">
                <a16:creationId xmlns:a16="http://schemas.microsoft.com/office/drawing/2014/main" id="{F087BC70-A37B-D2EC-C3B8-9373A2DADEE4}"/>
              </a:ext>
            </a:extLst>
          </p:cNvPr>
          <p:cNvGrpSpPr/>
          <p:nvPr/>
        </p:nvGrpSpPr>
        <p:grpSpPr>
          <a:xfrm>
            <a:off x="1911725" y="1451432"/>
            <a:ext cx="244959" cy="232347"/>
            <a:chOff x="4319252" y="2889398"/>
            <a:chExt cx="244959" cy="232347"/>
          </a:xfrm>
        </p:grpSpPr>
        <p:sp>
          <p:nvSpPr>
            <p:cNvPr id="2132" name="Google Shape;4172;p81">
              <a:extLst>
                <a:ext uri="{FF2B5EF4-FFF2-40B4-BE49-F238E27FC236}">
                  <a16:creationId xmlns:a16="http://schemas.microsoft.com/office/drawing/2014/main" id="{B92269F2-0C73-84BA-48B0-90249517B199}"/>
                </a:ext>
              </a:extLst>
            </p:cNvPr>
            <p:cNvSpPr/>
            <p:nvPr/>
          </p:nvSpPr>
          <p:spPr>
            <a:xfrm>
              <a:off x="4325574" y="2895720"/>
              <a:ext cx="232316" cy="219672"/>
            </a:xfrm>
            <a:custGeom>
              <a:avLst/>
              <a:gdLst/>
              <a:ahLst/>
              <a:cxnLst/>
              <a:rect l="l" t="t" r="r" b="b"/>
              <a:pathLst>
                <a:path w="7313" h="6915" extrusionOk="0">
                  <a:moveTo>
                    <a:pt x="0" y="2245"/>
                  </a:moveTo>
                  <a:lnTo>
                    <a:pt x="344" y="2915"/>
                  </a:lnTo>
                  <a:lnTo>
                    <a:pt x="1050" y="4055"/>
                  </a:lnTo>
                  <a:lnTo>
                    <a:pt x="1756" y="5105"/>
                  </a:lnTo>
                  <a:lnTo>
                    <a:pt x="2444" y="6245"/>
                  </a:lnTo>
                  <a:lnTo>
                    <a:pt x="2806" y="6915"/>
                  </a:lnTo>
                  <a:lnTo>
                    <a:pt x="7313" y="4670"/>
                  </a:lnTo>
                  <a:lnTo>
                    <a:pt x="6951" y="4001"/>
                  </a:lnTo>
                  <a:lnTo>
                    <a:pt x="6245" y="2860"/>
                  </a:lnTo>
                  <a:lnTo>
                    <a:pt x="5557" y="1811"/>
                  </a:lnTo>
                  <a:lnTo>
                    <a:pt x="4851" y="670"/>
                  </a:lnTo>
                  <a:lnTo>
                    <a:pt x="4507" y="1"/>
                  </a:lnTo>
                  <a:lnTo>
                    <a:pt x="0" y="22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4173;p81">
              <a:extLst>
                <a:ext uri="{FF2B5EF4-FFF2-40B4-BE49-F238E27FC236}">
                  <a16:creationId xmlns:a16="http://schemas.microsoft.com/office/drawing/2014/main" id="{011E6B47-FB08-2F69-9723-64417A2FD6C9}"/>
                </a:ext>
              </a:extLst>
            </p:cNvPr>
            <p:cNvSpPr/>
            <p:nvPr/>
          </p:nvSpPr>
          <p:spPr>
            <a:xfrm>
              <a:off x="4319252" y="2889398"/>
              <a:ext cx="244959" cy="232347"/>
            </a:xfrm>
            <a:custGeom>
              <a:avLst/>
              <a:gdLst/>
              <a:ahLst/>
              <a:cxnLst/>
              <a:rect l="l" t="t" r="r" b="b"/>
              <a:pathLst>
                <a:path w="7711" h="7314" extrusionOk="0">
                  <a:moveTo>
                    <a:pt x="4778" y="0"/>
                  </a:moveTo>
                  <a:lnTo>
                    <a:pt x="3276" y="743"/>
                  </a:lnTo>
                  <a:lnTo>
                    <a:pt x="3421" y="1014"/>
                  </a:lnTo>
                  <a:lnTo>
                    <a:pt x="4634" y="399"/>
                  </a:lnTo>
                  <a:lnTo>
                    <a:pt x="5303" y="1611"/>
                  </a:lnTo>
                  <a:lnTo>
                    <a:pt x="5973" y="2607"/>
                  </a:lnTo>
                  <a:lnTo>
                    <a:pt x="6643" y="3602"/>
                  </a:lnTo>
                  <a:lnTo>
                    <a:pt x="7294" y="4797"/>
                  </a:lnTo>
                  <a:lnTo>
                    <a:pt x="3059" y="6915"/>
                  </a:lnTo>
                  <a:lnTo>
                    <a:pt x="2389" y="5702"/>
                  </a:lnTo>
                  <a:lnTo>
                    <a:pt x="1720" y="4688"/>
                  </a:lnTo>
                  <a:lnTo>
                    <a:pt x="1068" y="3711"/>
                  </a:lnTo>
                  <a:lnTo>
                    <a:pt x="398" y="2516"/>
                  </a:lnTo>
                  <a:lnTo>
                    <a:pt x="1955" y="1738"/>
                  </a:lnTo>
                  <a:lnTo>
                    <a:pt x="1810" y="1467"/>
                  </a:lnTo>
                  <a:lnTo>
                    <a:pt x="0" y="2372"/>
                  </a:lnTo>
                  <a:lnTo>
                    <a:pt x="54" y="2516"/>
                  </a:lnTo>
                  <a:lnTo>
                    <a:pt x="416" y="3186"/>
                  </a:lnTo>
                  <a:lnTo>
                    <a:pt x="1122" y="4345"/>
                  </a:lnTo>
                  <a:lnTo>
                    <a:pt x="1466" y="4869"/>
                  </a:lnTo>
                  <a:lnTo>
                    <a:pt x="1810" y="5376"/>
                  </a:lnTo>
                  <a:lnTo>
                    <a:pt x="2516" y="6517"/>
                  </a:lnTo>
                  <a:lnTo>
                    <a:pt x="2860" y="7186"/>
                  </a:lnTo>
                  <a:lnTo>
                    <a:pt x="2932" y="7313"/>
                  </a:lnTo>
                  <a:lnTo>
                    <a:pt x="7711" y="4924"/>
                  </a:lnTo>
                  <a:lnTo>
                    <a:pt x="7638" y="4797"/>
                  </a:lnTo>
                  <a:lnTo>
                    <a:pt x="7276" y="4109"/>
                  </a:lnTo>
                  <a:lnTo>
                    <a:pt x="6570" y="2969"/>
                  </a:lnTo>
                  <a:lnTo>
                    <a:pt x="6227" y="2444"/>
                  </a:lnTo>
                  <a:lnTo>
                    <a:pt x="5883" y="1937"/>
                  </a:lnTo>
                  <a:lnTo>
                    <a:pt x="5177" y="797"/>
                  </a:lnTo>
                  <a:lnTo>
                    <a:pt x="4833" y="127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4174;p81">
              <a:extLst>
                <a:ext uri="{FF2B5EF4-FFF2-40B4-BE49-F238E27FC236}">
                  <a16:creationId xmlns:a16="http://schemas.microsoft.com/office/drawing/2014/main" id="{35CE2561-5ED5-A364-94D0-784E3FCAD5C3}"/>
                </a:ext>
              </a:extLst>
            </p:cNvPr>
            <p:cNvSpPr/>
            <p:nvPr/>
          </p:nvSpPr>
          <p:spPr>
            <a:xfrm>
              <a:off x="4319252" y="2889398"/>
              <a:ext cx="244959" cy="232347"/>
            </a:xfrm>
            <a:custGeom>
              <a:avLst/>
              <a:gdLst/>
              <a:ahLst/>
              <a:cxnLst/>
              <a:rect l="l" t="t" r="r" b="b"/>
              <a:pathLst>
                <a:path w="7711" h="7314" extrusionOk="0">
                  <a:moveTo>
                    <a:pt x="4778" y="0"/>
                  </a:moveTo>
                  <a:lnTo>
                    <a:pt x="0" y="2372"/>
                  </a:lnTo>
                  <a:lnTo>
                    <a:pt x="54" y="2516"/>
                  </a:lnTo>
                  <a:lnTo>
                    <a:pt x="416" y="3186"/>
                  </a:lnTo>
                  <a:lnTo>
                    <a:pt x="1122" y="4345"/>
                  </a:lnTo>
                  <a:lnTo>
                    <a:pt x="1466" y="4869"/>
                  </a:lnTo>
                  <a:lnTo>
                    <a:pt x="1810" y="5376"/>
                  </a:lnTo>
                  <a:lnTo>
                    <a:pt x="2516" y="6517"/>
                  </a:lnTo>
                  <a:lnTo>
                    <a:pt x="2860" y="7186"/>
                  </a:lnTo>
                  <a:lnTo>
                    <a:pt x="2932" y="7313"/>
                  </a:lnTo>
                  <a:lnTo>
                    <a:pt x="5213" y="6173"/>
                  </a:lnTo>
                  <a:lnTo>
                    <a:pt x="5086" y="5901"/>
                  </a:lnTo>
                  <a:lnTo>
                    <a:pt x="3059" y="6915"/>
                  </a:lnTo>
                  <a:lnTo>
                    <a:pt x="2389" y="5702"/>
                  </a:lnTo>
                  <a:lnTo>
                    <a:pt x="1720" y="4688"/>
                  </a:lnTo>
                  <a:lnTo>
                    <a:pt x="1068" y="3711"/>
                  </a:lnTo>
                  <a:lnTo>
                    <a:pt x="398" y="2516"/>
                  </a:lnTo>
                  <a:lnTo>
                    <a:pt x="4634" y="399"/>
                  </a:lnTo>
                  <a:lnTo>
                    <a:pt x="5303" y="1611"/>
                  </a:lnTo>
                  <a:lnTo>
                    <a:pt x="5973" y="2607"/>
                  </a:lnTo>
                  <a:lnTo>
                    <a:pt x="6643" y="3602"/>
                  </a:lnTo>
                  <a:lnTo>
                    <a:pt x="7294" y="4797"/>
                  </a:lnTo>
                  <a:lnTo>
                    <a:pt x="6172" y="5358"/>
                  </a:lnTo>
                  <a:lnTo>
                    <a:pt x="6317" y="5630"/>
                  </a:lnTo>
                  <a:lnTo>
                    <a:pt x="7711" y="4924"/>
                  </a:lnTo>
                  <a:lnTo>
                    <a:pt x="7638" y="4797"/>
                  </a:lnTo>
                  <a:lnTo>
                    <a:pt x="7276" y="4109"/>
                  </a:lnTo>
                  <a:lnTo>
                    <a:pt x="6570" y="2969"/>
                  </a:lnTo>
                  <a:lnTo>
                    <a:pt x="6227" y="2444"/>
                  </a:lnTo>
                  <a:lnTo>
                    <a:pt x="5883" y="1937"/>
                  </a:lnTo>
                  <a:lnTo>
                    <a:pt x="5177" y="797"/>
                  </a:lnTo>
                  <a:lnTo>
                    <a:pt x="4833" y="127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4175;p81">
            <a:extLst>
              <a:ext uri="{FF2B5EF4-FFF2-40B4-BE49-F238E27FC236}">
                <a16:creationId xmlns:a16="http://schemas.microsoft.com/office/drawing/2014/main" id="{126A8A51-375F-ED45-739E-441D0F0A2CB5}"/>
              </a:ext>
            </a:extLst>
          </p:cNvPr>
          <p:cNvGrpSpPr/>
          <p:nvPr/>
        </p:nvGrpSpPr>
        <p:grpSpPr>
          <a:xfrm>
            <a:off x="1403829" y="1726000"/>
            <a:ext cx="232919" cy="246103"/>
            <a:chOff x="3996082" y="3436815"/>
            <a:chExt cx="232919" cy="246103"/>
          </a:xfrm>
        </p:grpSpPr>
        <p:sp>
          <p:nvSpPr>
            <p:cNvPr id="2136" name="Google Shape;4176;p81">
              <a:extLst>
                <a:ext uri="{FF2B5EF4-FFF2-40B4-BE49-F238E27FC236}">
                  <a16:creationId xmlns:a16="http://schemas.microsoft.com/office/drawing/2014/main" id="{DF8D4D3D-9EB5-EECF-38C0-9FE6631FD24D}"/>
                </a:ext>
              </a:extLst>
            </p:cNvPr>
            <p:cNvSpPr/>
            <p:nvPr/>
          </p:nvSpPr>
          <p:spPr>
            <a:xfrm>
              <a:off x="4002975" y="3443137"/>
              <a:ext cx="219132" cy="233459"/>
            </a:xfrm>
            <a:custGeom>
              <a:avLst/>
              <a:gdLst/>
              <a:ahLst/>
              <a:cxnLst/>
              <a:rect l="l" t="t" r="r" b="b"/>
              <a:pathLst>
                <a:path w="6898" h="7349" extrusionOk="0">
                  <a:moveTo>
                    <a:pt x="1" y="3023"/>
                  </a:moveTo>
                  <a:lnTo>
                    <a:pt x="743" y="4073"/>
                  </a:lnTo>
                  <a:lnTo>
                    <a:pt x="1956" y="5738"/>
                  </a:lnTo>
                  <a:lnTo>
                    <a:pt x="2861" y="6842"/>
                  </a:lnTo>
                  <a:lnTo>
                    <a:pt x="3349" y="7349"/>
                  </a:lnTo>
                  <a:lnTo>
                    <a:pt x="6897" y="3783"/>
                  </a:lnTo>
                  <a:lnTo>
                    <a:pt x="6481" y="3331"/>
                  </a:lnTo>
                  <a:lnTo>
                    <a:pt x="5702" y="2389"/>
                  </a:lnTo>
                  <a:lnTo>
                    <a:pt x="4671" y="905"/>
                  </a:lnTo>
                  <a:lnTo>
                    <a:pt x="4019" y="0"/>
                  </a:lnTo>
                  <a:lnTo>
                    <a:pt x="1" y="3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4177;p81">
              <a:extLst>
                <a:ext uri="{FF2B5EF4-FFF2-40B4-BE49-F238E27FC236}">
                  <a16:creationId xmlns:a16="http://schemas.microsoft.com/office/drawing/2014/main" id="{C7DEA9BE-6F98-15B9-0774-368CF2480161}"/>
                </a:ext>
              </a:extLst>
            </p:cNvPr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178;p81">
              <a:extLst>
                <a:ext uri="{FF2B5EF4-FFF2-40B4-BE49-F238E27FC236}">
                  <a16:creationId xmlns:a16="http://schemas.microsoft.com/office/drawing/2014/main" id="{E1CEEA74-0633-E474-0387-10400444A430}"/>
                </a:ext>
              </a:extLst>
            </p:cNvPr>
            <p:cNvSpPr/>
            <p:nvPr/>
          </p:nvSpPr>
          <p:spPr>
            <a:xfrm>
              <a:off x="3996082" y="3436815"/>
              <a:ext cx="232919" cy="246103"/>
            </a:xfrm>
            <a:custGeom>
              <a:avLst/>
              <a:gdLst/>
              <a:ahLst/>
              <a:cxnLst/>
              <a:rect l="l" t="t" r="r" b="b"/>
              <a:pathLst>
                <a:path w="7332" h="7747" extrusionOk="0">
                  <a:moveTo>
                    <a:pt x="4272" y="0"/>
                  </a:moveTo>
                  <a:lnTo>
                    <a:pt x="1" y="3204"/>
                  </a:lnTo>
                  <a:lnTo>
                    <a:pt x="91" y="3312"/>
                  </a:lnTo>
                  <a:lnTo>
                    <a:pt x="507" y="3892"/>
                  </a:lnTo>
                  <a:lnTo>
                    <a:pt x="942" y="4489"/>
                  </a:lnTo>
                  <a:lnTo>
                    <a:pt x="1521" y="5303"/>
                  </a:lnTo>
                  <a:lnTo>
                    <a:pt x="2752" y="6896"/>
                  </a:lnTo>
                  <a:lnTo>
                    <a:pt x="3458" y="7656"/>
                  </a:lnTo>
                  <a:lnTo>
                    <a:pt x="3566" y="7747"/>
                  </a:lnTo>
                  <a:lnTo>
                    <a:pt x="4960" y="6353"/>
                  </a:lnTo>
                  <a:lnTo>
                    <a:pt x="4743" y="6136"/>
                  </a:lnTo>
                  <a:lnTo>
                    <a:pt x="3566" y="7331"/>
                  </a:lnTo>
                  <a:lnTo>
                    <a:pt x="2897" y="6625"/>
                  </a:lnTo>
                  <a:lnTo>
                    <a:pt x="1738" y="5086"/>
                  </a:lnTo>
                  <a:lnTo>
                    <a:pt x="1177" y="4308"/>
                  </a:lnTo>
                  <a:lnTo>
                    <a:pt x="797" y="3765"/>
                  </a:lnTo>
                  <a:lnTo>
                    <a:pt x="435" y="3258"/>
                  </a:lnTo>
                  <a:lnTo>
                    <a:pt x="4218" y="416"/>
                  </a:lnTo>
                  <a:lnTo>
                    <a:pt x="4562" y="887"/>
                  </a:lnTo>
                  <a:lnTo>
                    <a:pt x="4906" y="1412"/>
                  </a:lnTo>
                  <a:lnTo>
                    <a:pt x="5105" y="1683"/>
                  </a:lnTo>
                  <a:lnTo>
                    <a:pt x="5467" y="2208"/>
                  </a:lnTo>
                  <a:lnTo>
                    <a:pt x="5883" y="2769"/>
                  </a:lnTo>
                  <a:lnTo>
                    <a:pt x="6408" y="3439"/>
                  </a:lnTo>
                  <a:lnTo>
                    <a:pt x="6915" y="3982"/>
                  </a:lnTo>
                  <a:lnTo>
                    <a:pt x="5811" y="5086"/>
                  </a:lnTo>
                  <a:lnTo>
                    <a:pt x="6028" y="5285"/>
                  </a:lnTo>
                  <a:lnTo>
                    <a:pt x="7331" y="3982"/>
                  </a:lnTo>
                  <a:lnTo>
                    <a:pt x="7223" y="3873"/>
                  </a:lnTo>
                  <a:lnTo>
                    <a:pt x="6680" y="3294"/>
                  </a:lnTo>
                  <a:lnTo>
                    <a:pt x="6119" y="2588"/>
                  </a:lnTo>
                  <a:lnTo>
                    <a:pt x="5720" y="2027"/>
                  </a:lnTo>
                  <a:lnTo>
                    <a:pt x="5340" y="1502"/>
                  </a:lnTo>
                  <a:lnTo>
                    <a:pt x="5159" y="1231"/>
                  </a:lnTo>
                  <a:lnTo>
                    <a:pt x="4761" y="652"/>
                  </a:lnTo>
                  <a:lnTo>
                    <a:pt x="4363" y="109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4179;p81">
            <a:extLst>
              <a:ext uri="{FF2B5EF4-FFF2-40B4-BE49-F238E27FC236}">
                <a16:creationId xmlns:a16="http://schemas.microsoft.com/office/drawing/2014/main" id="{0FB068E7-5FC0-716B-6A42-27685B0783E8}"/>
              </a:ext>
            </a:extLst>
          </p:cNvPr>
          <p:cNvGrpSpPr/>
          <p:nvPr/>
        </p:nvGrpSpPr>
        <p:grpSpPr>
          <a:xfrm>
            <a:off x="1244874" y="1293629"/>
            <a:ext cx="243816" cy="224279"/>
            <a:chOff x="3891439" y="3145857"/>
            <a:chExt cx="243816" cy="224279"/>
          </a:xfrm>
        </p:grpSpPr>
        <p:sp>
          <p:nvSpPr>
            <p:cNvPr id="2140" name="Google Shape;4180;p81">
              <a:extLst>
                <a:ext uri="{FF2B5EF4-FFF2-40B4-BE49-F238E27FC236}">
                  <a16:creationId xmlns:a16="http://schemas.microsoft.com/office/drawing/2014/main" id="{57F53C67-B545-F1F6-AE10-6AEA2B219E4D}"/>
                </a:ext>
              </a:extLst>
            </p:cNvPr>
            <p:cNvSpPr/>
            <p:nvPr/>
          </p:nvSpPr>
          <p:spPr>
            <a:xfrm>
              <a:off x="3898333" y="3151607"/>
              <a:ext cx="231172" cy="212207"/>
            </a:xfrm>
            <a:custGeom>
              <a:avLst/>
              <a:gdLst/>
              <a:ahLst/>
              <a:cxnLst/>
              <a:rect l="l" t="t" r="r" b="b"/>
              <a:pathLst>
                <a:path w="7277" h="6680" extrusionOk="0">
                  <a:moveTo>
                    <a:pt x="2336" y="0"/>
                  </a:moveTo>
                  <a:lnTo>
                    <a:pt x="2209" y="471"/>
                  </a:lnTo>
                  <a:lnTo>
                    <a:pt x="1684" y="1448"/>
                  </a:lnTo>
                  <a:lnTo>
                    <a:pt x="634" y="2860"/>
                  </a:lnTo>
                  <a:lnTo>
                    <a:pt x="1" y="3657"/>
                  </a:lnTo>
                  <a:lnTo>
                    <a:pt x="4019" y="6679"/>
                  </a:lnTo>
                  <a:lnTo>
                    <a:pt x="4942" y="5448"/>
                  </a:lnTo>
                  <a:lnTo>
                    <a:pt x="6390" y="3222"/>
                  </a:lnTo>
                  <a:lnTo>
                    <a:pt x="6933" y="2082"/>
                  </a:lnTo>
                  <a:lnTo>
                    <a:pt x="7204" y="1340"/>
                  </a:lnTo>
                  <a:lnTo>
                    <a:pt x="7277" y="9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4181;p81">
              <a:extLst>
                <a:ext uri="{FF2B5EF4-FFF2-40B4-BE49-F238E27FC236}">
                  <a16:creationId xmlns:a16="http://schemas.microsoft.com/office/drawing/2014/main" id="{E99C482F-F991-A74E-4645-50A4702FB94E}"/>
                </a:ext>
              </a:extLst>
            </p:cNvPr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1539" y="5014"/>
                  </a:lnTo>
                  <a:lnTo>
                    <a:pt x="1720" y="4761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2878" y="5629"/>
                  </a:lnTo>
                  <a:lnTo>
                    <a:pt x="2697" y="5883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4182;p81">
              <a:extLst>
                <a:ext uri="{FF2B5EF4-FFF2-40B4-BE49-F238E27FC236}">
                  <a16:creationId xmlns:a16="http://schemas.microsoft.com/office/drawing/2014/main" id="{34DAE3DF-2764-02B8-A067-1EDA0584FE27}"/>
                </a:ext>
              </a:extLst>
            </p:cNvPr>
            <p:cNvSpPr/>
            <p:nvPr/>
          </p:nvSpPr>
          <p:spPr>
            <a:xfrm>
              <a:off x="3891439" y="3145857"/>
              <a:ext cx="243816" cy="224279"/>
            </a:xfrm>
            <a:custGeom>
              <a:avLst/>
              <a:gdLst/>
              <a:ahLst/>
              <a:cxnLst/>
              <a:rect l="l" t="t" r="r" b="b"/>
              <a:pathLst>
                <a:path w="7675" h="7060" extrusionOk="0">
                  <a:moveTo>
                    <a:pt x="2444" y="0"/>
                  </a:moveTo>
                  <a:lnTo>
                    <a:pt x="2408" y="145"/>
                  </a:lnTo>
                  <a:lnTo>
                    <a:pt x="2317" y="507"/>
                  </a:lnTo>
                  <a:lnTo>
                    <a:pt x="1955" y="1249"/>
                  </a:lnTo>
                  <a:lnTo>
                    <a:pt x="1195" y="2353"/>
                  </a:lnTo>
                  <a:lnTo>
                    <a:pt x="652" y="3041"/>
                  </a:lnTo>
                  <a:lnTo>
                    <a:pt x="344" y="3403"/>
                  </a:lnTo>
                  <a:lnTo>
                    <a:pt x="91" y="3747"/>
                  </a:lnTo>
                  <a:lnTo>
                    <a:pt x="0" y="3856"/>
                  </a:lnTo>
                  <a:lnTo>
                    <a:pt x="4272" y="7059"/>
                  </a:lnTo>
                  <a:lnTo>
                    <a:pt x="4435" y="6860"/>
                  </a:lnTo>
                  <a:lnTo>
                    <a:pt x="5358" y="5629"/>
                  </a:lnTo>
                  <a:lnTo>
                    <a:pt x="6770" y="3403"/>
                  </a:lnTo>
                  <a:lnTo>
                    <a:pt x="7313" y="2281"/>
                  </a:lnTo>
                  <a:lnTo>
                    <a:pt x="7566" y="1557"/>
                  </a:lnTo>
                  <a:lnTo>
                    <a:pt x="7639" y="1195"/>
                  </a:lnTo>
                  <a:lnTo>
                    <a:pt x="7675" y="1050"/>
                  </a:lnTo>
                  <a:lnTo>
                    <a:pt x="5792" y="670"/>
                  </a:lnTo>
                  <a:lnTo>
                    <a:pt x="5720" y="960"/>
                  </a:lnTo>
                  <a:lnTo>
                    <a:pt x="7313" y="1285"/>
                  </a:lnTo>
                  <a:lnTo>
                    <a:pt x="7114" y="1955"/>
                  </a:lnTo>
                  <a:lnTo>
                    <a:pt x="6444" y="3367"/>
                  </a:lnTo>
                  <a:lnTo>
                    <a:pt x="5087" y="5467"/>
                  </a:lnTo>
                  <a:lnTo>
                    <a:pt x="4218" y="6643"/>
                  </a:lnTo>
                  <a:lnTo>
                    <a:pt x="417" y="3801"/>
                  </a:lnTo>
                  <a:lnTo>
                    <a:pt x="634" y="3530"/>
                  </a:lnTo>
                  <a:lnTo>
                    <a:pt x="887" y="3222"/>
                  </a:lnTo>
                  <a:lnTo>
                    <a:pt x="1412" y="2570"/>
                  </a:lnTo>
                  <a:lnTo>
                    <a:pt x="2172" y="1466"/>
                  </a:lnTo>
                  <a:lnTo>
                    <a:pt x="2553" y="724"/>
                  </a:lnTo>
                  <a:lnTo>
                    <a:pt x="2679" y="362"/>
                  </a:lnTo>
                  <a:lnTo>
                    <a:pt x="4381" y="706"/>
                  </a:lnTo>
                  <a:lnTo>
                    <a:pt x="4435" y="398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172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786AE9-031C-5801-2184-30B4C586438A}"/>
              </a:ext>
            </a:extLst>
          </p:cNvPr>
          <p:cNvSpPr/>
          <p:nvPr/>
        </p:nvSpPr>
        <p:spPr>
          <a:xfrm>
            <a:off x="7100076" y="3839837"/>
            <a:ext cx="2326039" cy="1795129"/>
          </a:xfrm>
          <a:prstGeom prst="rect">
            <a:avLst/>
          </a:prstGeom>
          <a:solidFill>
            <a:srgbClr val="FFD2CD"/>
          </a:solidFill>
          <a:ln>
            <a:solidFill>
              <a:srgbClr val="FFD2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F15CA-CF4E-D95E-16C8-2D5E383CC870}"/>
              </a:ext>
            </a:extLst>
          </p:cNvPr>
          <p:cNvSpPr/>
          <p:nvPr/>
        </p:nvSpPr>
        <p:spPr>
          <a:xfrm>
            <a:off x="0" y="3868553"/>
            <a:ext cx="2326039" cy="1795129"/>
          </a:xfrm>
          <a:prstGeom prst="rect">
            <a:avLst/>
          </a:prstGeom>
          <a:solidFill>
            <a:srgbClr val="FFD2CD"/>
          </a:solidFill>
          <a:ln>
            <a:solidFill>
              <a:srgbClr val="FFD2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6" name="Google Shape;2236;p53"/>
          <p:cNvGrpSpPr/>
          <p:nvPr/>
        </p:nvGrpSpPr>
        <p:grpSpPr>
          <a:xfrm>
            <a:off x="7665351" y="1017719"/>
            <a:ext cx="1391349" cy="1135432"/>
            <a:chOff x="5708727" y="263611"/>
            <a:chExt cx="1391349" cy="1135432"/>
          </a:xfrm>
        </p:grpSpPr>
        <p:grpSp>
          <p:nvGrpSpPr>
            <p:cNvPr id="2237" name="Google Shape;2237;p53"/>
            <p:cNvGrpSpPr/>
            <p:nvPr/>
          </p:nvGrpSpPr>
          <p:grpSpPr>
            <a:xfrm>
              <a:off x="5708727" y="785348"/>
              <a:ext cx="244959" cy="232347"/>
              <a:chOff x="4319252" y="2889398"/>
              <a:chExt cx="244959" cy="232347"/>
            </a:xfrm>
          </p:grpSpPr>
          <p:sp>
            <p:nvSpPr>
              <p:cNvPr id="2238" name="Google Shape;2238;p53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53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53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53"/>
            <p:cNvGrpSpPr/>
            <p:nvPr/>
          </p:nvGrpSpPr>
          <p:grpSpPr>
            <a:xfrm>
              <a:off x="6325039" y="789394"/>
              <a:ext cx="243816" cy="224279"/>
              <a:chOff x="3891439" y="3145857"/>
              <a:chExt cx="243816" cy="224279"/>
            </a:xfrm>
          </p:grpSpPr>
          <p:sp>
            <p:nvSpPr>
              <p:cNvPr id="2242" name="Google Shape;2242;p53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53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53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5" name="Google Shape;2245;p53"/>
            <p:cNvGrpSpPr/>
            <p:nvPr/>
          </p:nvGrpSpPr>
          <p:grpSpPr>
            <a:xfrm>
              <a:off x="6266539" y="263611"/>
              <a:ext cx="224850" cy="211032"/>
              <a:chOff x="4373289" y="3282711"/>
              <a:chExt cx="224850" cy="211032"/>
            </a:xfrm>
          </p:grpSpPr>
          <p:sp>
            <p:nvSpPr>
              <p:cNvPr id="2246" name="Google Shape;2246;p53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53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53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9" name="Google Shape;2249;p53"/>
            <p:cNvGrpSpPr/>
            <p:nvPr/>
          </p:nvGrpSpPr>
          <p:grpSpPr>
            <a:xfrm>
              <a:off x="6867157" y="1152940"/>
              <a:ext cx="232919" cy="246103"/>
              <a:chOff x="3996082" y="3436815"/>
              <a:chExt cx="232919" cy="246103"/>
            </a:xfrm>
          </p:grpSpPr>
          <p:sp>
            <p:nvSpPr>
              <p:cNvPr id="2250" name="Google Shape;2250;p53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53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53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3" name="Google Shape;2253;p53"/>
          <p:cNvGrpSpPr/>
          <p:nvPr/>
        </p:nvGrpSpPr>
        <p:grpSpPr>
          <a:xfrm>
            <a:off x="8056429" y="3634453"/>
            <a:ext cx="804650" cy="314399"/>
            <a:chOff x="2673439" y="3944136"/>
            <a:chExt cx="804650" cy="314399"/>
          </a:xfrm>
        </p:grpSpPr>
        <p:grpSp>
          <p:nvGrpSpPr>
            <p:cNvPr id="2254" name="Google Shape;2254;p53"/>
            <p:cNvGrpSpPr/>
            <p:nvPr/>
          </p:nvGrpSpPr>
          <p:grpSpPr>
            <a:xfrm>
              <a:off x="3253239" y="3944136"/>
              <a:ext cx="224850" cy="211032"/>
              <a:chOff x="4373289" y="3282711"/>
              <a:chExt cx="224850" cy="211032"/>
            </a:xfrm>
          </p:grpSpPr>
          <p:sp>
            <p:nvSpPr>
              <p:cNvPr id="2255" name="Google Shape;2255;p53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53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53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53"/>
            <p:cNvGrpSpPr/>
            <p:nvPr/>
          </p:nvGrpSpPr>
          <p:grpSpPr>
            <a:xfrm>
              <a:off x="2673439" y="4034257"/>
              <a:ext cx="243816" cy="224279"/>
              <a:chOff x="3891439" y="3145857"/>
              <a:chExt cx="243816" cy="224279"/>
            </a:xfrm>
          </p:grpSpPr>
          <p:sp>
            <p:nvSpPr>
              <p:cNvPr id="2259" name="Google Shape;2259;p53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53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53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2" name="Google Shape;2262;p53"/>
          <p:cNvGrpSpPr/>
          <p:nvPr/>
        </p:nvGrpSpPr>
        <p:grpSpPr>
          <a:xfrm>
            <a:off x="5249905" y="2593351"/>
            <a:ext cx="590205" cy="394005"/>
            <a:chOff x="5646832" y="3868553"/>
            <a:chExt cx="590205" cy="394005"/>
          </a:xfrm>
        </p:grpSpPr>
        <p:grpSp>
          <p:nvGrpSpPr>
            <p:cNvPr id="2263" name="Google Shape;2263;p53"/>
            <p:cNvGrpSpPr/>
            <p:nvPr/>
          </p:nvGrpSpPr>
          <p:grpSpPr>
            <a:xfrm>
              <a:off x="5992077" y="4030210"/>
              <a:ext cx="244959" cy="232347"/>
              <a:chOff x="4319252" y="2889398"/>
              <a:chExt cx="244959" cy="232347"/>
            </a:xfrm>
          </p:grpSpPr>
          <p:sp>
            <p:nvSpPr>
              <p:cNvPr id="2264" name="Google Shape;2264;p53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53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53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7" name="Google Shape;2267;p53"/>
            <p:cNvGrpSpPr/>
            <p:nvPr/>
          </p:nvGrpSpPr>
          <p:grpSpPr>
            <a:xfrm>
              <a:off x="5646832" y="3868553"/>
              <a:ext cx="232919" cy="246103"/>
              <a:chOff x="3996082" y="3436815"/>
              <a:chExt cx="232919" cy="246103"/>
            </a:xfrm>
          </p:grpSpPr>
          <p:sp>
            <p:nvSpPr>
              <p:cNvPr id="2268" name="Google Shape;2268;p53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3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3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1" name="Google Shape;2271;p53"/>
          <p:cNvGrpSpPr/>
          <p:nvPr/>
        </p:nvGrpSpPr>
        <p:grpSpPr>
          <a:xfrm>
            <a:off x="240089" y="1017719"/>
            <a:ext cx="828175" cy="1168924"/>
            <a:chOff x="240089" y="1017719"/>
            <a:chExt cx="828175" cy="1168924"/>
          </a:xfrm>
        </p:grpSpPr>
        <p:grpSp>
          <p:nvGrpSpPr>
            <p:cNvPr id="2272" name="Google Shape;2272;p53"/>
            <p:cNvGrpSpPr/>
            <p:nvPr/>
          </p:nvGrpSpPr>
          <p:grpSpPr>
            <a:xfrm>
              <a:off x="355507" y="1940540"/>
              <a:ext cx="232919" cy="246103"/>
              <a:chOff x="3996082" y="3436815"/>
              <a:chExt cx="232919" cy="246103"/>
            </a:xfrm>
          </p:grpSpPr>
          <p:sp>
            <p:nvSpPr>
              <p:cNvPr id="2273" name="Google Shape;2273;p53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3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53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53"/>
            <p:cNvGrpSpPr/>
            <p:nvPr/>
          </p:nvGrpSpPr>
          <p:grpSpPr>
            <a:xfrm>
              <a:off x="843414" y="1591986"/>
              <a:ext cx="224850" cy="211032"/>
              <a:chOff x="4373289" y="3282711"/>
              <a:chExt cx="224850" cy="211032"/>
            </a:xfrm>
          </p:grpSpPr>
          <p:sp>
            <p:nvSpPr>
              <p:cNvPr id="2277" name="Google Shape;2277;p53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53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53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0" name="Google Shape;2280;p53"/>
            <p:cNvGrpSpPr/>
            <p:nvPr/>
          </p:nvGrpSpPr>
          <p:grpSpPr>
            <a:xfrm>
              <a:off x="240089" y="1017719"/>
              <a:ext cx="243816" cy="224279"/>
              <a:chOff x="3891439" y="3145857"/>
              <a:chExt cx="243816" cy="224279"/>
            </a:xfrm>
          </p:grpSpPr>
          <p:sp>
            <p:nvSpPr>
              <p:cNvPr id="2281" name="Google Shape;2281;p53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53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53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84" name="Google Shape;2284;p53"/>
          <p:cNvSpPr/>
          <p:nvPr/>
        </p:nvSpPr>
        <p:spPr>
          <a:xfrm>
            <a:off x="6372900" y="1065997"/>
            <a:ext cx="17658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53"/>
          <p:cNvSpPr/>
          <p:nvPr/>
        </p:nvSpPr>
        <p:spPr>
          <a:xfrm>
            <a:off x="3689100" y="1065997"/>
            <a:ext cx="17658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53"/>
          <p:cNvSpPr/>
          <p:nvPr/>
        </p:nvSpPr>
        <p:spPr>
          <a:xfrm>
            <a:off x="1005300" y="1078578"/>
            <a:ext cx="17658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53"/>
          <p:cNvSpPr txBox="1">
            <a:spLocks noGrp="1"/>
          </p:cNvSpPr>
          <p:nvPr>
            <p:ph type="title"/>
          </p:nvPr>
        </p:nvSpPr>
        <p:spPr>
          <a:xfrm>
            <a:off x="720000" y="1116878"/>
            <a:ext cx="2336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2288" name="Google Shape;2288;p53"/>
          <p:cNvSpPr txBox="1">
            <a:spLocks noGrp="1"/>
          </p:cNvSpPr>
          <p:nvPr>
            <p:ph type="subTitle" idx="1"/>
          </p:nvPr>
        </p:nvSpPr>
        <p:spPr>
          <a:xfrm>
            <a:off x="720000" y="1823589"/>
            <a:ext cx="23364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Determine the boundaries of the game, including its functionality and constraints</a:t>
            </a:r>
            <a:endParaRPr dirty="0"/>
          </a:p>
        </p:txBody>
      </p:sp>
      <p:sp>
        <p:nvSpPr>
          <p:cNvPr id="2289" name="Google Shape;2289;p53"/>
          <p:cNvSpPr txBox="1">
            <a:spLocks noGrp="1"/>
          </p:cNvSpPr>
          <p:nvPr>
            <p:ph type="title" idx="2"/>
          </p:nvPr>
        </p:nvSpPr>
        <p:spPr>
          <a:xfrm>
            <a:off x="3403800" y="1100222"/>
            <a:ext cx="23364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290" name="Google Shape;2290;p53"/>
          <p:cNvSpPr txBox="1">
            <a:spLocks noGrp="1"/>
          </p:cNvSpPr>
          <p:nvPr>
            <p:ph type="subTitle" idx="3"/>
          </p:nvPr>
        </p:nvSpPr>
        <p:spPr>
          <a:xfrm>
            <a:off x="3403800" y="1856139"/>
            <a:ext cx="23364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 and document functional and non-functional requirements </a:t>
            </a:r>
            <a:endParaRPr dirty="0"/>
          </a:p>
        </p:txBody>
      </p:sp>
      <p:sp>
        <p:nvSpPr>
          <p:cNvPr id="2291" name="Google Shape;2291;p53"/>
          <p:cNvSpPr txBox="1">
            <a:spLocks noGrp="1"/>
          </p:cNvSpPr>
          <p:nvPr>
            <p:ph type="title" idx="4"/>
          </p:nvPr>
        </p:nvSpPr>
        <p:spPr>
          <a:xfrm>
            <a:off x="6087600" y="1100222"/>
            <a:ext cx="23364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2292" name="Google Shape;2292;p53"/>
          <p:cNvSpPr txBox="1">
            <a:spLocks noGrp="1"/>
          </p:cNvSpPr>
          <p:nvPr>
            <p:ph type="subTitle" idx="5"/>
          </p:nvPr>
        </p:nvSpPr>
        <p:spPr>
          <a:xfrm>
            <a:off x="6087600" y="1821011"/>
            <a:ext cx="23364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the color of the snake, the background, and the fruit it obtains.</a:t>
            </a:r>
            <a:endParaRPr dirty="0"/>
          </a:p>
        </p:txBody>
      </p:sp>
      <p:sp>
        <p:nvSpPr>
          <p:cNvPr id="2293" name="Google Shape;2293;p53"/>
          <p:cNvSpPr txBox="1">
            <a:spLocks noGrp="1"/>
          </p:cNvSpPr>
          <p:nvPr>
            <p:ph type="title" idx="6"/>
          </p:nvPr>
        </p:nvSpPr>
        <p:spPr>
          <a:xfrm>
            <a:off x="254277" y="199321"/>
            <a:ext cx="7704000" cy="659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Software Development Cycle</a:t>
            </a:r>
          </a:p>
        </p:txBody>
      </p:sp>
      <p:sp>
        <p:nvSpPr>
          <p:cNvPr id="2" name="Google Shape;2284;p53">
            <a:extLst>
              <a:ext uri="{FF2B5EF4-FFF2-40B4-BE49-F238E27FC236}">
                <a16:creationId xmlns:a16="http://schemas.microsoft.com/office/drawing/2014/main" id="{D4265309-2280-6A8F-AB19-8565F084BE9F}"/>
              </a:ext>
            </a:extLst>
          </p:cNvPr>
          <p:cNvSpPr/>
          <p:nvPr/>
        </p:nvSpPr>
        <p:spPr>
          <a:xfrm>
            <a:off x="6372900" y="2920474"/>
            <a:ext cx="17658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85;p53">
            <a:extLst>
              <a:ext uri="{FF2B5EF4-FFF2-40B4-BE49-F238E27FC236}">
                <a16:creationId xmlns:a16="http://schemas.microsoft.com/office/drawing/2014/main" id="{EBFAF53E-80F7-EEE4-5152-A0A3F61E60EA}"/>
              </a:ext>
            </a:extLst>
          </p:cNvPr>
          <p:cNvSpPr/>
          <p:nvPr/>
        </p:nvSpPr>
        <p:spPr>
          <a:xfrm>
            <a:off x="3689100" y="2920474"/>
            <a:ext cx="17658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86;p53">
            <a:extLst>
              <a:ext uri="{FF2B5EF4-FFF2-40B4-BE49-F238E27FC236}">
                <a16:creationId xmlns:a16="http://schemas.microsoft.com/office/drawing/2014/main" id="{B0090B46-C5B9-B9FA-BA24-122CDF766B26}"/>
              </a:ext>
            </a:extLst>
          </p:cNvPr>
          <p:cNvSpPr/>
          <p:nvPr/>
        </p:nvSpPr>
        <p:spPr>
          <a:xfrm>
            <a:off x="1005300" y="2933055"/>
            <a:ext cx="17658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87;p53">
            <a:extLst>
              <a:ext uri="{FF2B5EF4-FFF2-40B4-BE49-F238E27FC236}">
                <a16:creationId xmlns:a16="http://schemas.microsoft.com/office/drawing/2014/main" id="{354A7B4B-86E5-82EE-CAB8-BEE6702AB57F}"/>
              </a:ext>
            </a:extLst>
          </p:cNvPr>
          <p:cNvSpPr txBox="1">
            <a:spLocks/>
          </p:cNvSpPr>
          <p:nvPr/>
        </p:nvSpPr>
        <p:spPr>
          <a:xfrm>
            <a:off x="720000" y="2971355"/>
            <a:ext cx="2336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1600" b="0" i="0" u="none" strike="noStrike" cap="none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/>
              <a:t>Implementation</a:t>
            </a:r>
          </a:p>
        </p:txBody>
      </p:sp>
      <p:sp>
        <p:nvSpPr>
          <p:cNvPr id="6" name="Google Shape;2288;p53">
            <a:extLst>
              <a:ext uri="{FF2B5EF4-FFF2-40B4-BE49-F238E27FC236}">
                <a16:creationId xmlns:a16="http://schemas.microsoft.com/office/drawing/2014/main" id="{6DA3D090-E800-6EA7-C10B-E0E130002EEB}"/>
              </a:ext>
            </a:extLst>
          </p:cNvPr>
          <p:cNvSpPr txBox="1">
            <a:spLocks/>
          </p:cNvSpPr>
          <p:nvPr/>
        </p:nvSpPr>
        <p:spPr>
          <a:xfrm>
            <a:off x="720000" y="3743073"/>
            <a:ext cx="2336400" cy="697800"/>
          </a:xfrm>
          <a:prstGeom prst="rect">
            <a:avLst/>
          </a:prstGeom>
          <a:solidFill>
            <a:srgbClr val="FFD2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dirty="0"/>
              <a:t>Write the Java code for the Snake Games based on the design specification </a:t>
            </a:r>
          </a:p>
        </p:txBody>
      </p:sp>
      <p:sp>
        <p:nvSpPr>
          <p:cNvPr id="7" name="Google Shape;2289;p53">
            <a:extLst>
              <a:ext uri="{FF2B5EF4-FFF2-40B4-BE49-F238E27FC236}">
                <a16:creationId xmlns:a16="http://schemas.microsoft.com/office/drawing/2014/main" id="{3A54C6A3-D5F1-C156-ED61-20C9F9FA4B12}"/>
              </a:ext>
            </a:extLst>
          </p:cNvPr>
          <p:cNvSpPr txBox="1">
            <a:spLocks/>
          </p:cNvSpPr>
          <p:nvPr/>
        </p:nvSpPr>
        <p:spPr>
          <a:xfrm>
            <a:off x="3403800" y="2954699"/>
            <a:ext cx="2336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1600" b="0" i="0" u="none" strike="noStrike" cap="none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/>
              <a:t>Testing</a:t>
            </a:r>
          </a:p>
        </p:txBody>
      </p:sp>
      <p:sp>
        <p:nvSpPr>
          <p:cNvPr id="8" name="Google Shape;2290;p53">
            <a:extLst>
              <a:ext uri="{FF2B5EF4-FFF2-40B4-BE49-F238E27FC236}">
                <a16:creationId xmlns:a16="http://schemas.microsoft.com/office/drawing/2014/main" id="{C30EE021-B283-5832-B80C-5C57844C6040}"/>
              </a:ext>
            </a:extLst>
          </p:cNvPr>
          <p:cNvSpPr txBox="1">
            <a:spLocks/>
          </p:cNvSpPr>
          <p:nvPr/>
        </p:nvSpPr>
        <p:spPr>
          <a:xfrm>
            <a:off x="3403800" y="3710616"/>
            <a:ext cx="23364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dirty="0"/>
              <a:t>Ensure that all integrated components work seamlessly together</a:t>
            </a:r>
          </a:p>
        </p:txBody>
      </p:sp>
      <p:sp>
        <p:nvSpPr>
          <p:cNvPr id="9" name="Google Shape;2291;p53">
            <a:extLst>
              <a:ext uri="{FF2B5EF4-FFF2-40B4-BE49-F238E27FC236}">
                <a16:creationId xmlns:a16="http://schemas.microsoft.com/office/drawing/2014/main" id="{75FE0F52-2C4C-EDDF-F36D-64B11D43EB99}"/>
              </a:ext>
            </a:extLst>
          </p:cNvPr>
          <p:cNvSpPr txBox="1">
            <a:spLocks/>
          </p:cNvSpPr>
          <p:nvPr/>
        </p:nvSpPr>
        <p:spPr>
          <a:xfrm>
            <a:off x="6087600" y="2954699"/>
            <a:ext cx="23364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1600" b="0" i="0" u="none" strike="noStrike" cap="none">
                <a:solidFill>
                  <a:schemeClr val="lt2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/>
              <a:t>Maintenance</a:t>
            </a:r>
          </a:p>
        </p:txBody>
      </p:sp>
      <p:sp>
        <p:nvSpPr>
          <p:cNvPr id="10" name="Google Shape;2292;p53">
            <a:extLst>
              <a:ext uri="{FF2B5EF4-FFF2-40B4-BE49-F238E27FC236}">
                <a16:creationId xmlns:a16="http://schemas.microsoft.com/office/drawing/2014/main" id="{EA09E6A1-1DD0-713C-E931-3B043633E2BA}"/>
              </a:ext>
            </a:extLst>
          </p:cNvPr>
          <p:cNvSpPr txBox="1">
            <a:spLocks/>
          </p:cNvSpPr>
          <p:nvPr/>
        </p:nvSpPr>
        <p:spPr>
          <a:xfrm>
            <a:off x="6087600" y="3675488"/>
            <a:ext cx="2336400" cy="697800"/>
          </a:xfrm>
          <a:prstGeom prst="rect">
            <a:avLst/>
          </a:prstGeom>
          <a:solidFill>
            <a:srgbClr val="FFD2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dirty="0"/>
              <a:t>Address any issues or bugs identified during testing</a:t>
            </a:r>
          </a:p>
        </p:txBody>
      </p:sp>
      <p:grpSp>
        <p:nvGrpSpPr>
          <p:cNvPr id="13" name="Google Shape;2271;p53">
            <a:extLst>
              <a:ext uri="{FF2B5EF4-FFF2-40B4-BE49-F238E27FC236}">
                <a16:creationId xmlns:a16="http://schemas.microsoft.com/office/drawing/2014/main" id="{3FA1CC46-7F5A-17F1-92A9-65BB44E33716}"/>
              </a:ext>
            </a:extLst>
          </p:cNvPr>
          <p:cNvGrpSpPr/>
          <p:nvPr/>
        </p:nvGrpSpPr>
        <p:grpSpPr>
          <a:xfrm rot="10081307">
            <a:off x="2983962" y="3499832"/>
            <a:ext cx="828175" cy="1168924"/>
            <a:chOff x="240089" y="1017719"/>
            <a:chExt cx="828175" cy="1168924"/>
          </a:xfrm>
        </p:grpSpPr>
        <p:grpSp>
          <p:nvGrpSpPr>
            <p:cNvPr id="14" name="Google Shape;2272;p53">
              <a:extLst>
                <a:ext uri="{FF2B5EF4-FFF2-40B4-BE49-F238E27FC236}">
                  <a16:creationId xmlns:a16="http://schemas.microsoft.com/office/drawing/2014/main" id="{D40D682F-90EE-3667-06E4-4A75965258CF}"/>
                </a:ext>
              </a:extLst>
            </p:cNvPr>
            <p:cNvGrpSpPr/>
            <p:nvPr/>
          </p:nvGrpSpPr>
          <p:grpSpPr>
            <a:xfrm>
              <a:off x="355507" y="1940540"/>
              <a:ext cx="232919" cy="246103"/>
              <a:chOff x="3996082" y="3436815"/>
              <a:chExt cx="232919" cy="246103"/>
            </a:xfrm>
          </p:grpSpPr>
          <p:sp>
            <p:nvSpPr>
              <p:cNvPr id="23" name="Google Shape;2273;p53">
                <a:extLst>
                  <a:ext uri="{FF2B5EF4-FFF2-40B4-BE49-F238E27FC236}">
                    <a16:creationId xmlns:a16="http://schemas.microsoft.com/office/drawing/2014/main" id="{EF831304-D083-776D-9522-FAD3E0BCCC06}"/>
                  </a:ext>
                </a:extLst>
              </p:cNvPr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274;p53">
                <a:extLst>
                  <a:ext uri="{FF2B5EF4-FFF2-40B4-BE49-F238E27FC236}">
                    <a16:creationId xmlns:a16="http://schemas.microsoft.com/office/drawing/2014/main" id="{F2548BFF-09A7-FD12-268B-DEE5B449E120}"/>
                  </a:ext>
                </a:extLst>
              </p:cNvPr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275;p53">
                <a:extLst>
                  <a:ext uri="{FF2B5EF4-FFF2-40B4-BE49-F238E27FC236}">
                    <a16:creationId xmlns:a16="http://schemas.microsoft.com/office/drawing/2014/main" id="{3E948F97-3B5F-BF49-BE80-01D54C1C7325}"/>
                  </a:ext>
                </a:extLst>
              </p:cNvPr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2276;p53">
              <a:extLst>
                <a:ext uri="{FF2B5EF4-FFF2-40B4-BE49-F238E27FC236}">
                  <a16:creationId xmlns:a16="http://schemas.microsoft.com/office/drawing/2014/main" id="{F7EB1E5D-0378-EA6A-A722-CA6F3A47511A}"/>
                </a:ext>
              </a:extLst>
            </p:cNvPr>
            <p:cNvGrpSpPr/>
            <p:nvPr/>
          </p:nvGrpSpPr>
          <p:grpSpPr>
            <a:xfrm>
              <a:off x="843414" y="1591986"/>
              <a:ext cx="224850" cy="211032"/>
              <a:chOff x="4373289" y="3282711"/>
              <a:chExt cx="224850" cy="211032"/>
            </a:xfrm>
          </p:grpSpPr>
          <p:sp>
            <p:nvSpPr>
              <p:cNvPr id="20" name="Google Shape;2277;p53">
                <a:extLst>
                  <a:ext uri="{FF2B5EF4-FFF2-40B4-BE49-F238E27FC236}">
                    <a16:creationId xmlns:a16="http://schemas.microsoft.com/office/drawing/2014/main" id="{E6403047-BEF3-6DCD-7431-3A01AC795E2C}"/>
                  </a:ext>
                </a:extLst>
              </p:cNvPr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78;p53">
                <a:extLst>
                  <a:ext uri="{FF2B5EF4-FFF2-40B4-BE49-F238E27FC236}">
                    <a16:creationId xmlns:a16="http://schemas.microsoft.com/office/drawing/2014/main" id="{5C674CDE-C3A2-9147-E0A2-FCAC85A99BD4}"/>
                  </a:ext>
                </a:extLst>
              </p:cNvPr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79;p53">
                <a:extLst>
                  <a:ext uri="{FF2B5EF4-FFF2-40B4-BE49-F238E27FC236}">
                    <a16:creationId xmlns:a16="http://schemas.microsoft.com/office/drawing/2014/main" id="{30943A10-250C-2C56-E52D-90686993C495}"/>
                  </a:ext>
                </a:extLst>
              </p:cNvPr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2280;p53">
              <a:extLst>
                <a:ext uri="{FF2B5EF4-FFF2-40B4-BE49-F238E27FC236}">
                  <a16:creationId xmlns:a16="http://schemas.microsoft.com/office/drawing/2014/main" id="{BCE6C169-930D-0833-AC3D-1E8327C5956E}"/>
                </a:ext>
              </a:extLst>
            </p:cNvPr>
            <p:cNvGrpSpPr/>
            <p:nvPr/>
          </p:nvGrpSpPr>
          <p:grpSpPr>
            <a:xfrm>
              <a:off x="240089" y="1017719"/>
              <a:ext cx="243816" cy="224279"/>
              <a:chOff x="3891439" y="3145857"/>
              <a:chExt cx="243816" cy="224279"/>
            </a:xfrm>
          </p:grpSpPr>
          <p:sp>
            <p:nvSpPr>
              <p:cNvPr id="17" name="Google Shape;2281;p53">
                <a:extLst>
                  <a:ext uri="{FF2B5EF4-FFF2-40B4-BE49-F238E27FC236}">
                    <a16:creationId xmlns:a16="http://schemas.microsoft.com/office/drawing/2014/main" id="{3B63EDD3-4154-3FD2-A772-CD550461B680}"/>
                  </a:ext>
                </a:extLst>
              </p:cNvPr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282;p53">
                <a:extLst>
                  <a:ext uri="{FF2B5EF4-FFF2-40B4-BE49-F238E27FC236}">
                    <a16:creationId xmlns:a16="http://schemas.microsoft.com/office/drawing/2014/main" id="{697D601F-ABEE-7803-D3AF-0C7330FC9AB9}"/>
                  </a:ext>
                </a:extLst>
              </p:cNvPr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283;p53">
                <a:extLst>
                  <a:ext uri="{FF2B5EF4-FFF2-40B4-BE49-F238E27FC236}">
                    <a16:creationId xmlns:a16="http://schemas.microsoft.com/office/drawing/2014/main" id="{9172CFD0-6F2F-D096-B13A-382166662221}"/>
                  </a:ext>
                </a:extLst>
              </p:cNvPr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4191;p81">
            <a:extLst>
              <a:ext uri="{FF2B5EF4-FFF2-40B4-BE49-F238E27FC236}">
                <a16:creationId xmlns:a16="http://schemas.microsoft.com/office/drawing/2014/main" id="{B475911A-444D-EEE9-7C87-8D41A5B88DA2}"/>
              </a:ext>
            </a:extLst>
          </p:cNvPr>
          <p:cNvGrpSpPr/>
          <p:nvPr/>
        </p:nvGrpSpPr>
        <p:grpSpPr>
          <a:xfrm>
            <a:off x="7811282" y="3977077"/>
            <a:ext cx="1416894" cy="1473513"/>
            <a:chOff x="6523987" y="105903"/>
            <a:chExt cx="3274801" cy="3340065"/>
          </a:xfrm>
        </p:grpSpPr>
        <p:grpSp>
          <p:nvGrpSpPr>
            <p:cNvPr id="27" name="Google Shape;4192;p81">
              <a:extLst>
                <a:ext uri="{FF2B5EF4-FFF2-40B4-BE49-F238E27FC236}">
                  <a16:creationId xmlns:a16="http://schemas.microsoft.com/office/drawing/2014/main" id="{CD36B059-8743-AB4D-C9CF-49DBB083E74B}"/>
                </a:ext>
              </a:extLst>
            </p:cNvPr>
            <p:cNvGrpSpPr/>
            <p:nvPr/>
          </p:nvGrpSpPr>
          <p:grpSpPr>
            <a:xfrm rot="-2202362">
              <a:off x="7225769" y="513009"/>
              <a:ext cx="558909" cy="930392"/>
              <a:chOff x="3031239" y="2908935"/>
              <a:chExt cx="558917" cy="930407"/>
            </a:xfrm>
          </p:grpSpPr>
          <p:sp>
            <p:nvSpPr>
              <p:cNvPr id="2206" name="Google Shape;4193;p81">
                <a:extLst>
                  <a:ext uri="{FF2B5EF4-FFF2-40B4-BE49-F238E27FC236}">
                    <a16:creationId xmlns:a16="http://schemas.microsoft.com/office/drawing/2014/main" id="{6067E175-8EC5-6309-9D80-24F62AD69A7C}"/>
                  </a:ext>
                </a:extLst>
              </p:cNvPr>
              <p:cNvSpPr/>
              <p:nvPr/>
            </p:nvSpPr>
            <p:spPr>
              <a:xfrm>
                <a:off x="3036417" y="3108466"/>
                <a:ext cx="548561" cy="72512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22826" extrusionOk="0">
                    <a:moveTo>
                      <a:pt x="9883" y="1"/>
                    </a:moveTo>
                    <a:lnTo>
                      <a:pt x="4073" y="11332"/>
                    </a:lnTo>
                    <a:lnTo>
                      <a:pt x="0" y="19187"/>
                    </a:lnTo>
                    <a:lnTo>
                      <a:pt x="398" y="19694"/>
                    </a:lnTo>
                    <a:lnTo>
                      <a:pt x="1321" y="20563"/>
                    </a:lnTo>
                    <a:lnTo>
                      <a:pt x="2335" y="21269"/>
                    </a:lnTo>
                    <a:lnTo>
                      <a:pt x="3457" y="21848"/>
                    </a:lnTo>
                    <a:lnTo>
                      <a:pt x="4634" y="22264"/>
                    </a:lnTo>
                    <a:lnTo>
                      <a:pt x="5865" y="22572"/>
                    </a:lnTo>
                    <a:lnTo>
                      <a:pt x="7132" y="22753"/>
                    </a:lnTo>
                    <a:lnTo>
                      <a:pt x="8417" y="22825"/>
                    </a:lnTo>
                    <a:lnTo>
                      <a:pt x="10317" y="22771"/>
                    </a:lnTo>
                    <a:lnTo>
                      <a:pt x="12761" y="22427"/>
                    </a:lnTo>
                    <a:lnTo>
                      <a:pt x="14915" y="21830"/>
                    </a:lnTo>
                    <a:lnTo>
                      <a:pt x="16634" y="21088"/>
                    </a:lnTo>
                    <a:lnTo>
                      <a:pt x="17268" y="20689"/>
                    </a:lnTo>
                    <a:lnTo>
                      <a:pt x="13919" y="11295"/>
                    </a:lnTo>
                    <a:lnTo>
                      <a:pt x="9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4194;p81">
                <a:extLst>
                  <a:ext uri="{FF2B5EF4-FFF2-40B4-BE49-F238E27FC236}">
                    <a16:creationId xmlns:a16="http://schemas.microsoft.com/office/drawing/2014/main" id="{915DC988-4183-9B93-5E3D-5671D8866A18}"/>
                  </a:ext>
                </a:extLst>
              </p:cNvPr>
              <p:cNvSpPr/>
              <p:nvPr/>
            </p:nvSpPr>
            <p:spPr>
              <a:xfrm>
                <a:off x="3231343" y="3206787"/>
                <a:ext cx="174817" cy="133455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201" extrusionOk="0">
                    <a:moveTo>
                      <a:pt x="4851" y="1"/>
                    </a:moveTo>
                    <a:lnTo>
                      <a:pt x="3113" y="779"/>
                    </a:lnTo>
                    <a:lnTo>
                      <a:pt x="1376" y="1539"/>
                    </a:lnTo>
                    <a:lnTo>
                      <a:pt x="706" y="2843"/>
                    </a:lnTo>
                    <a:lnTo>
                      <a:pt x="0" y="4200"/>
                    </a:lnTo>
                    <a:lnTo>
                      <a:pt x="2770" y="3042"/>
                    </a:lnTo>
                    <a:lnTo>
                      <a:pt x="5503" y="1811"/>
                    </a:lnTo>
                    <a:lnTo>
                      <a:pt x="5177" y="906"/>
                    </a:lnTo>
                    <a:lnTo>
                      <a:pt x="4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4195;p81">
                <a:extLst>
                  <a:ext uri="{FF2B5EF4-FFF2-40B4-BE49-F238E27FC236}">
                    <a16:creationId xmlns:a16="http://schemas.microsoft.com/office/drawing/2014/main" id="{47776595-852B-DB49-5315-6DC8230F8719}"/>
                  </a:ext>
                </a:extLst>
              </p:cNvPr>
              <p:cNvSpPr/>
              <p:nvPr/>
            </p:nvSpPr>
            <p:spPr>
              <a:xfrm>
                <a:off x="3146237" y="3317783"/>
                <a:ext cx="299599" cy="188064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5920" extrusionOk="0">
                    <a:moveTo>
                      <a:pt x="8779" y="0"/>
                    </a:moveTo>
                    <a:lnTo>
                      <a:pt x="6933" y="851"/>
                    </a:lnTo>
                    <a:lnTo>
                      <a:pt x="3222" y="2480"/>
                    </a:lnTo>
                    <a:lnTo>
                      <a:pt x="1358" y="3276"/>
                    </a:lnTo>
                    <a:lnTo>
                      <a:pt x="670" y="4616"/>
                    </a:lnTo>
                    <a:lnTo>
                      <a:pt x="0" y="5919"/>
                    </a:lnTo>
                    <a:lnTo>
                      <a:pt x="0" y="5919"/>
                    </a:lnTo>
                    <a:lnTo>
                      <a:pt x="2371" y="4924"/>
                    </a:lnTo>
                    <a:lnTo>
                      <a:pt x="7096" y="2878"/>
                    </a:lnTo>
                    <a:lnTo>
                      <a:pt x="9431" y="1792"/>
                    </a:lnTo>
                    <a:lnTo>
                      <a:pt x="9105" y="905"/>
                    </a:lnTo>
                    <a:lnTo>
                      <a:pt x="87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4196;p81">
                <a:extLst>
                  <a:ext uri="{FF2B5EF4-FFF2-40B4-BE49-F238E27FC236}">
                    <a16:creationId xmlns:a16="http://schemas.microsoft.com/office/drawing/2014/main" id="{AFEADBB8-EC80-351F-1192-99544DA7C5CF}"/>
                  </a:ext>
                </a:extLst>
              </p:cNvPr>
              <p:cNvSpPr/>
              <p:nvPr/>
            </p:nvSpPr>
            <p:spPr>
              <a:xfrm>
                <a:off x="3061132" y="3428175"/>
                <a:ext cx="423810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13341" h="7621" extrusionOk="0">
                    <a:moveTo>
                      <a:pt x="12707" y="1"/>
                    </a:moveTo>
                    <a:lnTo>
                      <a:pt x="9901" y="1322"/>
                    </a:lnTo>
                    <a:lnTo>
                      <a:pt x="4218" y="3802"/>
                    </a:lnTo>
                    <a:lnTo>
                      <a:pt x="1358" y="4996"/>
                    </a:lnTo>
                    <a:lnTo>
                      <a:pt x="598" y="6462"/>
                    </a:lnTo>
                    <a:lnTo>
                      <a:pt x="0" y="7621"/>
                    </a:lnTo>
                    <a:lnTo>
                      <a:pt x="3385" y="6227"/>
                    </a:lnTo>
                    <a:lnTo>
                      <a:pt x="10064" y="3367"/>
                    </a:lnTo>
                    <a:lnTo>
                      <a:pt x="13340" y="1811"/>
                    </a:lnTo>
                    <a:lnTo>
                      <a:pt x="13033" y="906"/>
                    </a:lnTo>
                    <a:lnTo>
                      <a:pt x="127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4197;p81">
                <a:extLst>
                  <a:ext uri="{FF2B5EF4-FFF2-40B4-BE49-F238E27FC236}">
                    <a16:creationId xmlns:a16="http://schemas.microsoft.com/office/drawing/2014/main" id="{961698D2-C881-FFD2-1014-65EC09A0450F}"/>
                  </a:ext>
                </a:extLst>
              </p:cNvPr>
              <p:cNvSpPr/>
              <p:nvPr/>
            </p:nvSpPr>
            <p:spPr>
              <a:xfrm>
                <a:off x="3053095" y="3537995"/>
                <a:ext cx="471525" cy="243276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7658" extrusionOk="0">
                    <a:moveTo>
                      <a:pt x="14191" y="1"/>
                    </a:moveTo>
                    <a:lnTo>
                      <a:pt x="12453" y="869"/>
                    </a:lnTo>
                    <a:lnTo>
                      <a:pt x="8924" y="2499"/>
                    </a:lnTo>
                    <a:lnTo>
                      <a:pt x="3584" y="4797"/>
                    </a:lnTo>
                    <a:lnTo>
                      <a:pt x="0" y="6281"/>
                    </a:lnTo>
                    <a:lnTo>
                      <a:pt x="380" y="6680"/>
                    </a:lnTo>
                    <a:lnTo>
                      <a:pt x="1231" y="7368"/>
                    </a:lnTo>
                    <a:lnTo>
                      <a:pt x="1683" y="7657"/>
                    </a:lnTo>
                    <a:lnTo>
                      <a:pt x="5014" y="6281"/>
                    </a:lnTo>
                    <a:lnTo>
                      <a:pt x="9955" y="4128"/>
                    </a:lnTo>
                    <a:lnTo>
                      <a:pt x="13213" y="2607"/>
                    </a:lnTo>
                    <a:lnTo>
                      <a:pt x="14842" y="1811"/>
                    </a:lnTo>
                    <a:lnTo>
                      <a:pt x="14517" y="906"/>
                    </a:lnTo>
                    <a:lnTo>
                      <a:pt x="141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4198;p81">
                <a:extLst>
                  <a:ext uri="{FF2B5EF4-FFF2-40B4-BE49-F238E27FC236}">
                    <a16:creationId xmlns:a16="http://schemas.microsoft.com/office/drawing/2014/main" id="{0B531AFE-0F86-1CCA-CF80-13ECCC370DAF}"/>
                  </a:ext>
                </a:extLst>
              </p:cNvPr>
              <p:cNvSpPr/>
              <p:nvPr/>
            </p:nvSpPr>
            <p:spPr>
              <a:xfrm>
                <a:off x="3180165" y="3647815"/>
                <a:ext cx="38356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5830" extrusionOk="0">
                    <a:moveTo>
                      <a:pt x="11422" y="1"/>
                    </a:moveTo>
                    <a:lnTo>
                      <a:pt x="8616" y="1413"/>
                    </a:lnTo>
                    <a:lnTo>
                      <a:pt x="2896" y="4019"/>
                    </a:lnTo>
                    <a:lnTo>
                      <a:pt x="0" y="5250"/>
                    </a:lnTo>
                    <a:lnTo>
                      <a:pt x="851" y="5485"/>
                    </a:lnTo>
                    <a:lnTo>
                      <a:pt x="2607" y="5775"/>
                    </a:lnTo>
                    <a:lnTo>
                      <a:pt x="3512" y="5829"/>
                    </a:lnTo>
                    <a:lnTo>
                      <a:pt x="5666" y="4888"/>
                    </a:lnTo>
                    <a:lnTo>
                      <a:pt x="9955" y="2879"/>
                    </a:lnTo>
                    <a:lnTo>
                      <a:pt x="12073" y="1811"/>
                    </a:lnTo>
                    <a:lnTo>
                      <a:pt x="11747" y="888"/>
                    </a:lnTo>
                    <a:lnTo>
                      <a:pt x="114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4199;p81">
                <a:extLst>
                  <a:ext uri="{FF2B5EF4-FFF2-40B4-BE49-F238E27FC236}">
                    <a16:creationId xmlns:a16="http://schemas.microsoft.com/office/drawing/2014/main" id="{834D8684-5DAC-8239-47E9-CF380AFCBEE9}"/>
                  </a:ext>
                </a:extLst>
              </p:cNvPr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4200;p81">
                <a:extLst>
                  <a:ext uri="{FF2B5EF4-FFF2-40B4-BE49-F238E27FC236}">
                    <a16:creationId xmlns:a16="http://schemas.microsoft.com/office/drawing/2014/main" id="{25D6613E-B443-7FB2-1E21-D1E5BBAD1042}"/>
                  </a:ext>
                </a:extLst>
              </p:cNvPr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5024" y="13648"/>
                    </a:lnTo>
                    <a:lnTo>
                      <a:pt x="14734" y="13739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3322" y="9757"/>
                    </a:lnTo>
                    <a:lnTo>
                      <a:pt x="13594" y="964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4201;p81">
                <a:extLst>
                  <a:ext uri="{FF2B5EF4-FFF2-40B4-BE49-F238E27FC236}">
                    <a16:creationId xmlns:a16="http://schemas.microsoft.com/office/drawing/2014/main" id="{84DF73AC-AE0D-5F6C-AED9-CDA56136EDE7}"/>
                  </a:ext>
                </a:extLst>
              </p:cNvPr>
              <p:cNvSpPr/>
              <p:nvPr/>
            </p:nvSpPr>
            <p:spPr>
              <a:xfrm>
                <a:off x="3173843" y="2914113"/>
                <a:ext cx="336958" cy="33352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0499" extrusionOk="0">
                    <a:moveTo>
                      <a:pt x="6136" y="1"/>
                    </a:moveTo>
                    <a:lnTo>
                      <a:pt x="5919" y="37"/>
                    </a:lnTo>
                    <a:lnTo>
                      <a:pt x="5629" y="218"/>
                    </a:lnTo>
                    <a:lnTo>
                      <a:pt x="5322" y="707"/>
                    </a:lnTo>
                    <a:lnTo>
                      <a:pt x="5123" y="1376"/>
                    </a:lnTo>
                    <a:lnTo>
                      <a:pt x="4942" y="2535"/>
                    </a:lnTo>
                    <a:lnTo>
                      <a:pt x="4887" y="4019"/>
                    </a:lnTo>
                    <a:lnTo>
                      <a:pt x="4887" y="4526"/>
                    </a:lnTo>
                    <a:lnTo>
                      <a:pt x="4761" y="4200"/>
                    </a:lnTo>
                    <a:lnTo>
                      <a:pt x="4037" y="2987"/>
                    </a:lnTo>
                    <a:lnTo>
                      <a:pt x="3258" y="2064"/>
                    </a:lnTo>
                    <a:lnTo>
                      <a:pt x="2715" y="1594"/>
                    </a:lnTo>
                    <a:lnTo>
                      <a:pt x="2190" y="1340"/>
                    </a:lnTo>
                    <a:lnTo>
                      <a:pt x="1828" y="1376"/>
                    </a:lnTo>
                    <a:lnTo>
                      <a:pt x="1611" y="1503"/>
                    </a:lnTo>
                    <a:lnTo>
                      <a:pt x="1521" y="1612"/>
                    </a:lnTo>
                    <a:lnTo>
                      <a:pt x="1376" y="1811"/>
                    </a:lnTo>
                    <a:lnTo>
                      <a:pt x="1340" y="2281"/>
                    </a:lnTo>
                    <a:lnTo>
                      <a:pt x="1539" y="2788"/>
                    </a:lnTo>
                    <a:lnTo>
                      <a:pt x="1919" y="3313"/>
                    </a:lnTo>
                    <a:lnTo>
                      <a:pt x="2661" y="4073"/>
                    </a:lnTo>
                    <a:lnTo>
                      <a:pt x="3729" y="4815"/>
                    </a:lnTo>
                    <a:lnTo>
                      <a:pt x="4091" y="4996"/>
                    </a:lnTo>
                    <a:lnTo>
                      <a:pt x="3711" y="4888"/>
                    </a:lnTo>
                    <a:lnTo>
                      <a:pt x="2389" y="4689"/>
                    </a:lnTo>
                    <a:lnTo>
                      <a:pt x="1303" y="4671"/>
                    </a:lnTo>
                    <a:lnTo>
                      <a:pt x="670" y="4779"/>
                    </a:lnTo>
                    <a:lnTo>
                      <a:pt x="199" y="5015"/>
                    </a:lnTo>
                    <a:lnTo>
                      <a:pt x="18" y="5304"/>
                    </a:lnTo>
                    <a:lnTo>
                      <a:pt x="0" y="5540"/>
                    </a:lnTo>
                    <a:lnTo>
                      <a:pt x="18" y="5684"/>
                    </a:lnTo>
                    <a:lnTo>
                      <a:pt x="73" y="5902"/>
                    </a:lnTo>
                    <a:lnTo>
                      <a:pt x="380" y="6209"/>
                    </a:lnTo>
                    <a:lnTo>
                      <a:pt x="869" y="6354"/>
                    </a:lnTo>
                    <a:lnTo>
                      <a:pt x="1448" y="6408"/>
                    </a:lnTo>
                    <a:lnTo>
                      <a:pt x="2426" y="6354"/>
                    </a:lnTo>
                    <a:lnTo>
                      <a:pt x="3602" y="6155"/>
                    </a:lnTo>
                    <a:lnTo>
                      <a:pt x="3982" y="6064"/>
                    </a:lnTo>
                    <a:lnTo>
                      <a:pt x="3982" y="6064"/>
                    </a:lnTo>
                    <a:lnTo>
                      <a:pt x="3439" y="6626"/>
                    </a:lnTo>
                    <a:lnTo>
                      <a:pt x="2371" y="7983"/>
                    </a:lnTo>
                    <a:lnTo>
                      <a:pt x="2118" y="8544"/>
                    </a:lnTo>
                    <a:lnTo>
                      <a:pt x="2064" y="9033"/>
                    </a:lnTo>
                    <a:lnTo>
                      <a:pt x="2263" y="9431"/>
                    </a:lnTo>
                    <a:lnTo>
                      <a:pt x="2498" y="9576"/>
                    </a:lnTo>
                    <a:lnTo>
                      <a:pt x="2751" y="9666"/>
                    </a:lnTo>
                    <a:lnTo>
                      <a:pt x="3222" y="9594"/>
                    </a:lnTo>
                    <a:lnTo>
                      <a:pt x="3638" y="9304"/>
                    </a:lnTo>
                    <a:lnTo>
                      <a:pt x="4018" y="8834"/>
                    </a:lnTo>
                    <a:lnTo>
                      <a:pt x="4489" y="7983"/>
                    </a:lnTo>
                    <a:lnTo>
                      <a:pt x="4923" y="6915"/>
                    </a:lnTo>
                    <a:lnTo>
                      <a:pt x="5032" y="6607"/>
                    </a:lnTo>
                    <a:lnTo>
                      <a:pt x="5032" y="7603"/>
                    </a:lnTo>
                    <a:lnTo>
                      <a:pt x="5177" y="9268"/>
                    </a:lnTo>
                    <a:lnTo>
                      <a:pt x="5322" y="9829"/>
                    </a:lnTo>
                    <a:lnTo>
                      <a:pt x="5557" y="10264"/>
                    </a:lnTo>
                    <a:lnTo>
                      <a:pt x="5883" y="10499"/>
                    </a:lnTo>
                    <a:lnTo>
                      <a:pt x="6100" y="10499"/>
                    </a:lnTo>
                    <a:lnTo>
                      <a:pt x="6426" y="10463"/>
                    </a:lnTo>
                    <a:lnTo>
                      <a:pt x="6842" y="10191"/>
                    </a:lnTo>
                    <a:lnTo>
                      <a:pt x="7041" y="9721"/>
                    </a:lnTo>
                    <a:lnTo>
                      <a:pt x="7059" y="9123"/>
                    </a:lnTo>
                    <a:lnTo>
                      <a:pt x="6842" y="8110"/>
                    </a:lnTo>
                    <a:lnTo>
                      <a:pt x="6335" y="6879"/>
                    </a:lnTo>
                    <a:lnTo>
                      <a:pt x="6100" y="6499"/>
                    </a:lnTo>
                    <a:lnTo>
                      <a:pt x="6100" y="6499"/>
                    </a:lnTo>
                    <a:lnTo>
                      <a:pt x="6263" y="6734"/>
                    </a:lnTo>
                    <a:lnTo>
                      <a:pt x="6715" y="7150"/>
                    </a:lnTo>
                    <a:lnTo>
                      <a:pt x="7602" y="7766"/>
                    </a:lnTo>
                    <a:lnTo>
                      <a:pt x="8906" y="8327"/>
                    </a:lnTo>
                    <a:lnTo>
                      <a:pt x="9738" y="8472"/>
                    </a:lnTo>
                    <a:lnTo>
                      <a:pt x="10118" y="8417"/>
                    </a:lnTo>
                    <a:lnTo>
                      <a:pt x="10245" y="8309"/>
                    </a:lnTo>
                    <a:lnTo>
                      <a:pt x="10335" y="8200"/>
                    </a:lnTo>
                    <a:lnTo>
                      <a:pt x="10426" y="7947"/>
                    </a:lnTo>
                    <a:lnTo>
                      <a:pt x="10408" y="7603"/>
                    </a:lnTo>
                    <a:lnTo>
                      <a:pt x="10100" y="7150"/>
                    </a:lnTo>
                    <a:lnTo>
                      <a:pt x="9575" y="6734"/>
                    </a:lnTo>
                    <a:lnTo>
                      <a:pt x="8543" y="6191"/>
                    </a:lnTo>
                    <a:lnTo>
                      <a:pt x="7132" y="5702"/>
                    </a:lnTo>
                    <a:lnTo>
                      <a:pt x="6643" y="5594"/>
                    </a:lnTo>
                    <a:lnTo>
                      <a:pt x="7204" y="5521"/>
                    </a:lnTo>
                    <a:lnTo>
                      <a:pt x="8743" y="5159"/>
                    </a:lnTo>
                    <a:lnTo>
                      <a:pt x="9829" y="4743"/>
                    </a:lnTo>
                    <a:lnTo>
                      <a:pt x="10354" y="4381"/>
                    </a:lnTo>
                    <a:lnTo>
                      <a:pt x="10571" y="4055"/>
                    </a:lnTo>
                    <a:lnTo>
                      <a:pt x="10607" y="3820"/>
                    </a:lnTo>
                    <a:lnTo>
                      <a:pt x="10571" y="3585"/>
                    </a:lnTo>
                    <a:lnTo>
                      <a:pt x="10408" y="3313"/>
                    </a:lnTo>
                    <a:lnTo>
                      <a:pt x="10281" y="3168"/>
                    </a:lnTo>
                    <a:lnTo>
                      <a:pt x="10118" y="3024"/>
                    </a:lnTo>
                    <a:lnTo>
                      <a:pt x="9684" y="2933"/>
                    </a:lnTo>
                    <a:lnTo>
                      <a:pt x="9141" y="3005"/>
                    </a:lnTo>
                    <a:lnTo>
                      <a:pt x="8543" y="3205"/>
                    </a:lnTo>
                    <a:lnTo>
                      <a:pt x="7620" y="3693"/>
                    </a:lnTo>
                    <a:lnTo>
                      <a:pt x="6462" y="4453"/>
                    </a:lnTo>
                    <a:lnTo>
                      <a:pt x="6028" y="4779"/>
                    </a:lnTo>
                    <a:lnTo>
                      <a:pt x="6172" y="4363"/>
                    </a:lnTo>
                    <a:lnTo>
                      <a:pt x="6697" y="2969"/>
                    </a:lnTo>
                    <a:lnTo>
                      <a:pt x="7005" y="1793"/>
                    </a:lnTo>
                    <a:lnTo>
                      <a:pt x="7059" y="1069"/>
                    </a:lnTo>
                    <a:lnTo>
                      <a:pt x="6951" y="490"/>
                    </a:lnTo>
                    <a:lnTo>
                      <a:pt x="6679" y="182"/>
                    </a:lnTo>
                    <a:lnTo>
                      <a:pt x="6426" y="55"/>
                    </a:lnTo>
                    <a:lnTo>
                      <a:pt x="6263" y="19"/>
                    </a:lnTo>
                    <a:lnTo>
                      <a:pt x="6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4202;p81">
                <a:extLst>
                  <a:ext uri="{FF2B5EF4-FFF2-40B4-BE49-F238E27FC236}">
                    <a16:creationId xmlns:a16="http://schemas.microsoft.com/office/drawing/2014/main" id="{7BCCFAFE-779C-2E04-B908-9A14936C1331}"/>
                  </a:ext>
                </a:extLst>
              </p:cNvPr>
              <p:cNvSpPr/>
              <p:nvPr/>
            </p:nvSpPr>
            <p:spPr>
              <a:xfrm>
                <a:off x="3168665" y="2908935"/>
                <a:ext cx="234063" cy="245563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7730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571" y="363"/>
                    </a:lnTo>
                    <a:lnTo>
                      <a:pt x="6824" y="508"/>
                    </a:lnTo>
                    <a:lnTo>
                      <a:pt x="6915" y="616"/>
                    </a:lnTo>
                    <a:lnTo>
                      <a:pt x="7041" y="870"/>
                    </a:lnTo>
                    <a:lnTo>
                      <a:pt x="7059" y="1612"/>
                    </a:lnTo>
                    <a:lnTo>
                      <a:pt x="6969" y="2119"/>
                    </a:lnTo>
                    <a:lnTo>
                      <a:pt x="6679" y="3168"/>
                    </a:lnTo>
                    <a:lnTo>
                      <a:pt x="6317" y="4128"/>
                    </a:lnTo>
                    <a:lnTo>
                      <a:pt x="6136" y="4598"/>
                    </a:lnTo>
                    <a:lnTo>
                      <a:pt x="6046" y="4906"/>
                    </a:lnTo>
                    <a:lnTo>
                      <a:pt x="6335" y="4997"/>
                    </a:lnTo>
                    <a:lnTo>
                      <a:pt x="6426" y="4689"/>
                    </a:lnTo>
                    <a:lnTo>
                      <a:pt x="6607" y="4236"/>
                    </a:lnTo>
                    <a:lnTo>
                      <a:pt x="6969" y="3277"/>
                    </a:lnTo>
                    <a:lnTo>
                      <a:pt x="7258" y="2191"/>
                    </a:lnTo>
                    <a:lnTo>
                      <a:pt x="7367" y="1612"/>
                    </a:lnTo>
                    <a:lnTo>
                      <a:pt x="7349" y="942"/>
                    </a:lnTo>
                    <a:lnTo>
                      <a:pt x="7240" y="598"/>
                    </a:lnTo>
                    <a:lnTo>
                      <a:pt x="7150" y="453"/>
                    </a:lnTo>
                    <a:lnTo>
                      <a:pt x="7023" y="291"/>
                    </a:lnTo>
                    <a:lnTo>
                      <a:pt x="6679" y="73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4203;p81">
                <a:extLst>
                  <a:ext uri="{FF2B5EF4-FFF2-40B4-BE49-F238E27FC236}">
                    <a16:creationId xmlns:a16="http://schemas.microsoft.com/office/drawing/2014/main" id="{4C66C544-CA16-6A37-2582-0AD905C5D598}"/>
                  </a:ext>
                </a:extLst>
              </p:cNvPr>
              <p:cNvSpPr/>
              <p:nvPr/>
            </p:nvSpPr>
            <p:spPr>
              <a:xfrm>
                <a:off x="3168665" y="2908935"/>
                <a:ext cx="347314" cy="343883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10825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2389" y="8092"/>
                    </a:lnTo>
                    <a:lnTo>
                      <a:pt x="2118" y="8743"/>
                    </a:lnTo>
                    <a:lnTo>
                      <a:pt x="2064" y="9123"/>
                    </a:lnTo>
                    <a:lnTo>
                      <a:pt x="2100" y="9286"/>
                    </a:lnTo>
                    <a:lnTo>
                      <a:pt x="2154" y="9485"/>
                    </a:lnTo>
                    <a:lnTo>
                      <a:pt x="2408" y="9775"/>
                    </a:lnTo>
                    <a:lnTo>
                      <a:pt x="2607" y="9884"/>
                    </a:lnTo>
                    <a:lnTo>
                      <a:pt x="2806" y="9956"/>
                    </a:lnTo>
                    <a:lnTo>
                      <a:pt x="3222" y="9974"/>
                    </a:lnTo>
                    <a:lnTo>
                      <a:pt x="3421" y="9902"/>
                    </a:lnTo>
                    <a:lnTo>
                      <a:pt x="3693" y="9757"/>
                    </a:lnTo>
                    <a:lnTo>
                      <a:pt x="4181" y="9268"/>
                    </a:lnTo>
                    <a:lnTo>
                      <a:pt x="4779" y="8255"/>
                    </a:lnTo>
                    <a:lnTo>
                      <a:pt x="5050" y="7585"/>
                    </a:lnTo>
                    <a:lnTo>
                      <a:pt x="5068" y="8418"/>
                    </a:lnTo>
                    <a:lnTo>
                      <a:pt x="5231" y="9685"/>
                    </a:lnTo>
                    <a:lnTo>
                      <a:pt x="5485" y="10354"/>
                    </a:lnTo>
                    <a:lnTo>
                      <a:pt x="5684" y="10590"/>
                    </a:lnTo>
                    <a:lnTo>
                      <a:pt x="5810" y="10698"/>
                    </a:lnTo>
                    <a:lnTo>
                      <a:pt x="6082" y="10807"/>
                    </a:lnTo>
                    <a:lnTo>
                      <a:pt x="6245" y="10825"/>
                    </a:lnTo>
                    <a:lnTo>
                      <a:pt x="6263" y="10825"/>
                    </a:lnTo>
                    <a:lnTo>
                      <a:pt x="6589" y="10789"/>
                    </a:lnTo>
                    <a:lnTo>
                      <a:pt x="7077" y="10517"/>
                    </a:lnTo>
                    <a:lnTo>
                      <a:pt x="7222" y="10282"/>
                    </a:lnTo>
                    <a:lnTo>
                      <a:pt x="7331" y="10010"/>
                    </a:lnTo>
                    <a:lnTo>
                      <a:pt x="7367" y="9341"/>
                    </a:lnTo>
                    <a:lnTo>
                      <a:pt x="7240" y="8599"/>
                    </a:lnTo>
                    <a:lnTo>
                      <a:pt x="7005" y="7856"/>
                    </a:lnTo>
                    <a:lnTo>
                      <a:pt x="6860" y="7513"/>
                    </a:lnTo>
                    <a:lnTo>
                      <a:pt x="7204" y="7748"/>
                    </a:lnTo>
                    <a:lnTo>
                      <a:pt x="7946" y="8182"/>
                    </a:lnTo>
                    <a:lnTo>
                      <a:pt x="8725" y="8526"/>
                    </a:lnTo>
                    <a:lnTo>
                      <a:pt x="9449" y="8743"/>
                    </a:lnTo>
                    <a:lnTo>
                      <a:pt x="9774" y="8780"/>
                    </a:lnTo>
                    <a:lnTo>
                      <a:pt x="10028" y="8780"/>
                    </a:lnTo>
                    <a:lnTo>
                      <a:pt x="10390" y="8689"/>
                    </a:lnTo>
                    <a:lnTo>
                      <a:pt x="10517" y="8580"/>
                    </a:lnTo>
                    <a:lnTo>
                      <a:pt x="10661" y="8363"/>
                    </a:lnTo>
                    <a:lnTo>
                      <a:pt x="10752" y="7911"/>
                    </a:lnTo>
                    <a:lnTo>
                      <a:pt x="10679" y="7694"/>
                    </a:lnTo>
                    <a:lnTo>
                      <a:pt x="10607" y="7531"/>
                    </a:lnTo>
                    <a:lnTo>
                      <a:pt x="10372" y="7223"/>
                    </a:lnTo>
                    <a:lnTo>
                      <a:pt x="9865" y="6789"/>
                    </a:lnTo>
                    <a:lnTo>
                      <a:pt x="8960" y="6300"/>
                    </a:lnTo>
                    <a:lnTo>
                      <a:pt x="8001" y="5920"/>
                    </a:lnTo>
                    <a:lnTo>
                      <a:pt x="7566" y="5793"/>
                    </a:lnTo>
                    <a:lnTo>
                      <a:pt x="8019" y="5703"/>
                    </a:lnTo>
                    <a:lnTo>
                      <a:pt x="9032" y="5431"/>
                    </a:lnTo>
                    <a:lnTo>
                      <a:pt x="10010" y="5069"/>
                    </a:lnTo>
                    <a:lnTo>
                      <a:pt x="10571" y="4689"/>
                    </a:lnTo>
                    <a:lnTo>
                      <a:pt x="10806" y="4399"/>
                    </a:lnTo>
                    <a:lnTo>
                      <a:pt x="10879" y="4236"/>
                    </a:lnTo>
                    <a:lnTo>
                      <a:pt x="10933" y="4001"/>
                    </a:lnTo>
                    <a:lnTo>
                      <a:pt x="10770" y="3494"/>
                    </a:lnTo>
                    <a:lnTo>
                      <a:pt x="10553" y="3223"/>
                    </a:lnTo>
                    <a:lnTo>
                      <a:pt x="10372" y="3078"/>
                    </a:lnTo>
                    <a:lnTo>
                      <a:pt x="9937" y="2951"/>
                    </a:lnTo>
                    <a:lnTo>
                      <a:pt x="9394" y="2987"/>
                    </a:lnTo>
                    <a:lnTo>
                      <a:pt x="8797" y="3187"/>
                    </a:lnTo>
                    <a:lnTo>
                      <a:pt x="7838" y="3639"/>
                    </a:lnTo>
                    <a:lnTo>
                      <a:pt x="6607" y="4435"/>
                    </a:lnTo>
                    <a:lnTo>
                      <a:pt x="6100" y="4834"/>
                    </a:lnTo>
                    <a:lnTo>
                      <a:pt x="6281" y="5069"/>
                    </a:lnTo>
                    <a:lnTo>
                      <a:pt x="7023" y="4508"/>
                    </a:lnTo>
                    <a:lnTo>
                      <a:pt x="8326" y="3711"/>
                    </a:lnTo>
                    <a:lnTo>
                      <a:pt x="9376" y="3295"/>
                    </a:lnTo>
                    <a:lnTo>
                      <a:pt x="9955" y="3259"/>
                    </a:lnTo>
                    <a:lnTo>
                      <a:pt x="10227" y="3349"/>
                    </a:lnTo>
                    <a:lnTo>
                      <a:pt x="10336" y="3440"/>
                    </a:lnTo>
                    <a:lnTo>
                      <a:pt x="10498" y="3621"/>
                    </a:lnTo>
                    <a:lnTo>
                      <a:pt x="10625" y="3983"/>
                    </a:lnTo>
                    <a:lnTo>
                      <a:pt x="10589" y="4146"/>
                    </a:lnTo>
                    <a:lnTo>
                      <a:pt x="10535" y="4291"/>
                    </a:lnTo>
                    <a:lnTo>
                      <a:pt x="10263" y="4562"/>
                    </a:lnTo>
                    <a:lnTo>
                      <a:pt x="9630" y="4906"/>
                    </a:lnTo>
                    <a:lnTo>
                      <a:pt x="8489" y="5286"/>
                    </a:lnTo>
                    <a:lnTo>
                      <a:pt x="7295" y="5540"/>
                    </a:lnTo>
                    <a:lnTo>
                      <a:pt x="6770" y="5612"/>
                    </a:lnTo>
                    <a:lnTo>
                      <a:pt x="6679" y="5648"/>
                    </a:lnTo>
                    <a:lnTo>
                      <a:pt x="6643" y="5757"/>
                    </a:lnTo>
                    <a:lnTo>
                      <a:pt x="6679" y="5865"/>
                    </a:lnTo>
                    <a:lnTo>
                      <a:pt x="6770" y="5902"/>
                    </a:lnTo>
                    <a:lnTo>
                      <a:pt x="7168" y="5992"/>
                    </a:lnTo>
                    <a:lnTo>
                      <a:pt x="8236" y="6336"/>
                    </a:lnTo>
                    <a:lnTo>
                      <a:pt x="9358" y="6843"/>
                    </a:lnTo>
                    <a:lnTo>
                      <a:pt x="10028" y="7295"/>
                    </a:lnTo>
                    <a:lnTo>
                      <a:pt x="10317" y="7621"/>
                    </a:lnTo>
                    <a:lnTo>
                      <a:pt x="10408" y="7784"/>
                    </a:lnTo>
                    <a:lnTo>
                      <a:pt x="10444" y="7947"/>
                    </a:lnTo>
                    <a:lnTo>
                      <a:pt x="10390" y="8237"/>
                    </a:lnTo>
                    <a:lnTo>
                      <a:pt x="10281" y="8381"/>
                    </a:lnTo>
                    <a:lnTo>
                      <a:pt x="10227" y="8436"/>
                    </a:lnTo>
                    <a:lnTo>
                      <a:pt x="9974" y="8490"/>
                    </a:lnTo>
                    <a:lnTo>
                      <a:pt x="9793" y="8472"/>
                    </a:lnTo>
                    <a:lnTo>
                      <a:pt x="9394" y="8418"/>
                    </a:lnTo>
                    <a:lnTo>
                      <a:pt x="8435" y="8092"/>
                    </a:lnTo>
                    <a:lnTo>
                      <a:pt x="7476" y="7567"/>
                    </a:lnTo>
                    <a:lnTo>
                      <a:pt x="6679" y="6951"/>
                    </a:lnTo>
                    <a:lnTo>
                      <a:pt x="6426" y="6626"/>
                    </a:lnTo>
                    <a:lnTo>
                      <a:pt x="6408" y="6608"/>
                    </a:lnTo>
                    <a:lnTo>
                      <a:pt x="6390" y="6589"/>
                    </a:lnTo>
                    <a:lnTo>
                      <a:pt x="6353" y="6535"/>
                    </a:lnTo>
                    <a:lnTo>
                      <a:pt x="6245" y="6517"/>
                    </a:lnTo>
                    <a:lnTo>
                      <a:pt x="6191" y="6535"/>
                    </a:lnTo>
                    <a:lnTo>
                      <a:pt x="6136" y="6589"/>
                    </a:lnTo>
                    <a:lnTo>
                      <a:pt x="6118" y="6698"/>
                    </a:lnTo>
                    <a:lnTo>
                      <a:pt x="6136" y="6752"/>
                    </a:lnTo>
                    <a:lnTo>
                      <a:pt x="6154" y="6770"/>
                    </a:lnTo>
                    <a:lnTo>
                      <a:pt x="6172" y="6789"/>
                    </a:lnTo>
                    <a:lnTo>
                      <a:pt x="6335" y="7096"/>
                    </a:lnTo>
                    <a:lnTo>
                      <a:pt x="6715" y="7947"/>
                    </a:lnTo>
                    <a:lnTo>
                      <a:pt x="7005" y="8924"/>
                    </a:lnTo>
                    <a:lnTo>
                      <a:pt x="7077" y="9594"/>
                    </a:lnTo>
                    <a:lnTo>
                      <a:pt x="7023" y="9974"/>
                    </a:lnTo>
                    <a:lnTo>
                      <a:pt x="6951" y="10137"/>
                    </a:lnTo>
                    <a:lnTo>
                      <a:pt x="6842" y="10300"/>
                    </a:lnTo>
                    <a:lnTo>
                      <a:pt x="6498" y="10499"/>
                    </a:lnTo>
                    <a:lnTo>
                      <a:pt x="6263" y="10517"/>
                    </a:lnTo>
                    <a:lnTo>
                      <a:pt x="6154" y="10517"/>
                    </a:lnTo>
                    <a:lnTo>
                      <a:pt x="5973" y="10445"/>
                    </a:lnTo>
                    <a:lnTo>
                      <a:pt x="5883" y="10372"/>
                    </a:lnTo>
                    <a:lnTo>
                      <a:pt x="5702" y="10155"/>
                    </a:lnTo>
                    <a:lnTo>
                      <a:pt x="5485" y="9431"/>
                    </a:lnTo>
                    <a:lnTo>
                      <a:pt x="5358" y="8092"/>
                    </a:lnTo>
                    <a:lnTo>
                      <a:pt x="5358" y="7277"/>
                    </a:lnTo>
                    <a:lnTo>
                      <a:pt x="5358" y="6988"/>
                    </a:lnTo>
                    <a:lnTo>
                      <a:pt x="5340" y="6770"/>
                    </a:lnTo>
                    <a:lnTo>
                      <a:pt x="5322" y="6662"/>
                    </a:lnTo>
                    <a:lnTo>
                      <a:pt x="5213" y="6626"/>
                    </a:lnTo>
                    <a:lnTo>
                      <a:pt x="5123" y="6626"/>
                    </a:lnTo>
                    <a:lnTo>
                      <a:pt x="5050" y="6716"/>
                    </a:lnTo>
                    <a:lnTo>
                      <a:pt x="4996" y="6861"/>
                    </a:lnTo>
                    <a:lnTo>
                      <a:pt x="4779" y="7494"/>
                    </a:lnTo>
                    <a:lnTo>
                      <a:pt x="4145" y="8780"/>
                    </a:lnTo>
                    <a:lnTo>
                      <a:pt x="3747" y="9304"/>
                    </a:lnTo>
                    <a:lnTo>
                      <a:pt x="3457" y="9540"/>
                    </a:lnTo>
                    <a:lnTo>
                      <a:pt x="3294" y="9612"/>
                    </a:lnTo>
                    <a:lnTo>
                      <a:pt x="3168" y="9666"/>
                    </a:lnTo>
                    <a:lnTo>
                      <a:pt x="2878" y="9666"/>
                    </a:lnTo>
                    <a:lnTo>
                      <a:pt x="2733" y="9612"/>
                    </a:lnTo>
                    <a:lnTo>
                      <a:pt x="2607" y="9540"/>
                    </a:lnTo>
                    <a:lnTo>
                      <a:pt x="2426" y="9341"/>
                    </a:lnTo>
                    <a:lnTo>
                      <a:pt x="2389" y="9232"/>
                    </a:lnTo>
                    <a:lnTo>
                      <a:pt x="2371" y="9087"/>
                    </a:lnTo>
                    <a:lnTo>
                      <a:pt x="2426" y="8780"/>
                    </a:lnTo>
                    <a:lnTo>
                      <a:pt x="2679" y="8200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4204;p81">
              <a:extLst>
                <a:ext uri="{FF2B5EF4-FFF2-40B4-BE49-F238E27FC236}">
                  <a16:creationId xmlns:a16="http://schemas.microsoft.com/office/drawing/2014/main" id="{0D5DCA70-CD54-8477-E6B4-2E410957DB76}"/>
                </a:ext>
              </a:extLst>
            </p:cNvPr>
            <p:cNvGrpSpPr/>
            <p:nvPr/>
          </p:nvGrpSpPr>
          <p:grpSpPr>
            <a:xfrm rot="-3114037">
              <a:off x="6887475" y="694075"/>
              <a:ext cx="2547825" cy="2163722"/>
              <a:chOff x="6371433" y="1551954"/>
              <a:chExt cx="2410423" cy="2047034"/>
            </a:xfrm>
          </p:grpSpPr>
          <p:sp>
            <p:nvSpPr>
              <p:cNvPr id="29" name="Google Shape;4205;p81">
                <a:extLst>
                  <a:ext uri="{FF2B5EF4-FFF2-40B4-BE49-F238E27FC236}">
                    <a16:creationId xmlns:a16="http://schemas.microsoft.com/office/drawing/2014/main" id="{091DF5B3-B8CB-ECAC-1670-B7F1F9B15087}"/>
                  </a:ext>
                </a:extLst>
              </p:cNvPr>
              <p:cNvSpPr/>
              <p:nvPr/>
            </p:nvSpPr>
            <p:spPr>
              <a:xfrm>
                <a:off x="6610039" y="1557704"/>
                <a:ext cx="624486" cy="610667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19223" extrusionOk="0">
                    <a:moveTo>
                      <a:pt x="2607" y="0"/>
                    </a:moveTo>
                    <a:lnTo>
                      <a:pt x="2462" y="163"/>
                    </a:lnTo>
                    <a:lnTo>
                      <a:pt x="2281" y="543"/>
                    </a:lnTo>
                    <a:lnTo>
                      <a:pt x="2173" y="1177"/>
                    </a:lnTo>
                    <a:lnTo>
                      <a:pt x="2100" y="1575"/>
                    </a:lnTo>
                    <a:lnTo>
                      <a:pt x="2028" y="1231"/>
                    </a:lnTo>
                    <a:lnTo>
                      <a:pt x="1738" y="398"/>
                    </a:lnTo>
                    <a:lnTo>
                      <a:pt x="1539" y="109"/>
                    </a:lnTo>
                    <a:lnTo>
                      <a:pt x="1413" y="18"/>
                    </a:lnTo>
                    <a:lnTo>
                      <a:pt x="1340" y="18"/>
                    </a:lnTo>
                    <a:lnTo>
                      <a:pt x="1268" y="54"/>
                    </a:lnTo>
                    <a:lnTo>
                      <a:pt x="1177" y="199"/>
                    </a:lnTo>
                    <a:lnTo>
                      <a:pt x="1123" y="561"/>
                    </a:lnTo>
                    <a:lnTo>
                      <a:pt x="1195" y="1539"/>
                    </a:lnTo>
                    <a:lnTo>
                      <a:pt x="1232" y="1901"/>
                    </a:lnTo>
                    <a:lnTo>
                      <a:pt x="1141" y="1720"/>
                    </a:lnTo>
                    <a:lnTo>
                      <a:pt x="797" y="1303"/>
                    </a:lnTo>
                    <a:lnTo>
                      <a:pt x="489" y="1068"/>
                    </a:lnTo>
                    <a:lnTo>
                      <a:pt x="308" y="1032"/>
                    </a:lnTo>
                    <a:lnTo>
                      <a:pt x="146" y="1086"/>
                    </a:lnTo>
                    <a:lnTo>
                      <a:pt x="37" y="1303"/>
                    </a:lnTo>
                    <a:lnTo>
                      <a:pt x="19" y="1484"/>
                    </a:lnTo>
                    <a:lnTo>
                      <a:pt x="1" y="1810"/>
                    </a:lnTo>
                    <a:lnTo>
                      <a:pt x="164" y="2498"/>
                    </a:lnTo>
                    <a:lnTo>
                      <a:pt x="453" y="3204"/>
                    </a:lnTo>
                    <a:lnTo>
                      <a:pt x="851" y="3819"/>
                    </a:lnTo>
                    <a:lnTo>
                      <a:pt x="1051" y="4073"/>
                    </a:lnTo>
                    <a:lnTo>
                      <a:pt x="1195" y="4923"/>
                    </a:lnTo>
                    <a:lnTo>
                      <a:pt x="1648" y="6788"/>
                    </a:lnTo>
                    <a:lnTo>
                      <a:pt x="2318" y="8815"/>
                    </a:lnTo>
                    <a:lnTo>
                      <a:pt x="3186" y="10915"/>
                    </a:lnTo>
                    <a:lnTo>
                      <a:pt x="4236" y="12996"/>
                    </a:lnTo>
                    <a:lnTo>
                      <a:pt x="5467" y="15023"/>
                    </a:lnTo>
                    <a:lnTo>
                      <a:pt x="6861" y="16888"/>
                    </a:lnTo>
                    <a:lnTo>
                      <a:pt x="8417" y="18535"/>
                    </a:lnTo>
                    <a:lnTo>
                      <a:pt x="9268" y="19223"/>
                    </a:lnTo>
                    <a:lnTo>
                      <a:pt x="19658" y="16381"/>
                    </a:lnTo>
                    <a:lnTo>
                      <a:pt x="18952" y="16146"/>
                    </a:lnTo>
                    <a:lnTo>
                      <a:pt x="17558" y="15621"/>
                    </a:lnTo>
                    <a:lnTo>
                      <a:pt x="15513" y="14679"/>
                    </a:lnTo>
                    <a:lnTo>
                      <a:pt x="12888" y="13195"/>
                    </a:lnTo>
                    <a:lnTo>
                      <a:pt x="10372" y="11512"/>
                    </a:lnTo>
                    <a:lnTo>
                      <a:pt x="9196" y="10625"/>
                    </a:lnTo>
                    <a:lnTo>
                      <a:pt x="8200" y="9847"/>
                    </a:lnTo>
                    <a:lnTo>
                      <a:pt x="6318" y="8181"/>
                    </a:lnTo>
                    <a:lnTo>
                      <a:pt x="4598" y="6353"/>
                    </a:lnTo>
                    <a:lnTo>
                      <a:pt x="3458" y="4869"/>
                    </a:lnTo>
                    <a:lnTo>
                      <a:pt x="2770" y="3801"/>
                    </a:lnTo>
                    <a:lnTo>
                      <a:pt x="2462" y="3258"/>
                    </a:lnTo>
                    <a:lnTo>
                      <a:pt x="2661" y="2371"/>
                    </a:lnTo>
                    <a:lnTo>
                      <a:pt x="2770" y="1466"/>
                    </a:lnTo>
                    <a:lnTo>
                      <a:pt x="2788" y="1122"/>
                    </a:lnTo>
                    <a:lnTo>
                      <a:pt x="2788" y="525"/>
                    </a:lnTo>
                    <a:lnTo>
                      <a:pt x="2698" y="145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rgbClr val="FE9D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206;p81">
                <a:extLst>
                  <a:ext uri="{FF2B5EF4-FFF2-40B4-BE49-F238E27FC236}">
                    <a16:creationId xmlns:a16="http://schemas.microsoft.com/office/drawing/2014/main" id="{F3609D6A-90A6-9D15-D17A-3C8DB5940BDA}"/>
                  </a:ext>
                </a:extLst>
              </p:cNvPr>
              <p:cNvSpPr/>
              <p:nvPr/>
            </p:nvSpPr>
            <p:spPr>
              <a:xfrm>
                <a:off x="6604860" y="1551954"/>
                <a:ext cx="635414" cy="622166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19585" extrusionOk="0">
                    <a:moveTo>
                      <a:pt x="2698" y="0"/>
                    </a:moveTo>
                    <a:lnTo>
                      <a:pt x="2625" y="73"/>
                    </a:lnTo>
                    <a:lnTo>
                      <a:pt x="2481" y="272"/>
                    </a:lnTo>
                    <a:lnTo>
                      <a:pt x="2318" y="652"/>
                    </a:lnTo>
                    <a:lnTo>
                      <a:pt x="2247" y="926"/>
                    </a:lnTo>
                    <a:lnTo>
                      <a:pt x="2064" y="398"/>
                    </a:lnTo>
                    <a:lnTo>
                      <a:pt x="1811" y="109"/>
                    </a:lnTo>
                    <a:lnTo>
                      <a:pt x="1594" y="18"/>
                    </a:lnTo>
                    <a:lnTo>
                      <a:pt x="1467" y="18"/>
                    </a:lnTo>
                    <a:lnTo>
                      <a:pt x="1358" y="54"/>
                    </a:lnTo>
                    <a:lnTo>
                      <a:pt x="1195" y="217"/>
                    </a:lnTo>
                    <a:lnTo>
                      <a:pt x="1069" y="616"/>
                    </a:lnTo>
                    <a:lnTo>
                      <a:pt x="1127" y="1479"/>
                    </a:lnTo>
                    <a:lnTo>
                      <a:pt x="1127" y="1479"/>
                    </a:lnTo>
                    <a:lnTo>
                      <a:pt x="870" y="1231"/>
                    </a:lnTo>
                    <a:lnTo>
                      <a:pt x="490" y="1086"/>
                    </a:lnTo>
                    <a:lnTo>
                      <a:pt x="272" y="1122"/>
                    </a:lnTo>
                    <a:lnTo>
                      <a:pt x="91" y="1321"/>
                    </a:lnTo>
                    <a:lnTo>
                      <a:pt x="1" y="1665"/>
                    </a:lnTo>
                    <a:lnTo>
                      <a:pt x="1" y="1937"/>
                    </a:lnTo>
                    <a:lnTo>
                      <a:pt x="19" y="2263"/>
                    </a:lnTo>
                    <a:lnTo>
                      <a:pt x="218" y="2950"/>
                    </a:lnTo>
                    <a:lnTo>
                      <a:pt x="363" y="3258"/>
                    </a:lnTo>
                    <a:lnTo>
                      <a:pt x="544" y="3566"/>
                    </a:lnTo>
                    <a:lnTo>
                      <a:pt x="978" y="4217"/>
                    </a:lnTo>
                    <a:lnTo>
                      <a:pt x="1069" y="4543"/>
                    </a:lnTo>
                    <a:lnTo>
                      <a:pt x="1322" y="5865"/>
                    </a:lnTo>
                    <a:lnTo>
                      <a:pt x="1702" y="7186"/>
                    </a:lnTo>
                    <a:lnTo>
                      <a:pt x="1956" y="8055"/>
                    </a:lnTo>
                    <a:lnTo>
                      <a:pt x="2589" y="9774"/>
                    </a:lnTo>
                    <a:lnTo>
                      <a:pt x="3295" y="11476"/>
                    </a:lnTo>
                    <a:lnTo>
                      <a:pt x="4128" y="13141"/>
                    </a:lnTo>
                    <a:lnTo>
                      <a:pt x="5069" y="14734"/>
                    </a:lnTo>
                    <a:lnTo>
                      <a:pt x="6137" y="16254"/>
                    </a:lnTo>
                    <a:lnTo>
                      <a:pt x="7313" y="17666"/>
                    </a:lnTo>
                    <a:lnTo>
                      <a:pt x="8617" y="18969"/>
                    </a:lnTo>
                    <a:lnTo>
                      <a:pt x="9323" y="19548"/>
                    </a:lnTo>
                    <a:lnTo>
                      <a:pt x="9395" y="19585"/>
                    </a:lnTo>
                    <a:lnTo>
                      <a:pt x="9522" y="19567"/>
                    </a:lnTo>
                    <a:lnTo>
                      <a:pt x="9612" y="19458"/>
                    </a:lnTo>
                    <a:lnTo>
                      <a:pt x="9594" y="19313"/>
                    </a:lnTo>
                    <a:lnTo>
                      <a:pt x="9540" y="19259"/>
                    </a:lnTo>
                    <a:lnTo>
                      <a:pt x="8997" y="18806"/>
                    </a:lnTo>
                    <a:lnTo>
                      <a:pt x="7965" y="17811"/>
                    </a:lnTo>
                    <a:lnTo>
                      <a:pt x="7006" y="16743"/>
                    </a:lnTo>
                    <a:lnTo>
                      <a:pt x="6119" y="15603"/>
                    </a:lnTo>
                    <a:lnTo>
                      <a:pt x="4924" y="13811"/>
                    </a:lnTo>
                    <a:lnTo>
                      <a:pt x="3603" y="11240"/>
                    </a:lnTo>
                    <a:lnTo>
                      <a:pt x="3060" y="9937"/>
                    </a:lnTo>
                    <a:lnTo>
                      <a:pt x="2589" y="8743"/>
                    </a:lnTo>
                    <a:lnTo>
                      <a:pt x="1811" y="6281"/>
                    </a:lnTo>
                    <a:lnTo>
                      <a:pt x="1539" y="5032"/>
                    </a:lnTo>
                    <a:lnTo>
                      <a:pt x="1485" y="4598"/>
                    </a:lnTo>
                    <a:lnTo>
                      <a:pt x="1376" y="4181"/>
                    </a:lnTo>
                    <a:lnTo>
                      <a:pt x="1232" y="3910"/>
                    </a:lnTo>
                    <a:lnTo>
                      <a:pt x="852" y="3403"/>
                    </a:lnTo>
                    <a:lnTo>
                      <a:pt x="707" y="3131"/>
                    </a:lnTo>
                    <a:lnTo>
                      <a:pt x="526" y="2697"/>
                    </a:lnTo>
                    <a:lnTo>
                      <a:pt x="399" y="2226"/>
                    </a:lnTo>
                    <a:lnTo>
                      <a:pt x="327" y="2082"/>
                    </a:lnTo>
                    <a:lnTo>
                      <a:pt x="290" y="1846"/>
                    </a:lnTo>
                    <a:lnTo>
                      <a:pt x="381" y="1665"/>
                    </a:lnTo>
                    <a:lnTo>
                      <a:pt x="562" y="1539"/>
                    </a:lnTo>
                    <a:lnTo>
                      <a:pt x="707" y="1521"/>
                    </a:lnTo>
                    <a:lnTo>
                      <a:pt x="1014" y="1810"/>
                    </a:lnTo>
                    <a:lnTo>
                      <a:pt x="1232" y="2154"/>
                    </a:lnTo>
                    <a:lnTo>
                      <a:pt x="1322" y="2263"/>
                    </a:lnTo>
                    <a:lnTo>
                      <a:pt x="1503" y="2226"/>
                    </a:lnTo>
                    <a:lnTo>
                      <a:pt x="1576" y="2136"/>
                    </a:lnTo>
                    <a:lnTo>
                      <a:pt x="1576" y="2064"/>
                    </a:lnTo>
                    <a:lnTo>
                      <a:pt x="1570" y="2011"/>
                    </a:lnTo>
                    <a:lnTo>
                      <a:pt x="1576" y="2009"/>
                    </a:lnTo>
                    <a:lnTo>
                      <a:pt x="1569" y="2000"/>
                    </a:lnTo>
                    <a:lnTo>
                      <a:pt x="1539" y="1702"/>
                    </a:lnTo>
                    <a:lnTo>
                      <a:pt x="1449" y="959"/>
                    </a:lnTo>
                    <a:lnTo>
                      <a:pt x="1485" y="616"/>
                    </a:lnTo>
                    <a:lnTo>
                      <a:pt x="1521" y="543"/>
                    </a:lnTo>
                    <a:lnTo>
                      <a:pt x="1648" y="652"/>
                    </a:lnTo>
                    <a:lnTo>
                      <a:pt x="1865" y="1050"/>
                    </a:lnTo>
                    <a:lnTo>
                      <a:pt x="1919" y="1140"/>
                    </a:lnTo>
                    <a:lnTo>
                      <a:pt x="2010" y="1466"/>
                    </a:lnTo>
                    <a:lnTo>
                      <a:pt x="2082" y="1792"/>
                    </a:lnTo>
                    <a:lnTo>
                      <a:pt x="2119" y="1846"/>
                    </a:lnTo>
                    <a:lnTo>
                      <a:pt x="2209" y="1937"/>
                    </a:lnTo>
                    <a:lnTo>
                      <a:pt x="2336" y="1937"/>
                    </a:lnTo>
                    <a:lnTo>
                      <a:pt x="2426" y="1864"/>
                    </a:lnTo>
                    <a:lnTo>
                      <a:pt x="2444" y="1792"/>
                    </a:lnTo>
                    <a:lnTo>
                      <a:pt x="2517" y="1394"/>
                    </a:lnTo>
                    <a:lnTo>
                      <a:pt x="2698" y="652"/>
                    </a:lnTo>
                    <a:lnTo>
                      <a:pt x="2743" y="577"/>
                    </a:lnTo>
                    <a:lnTo>
                      <a:pt x="2743" y="577"/>
                    </a:lnTo>
                    <a:lnTo>
                      <a:pt x="2752" y="597"/>
                    </a:lnTo>
                    <a:lnTo>
                      <a:pt x="2824" y="1394"/>
                    </a:lnTo>
                    <a:lnTo>
                      <a:pt x="2625" y="2679"/>
                    </a:lnTo>
                    <a:lnTo>
                      <a:pt x="2444" y="3421"/>
                    </a:lnTo>
                    <a:lnTo>
                      <a:pt x="2444" y="3584"/>
                    </a:lnTo>
                    <a:lnTo>
                      <a:pt x="2680" y="4091"/>
                    </a:lnTo>
                    <a:lnTo>
                      <a:pt x="3277" y="4923"/>
                    </a:lnTo>
                    <a:lnTo>
                      <a:pt x="3549" y="5249"/>
                    </a:lnTo>
                    <a:lnTo>
                      <a:pt x="4037" y="5901"/>
                    </a:lnTo>
                    <a:lnTo>
                      <a:pt x="5069" y="7150"/>
                    </a:lnTo>
                    <a:lnTo>
                      <a:pt x="6191" y="8326"/>
                    </a:lnTo>
                    <a:lnTo>
                      <a:pt x="7368" y="9412"/>
                    </a:lnTo>
                    <a:lnTo>
                      <a:pt x="7983" y="9937"/>
                    </a:lnTo>
                    <a:lnTo>
                      <a:pt x="9304" y="11005"/>
                    </a:lnTo>
                    <a:lnTo>
                      <a:pt x="12092" y="13014"/>
                    </a:lnTo>
                    <a:lnTo>
                      <a:pt x="14282" y="14336"/>
                    </a:lnTo>
                    <a:lnTo>
                      <a:pt x="15802" y="15132"/>
                    </a:lnTo>
                    <a:lnTo>
                      <a:pt x="17359" y="15838"/>
                    </a:lnTo>
                    <a:lnTo>
                      <a:pt x="18934" y="16453"/>
                    </a:lnTo>
                    <a:lnTo>
                      <a:pt x="19748" y="16725"/>
                    </a:lnTo>
                    <a:lnTo>
                      <a:pt x="19839" y="16743"/>
                    </a:lnTo>
                    <a:lnTo>
                      <a:pt x="19947" y="16671"/>
                    </a:lnTo>
                    <a:lnTo>
                      <a:pt x="20002" y="16544"/>
                    </a:lnTo>
                    <a:lnTo>
                      <a:pt x="19966" y="16417"/>
                    </a:lnTo>
                    <a:lnTo>
                      <a:pt x="19893" y="16381"/>
                    </a:lnTo>
                    <a:lnTo>
                      <a:pt x="19060" y="16109"/>
                    </a:lnTo>
                    <a:lnTo>
                      <a:pt x="17450" y="15494"/>
                    </a:lnTo>
                    <a:lnTo>
                      <a:pt x="15857" y="14770"/>
                    </a:lnTo>
                    <a:lnTo>
                      <a:pt x="14300" y="13937"/>
                    </a:lnTo>
                    <a:lnTo>
                      <a:pt x="12056" y="12580"/>
                    </a:lnTo>
                    <a:lnTo>
                      <a:pt x="9232" y="10516"/>
                    </a:lnTo>
                    <a:lnTo>
                      <a:pt x="7911" y="9394"/>
                    </a:lnTo>
                    <a:lnTo>
                      <a:pt x="7277" y="8833"/>
                    </a:lnTo>
                    <a:lnTo>
                      <a:pt x="6046" y="7657"/>
                    </a:lnTo>
                    <a:lnTo>
                      <a:pt x="4906" y="6408"/>
                    </a:lnTo>
                    <a:lnTo>
                      <a:pt x="3856" y="5086"/>
                    </a:lnTo>
                    <a:lnTo>
                      <a:pt x="3386" y="4362"/>
                    </a:lnTo>
                    <a:lnTo>
                      <a:pt x="3168" y="3982"/>
                    </a:lnTo>
                    <a:lnTo>
                      <a:pt x="2987" y="3294"/>
                    </a:lnTo>
                    <a:lnTo>
                      <a:pt x="3042" y="2263"/>
                    </a:lnTo>
                    <a:lnTo>
                      <a:pt x="3132" y="1448"/>
                    </a:lnTo>
                    <a:lnTo>
                      <a:pt x="3150" y="1104"/>
                    </a:lnTo>
                    <a:lnTo>
                      <a:pt x="3078" y="435"/>
                    </a:lnTo>
                    <a:lnTo>
                      <a:pt x="2933" y="109"/>
                    </a:lnTo>
                    <a:lnTo>
                      <a:pt x="2879" y="36"/>
                    </a:lnTo>
                    <a:lnTo>
                      <a:pt x="2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207;p81">
                <a:extLst>
                  <a:ext uri="{FF2B5EF4-FFF2-40B4-BE49-F238E27FC236}">
                    <a16:creationId xmlns:a16="http://schemas.microsoft.com/office/drawing/2014/main" id="{014BF734-AFA3-C7AA-EBB2-BC9BC1F5A88D}"/>
                  </a:ext>
                </a:extLst>
              </p:cNvPr>
              <p:cNvSpPr/>
              <p:nvPr/>
            </p:nvSpPr>
            <p:spPr>
              <a:xfrm>
                <a:off x="7995800" y="2133268"/>
                <a:ext cx="782021" cy="409420"/>
              </a:xfrm>
              <a:custGeom>
                <a:avLst/>
                <a:gdLst/>
                <a:ahLst/>
                <a:cxnLst/>
                <a:rect l="l" t="t" r="r" b="b"/>
                <a:pathLst>
                  <a:path w="24617" h="12888" extrusionOk="0">
                    <a:moveTo>
                      <a:pt x="23097" y="1"/>
                    </a:moveTo>
                    <a:lnTo>
                      <a:pt x="22934" y="73"/>
                    </a:lnTo>
                    <a:lnTo>
                      <a:pt x="22662" y="344"/>
                    </a:lnTo>
                    <a:lnTo>
                      <a:pt x="22354" y="851"/>
                    </a:lnTo>
                    <a:lnTo>
                      <a:pt x="22192" y="1177"/>
                    </a:lnTo>
                    <a:lnTo>
                      <a:pt x="21811" y="1992"/>
                    </a:lnTo>
                    <a:lnTo>
                      <a:pt x="21522" y="2860"/>
                    </a:lnTo>
                    <a:lnTo>
                      <a:pt x="20961" y="3150"/>
                    </a:lnTo>
                    <a:lnTo>
                      <a:pt x="19820" y="3693"/>
                    </a:lnTo>
                    <a:lnTo>
                      <a:pt x="18065" y="4381"/>
                    </a:lnTo>
                    <a:lnTo>
                      <a:pt x="15657" y="5032"/>
                    </a:lnTo>
                    <a:lnTo>
                      <a:pt x="13178" y="5467"/>
                    </a:lnTo>
                    <a:lnTo>
                      <a:pt x="11929" y="5612"/>
                    </a:lnTo>
                    <a:lnTo>
                      <a:pt x="10463" y="5738"/>
                    </a:lnTo>
                    <a:lnTo>
                      <a:pt x="7440" y="5865"/>
                    </a:lnTo>
                    <a:lnTo>
                      <a:pt x="4417" y="5756"/>
                    </a:lnTo>
                    <a:lnTo>
                      <a:pt x="2191" y="5485"/>
                    </a:lnTo>
                    <a:lnTo>
                      <a:pt x="725" y="5213"/>
                    </a:lnTo>
                    <a:lnTo>
                      <a:pt x="1" y="5032"/>
                    </a:lnTo>
                    <a:lnTo>
                      <a:pt x="7367" y="12888"/>
                    </a:lnTo>
                    <a:lnTo>
                      <a:pt x="8453" y="12743"/>
                    </a:lnTo>
                    <a:lnTo>
                      <a:pt x="10644" y="12164"/>
                    </a:lnTo>
                    <a:lnTo>
                      <a:pt x="12798" y="11295"/>
                    </a:lnTo>
                    <a:lnTo>
                      <a:pt x="14915" y="10227"/>
                    </a:lnTo>
                    <a:lnTo>
                      <a:pt x="16906" y="8996"/>
                    </a:lnTo>
                    <a:lnTo>
                      <a:pt x="18734" y="7657"/>
                    </a:lnTo>
                    <a:lnTo>
                      <a:pt x="20363" y="6281"/>
                    </a:lnTo>
                    <a:lnTo>
                      <a:pt x="21739" y="4924"/>
                    </a:lnTo>
                    <a:lnTo>
                      <a:pt x="22300" y="4272"/>
                    </a:lnTo>
                    <a:lnTo>
                      <a:pt x="22608" y="4182"/>
                    </a:lnTo>
                    <a:lnTo>
                      <a:pt x="23259" y="3856"/>
                    </a:lnTo>
                    <a:lnTo>
                      <a:pt x="23875" y="3403"/>
                    </a:lnTo>
                    <a:lnTo>
                      <a:pt x="24364" y="2897"/>
                    </a:lnTo>
                    <a:lnTo>
                      <a:pt x="24527" y="2625"/>
                    </a:lnTo>
                    <a:lnTo>
                      <a:pt x="24599" y="2444"/>
                    </a:lnTo>
                    <a:lnTo>
                      <a:pt x="24617" y="2209"/>
                    </a:lnTo>
                    <a:lnTo>
                      <a:pt x="24527" y="2082"/>
                    </a:lnTo>
                    <a:lnTo>
                      <a:pt x="24327" y="2028"/>
                    </a:lnTo>
                    <a:lnTo>
                      <a:pt x="23965" y="2064"/>
                    </a:lnTo>
                    <a:lnTo>
                      <a:pt x="23459" y="2227"/>
                    </a:lnTo>
                    <a:lnTo>
                      <a:pt x="23278" y="2335"/>
                    </a:lnTo>
                    <a:lnTo>
                      <a:pt x="23513" y="2046"/>
                    </a:lnTo>
                    <a:lnTo>
                      <a:pt x="24056" y="1249"/>
                    </a:lnTo>
                    <a:lnTo>
                      <a:pt x="24219" y="906"/>
                    </a:lnTo>
                    <a:lnTo>
                      <a:pt x="24219" y="743"/>
                    </a:lnTo>
                    <a:lnTo>
                      <a:pt x="24183" y="688"/>
                    </a:lnTo>
                    <a:lnTo>
                      <a:pt x="24110" y="634"/>
                    </a:lnTo>
                    <a:lnTo>
                      <a:pt x="23947" y="634"/>
                    </a:lnTo>
                    <a:lnTo>
                      <a:pt x="23640" y="779"/>
                    </a:lnTo>
                    <a:lnTo>
                      <a:pt x="22934" y="1358"/>
                    </a:lnTo>
                    <a:lnTo>
                      <a:pt x="22698" y="1611"/>
                    </a:lnTo>
                    <a:lnTo>
                      <a:pt x="22843" y="1231"/>
                    </a:lnTo>
                    <a:lnTo>
                      <a:pt x="23078" y="616"/>
                    </a:lnTo>
                    <a:lnTo>
                      <a:pt x="23133" y="218"/>
                    </a:lnTo>
                    <a:lnTo>
                      <a:pt x="23097" y="1"/>
                    </a:lnTo>
                    <a:close/>
                  </a:path>
                </a:pathLst>
              </a:custGeom>
              <a:solidFill>
                <a:srgbClr val="FE9D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8;p81">
                <a:extLst>
                  <a:ext uri="{FF2B5EF4-FFF2-40B4-BE49-F238E27FC236}">
                    <a16:creationId xmlns:a16="http://schemas.microsoft.com/office/drawing/2014/main" id="{19041F92-548A-70BA-141C-3864C40C9968}"/>
                  </a:ext>
                </a:extLst>
              </p:cNvPr>
              <p:cNvSpPr/>
              <p:nvPr/>
            </p:nvSpPr>
            <p:spPr>
              <a:xfrm>
                <a:off x="7990622" y="2127518"/>
                <a:ext cx="791233" cy="420919"/>
              </a:xfrm>
              <a:custGeom>
                <a:avLst/>
                <a:gdLst/>
                <a:ahLst/>
                <a:cxnLst/>
                <a:rect l="l" t="t" r="r" b="b"/>
                <a:pathLst>
                  <a:path w="24907" h="13250" extrusionOk="0">
                    <a:moveTo>
                      <a:pt x="23241" y="1"/>
                    </a:moveTo>
                    <a:lnTo>
                      <a:pt x="23151" y="37"/>
                    </a:lnTo>
                    <a:lnTo>
                      <a:pt x="22952" y="163"/>
                    </a:lnTo>
                    <a:lnTo>
                      <a:pt x="22608" y="507"/>
                    </a:lnTo>
                    <a:lnTo>
                      <a:pt x="22228" y="1159"/>
                    </a:lnTo>
                    <a:lnTo>
                      <a:pt x="22029" y="1593"/>
                    </a:lnTo>
                    <a:lnTo>
                      <a:pt x="21902" y="1955"/>
                    </a:lnTo>
                    <a:lnTo>
                      <a:pt x="21667" y="2607"/>
                    </a:lnTo>
                    <a:lnTo>
                      <a:pt x="21431" y="2951"/>
                    </a:lnTo>
                    <a:lnTo>
                      <a:pt x="21269" y="3060"/>
                    </a:lnTo>
                    <a:lnTo>
                      <a:pt x="20581" y="3403"/>
                    </a:lnTo>
                    <a:lnTo>
                      <a:pt x="19875" y="3729"/>
                    </a:lnTo>
                    <a:lnTo>
                      <a:pt x="19115" y="4037"/>
                    </a:lnTo>
                    <a:lnTo>
                      <a:pt x="17576" y="4562"/>
                    </a:lnTo>
                    <a:lnTo>
                      <a:pt x="16001" y="4978"/>
                    </a:lnTo>
                    <a:lnTo>
                      <a:pt x="14409" y="5286"/>
                    </a:lnTo>
                    <a:lnTo>
                      <a:pt x="13594" y="5413"/>
                    </a:lnTo>
                    <a:lnTo>
                      <a:pt x="11929" y="5630"/>
                    </a:lnTo>
                    <a:lnTo>
                      <a:pt x="8562" y="5865"/>
                    </a:lnTo>
                    <a:lnTo>
                      <a:pt x="6028" y="5847"/>
                    </a:lnTo>
                    <a:lnTo>
                      <a:pt x="4345" y="5738"/>
                    </a:lnTo>
                    <a:lnTo>
                      <a:pt x="2661" y="5521"/>
                    </a:lnTo>
                    <a:lnTo>
                      <a:pt x="1014" y="5232"/>
                    </a:lnTo>
                    <a:lnTo>
                      <a:pt x="182" y="5032"/>
                    </a:lnTo>
                    <a:lnTo>
                      <a:pt x="109" y="5014"/>
                    </a:lnTo>
                    <a:lnTo>
                      <a:pt x="1" y="5105"/>
                    </a:lnTo>
                    <a:lnTo>
                      <a:pt x="1" y="5232"/>
                    </a:lnTo>
                    <a:lnTo>
                      <a:pt x="73" y="5358"/>
                    </a:lnTo>
                    <a:lnTo>
                      <a:pt x="145" y="5394"/>
                    </a:lnTo>
                    <a:lnTo>
                      <a:pt x="978" y="5594"/>
                    </a:lnTo>
                    <a:lnTo>
                      <a:pt x="2698" y="5901"/>
                    </a:lnTo>
                    <a:lnTo>
                      <a:pt x="4435" y="6118"/>
                    </a:lnTo>
                    <a:lnTo>
                      <a:pt x="6191" y="6227"/>
                    </a:lnTo>
                    <a:lnTo>
                      <a:pt x="8834" y="6245"/>
                    </a:lnTo>
                    <a:lnTo>
                      <a:pt x="12327" y="5974"/>
                    </a:lnTo>
                    <a:lnTo>
                      <a:pt x="14028" y="5720"/>
                    </a:lnTo>
                    <a:lnTo>
                      <a:pt x="15567" y="5449"/>
                    </a:lnTo>
                    <a:lnTo>
                      <a:pt x="17829" y="4870"/>
                    </a:lnTo>
                    <a:lnTo>
                      <a:pt x="19296" y="4363"/>
                    </a:lnTo>
                    <a:lnTo>
                      <a:pt x="20020" y="4073"/>
                    </a:lnTo>
                    <a:lnTo>
                      <a:pt x="20581" y="3838"/>
                    </a:lnTo>
                    <a:lnTo>
                      <a:pt x="21431" y="3440"/>
                    </a:lnTo>
                    <a:lnTo>
                      <a:pt x="21848" y="3041"/>
                    </a:lnTo>
                    <a:lnTo>
                      <a:pt x="21974" y="2770"/>
                    </a:lnTo>
                    <a:lnTo>
                      <a:pt x="22192" y="2118"/>
                    </a:lnTo>
                    <a:lnTo>
                      <a:pt x="22662" y="1068"/>
                    </a:lnTo>
                    <a:lnTo>
                      <a:pt x="23079" y="548"/>
                    </a:lnTo>
                    <a:lnTo>
                      <a:pt x="23079" y="616"/>
                    </a:lnTo>
                    <a:lnTo>
                      <a:pt x="22843" y="1358"/>
                    </a:lnTo>
                    <a:lnTo>
                      <a:pt x="22723" y="1659"/>
                    </a:lnTo>
                    <a:lnTo>
                      <a:pt x="22717" y="1666"/>
                    </a:lnTo>
                    <a:lnTo>
                      <a:pt x="22719" y="1668"/>
                    </a:lnTo>
                    <a:lnTo>
                      <a:pt x="22719" y="1668"/>
                    </a:lnTo>
                    <a:lnTo>
                      <a:pt x="22698" y="1720"/>
                    </a:lnTo>
                    <a:lnTo>
                      <a:pt x="22680" y="1792"/>
                    </a:lnTo>
                    <a:lnTo>
                      <a:pt x="22717" y="1901"/>
                    </a:lnTo>
                    <a:lnTo>
                      <a:pt x="22879" y="1973"/>
                    </a:lnTo>
                    <a:lnTo>
                      <a:pt x="23006" y="1901"/>
                    </a:lnTo>
                    <a:lnTo>
                      <a:pt x="23241" y="1666"/>
                    </a:lnTo>
                    <a:lnTo>
                      <a:pt x="23495" y="1430"/>
                    </a:lnTo>
                    <a:lnTo>
                      <a:pt x="23585" y="1394"/>
                    </a:lnTo>
                    <a:lnTo>
                      <a:pt x="23984" y="1195"/>
                    </a:lnTo>
                    <a:lnTo>
                      <a:pt x="24147" y="1159"/>
                    </a:lnTo>
                    <a:lnTo>
                      <a:pt x="24128" y="1213"/>
                    </a:lnTo>
                    <a:lnTo>
                      <a:pt x="23748" y="1829"/>
                    </a:lnTo>
                    <a:lnTo>
                      <a:pt x="23296" y="2408"/>
                    </a:lnTo>
                    <a:lnTo>
                      <a:pt x="23241" y="2516"/>
                    </a:lnTo>
                    <a:lnTo>
                      <a:pt x="23332" y="2679"/>
                    </a:lnTo>
                    <a:lnTo>
                      <a:pt x="23441" y="2716"/>
                    </a:lnTo>
                    <a:lnTo>
                      <a:pt x="23513" y="2679"/>
                    </a:lnTo>
                    <a:lnTo>
                      <a:pt x="23658" y="2589"/>
                    </a:lnTo>
                    <a:lnTo>
                      <a:pt x="23839" y="2535"/>
                    </a:lnTo>
                    <a:lnTo>
                      <a:pt x="23966" y="2444"/>
                    </a:lnTo>
                    <a:lnTo>
                      <a:pt x="24183" y="2408"/>
                    </a:lnTo>
                    <a:lnTo>
                      <a:pt x="24328" y="2498"/>
                    </a:lnTo>
                    <a:lnTo>
                      <a:pt x="24400" y="2752"/>
                    </a:lnTo>
                    <a:lnTo>
                      <a:pt x="24400" y="2933"/>
                    </a:lnTo>
                    <a:lnTo>
                      <a:pt x="24092" y="3277"/>
                    </a:lnTo>
                    <a:lnTo>
                      <a:pt x="23368" y="3856"/>
                    </a:lnTo>
                    <a:lnTo>
                      <a:pt x="22952" y="4073"/>
                    </a:lnTo>
                    <a:lnTo>
                      <a:pt x="22536" y="4272"/>
                    </a:lnTo>
                    <a:lnTo>
                      <a:pt x="21956" y="4761"/>
                    </a:lnTo>
                    <a:lnTo>
                      <a:pt x="21631" y="5105"/>
                    </a:lnTo>
                    <a:lnTo>
                      <a:pt x="20744" y="6010"/>
                    </a:lnTo>
                    <a:lnTo>
                      <a:pt x="18807" y="7675"/>
                    </a:lnTo>
                    <a:lnTo>
                      <a:pt x="17775" y="8435"/>
                    </a:lnTo>
                    <a:lnTo>
                      <a:pt x="16635" y="9250"/>
                    </a:lnTo>
                    <a:lnTo>
                      <a:pt x="14191" y="10698"/>
                    </a:lnTo>
                    <a:lnTo>
                      <a:pt x="12255" y="11585"/>
                    </a:lnTo>
                    <a:lnTo>
                      <a:pt x="10933" y="12092"/>
                    </a:lnTo>
                    <a:lnTo>
                      <a:pt x="9594" y="12490"/>
                    </a:lnTo>
                    <a:lnTo>
                      <a:pt x="8200" y="12797"/>
                    </a:lnTo>
                    <a:lnTo>
                      <a:pt x="7494" y="12888"/>
                    </a:lnTo>
                    <a:lnTo>
                      <a:pt x="7422" y="12906"/>
                    </a:lnTo>
                    <a:lnTo>
                      <a:pt x="7349" y="13033"/>
                    </a:lnTo>
                    <a:lnTo>
                      <a:pt x="7367" y="13159"/>
                    </a:lnTo>
                    <a:lnTo>
                      <a:pt x="7476" y="13250"/>
                    </a:lnTo>
                    <a:lnTo>
                      <a:pt x="7549" y="13250"/>
                    </a:lnTo>
                    <a:lnTo>
                      <a:pt x="8417" y="13141"/>
                    </a:lnTo>
                    <a:lnTo>
                      <a:pt x="10119" y="12743"/>
                    </a:lnTo>
                    <a:lnTo>
                      <a:pt x="11784" y="12200"/>
                    </a:lnTo>
                    <a:lnTo>
                      <a:pt x="13413" y="11512"/>
                    </a:lnTo>
                    <a:lnTo>
                      <a:pt x="14988" y="10698"/>
                    </a:lnTo>
                    <a:lnTo>
                      <a:pt x="16526" y="9793"/>
                    </a:lnTo>
                    <a:lnTo>
                      <a:pt x="17974" y="8779"/>
                    </a:lnTo>
                    <a:lnTo>
                      <a:pt x="19350" y="7711"/>
                    </a:lnTo>
                    <a:lnTo>
                      <a:pt x="20020" y="7150"/>
                    </a:lnTo>
                    <a:lnTo>
                      <a:pt x="20563" y="6680"/>
                    </a:lnTo>
                    <a:lnTo>
                      <a:pt x="21612" y="5666"/>
                    </a:lnTo>
                    <a:lnTo>
                      <a:pt x="22101" y="5141"/>
                    </a:lnTo>
                    <a:lnTo>
                      <a:pt x="22373" y="4888"/>
                    </a:lnTo>
                    <a:lnTo>
                      <a:pt x="22988" y="4471"/>
                    </a:lnTo>
                    <a:lnTo>
                      <a:pt x="23640" y="4109"/>
                    </a:lnTo>
                    <a:lnTo>
                      <a:pt x="24237" y="3675"/>
                    </a:lnTo>
                    <a:lnTo>
                      <a:pt x="24490" y="3403"/>
                    </a:lnTo>
                    <a:lnTo>
                      <a:pt x="24671" y="3168"/>
                    </a:lnTo>
                    <a:lnTo>
                      <a:pt x="24871" y="2788"/>
                    </a:lnTo>
                    <a:lnTo>
                      <a:pt x="24907" y="2480"/>
                    </a:lnTo>
                    <a:lnTo>
                      <a:pt x="24816" y="2263"/>
                    </a:lnTo>
                    <a:lnTo>
                      <a:pt x="24617" y="2118"/>
                    </a:lnTo>
                    <a:lnTo>
                      <a:pt x="24328" y="2064"/>
                    </a:lnTo>
                    <a:lnTo>
                      <a:pt x="23999" y="2119"/>
                    </a:lnTo>
                    <a:lnTo>
                      <a:pt x="23999" y="2119"/>
                    </a:lnTo>
                    <a:lnTo>
                      <a:pt x="24472" y="1430"/>
                    </a:lnTo>
                    <a:lnTo>
                      <a:pt x="24599" y="1032"/>
                    </a:lnTo>
                    <a:lnTo>
                      <a:pt x="24545" y="797"/>
                    </a:lnTo>
                    <a:lnTo>
                      <a:pt x="24454" y="725"/>
                    </a:lnTo>
                    <a:lnTo>
                      <a:pt x="24346" y="652"/>
                    </a:lnTo>
                    <a:lnTo>
                      <a:pt x="24128" y="616"/>
                    </a:lnTo>
                    <a:lnTo>
                      <a:pt x="23748" y="743"/>
                    </a:lnTo>
                    <a:lnTo>
                      <a:pt x="23311" y="1103"/>
                    </a:lnTo>
                    <a:lnTo>
                      <a:pt x="23404" y="815"/>
                    </a:lnTo>
                    <a:lnTo>
                      <a:pt x="23459" y="399"/>
                    </a:lnTo>
                    <a:lnTo>
                      <a:pt x="23441" y="163"/>
                    </a:lnTo>
                    <a:lnTo>
                      <a:pt x="23422" y="55"/>
                    </a:lnTo>
                    <a:lnTo>
                      <a:pt x="23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09;p81">
                <a:extLst>
                  <a:ext uri="{FF2B5EF4-FFF2-40B4-BE49-F238E27FC236}">
                    <a16:creationId xmlns:a16="http://schemas.microsoft.com/office/drawing/2014/main" id="{BFE6A3A8-08EC-F911-503A-AEA3AABDB6AC}"/>
                  </a:ext>
                </a:extLst>
              </p:cNvPr>
              <p:cNvSpPr/>
              <p:nvPr/>
            </p:nvSpPr>
            <p:spPr>
              <a:xfrm>
                <a:off x="6856713" y="1650275"/>
                <a:ext cx="1415115" cy="1504795"/>
              </a:xfrm>
              <a:custGeom>
                <a:avLst/>
                <a:gdLst/>
                <a:ahLst/>
                <a:cxnLst/>
                <a:rect l="l" t="t" r="r" b="b"/>
                <a:pathLst>
                  <a:path w="44546" h="47369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521" y="16417"/>
                    </a:lnTo>
                    <a:lnTo>
                      <a:pt x="815" y="19331"/>
                    </a:lnTo>
                    <a:lnTo>
                      <a:pt x="308" y="22264"/>
                    </a:lnTo>
                    <a:lnTo>
                      <a:pt x="37" y="25178"/>
                    </a:lnTo>
                    <a:lnTo>
                      <a:pt x="1" y="28056"/>
                    </a:lnTo>
                    <a:lnTo>
                      <a:pt x="164" y="30825"/>
                    </a:lnTo>
                    <a:lnTo>
                      <a:pt x="562" y="33450"/>
                    </a:lnTo>
                    <a:lnTo>
                      <a:pt x="1159" y="35893"/>
                    </a:lnTo>
                    <a:lnTo>
                      <a:pt x="1557" y="37015"/>
                    </a:lnTo>
                    <a:lnTo>
                      <a:pt x="2155" y="37794"/>
                    </a:lnTo>
                    <a:lnTo>
                      <a:pt x="3476" y="39296"/>
                    </a:lnTo>
                    <a:lnTo>
                      <a:pt x="4978" y="40690"/>
                    </a:lnTo>
                    <a:lnTo>
                      <a:pt x="6644" y="41993"/>
                    </a:lnTo>
                    <a:lnTo>
                      <a:pt x="8436" y="43170"/>
                    </a:lnTo>
                    <a:lnTo>
                      <a:pt x="10354" y="44219"/>
                    </a:lnTo>
                    <a:lnTo>
                      <a:pt x="12363" y="45143"/>
                    </a:lnTo>
                    <a:lnTo>
                      <a:pt x="14481" y="45921"/>
                    </a:lnTo>
                    <a:lnTo>
                      <a:pt x="15567" y="46247"/>
                    </a:lnTo>
                    <a:lnTo>
                      <a:pt x="16671" y="46536"/>
                    </a:lnTo>
                    <a:lnTo>
                      <a:pt x="18879" y="46989"/>
                    </a:lnTo>
                    <a:lnTo>
                      <a:pt x="21070" y="47260"/>
                    </a:lnTo>
                    <a:lnTo>
                      <a:pt x="23260" y="47369"/>
                    </a:lnTo>
                    <a:lnTo>
                      <a:pt x="25396" y="47296"/>
                    </a:lnTo>
                    <a:lnTo>
                      <a:pt x="27495" y="47061"/>
                    </a:lnTo>
                    <a:lnTo>
                      <a:pt x="29504" y="46645"/>
                    </a:lnTo>
                    <a:lnTo>
                      <a:pt x="31423" y="46066"/>
                    </a:lnTo>
                    <a:lnTo>
                      <a:pt x="32346" y="45704"/>
                    </a:lnTo>
                    <a:lnTo>
                      <a:pt x="33269" y="44962"/>
                    </a:lnTo>
                    <a:lnTo>
                      <a:pt x="35061" y="43188"/>
                    </a:lnTo>
                    <a:lnTo>
                      <a:pt x="36763" y="41160"/>
                    </a:lnTo>
                    <a:lnTo>
                      <a:pt x="38355" y="38898"/>
                    </a:lnTo>
                    <a:lnTo>
                      <a:pt x="39822" y="36418"/>
                    </a:lnTo>
                    <a:lnTo>
                      <a:pt x="41125" y="33794"/>
                    </a:lnTo>
                    <a:lnTo>
                      <a:pt x="42229" y="31024"/>
                    </a:lnTo>
                    <a:lnTo>
                      <a:pt x="43152" y="28182"/>
                    </a:lnTo>
                    <a:lnTo>
                      <a:pt x="43514" y="26734"/>
                    </a:lnTo>
                    <a:lnTo>
                      <a:pt x="43786" y="25449"/>
                    </a:lnTo>
                    <a:lnTo>
                      <a:pt x="44238" y="22734"/>
                    </a:lnTo>
                    <a:lnTo>
                      <a:pt x="44491" y="19947"/>
                    </a:lnTo>
                    <a:lnTo>
                      <a:pt x="44546" y="17177"/>
                    </a:lnTo>
                    <a:lnTo>
                      <a:pt x="44329" y="14535"/>
                    </a:lnTo>
                    <a:lnTo>
                      <a:pt x="43985" y="12689"/>
                    </a:lnTo>
                    <a:lnTo>
                      <a:pt x="43659" y="11548"/>
                    </a:lnTo>
                    <a:lnTo>
                      <a:pt x="43243" y="10498"/>
                    </a:lnTo>
                    <a:lnTo>
                      <a:pt x="42754" y="9539"/>
                    </a:lnTo>
                    <a:lnTo>
                      <a:pt x="42175" y="8707"/>
                    </a:lnTo>
                    <a:lnTo>
                      <a:pt x="41487" y="7983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10;p81">
                <a:extLst>
                  <a:ext uri="{FF2B5EF4-FFF2-40B4-BE49-F238E27FC236}">
                    <a16:creationId xmlns:a16="http://schemas.microsoft.com/office/drawing/2014/main" id="{1AC0E46D-6E30-97D1-392E-5C1FEB25B32E}"/>
                  </a:ext>
                </a:extLst>
              </p:cNvPr>
              <p:cNvSpPr/>
              <p:nvPr/>
            </p:nvSpPr>
            <p:spPr>
              <a:xfrm>
                <a:off x="6856713" y="1650275"/>
                <a:ext cx="1362794" cy="1002836"/>
              </a:xfrm>
              <a:custGeom>
                <a:avLst/>
                <a:gdLst/>
                <a:ahLst/>
                <a:cxnLst/>
                <a:rect l="l" t="t" r="r" b="b"/>
                <a:pathLst>
                  <a:path w="42899" h="31568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648" y="16019"/>
                    </a:lnTo>
                    <a:lnTo>
                      <a:pt x="1087" y="18119"/>
                    </a:lnTo>
                    <a:lnTo>
                      <a:pt x="634" y="20218"/>
                    </a:lnTo>
                    <a:lnTo>
                      <a:pt x="308" y="22336"/>
                    </a:lnTo>
                    <a:lnTo>
                      <a:pt x="91" y="24454"/>
                    </a:lnTo>
                    <a:lnTo>
                      <a:pt x="1" y="26553"/>
                    </a:lnTo>
                    <a:lnTo>
                      <a:pt x="19" y="28599"/>
                    </a:lnTo>
                    <a:lnTo>
                      <a:pt x="146" y="30590"/>
                    </a:lnTo>
                    <a:lnTo>
                      <a:pt x="272" y="31567"/>
                    </a:lnTo>
                    <a:lnTo>
                      <a:pt x="417" y="30644"/>
                    </a:lnTo>
                    <a:lnTo>
                      <a:pt x="906" y="28798"/>
                    </a:lnTo>
                    <a:lnTo>
                      <a:pt x="1250" y="27875"/>
                    </a:lnTo>
                    <a:lnTo>
                      <a:pt x="2010" y="25956"/>
                    </a:lnTo>
                    <a:lnTo>
                      <a:pt x="3331" y="22716"/>
                    </a:lnTo>
                    <a:lnTo>
                      <a:pt x="4345" y="20526"/>
                    </a:lnTo>
                    <a:lnTo>
                      <a:pt x="5467" y="18354"/>
                    </a:lnTo>
                    <a:lnTo>
                      <a:pt x="6716" y="16327"/>
                    </a:lnTo>
                    <a:lnTo>
                      <a:pt x="8074" y="14481"/>
                    </a:lnTo>
                    <a:lnTo>
                      <a:pt x="9196" y="13304"/>
                    </a:lnTo>
                    <a:lnTo>
                      <a:pt x="9974" y="12616"/>
                    </a:lnTo>
                    <a:lnTo>
                      <a:pt x="10390" y="12308"/>
                    </a:lnTo>
                    <a:lnTo>
                      <a:pt x="10752" y="12055"/>
                    </a:lnTo>
                    <a:lnTo>
                      <a:pt x="11531" y="11639"/>
                    </a:lnTo>
                    <a:lnTo>
                      <a:pt x="12327" y="11331"/>
                    </a:lnTo>
                    <a:lnTo>
                      <a:pt x="13142" y="11132"/>
                    </a:lnTo>
                    <a:lnTo>
                      <a:pt x="14372" y="11005"/>
                    </a:lnTo>
                    <a:lnTo>
                      <a:pt x="16074" y="11114"/>
                    </a:lnTo>
                    <a:lnTo>
                      <a:pt x="17812" y="11458"/>
                    </a:lnTo>
                    <a:lnTo>
                      <a:pt x="19549" y="11965"/>
                    </a:lnTo>
                    <a:lnTo>
                      <a:pt x="22174" y="12870"/>
                    </a:lnTo>
                    <a:lnTo>
                      <a:pt x="23893" y="13449"/>
                    </a:lnTo>
                    <a:lnTo>
                      <a:pt x="25287" y="13919"/>
                    </a:lnTo>
                    <a:lnTo>
                      <a:pt x="27405" y="14662"/>
                    </a:lnTo>
                    <a:lnTo>
                      <a:pt x="28798" y="15060"/>
                    </a:lnTo>
                    <a:lnTo>
                      <a:pt x="30138" y="15277"/>
                    </a:lnTo>
                    <a:lnTo>
                      <a:pt x="31387" y="15259"/>
                    </a:lnTo>
                    <a:lnTo>
                      <a:pt x="32256" y="15024"/>
                    </a:lnTo>
                    <a:lnTo>
                      <a:pt x="32799" y="14770"/>
                    </a:lnTo>
                    <a:lnTo>
                      <a:pt x="33305" y="14390"/>
                    </a:lnTo>
                    <a:lnTo>
                      <a:pt x="33776" y="13919"/>
                    </a:lnTo>
                    <a:lnTo>
                      <a:pt x="33975" y="13630"/>
                    </a:lnTo>
                    <a:lnTo>
                      <a:pt x="34591" y="12779"/>
                    </a:lnTo>
                    <a:lnTo>
                      <a:pt x="35731" y="11422"/>
                    </a:lnTo>
                    <a:lnTo>
                      <a:pt x="36835" y="10426"/>
                    </a:lnTo>
                    <a:lnTo>
                      <a:pt x="37903" y="9738"/>
                    </a:lnTo>
                    <a:lnTo>
                      <a:pt x="38971" y="9358"/>
                    </a:lnTo>
                    <a:lnTo>
                      <a:pt x="40039" y="9231"/>
                    </a:lnTo>
                    <a:lnTo>
                      <a:pt x="41143" y="9340"/>
                    </a:lnTo>
                    <a:lnTo>
                      <a:pt x="42301" y="9612"/>
                    </a:lnTo>
                    <a:lnTo>
                      <a:pt x="42899" y="9829"/>
                    </a:lnTo>
                    <a:lnTo>
                      <a:pt x="42537" y="9195"/>
                    </a:lnTo>
                    <a:lnTo>
                      <a:pt x="41632" y="8109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11;p81">
                <a:extLst>
                  <a:ext uri="{FF2B5EF4-FFF2-40B4-BE49-F238E27FC236}">
                    <a16:creationId xmlns:a16="http://schemas.microsoft.com/office/drawing/2014/main" id="{38D51E27-B61A-C3DF-E1FE-CA6109A1F957}"/>
                  </a:ext>
                </a:extLst>
              </p:cNvPr>
              <p:cNvSpPr/>
              <p:nvPr/>
            </p:nvSpPr>
            <p:spPr>
              <a:xfrm>
                <a:off x="6985530" y="2400083"/>
                <a:ext cx="852163" cy="754415"/>
              </a:xfrm>
              <a:custGeom>
                <a:avLst/>
                <a:gdLst/>
                <a:ahLst/>
                <a:cxnLst/>
                <a:rect l="l" t="t" r="r" b="b"/>
                <a:pathLst>
                  <a:path w="26825" h="23748" extrusionOk="0">
                    <a:moveTo>
                      <a:pt x="14481" y="0"/>
                    </a:moveTo>
                    <a:lnTo>
                      <a:pt x="13159" y="109"/>
                    </a:lnTo>
                    <a:lnTo>
                      <a:pt x="11856" y="380"/>
                    </a:lnTo>
                    <a:lnTo>
                      <a:pt x="10571" y="797"/>
                    </a:lnTo>
                    <a:lnTo>
                      <a:pt x="9322" y="1358"/>
                    </a:lnTo>
                    <a:lnTo>
                      <a:pt x="8109" y="2045"/>
                    </a:lnTo>
                    <a:lnTo>
                      <a:pt x="6951" y="2860"/>
                    </a:lnTo>
                    <a:lnTo>
                      <a:pt x="5847" y="3801"/>
                    </a:lnTo>
                    <a:lnTo>
                      <a:pt x="4815" y="4851"/>
                    </a:lnTo>
                    <a:lnTo>
                      <a:pt x="3838" y="6028"/>
                    </a:lnTo>
                    <a:lnTo>
                      <a:pt x="2969" y="7295"/>
                    </a:lnTo>
                    <a:lnTo>
                      <a:pt x="2190" y="8652"/>
                    </a:lnTo>
                    <a:lnTo>
                      <a:pt x="1503" y="10100"/>
                    </a:lnTo>
                    <a:lnTo>
                      <a:pt x="923" y="11639"/>
                    </a:lnTo>
                    <a:lnTo>
                      <a:pt x="688" y="12453"/>
                    </a:lnTo>
                    <a:lnTo>
                      <a:pt x="435" y="13394"/>
                    </a:lnTo>
                    <a:lnTo>
                      <a:pt x="91" y="15295"/>
                    </a:lnTo>
                    <a:lnTo>
                      <a:pt x="0" y="16236"/>
                    </a:lnTo>
                    <a:lnTo>
                      <a:pt x="579" y="16779"/>
                    </a:lnTo>
                    <a:lnTo>
                      <a:pt x="1792" y="17793"/>
                    </a:lnTo>
                    <a:lnTo>
                      <a:pt x="3114" y="18752"/>
                    </a:lnTo>
                    <a:lnTo>
                      <a:pt x="4489" y="19639"/>
                    </a:lnTo>
                    <a:lnTo>
                      <a:pt x="5955" y="20453"/>
                    </a:lnTo>
                    <a:lnTo>
                      <a:pt x="7476" y="21177"/>
                    </a:lnTo>
                    <a:lnTo>
                      <a:pt x="9050" y="21829"/>
                    </a:lnTo>
                    <a:lnTo>
                      <a:pt x="10679" y="22390"/>
                    </a:lnTo>
                    <a:lnTo>
                      <a:pt x="11512" y="22644"/>
                    </a:lnTo>
                    <a:lnTo>
                      <a:pt x="12345" y="22861"/>
                    </a:lnTo>
                    <a:lnTo>
                      <a:pt x="14028" y="23241"/>
                    </a:lnTo>
                    <a:lnTo>
                      <a:pt x="15729" y="23512"/>
                    </a:lnTo>
                    <a:lnTo>
                      <a:pt x="17395" y="23675"/>
                    </a:lnTo>
                    <a:lnTo>
                      <a:pt x="19060" y="23748"/>
                    </a:lnTo>
                    <a:lnTo>
                      <a:pt x="20707" y="23730"/>
                    </a:lnTo>
                    <a:lnTo>
                      <a:pt x="22336" y="23603"/>
                    </a:lnTo>
                    <a:lnTo>
                      <a:pt x="23911" y="23368"/>
                    </a:lnTo>
                    <a:lnTo>
                      <a:pt x="24671" y="23205"/>
                    </a:lnTo>
                    <a:lnTo>
                      <a:pt x="25087" y="22354"/>
                    </a:lnTo>
                    <a:lnTo>
                      <a:pt x="25793" y="20562"/>
                    </a:lnTo>
                    <a:lnTo>
                      <a:pt x="26083" y="19621"/>
                    </a:lnTo>
                    <a:lnTo>
                      <a:pt x="26300" y="18806"/>
                    </a:lnTo>
                    <a:lnTo>
                      <a:pt x="26608" y="17195"/>
                    </a:lnTo>
                    <a:lnTo>
                      <a:pt x="26789" y="15603"/>
                    </a:lnTo>
                    <a:lnTo>
                      <a:pt x="26825" y="14028"/>
                    </a:lnTo>
                    <a:lnTo>
                      <a:pt x="26753" y="12489"/>
                    </a:lnTo>
                    <a:lnTo>
                      <a:pt x="26535" y="11005"/>
                    </a:lnTo>
                    <a:lnTo>
                      <a:pt x="26210" y="9557"/>
                    </a:lnTo>
                    <a:lnTo>
                      <a:pt x="25757" y="8181"/>
                    </a:lnTo>
                    <a:lnTo>
                      <a:pt x="25196" y="6878"/>
                    </a:lnTo>
                    <a:lnTo>
                      <a:pt x="24526" y="5647"/>
                    </a:lnTo>
                    <a:lnTo>
                      <a:pt x="23748" y="4525"/>
                    </a:lnTo>
                    <a:lnTo>
                      <a:pt x="22861" y="3493"/>
                    </a:lnTo>
                    <a:lnTo>
                      <a:pt x="21902" y="2588"/>
                    </a:lnTo>
                    <a:lnTo>
                      <a:pt x="20834" y="1792"/>
                    </a:lnTo>
                    <a:lnTo>
                      <a:pt x="19675" y="1122"/>
                    </a:lnTo>
                    <a:lnTo>
                      <a:pt x="18445" y="616"/>
                    </a:lnTo>
                    <a:lnTo>
                      <a:pt x="17793" y="416"/>
                    </a:lnTo>
                    <a:lnTo>
                      <a:pt x="17141" y="235"/>
                    </a:lnTo>
                    <a:lnTo>
                      <a:pt x="15820" y="36"/>
                    </a:lnTo>
                    <a:lnTo>
                      <a:pt x="14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12;p81">
                <a:extLst>
                  <a:ext uri="{FF2B5EF4-FFF2-40B4-BE49-F238E27FC236}">
                    <a16:creationId xmlns:a16="http://schemas.microsoft.com/office/drawing/2014/main" id="{A38E39E7-AF77-395F-E9B2-8C1A69EEDF44}"/>
                  </a:ext>
                </a:extLst>
              </p:cNvPr>
              <p:cNvSpPr/>
              <p:nvPr/>
            </p:nvSpPr>
            <p:spPr>
              <a:xfrm>
                <a:off x="7487489" y="3147000"/>
                <a:ext cx="1270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" extrusionOk="0">
                    <a:moveTo>
                      <a:pt x="1" y="0"/>
                    </a:moveTo>
                    <a:lnTo>
                      <a:pt x="200" y="19"/>
                    </a:lnTo>
                    <a:lnTo>
                      <a:pt x="399" y="55"/>
                    </a:lnTo>
                    <a:lnTo>
                      <a:pt x="200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13;p81">
                <a:extLst>
                  <a:ext uri="{FF2B5EF4-FFF2-40B4-BE49-F238E27FC236}">
                    <a16:creationId xmlns:a16="http://schemas.microsoft.com/office/drawing/2014/main" id="{05670B98-B50E-E877-CB36-61565FEB7AB8}"/>
                  </a:ext>
                </a:extLst>
              </p:cNvPr>
              <p:cNvSpPr/>
              <p:nvPr/>
            </p:nvSpPr>
            <p:spPr>
              <a:xfrm>
                <a:off x="7549594" y="3152750"/>
                <a:ext cx="14994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7" extrusionOk="0">
                    <a:moveTo>
                      <a:pt x="1" y="0"/>
                    </a:moveTo>
                    <a:lnTo>
                      <a:pt x="236" y="19"/>
                    </a:lnTo>
                    <a:lnTo>
                      <a:pt x="471" y="37"/>
                    </a:lnTo>
                    <a:lnTo>
                      <a:pt x="236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14;p81">
                <a:extLst>
                  <a:ext uri="{FF2B5EF4-FFF2-40B4-BE49-F238E27FC236}">
                    <a16:creationId xmlns:a16="http://schemas.microsoft.com/office/drawing/2014/main" id="{386C68EE-F926-87A5-222A-D5E363B510D6}"/>
                  </a:ext>
                </a:extLst>
              </p:cNvPr>
              <p:cNvSpPr/>
              <p:nvPr/>
            </p:nvSpPr>
            <p:spPr>
              <a:xfrm>
                <a:off x="7113172" y="3014181"/>
                <a:ext cx="14994" cy="9213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90" extrusionOk="0">
                    <a:moveTo>
                      <a:pt x="1" y="0"/>
                    </a:moveTo>
                    <a:lnTo>
                      <a:pt x="236" y="145"/>
                    </a:lnTo>
                    <a:lnTo>
                      <a:pt x="471" y="290"/>
                    </a:lnTo>
                    <a:lnTo>
                      <a:pt x="236" y="1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15;p81">
                <a:extLst>
                  <a:ext uri="{FF2B5EF4-FFF2-40B4-BE49-F238E27FC236}">
                    <a16:creationId xmlns:a16="http://schemas.microsoft.com/office/drawing/2014/main" id="{85E3EF0C-7B5E-865B-DF70-E4113AB448AD}"/>
                  </a:ext>
                </a:extLst>
              </p:cNvPr>
              <p:cNvSpPr/>
              <p:nvPr/>
            </p:nvSpPr>
            <p:spPr>
              <a:xfrm>
                <a:off x="7026352" y="2952075"/>
                <a:ext cx="52925" cy="39709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250" extrusionOk="0">
                    <a:moveTo>
                      <a:pt x="0" y="0"/>
                    </a:moveTo>
                    <a:lnTo>
                      <a:pt x="815" y="652"/>
                    </a:lnTo>
                    <a:lnTo>
                      <a:pt x="1666" y="1249"/>
                    </a:lnTo>
                    <a:lnTo>
                      <a:pt x="815" y="6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16;p81">
                <a:extLst>
                  <a:ext uri="{FF2B5EF4-FFF2-40B4-BE49-F238E27FC236}">
                    <a16:creationId xmlns:a16="http://schemas.microsoft.com/office/drawing/2014/main" id="{8172CE3C-435B-E13B-FC71-A18D3F5293E7}"/>
                  </a:ext>
                </a:extLst>
              </p:cNvPr>
              <p:cNvSpPr/>
              <p:nvPr/>
            </p:nvSpPr>
            <p:spPr>
              <a:xfrm>
                <a:off x="7087885" y="2997503"/>
                <a:ext cx="15534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7" extrusionOk="0">
                    <a:moveTo>
                      <a:pt x="0" y="0"/>
                    </a:moveTo>
                    <a:lnTo>
                      <a:pt x="235" y="163"/>
                    </a:lnTo>
                    <a:lnTo>
                      <a:pt x="489" y="326"/>
                    </a:lnTo>
                    <a:lnTo>
                      <a:pt x="235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17;p81">
                <a:extLst>
                  <a:ext uri="{FF2B5EF4-FFF2-40B4-BE49-F238E27FC236}">
                    <a16:creationId xmlns:a16="http://schemas.microsoft.com/office/drawing/2014/main" id="{2D23A140-A1BD-5545-F8A7-661ADCF9D5F8}"/>
                  </a:ext>
                </a:extLst>
              </p:cNvPr>
              <p:cNvSpPr/>
              <p:nvPr/>
            </p:nvSpPr>
            <p:spPr>
              <a:xfrm>
                <a:off x="7518557" y="3150463"/>
                <a:ext cx="14391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" extrusionOk="0">
                    <a:moveTo>
                      <a:pt x="0" y="0"/>
                    </a:moveTo>
                    <a:lnTo>
                      <a:pt x="236" y="18"/>
                    </a:lnTo>
                    <a:lnTo>
                      <a:pt x="453" y="36"/>
                    </a:lnTo>
                    <a:lnTo>
                      <a:pt x="23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18;p81">
                <a:extLst>
                  <a:ext uri="{FF2B5EF4-FFF2-40B4-BE49-F238E27FC236}">
                    <a16:creationId xmlns:a16="http://schemas.microsoft.com/office/drawing/2014/main" id="{CA89E7F1-0603-0327-3D66-8D1E5A04E6F7}"/>
                  </a:ext>
                </a:extLst>
              </p:cNvPr>
              <p:cNvSpPr/>
              <p:nvPr/>
            </p:nvSpPr>
            <p:spPr>
              <a:xfrm>
                <a:off x="7450130" y="3141251"/>
                <a:ext cx="749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5" extrusionOk="0">
                    <a:moveTo>
                      <a:pt x="0" y="0"/>
                    </a:moveTo>
                    <a:lnTo>
                      <a:pt x="109" y="19"/>
                    </a:lnTo>
                    <a:lnTo>
                      <a:pt x="236" y="55"/>
                    </a:lnTo>
                    <a:lnTo>
                      <a:pt x="109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219;p81">
                <a:extLst>
                  <a:ext uri="{FF2B5EF4-FFF2-40B4-BE49-F238E27FC236}">
                    <a16:creationId xmlns:a16="http://schemas.microsoft.com/office/drawing/2014/main" id="{B6F7BC3C-61EF-235F-FEF3-0E7B3FD8FA13}"/>
                  </a:ext>
                </a:extLst>
              </p:cNvPr>
              <p:cNvSpPr/>
              <p:nvPr/>
            </p:nvSpPr>
            <p:spPr>
              <a:xfrm>
                <a:off x="7278776" y="3095251"/>
                <a:ext cx="10388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28" extrusionOk="0">
                    <a:moveTo>
                      <a:pt x="0" y="0"/>
                    </a:moveTo>
                    <a:lnTo>
                      <a:pt x="163" y="73"/>
                    </a:lnTo>
                    <a:lnTo>
                      <a:pt x="326" y="127"/>
                    </a:lnTo>
                    <a:lnTo>
                      <a:pt x="163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20;p81">
                <a:extLst>
                  <a:ext uri="{FF2B5EF4-FFF2-40B4-BE49-F238E27FC236}">
                    <a16:creationId xmlns:a16="http://schemas.microsoft.com/office/drawing/2014/main" id="{19E95269-0E15-98B9-B729-C9EA84FD5BA6}"/>
                  </a:ext>
                </a:extLst>
              </p:cNvPr>
              <p:cNvSpPr/>
              <p:nvPr/>
            </p:nvSpPr>
            <p:spPr>
              <a:xfrm>
                <a:off x="7179312" y="3051539"/>
                <a:ext cx="13247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18" extrusionOk="0">
                    <a:moveTo>
                      <a:pt x="0" y="1"/>
                    </a:moveTo>
                    <a:lnTo>
                      <a:pt x="217" y="109"/>
                    </a:lnTo>
                    <a:lnTo>
                      <a:pt x="416" y="218"/>
                    </a:lnTo>
                    <a:lnTo>
                      <a:pt x="217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221;p81">
                <a:extLst>
                  <a:ext uri="{FF2B5EF4-FFF2-40B4-BE49-F238E27FC236}">
                    <a16:creationId xmlns:a16="http://schemas.microsoft.com/office/drawing/2014/main" id="{AFD65B68-A075-46E0-BA42-9E540AF14B7A}"/>
                  </a:ext>
                </a:extLst>
              </p:cNvPr>
              <p:cNvSpPr/>
              <p:nvPr/>
            </p:nvSpPr>
            <p:spPr>
              <a:xfrm>
                <a:off x="7248311" y="3083751"/>
                <a:ext cx="7497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91" extrusionOk="0">
                    <a:moveTo>
                      <a:pt x="0" y="0"/>
                    </a:moveTo>
                    <a:lnTo>
                      <a:pt x="109" y="37"/>
                    </a:lnTo>
                    <a:lnTo>
                      <a:pt x="235" y="91"/>
                    </a:lnTo>
                    <a:lnTo>
                      <a:pt x="10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22;p81">
                <a:extLst>
                  <a:ext uri="{FF2B5EF4-FFF2-40B4-BE49-F238E27FC236}">
                    <a16:creationId xmlns:a16="http://schemas.microsoft.com/office/drawing/2014/main" id="{D49749E6-98F8-DD3E-419C-ACAA51D654FD}"/>
                  </a:ext>
                </a:extLst>
              </p:cNvPr>
              <p:cNvSpPr/>
              <p:nvPr/>
            </p:nvSpPr>
            <p:spPr>
              <a:xfrm>
                <a:off x="7382846" y="3127463"/>
                <a:ext cx="9816" cy="231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73" extrusionOk="0">
                    <a:moveTo>
                      <a:pt x="1" y="0"/>
                    </a:moveTo>
                    <a:lnTo>
                      <a:pt x="145" y="36"/>
                    </a:lnTo>
                    <a:lnTo>
                      <a:pt x="308" y="72"/>
                    </a:lnTo>
                    <a:lnTo>
                      <a:pt x="145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23;p81">
                <a:extLst>
                  <a:ext uri="{FF2B5EF4-FFF2-40B4-BE49-F238E27FC236}">
                    <a16:creationId xmlns:a16="http://schemas.microsoft.com/office/drawing/2014/main" id="{E9349041-F72D-6569-CD7F-B1C1CD1EF30D}"/>
                  </a:ext>
                </a:extLst>
              </p:cNvPr>
              <p:cNvSpPr/>
              <p:nvPr/>
            </p:nvSpPr>
            <p:spPr>
              <a:xfrm>
                <a:off x="7415059" y="3134929"/>
                <a:ext cx="10388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5" extrusionOk="0">
                    <a:moveTo>
                      <a:pt x="0" y="0"/>
                    </a:moveTo>
                    <a:lnTo>
                      <a:pt x="163" y="37"/>
                    </a:lnTo>
                    <a:lnTo>
                      <a:pt x="326" y="55"/>
                    </a:lnTo>
                    <a:lnTo>
                      <a:pt x="163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24;p81">
                <a:extLst>
                  <a:ext uri="{FF2B5EF4-FFF2-40B4-BE49-F238E27FC236}">
                    <a16:creationId xmlns:a16="http://schemas.microsoft.com/office/drawing/2014/main" id="{7DA18104-81D1-88DB-440A-EAF15F966303}"/>
                  </a:ext>
                </a:extLst>
              </p:cNvPr>
              <p:cNvSpPr/>
              <p:nvPr/>
            </p:nvSpPr>
            <p:spPr>
              <a:xfrm>
                <a:off x="7151706" y="3037180"/>
                <a:ext cx="126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18" extrusionOk="0">
                    <a:moveTo>
                      <a:pt x="0" y="0"/>
                    </a:moveTo>
                    <a:lnTo>
                      <a:pt x="199" y="109"/>
                    </a:lnTo>
                    <a:lnTo>
                      <a:pt x="398" y="217"/>
                    </a:lnTo>
                    <a:lnTo>
                      <a:pt x="199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25;p81">
                <a:extLst>
                  <a:ext uri="{FF2B5EF4-FFF2-40B4-BE49-F238E27FC236}">
                    <a16:creationId xmlns:a16="http://schemas.microsoft.com/office/drawing/2014/main" id="{0718D6CC-F2C3-CA35-F274-30747C50FC0D}"/>
                  </a:ext>
                </a:extLst>
              </p:cNvPr>
              <p:cNvSpPr/>
              <p:nvPr/>
            </p:nvSpPr>
            <p:spPr>
              <a:xfrm>
                <a:off x="7310385" y="3106751"/>
                <a:ext cx="9816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91" extrusionOk="0">
                    <a:moveTo>
                      <a:pt x="1" y="0"/>
                    </a:moveTo>
                    <a:lnTo>
                      <a:pt x="164" y="55"/>
                    </a:lnTo>
                    <a:lnTo>
                      <a:pt x="309" y="91"/>
                    </a:lnTo>
                    <a:lnTo>
                      <a:pt x="16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26;p81">
                <a:extLst>
                  <a:ext uri="{FF2B5EF4-FFF2-40B4-BE49-F238E27FC236}">
                    <a16:creationId xmlns:a16="http://schemas.microsoft.com/office/drawing/2014/main" id="{99B1425D-B7F6-0F6B-11FB-178719A52435}"/>
                  </a:ext>
                </a:extLst>
              </p:cNvPr>
              <p:cNvSpPr/>
              <p:nvPr/>
            </p:nvSpPr>
            <p:spPr>
              <a:xfrm>
                <a:off x="7547307" y="1904415"/>
                <a:ext cx="89140" cy="58103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1829" extrusionOk="0">
                    <a:moveTo>
                      <a:pt x="127" y="1"/>
                    </a:moveTo>
                    <a:lnTo>
                      <a:pt x="36" y="254"/>
                    </a:lnTo>
                    <a:lnTo>
                      <a:pt x="0" y="797"/>
                    </a:lnTo>
                    <a:lnTo>
                      <a:pt x="199" y="1286"/>
                    </a:lnTo>
                    <a:lnTo>
                      <a:pt x="652" y="1666"/>
                    </a:lnTo>
                    <a:lnTo>
                      <a:pt x="978" y="1793"/>
                    </a:lnTo>
                    <a:lnTo>
                      <a:pt x="1267" y="1829"/>
                    </a:lnTo>
                    <a:lnTo>
                      <a:pt x="1901" y="1666"/>
                    </a:lnTo>
                    <a:lnTo>
                      <a:pt x="2444" y="1250"/>
                    </a:lnTo>
                    <a:lnTo>
                      <a:pt x="2770" y="725"/>
                    </a:lnTo>
                    <a:lnTo>
                      <a:pt x="2806" y="435"/>
                    </a:lnTo>
                    <a:lnTo>
                      <a:pt x="1340" y="145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227;p81">
                <a:extLst>
                  <a:ext uri="{FF2B5EF4-FFF2-40B4-BE49-F238E27FC236}">
                    <a16:creationId xmlns:a16="http://schemas.microsoft.com/office/drawing/2014/main" id="{B3821A79-18CA-AEC1-D264-86756DAC4409}"/>
                  </a:ext>
                </a:extLst>
              </p:cNvPr>
              <p:cNvSpPr/>
              <p:nvPr/>
            </p:nvSpPr>
            <p:spPr>
              <a:xfrm>
                <a:off x="6985530" y="2915860"/>
                <a:ext cx="15534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53" extrusionOk="0">
                    <a:moveTo>
                      <a:pt x="0" y="0"/>
                    </a:moveTo>
                    <a:lnTo>
                      <a:pt x="254" y="235"/>
                    </a:lnTo>
                    <a:lnTo>
                      <a:pt x="489" y="453"/>
                    </a:lnTo>
                    <a:lnTo>
                      <a:pt x="254" y="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228;p81">
                <a:extLst>
                  <a:ext uri="{FF2B5EF4-FFF2-40B4-BE49-F238E27FC236}">
                    <a16:creationId xmlns:a16="http://schemas.microsoft.com/office/drawing/2014/main" id="{A2ED51C2-B72F-B4C5-F626-91A722510BA8}"/>
                  </a:ext>
                </a:extLst>
              </p:cNvPr>
              <p:cNvSpPr/>
              <p:nvPr/>
            </p:nvSpPr>
            <p:spPr>
              <a:xfrm>
                <a:off x="7689339" y="1932021"/>
                <a:ext cx="100639" cy="8110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2553" extrusionOk="0">
                    <a:moveTo>
                      <a:pt x="54" y="0"/>
                    </a:moveTo>
                    <a:lnTo>
                      <a:pt x="0" y="272"/>
                    </a:lnTo>
                    <a:lnTo>
                      <a:pt x="18" y="815"/>
                    </a:lnTo>
                    <a:lnTo>
                      <a:pt x="145" y="1340"/>
                    </a:lnTo>
                    <a:lnTo>
                      <a:pt x="434" y="1810"/>
                    </a:lnTo>
                    <a:lnTo>
                      <a:pt x="670" y="2010"/>
                    </a:lnTo>
                    <a:lnTo>
                      <a:pt x="923" y="2227"/>
                    </a:lnTo>
                    <a:lnTo>
                      <a:pt x="1394" y="2462"/>
                    </a:lnTo>
                    <a:lnTo>
                      <a:pt x="1810" y="2553"/>
                    </a:lnTo>
                    <a:lnTo>
                      <a:pt x="2172" y="2516"/>
                    </a:lnTo>
                    <a:lnTo>
                      <a:pt x="2480" y="2335"/>
                    </a:lnTo>
                    <a:lnTo>
                      <a:pt x="2733" y="2082"/>
                    </a:lnTo>
                    <a:lnTo>
                      <a:pt x="3041" y="1539"/>
                    </a:lnTo>
                    <a:lnTo>
                      <a:pt x="3168" y="1105"/>
                    </a:lnTo>
                    <a:lnTo>
                      <a:pt x="2498" y="833"/>
                    </a:lnTo>
                    <a:lnTo>
                      <a:pt x="941" y="27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29;p81">
                <a:extLst>
                  <a:ext uri="{FF2B5EF4-FFF2-40B4-BE49-F238E27FC236}">
                    <a16:creationId xmlns:a16="http://schemas.microsoft.com/office/drawing/2014/main" id="{E589B008-65C3-8A3A-911D-538F144FBE95}"/>
                  </a:ext>
                </a:extLst>
              </p:cNvPr>
              <p:cNvSpPr/>
              <p:nvPr/>
            </p:nvSpPr>
            <p:spPr>
              <a:xfrm>
                <a:off x="6888925" y="2062553"/>
                <a:ext cx="117889" cy="175388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5521" extrusionOk="0">
                    <a:moveTo>
                      <a:pt x="1684" y="0"/>
                    </a:moveTo>
                    <a:lnTo>
                      <a:pt x="1304" y="1014"/>
                    </a:lnTo>
                    <a:lnTo>
                      <a:pt x="960" y="2027"/>
                    </a:lnTo>
                    <a:lnTo>
                      <a:pt x="435" y="3711"/>
                    </a:lnTo>
                    <a:lnTo>
                      <a:pt x="0" y="5448"/>
                    </a:lnTo>
                    <a:lnTo>
                      <a:pt x="399" y="5521"/>
                    </a:lnTo>
                    <a:lnTo>
                      <a:pt x="1177" y="5521"/>
                    </a:lnTo>
                    <a:lnTo>
                      <a:pt x="1919" y="5322"/>
                    </a:lnTo>
                    <a:lnTo>
                      <a:pt x="2625" y="4905"/>
                    </a:lnTo>
                    <a:lnTo>
                      <a:pt x="2933" y="4598"/>
                    </a:lnTo>
                    <a:lnTo>
                      <a:pt x="3204" y="4290"/>
                    </a:lnTo>
                    <a:lnTo>
                      <a:pt x="3566" y="3638"/>
                    </a:lnTo>
                    <a:lnTo>
                      <a:pt x="3711" y="2969"/>
                    </a:lnTo>
                    <a:lnTo>
                      <a:pt x="3657" y="2335"/>
                    </a:lnTo>
                    <a:lnTo>
                      <a:pt x="3439" y="1702"/>
                    </a:lnTo>
                    <a:lnTo>
                      <a:pt x="3059" y="1141"/>
                    </a:lnTo>
                    <a:lnTo>
                      <a:pt x="2589" y="616"/>
                    </a:lnTo>
                    <a:lnTo>
                      <a:pt x="2010" y="181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230;p81">
                <a:extLst>
                  <a:ext uri="{FF2B5EF4-FFF2-40B4-BE49-F238E27FC236}">
                    <a16:creationId xmlns:a16="http://schemas.microsoft.com/office/drawing/2014/main" id="{292047C2-CDC3-BB41-5BB9-4CB98957D1CB}"/>
                  </a:ext>
                </a:extLst>
              </p:cNvPr>
              <p:cNvSpPr/>
              <p:nvPr/>
            </p:nvSpPr>
            <p:spPr>
              <a:xfrm>
                <a:off x="7720948" y="3142394"/>
                <a:ext cx="2131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0" extrusionOk="0">
                    <a:moveTo>
                      <a:pt x="1" y="109"/>
                    </a:moveTo>
                    <a:lnTo>
                      <a:pt x="345" y="73"/>
                    </a:lnTo>
                    <a:lnTo>
                      <a:pt x="670" y="1"/>
                    </a:lnTo>
                    <a:lnTo>
                      <a:pt x="345" y="73"/>
                    </a:lnTo>
                    <a:lnTo>
                      <a:pt x="1" y="10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231;p81">
                <a:extLst>
                  <a:ext uri="{FF2B5EF4-FFF2-40B4-BE49-F238E27FC236}">
                    <a16:creationId xmlns:a16="http://schemas.microsoft.com/office/drawing/2014/main" id="{5AACF33C-2FDB-069C-5AA0-113C115F7A81}"/>
                  </a:ext>
                </a:extLst>
              </p:cNvPr>
              <p:cNvSpPr/>
              <p:nvPr/>
            </p:nvSpPr>
            <p:spPr>
              <a:xfrm>
                <a:off x="7590987" y="3154466"/>
                <a:ext cx="18457" cy="3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" extrusionOk="0">
                    <a:moveTo>
                      <a:pt x="1" y="1"/>
                    </a:moveTo>
                    <a:lnTo>
                      <a:pt x="291" y="1"/>
                    </a:lnTo>
                    <a:lnTo>
                      <a:pt x="580" y="1"/>
                    </a:lnTo>
                    <a:lnTo>
                      <a:pt x="29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32;p81">
                <a:extLst>
                  <a:ext uri="{FF2B5EF4-FFF2-40B4-BE49-F238E27FC236}">
                    <a16:creationId xmlns:a16="http://schemas.microsoft.com/office/drawing/2014/main" id="{BF820C5B-ADE3-3947-A7DF-8A3290218252}"/>
                  </a:ext>
                </a:extLst>
              </p:cNvPr>
              <p:cNvSpPr/>
              <p:nvPr/>
            </p:nvSpPr>
            <p:spPr>
              <a:xfrm>
                <a:off x="8157370" y="2341980"/>
                <a:ext cx="107565" cy="190383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5993" extrusionOk="0">
                    <a:moveTo>
                      <a:pt x="2336" y="1"/>
                    </a:moveTo>
                    <a:lnTo>
                      <a:pt x="1684" y="37"/>
                    </a:lnTo>
                    <a:lnTo>
                      <a:pt x="1123" y="182"/>
                    </a:lnTo>
                    <a:lnTo>
                      <a:pt x="634" y="472"/>
                    </a:lnTo>
                    <a:lnTo>
                      <a:pt x="272" y="906"/>
                    </a:lnTo>
                    <a:lnTo>
                      <a:pt x="55" y="1521"/>
                    </a:lnTo>
                    <a:lnTo>
                      <a:pt x="1" y="2318"/>
                    </a:lnTo>
                    <a:lnTo>
                      <a:pt x="55" y="2807"/>
                    </a:lnTo>
                    <a:lnTo>
                      <a:pt x="164" y="3368"/>
                    </a:lnTo>
                    <a:lnTo>
                      <a:pt x="544" y="4327"/>
                    </a:lnTo>
                    <a:lnTo>
                      <a:pt x="1141" y="5105"/>
                    </a:lnTo>
                    <a:lnTo>
                      <a:pt x="1865" y="5739"/>
                    </a:lnTo>
                    <a:lnTo>
                      <a:pt x="2300" y="5992"/>
                    </a:lnTo>
                    <a:lnTo>
                      <a:pt x="2444" y="5467"/>
                    </a:lnTo>
                    <a:lnTo>
                      <a:pt x="2571" y="4960"/>
                    </a:lnTo>
                    <a:lnTo>
                      <a:pt x="2824" y="3802"/>
                    </a:lnTo>
                    <a:lnTo>
                      <a:pt x="3241" y="1377"/>
                    </a:lnTo>
                    <a:lnTo>
                      <a:pt x="3386" y="128"/>
                    </a:lnTo>
                    <a:lnTo>
                      <a:pt x="3024" y="55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33;p81">
                <a:extLst>
                  <a:ext uri="{FF2B5EF4-FFF2-40B4-BE49-F238E27FC236}">
                    <a16:creationId xmlns:a16="http://schemas.microsoft.com/office/drawing/2014/main" id="{1A5D02DF-3912-5618-DDA9-E0A474E35BA3}"/>
                  </a:ext>
                </a:extLst>
              </p:cNvPr>
              <p:cNvSpPr/>
              <p:nvPr/>
            </p:nvSpPr>
            <p:spPr>
              <a:xfrm>
                <a:off x="7209205" y="3066502"/>
                <a:ext cx="11532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4" extrusionOk="0">
                    <a:moveTo>
                      <a:pt x="0" y="0"/>
                    </a:moveTo>
                    <a:lnTo>
                      <a:pt x="181" y="73"/>
                    </a:lnTo>
                    <a:lnTo>
                      <a:pt x="362" y="163"/>
                    </a:lnTo>
                    <a:lnTo>
                      <a:pt x="181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234;p81">
                <a:extLst>
                  <a:ext uri="{FF2B5EF4-FFF2-40B4-BE49-F238E27FC236}">
                    <a16:creationId xmlns:a16="http://schemas.microsoft.com/office/drawing/2014/main" id="{B7570272-7A3A-6952-35EC-0A5466DE9D59}"/>
                  </a:ext>
                </a:extLst>
              </p:cNvPr>
              <p:cNvSpPr/>
              <p:nvPr/>
            </p:nvSpPr>
            <p:spPr>
              <a:xfrm>
                <a:off x="7006211" y="2934825"/>
                <a:ext cx="16138" cy="1381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35" extrusionOk="0">
                    <a:moveTo>
                      <a:pt x="1" y="0"/>
                    </a:moveTo>
                    <a:lnTo>
                      <a:pt x="254" y="218"/>
                    </a:lnTo>
                    <a:lnTo>
                      <a:pt x="508" y="435"/>
                    </a:lnTo>
                    <a:lnTo>
                      <a:pt x="254" y="2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235;p81">
                <a:extLst>
                  <a:ext uri="{FF2B5EF4-FFF2-40B4-BE49-F238E27FC236}">
                    <a16:creationId xmlns:a16="http://schemas.microsoft.com/office/drawing/2014/main" id="{D4A1754C-4A45-9D5D-F31B-8588F9F6D1F9}"/>
                  </a:ext>
                </a:extLst>
              </p:cNvPr>
              <p:cNvSpPr/>
              <p:nvPr/>
            </p:nvSpPr>
            <p:spPr>
              <a:xfrm>
                <a:off x="7649090" y="3146429"/>
                <a:ext cx="6785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" extrusionOk="0">
                    <a:moveTo>
                      <a:pt x="0" y="218"/>
                    </a:moveTo>
                    <a:lnTo>
                      <a:pt x="1068" y="145"/>
                    </a:lnTo>
                    <a:lnTo>
                      <a:pt x="2136" y="0"/>
                    </a:lnTo>
                    <a:lnTo>
                      <a:pt x="1068" y="145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36;p81">
                <a:extLst>
                  <a:ext uri="{FF2B5EF4-FFF2-40B4-BE49-F238E27FC236}">
                    <a16:creationId xmlns:a16="http://schemas.microsoft.com/office/drawing/2014/main" id="{6DCA9818-CEAB-3380-8343-BA1D5614D96B}"/>
                  </a:ext>
                </a:extLst>
              </p:cNvPr>
              <p:cNvSpPr/>
              <p:nvPr/>
            </p:nvSpPr>
            <p:spPr>
              <a:xfrm>
                <a:off x="7620912" y="3153894"/>
                <a:ext cx="18997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9" extrusionOk="0">
                    <a:moveTo>
                      <a:pt x="0" y="19"/>
                    </a:moveTo>
                    <a:lnTo>
                      <a:pt x="290" y="1"/>
                    </a:lnTo>
                    <a:lnTo>
                      <a:pt x="597" y="1"/>
                    </a:lnTo>
                    <a:lnTo>
                      <a:pt x="290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237;p81">
                <a:extLst>
                  <a:ext uri="{FF2B5EF4-FFF2-40B4-BE49-F238E27FC236}">
                    <a16:creationId xmlns:a16="http://schemas.microsoft.com/office/drawing/2014/main" id="{3857C065-7C7A-18C6-5C0F-96DB13CC6A6C}"/>
                  </a:ext>
                </a:extLst>
              </p:cNvPr>
              <p:cNvSpPr/>
              <p:nvPr/>
            </p:nvSpPr>
            <p:spPr>
              <a:xfrm>
                <a:off x="7022317" y="2948612"/>
                <a:ext cx="406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0" extrusionOk="0">
                    <a:moveTo>
                      <a:pt x="1" y="1"/>
                    </a:moveTo>
                    <a:lnTo>
                      <a:pt x="55" y="55"/>
                    </a:lnTo>
                    <a:lnTo>
                      <a:pt x="127" y="109"/>
                    </a:lnTo>
                    <a:lnTo>
                      <a:pt x="55" y="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38;p81">
                <a:extLst>
                  <a:ext uri="{FF2B5EF4-FFF2-40B4-BE49-F238E27FC236}">
                    <a16:creationId xmlns:a16="http://schemas.microsoft.com/office/drawing/2014/main" id="{1F5D9A47-0493-6788-B62C-E294B217AEBC}"/>
                  </a:ext>
                </a:extLst>
              </p:cNvPr>
              <p:cNvSpPr/>
              <p:nvPr/>
            </p:nvSpPr>
            <p:spPr>
              <a:xfrm>
                <a:off x="7192527" y="3058433"/>
                <a:ext cx="1671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5" extrusionOk="0">
                    <a:moveTo>
                      <a:pt x="0" y="1"/>
                    </a:moveTo>
                    <a:lnTo>
                      <a:pt x="254" y="128"/>
                    </a:lnTo>
                    <a:lnTo>
                      <a:pt x="525" y="254"/>
                    </a:lnTo>
                    <a:lnTo>
                      <a:pt x="254" y="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239;p81">
                <a:extLst>
                  <a:ext uri="{FF2B5EF4-FFF2-40B4-BE49-F238E27FC236}">
                    <a16:creationId xmlns:a16="http://schemas.microsoft.com/office/drawing/2014/main" id="{7441DE10-047F-3222-EF49-0ED6B5DA50F8}"/>
                  </a:ext>
                </a:extLst>
              </p:cNvPr>
              <p:cNvSpPr/>
              <p:nvPr/>
            </p:nvSpPr>
            <p:spPr>
              <a:xfrm>
                <a:off x="7079244" y="2991753"/>
                <a:ext cx="8673" cy="578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2" extrusionOk="0">
                    <a:moveTo>
                      <a:pt x="1" y="0"/>
                    </a:moveTo>
                    <a:lnTo>
                      <a:pt x="127" y="91"/>
                    </a:lnTo>
                    <a:lnTo>
                      <a:pt x="272" y="181"/>
                    </a:lnTo>
                    <a:lnTo>
                      <a:pt x="12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4240;p81">
                <a:extLst>
                  <a:ext uri="{FF2B5EF4-FFF2-40B4-BE49-F238E27FC236}">
                    <a16:creationId xmlns:a16="http://schemas.microsoft.com/office/drawing/2014/main" id="{423DF0E9-4D20-66F8-E809-10EE628CDFF6}"/>
                  </a:ext>
                </a:extLst>
              </p:cNvPr>
              <p:cNvSpPr/>
              <p:nvPr/>
            </p:nvSpPr>
            <p:spPr>
              <a:xfrm>
                <a:off x="7164350" y="3044074"/>
                <a:ext cx="1499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36" extrusionOk="0">
                    <a:moveTo>
                      <a:pt x="0" y="0"/>
                    </a:moveTo>
                    <a:lnTo>
                      <a:pt x="236" y="127"/>
                    </a:lnTo>
                    <a:lnTo>
                      <a:pt x="471" y="236"/>
                    </a:lnTo>
                    <a:lnTo>
                      <a:pt x="236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4241;p81">
                <a:extLst>
                  <a:ext uri="{FF2B5EF4-FFF2-40B4-BE49-F238E27FC236}">
                    <a16:creationId xmlns:a16="http://schemas.microsoft.com/office/drawing/2014/main" id="{52FEF067-B9CD-4650-3EF8-A8C73D6347EA}"/>
                  </a:ext>
                </a:extLst>
              </p:cNvPr>
              <p:cNvSpPr/>
              <p:nvPr/>
            </p:nvSpPr>
            <p:spPr>
              <a:xfrm>
                <a:off x="7103388" y="3007859"/>
                <a:ext cx="9816" cy="635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00" extrusionOk="0">
                    <a:moveTo>
                      <a:pt x="1" y="0"/>
                    </a:moveTo>
                    <a:lnTo>
                      <a:pt x="146" y="109"/>
                    </a:lnTo>
                    <a:lnTo>
                      <a:pt x="309" y="199"/>
                    </a:lnTo>
                    <a:lnTo>
                      <a:pt x="146" y="1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4242;p81">
                <a:extLst>
                  <a:ext uri="{FF2B5EF4-FFF2-40B4-BE49-F238E27FC236}">
                    <a16:creationId xmlns:a16="http://schemas.microsoft.com/office/drawing/2014/main" id="{1584C644-0851-8431-9DF7-CE6F9A66FD64}"/>
                  </a:ext>
                </a:extLst>
              </p:cNvPr>
              <p:cNvSpPr/>
              <p:nvPr/>
            </p:nvSpPr>
            <p:spPr>
              <a:xfrm>
                <a:off x="6985530" y="291586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4243;p81">
                <a:extLst>
                  <a:ext uri="{FF2B5EF4-FFF2-40B4-BE49-F238E27FC236}">
                    <a16:creationId xmlns:a16="http://schemas.microsoft.com/office/drawing/2014/main" id="{9ED177C0-92FC-3AB2-576E-DD177253D03A}"/>
                  </a:ext>
                </a:extLst>
              </p:cNvPr>
              <p:cNvSpPr/>
              <p:nvPr/>
            </p:nvSpPr>
            <p:spPr>
              <a:xfrm>
                <a:off x="7128135" y="3023361"/>
                <a:ext cx="23603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36" extrusionOk="0">
                    <a:moveTo>
                      <a:pt x="0" y="1"/>
                    </a:moveTo>
                    <a:lnTo>
                      <a:pt x="362" y="218"/>
                    </a:lnTo>
                    <a:lnTo>
                      <a:pt x="742" y="435"/>
                    </a:lnTo>
                    <a:lnTo>
                      <a:pt x="362" y="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4244;p81">
                <a:extLst>
                  <a:ext uri="{FF2B5EF4-FFF2-40B4-BE49-F238E27FC236}">
                    <a16:creationId xmlns:a16="http://schemas.microsoft.com/office/drawing/2014/main" id="{C8CD3AE9-D12B-D643-4DC3-2EFD27621ED3}"/>
                  </a:ext>
                </a:extLst>
              </p:cNvPr>
              <p:cNvSpPr/>
              <p:nvPr/>
            </p:nvSpPr>
            <p:spPr>
              <a:xfrm>
                <a:off x="7001033" y="2930219"/>
                <a:ext cx="5210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6" extrusionOk="0">
                    <a:moveTo>
                      <a:pt x="1" y="1"/>
                    </a:moveTo>
                    <a:lnTo>
                      <a:pt x="91" y="73"/>
                    </a:lnTo>
                    <a:lnTo>
                      <a:pt x="164" y="145"/>
                    </a:lnTo>
                    <a:lnTo>
                      <a:pt x="9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4245;p81">
                <a:extLst>
                  <a:ext uri="{FF2B5EF4-FFF2-40B4-BE49-F238E27FC236}">
                    <a16:creationId xmlns:a16="http://schemas.microsoft.com/office/drawing/2014/main" id="{2C913CCB-74D4-F533-174A-1A17A6483497}"/>
                  </a:ext>
                </a:extLst>
              </p:cNvPr>
              <p:cNvSpPr/>
              <p:nvPr/>
            </p:nvSpPr>
            <p:spPr>
              <a:xfrm>
                <a:off x="7564557" y="3153894"/>
                <a:ext cx="2646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9" extrusionOk="0">
                    <a:moveTo>
                      <a:pt x="0" y="1"/>
                    </a:moveTo>
                    <a:lnTo>
                      <a:pt x="417" y="19"/>
                    </a:lnTo>
                    <a:lnTo>
                      <a:pt x="833" y="19"/>
                    </a:lnTo>
                    <a:lnTo>
                      <a:pt x="417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4246;p81">
                <a:extLst>
                  <a:ext uri="{FF2B5EF4-FFF2-40B4-BE49-F238E27FC236}">
                    <a16:creationId xmlns:a16="http://schemas.microsoft.com/office/drawing/2014/main" id="{E59564BF-6F01-4484-77F3-C30454C739E5}"/>
                  </a:ext>
                </a:extLst>
              </p:cNvPr>
              <p:cNvSpPr/>
              <p:nvPr/>
            </p:nvSpPr>
            <p:spPr>
              <a:xfrm>
                <a:off x="7532916" y="3151607"/>
                <a:ext cx="1671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" extrusionOk="0">
                    <a:moveTo>
                      <a:pt x="1" y="0"/>
                    </a:moveTo>
                    <a:lnTo>
                      <a:pt x="272" y="18"/>
                    </a:lnTo>
                    <a:lnTo>
                      <a:pt x="526" y="36"/>
                    </a:lnTo>
                    <a:lnTo>
                      <a:pt x="272" y="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4247;p81">
                <a:extLst>
                  <a:ext uri="{FF2B5EF4-FFF2-40B4-BE49-F238E27FC236}">
                    <a16:creationId xmlns:a16="http://schemas.microsoft.com/office/drawing/2014/main" id="{4D97482C-BDC6-D8A1-8E52-AC3055210489}"/>
                  </a:ext>
                </a:extLst>
              </p:cNvPr>
              <p:cNvSpPr/>
              <p:nvPr/>
            </p:nvSpPr>
            <p:spPr>
              <a:xfrm>
                <a:off x="7609412" y="3154466"/>
                <a:ext cx="115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" extrusionOk="0">
                    <a:moveTo>
                      <a:pt x="0" y="1"/>
                    </a:moveTo>
                    <a:lnTo>
                      <a:pt x="181" y="1"/>
                    </a:lnTo>
                    <a:lnTo>
                      <a:pt x="362" y="1"/>
                    </a:lnTo>
                    <a:lnTo>
                      <a:pt x="18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4248;p81">
                <a:extLst>
                  <a:ext uri="{FF2B5EF4-FFF2-40B4-BE49-F238E27FC236}">
                    <a16:creationId xmlns:a16="http://schemas.microsoft.com/office/drawing/2014/main" id="{05212FEB-9B3F-2FE7-9CAF-29E42F15C629}"/>
                  </a:ext>
                </a:extLst>
              </p:cNvPr>
              <p:cNvSpPr/>
              <p:nvPr/>
            </p:nvSpPr>
            <p:spPr>
              <a:xfrm>
                <a:off x="7639877" y="3153322"/>
                <a:ext cx="9244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9" extrusionOk="0">
                    <a:moveTo>
                      <a:pt x="0" y="19"/>
                    </a:moveTo>
                    <a:lnTo>
                      <a:pt x="145" y="1"/>
                    </a:lnTo>
                    <a:lnTo>
                      <a:pt x="290" y="1"/>
                    </a:lnTo>
                    <a:lnTo>
                      <a:pt x="145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4249;p81">
                <a:extLst>
                  <a:ext uri="{FF2B5EF4-FFF2-40B4-BE49-F238E27FC236}">
                    <a16:creationId xmlns:a16="http://schemas.microsoft.com/office/drawing/2014/main" id="{82FF2FFE-BD31-7F66-F541-3B7016C3C3EB}"/>
                  </a:ext>
                </a:extLst>
              </p:cNvPr>
              <p:cNvSpPr/>
              <p:nvPr/>
            </p:nvSpPr>
            <p:spPr>
              <a:xfrm>
                <a:off x="7500164" y="3148716"/>
                <a:ext cx="18425" cy="177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6" extrusionOk="0">
                    <a:moveTo>
                      <a:pt x="0" y="1"/>
                    </a:moveTo>
                    <a:lnTo>
                      <a:pt x="290" y="19"/>
                    </a:lnTo>
                    <a:lnTo>
                      <a:pt x="579" y="55"/>
                    </a:lnTo>
                    <a:lnTo>
                      <a:pt x="29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4250;p81">
                <a:extLst>
                  <a:ext uri="{FF2B5EF4-FFF2-40B4-BE49-F238E27FC236}">
                    <a16:creationId xmlns:a16="http://schemas.microsoft.com/office/drawing/2014/main" id="{7D59B8E8-AFF6-6A71-B35F-43CBE083627A}"/>
                  </a:ext>
                </a:extLst>
              </p:cNvPr>
              <p:cNvSpPr/>
              <p:nvPr/>
            </p:nvSpPr>
            <p:spPr>
              <a:xfrm>
                <a:off x="7742232" y="3141822"/>
                <a:ext cx="578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9" extrusionOk="0">
                    <a:moveTo>
                      <a:pt x="0" y="19"/>
                    </a:moveTo>
                    <a:lnTo>
                      <a:pt x="91" y="19"/>
                    </a:lnTo>
                    <a:lnTo>
                      <a:pt x="181" y="1"/>
                    </a:lnTo>
                    <a:lnTo>
                      <a:pt x="9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4251;p81">
                <a:extLst>
                  <a:ext uri="{FF2B5EF4-FFF2-40B4-BE49-F238E27FC236}">
                    <a16:creationId xmlns:a16="http://schemas.microsoft.com/office/drawing/2014/main" id="{94F9B110-551C-9225-4AAF-28C4D9B62FF0}"/>
                  </a:ext>
                </a:extLst>
              </p:cNvPr>
              <p:cNvSpPr/>
              <p:nvPr/>
            </p:nvSpPr>
            <p:spPr>
              <a:xfrm>
                <a:off x="7716342" y="3145857"/>
                <a:ext cx="4638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9" extrusionOk="0">
                    <a:moveTo>
                      <a:pt x="1" y="18"/>
                    </a:moveTo>
                    <a:lnTo>
                      <a:pt x="73" y="18"/>
                    </a:lnTo>
                    <a:lnTo>
                      <a:pt x="146" y="0"/>
                    </a:lnTo>
                    <a:lnTo>
                      <a:pt x="73" y="18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4252;p81">
                <a:extLst>
                  <a:ext uri="{FF2B5EF4-FFF2-40B4-BE49-F238E27FC236}">
                    <a16:creationId xmlns:a16="http://schemas.microsoft.com/office/drawing/2014/main" id="{66B80526-65AF-10BF-F2F8-EF671AE1A2B3}"/>
                  </a:ext>
                </a:extLst>
              </p:cNvPr>
              <p:cNvSpPr/>
              <p:nvPr/>
            </p:nvSpPr>
            <p:spPr>
              <a:xfrm>
                <a:off x="7425415" y="3136644"/>
                <a:ext cx="24747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46" extrusionOk="0">
                    <a:moveTo>
                      <a:pt x="0" y="1"/>
                    </a:moveTo>
                    <a:lnTo>
                      <a:pt x="398" y="91"/>
                    </a:lnTo>
                    <a:lnTo>
                      <a:pt x="778" y="145"/>
                    </a:lnTo>
                    <a:lnTo>
                      <a:pt x="398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4253;p81">
                <a:extLst>
                  <a:ext uri="{FF2B5EF4-FFF2-40B4-BE49-F238E27FC236}">
                    <a16:creationId xmlns:a16="http://schemas.microsoft.com/office/drawing/2014/main" id="{9B5C6EA8-480A-35AD-8BB1-443B98018CFA}"/>
                  </a:ext>
                </a:extLst>
              </p:cNvPr>
              <p:cNvSpPr/>
              <p:nvPr/>
            </p:nvSpPr>
            <p:spPr>
              <a:xfrm>
                <a:off x="7289132" y="3099286"/>
                <a:ext cx="2128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36" extrusionOk="0">
                    <a:moveTo>
                      <a:pt x="0" y="0"/>
                    </a:moveTo>
                    <a:lnTo>
                      <a:pt x="344" y="109"/>
                    </a:lnTo>
                    <a:lnTo>
                      <a:pt x="670" y="235"/>
                    </a:lnTo>
                    <a:lnTo>
                      <a:pt x="344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4254;p81">
                <a:extLst>
                  <a:ext uri="{FF2B5EF4-FFF2-40B4-BE49-F238E27FC236}">
                    <a16:creationId xmlns:a16="http://schemas.microsoft.com/office/drawing/2014/main" id="{EBB5CD40-28A1-7CDB-06AD-986F5459178D}"/>
                  </a:ext>
                </a:extLst>
              </p:cNvPr>
              <p:cNvSpPr/>
              <p:nvPr/>
            </p:nvSpPr>
            <p:spPr>
              <a:xfrm>
                <a:off x="7320169" y="3109610"/>
                <a:ext cx="31100" cy="981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09" extrusionOk="0">
                    <a:moveTo>
                      <a:pt x="1" y="1"/>
                    </a:moveTo>
                    <a:lnTo>
                      <a:pt x="489" y="164"/>
                    </a:lnTo>
                    <a:lnTo>
                      <a:pt x="978" y="309"/>
                    </a:lnTo>
                    <a:lnTo>
                      <a:pt x="489" y="1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4255;p81">
                <a:extLst>
                  <a:ext uri="{FF2B5EF4-FFF2-40B4-BE49-F238E27FC236}">
                    <a16:creationId xmlns:a16="http://schemas.microsoft.com/office/drawing/2014/main" id="{3CB9F8F9-1E77-93B7-5B9E-2A0B25BDDC31}"/>
                  </a:ext>
                </a:extLst>
              </p:cNvPr>
              <p:cNvSpPr/>
              <p:nvPr/>
            </p:nvSpPr>
            <p:spPr>
              <a:xfrm>
                <a:off x="7255776" y="3086610"/>
                <a:ext cx="23031" cy="867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73" extrusionOk="0">
                    <a:moveTo>
                      <a:pt x="0" y="1"/>
                    </a:moveTo>
                    <a:lnTo>
                      <a:pt x="362" y="146"/>
                    </a:lnTo>
                    <a:lnTo>
                      <a:pt x="724" y="272"/>
                    </a:lnTo>
                    <a:lnTo>
                      <a:pt x="362" y="1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4256;p81">
                <a:extLst>
                  <a:ext uri="{FF2B5EF4-FFF2-40B4-BE49-F238E27FC236}">
                    <a16:creationId xmlns:a16="http://schemas.microsoft.com/office/drawing/2014/main" id="{5F79140D-0AFF-687E-67B1-C34DAFF019C9}"/>
                  </a:ext>
                </a:extLst>
              </p:cNvPr>
              <p:cNvSpPr/>
              <p:nvPr/>
            </p:nvSpPr>
            <p:spPr>
              <a:xfrm>
                <a:off x="7351238" y="3119394"/>
                <a:ext cx="3164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55" extrusionOk="0">
                    <a:moveTo>
                      <a:pt x="0" y="1"/>
                    </a:moveTo>
                    <a:lnTo>
                      <a:pt x="489" y="127"/>
                    </a:lnTo>
                    <a:lnTo>
                      <a:pt x="996" y="254"/>
                    </a:lnTo>
                    <a:lnTo>
                      <a:pt x="489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4257;p81">
                <a:extLst>
                  <a:ext uri="{FF2B5EF4-FFF2-40B4-BE49-F238E27FC236}">
                    <a16:creationId xmlns:a16="http://schemas.microsoft.com/office/drawing/2014/main" id="{DEB87F2E-3231-9207-8FE0-EF4EB86D0002}"/>
                  </a:ext>
                </a:extLst>
              </p:cNvPr>
              <p:cNvSpPr/>
              <p:nvPr/>
            </p:nvSpPr>
            <p:spPr>
              <a:xfrm>
                <a:off x="7220705" y="3071680"/>
                <a:ext cx="27638" cy="1210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381" extrusionOk="0">
                    <a:moveTo>
                      <a:pt x="0" y="0"/>
                    </a:moveTo>
                    <a:lnTo>
                      <a:pt x="435" y="199"/>
                    </a:lnTo>
                    <a:lnTo>
                      <a:pt x="869" y="380"/>
                    </a:lnTo>
                    <a:lnTo>
                      <a:pt x="435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4258;p81">
                <a:extLst>
                  <a:ext uri="{FF2B5EF4-FFF2-40B4-BE49-F238E27FC236}">
                    <a16:creationId xmlns:a16="http://schemas.microsoft.com/office/drawing/2014/main" id="{03A97414-8FA2-86D9-BC4A-9D8746FF14FC}"/>
                  </a:ext>
                </a:extLst>
              </p:cNvPr>
              <p:cNvSpPr/>
              <p:nvPr/>
            </p:nvSpPr>
            <p:spPr>
              <a:xfrm>
                <a:off x="7457595" y="3142966"/>
                <a:ext cx="29925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28" extrusionOk="0">
                    <a:moveTo>
                      <a:pt x="1" y="1"/>
                    </a:moveTo>
                    <a:lnTo>
                      <a:pt x="471" y="73"/>
                    </a:lnTo>
                    <a:lnTo>
                      <a:pt x="942" y="127"/>
                    </a:lnTo>
                    <a:lnTo>
                      <a:pt x="47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4259;p81">
                <a:extLst>
                  <a:ext uri="{FF2B5EF4-FFF2-40B4-BE49-F238E27FC236}">
                    <a16:creationId xmlns:a16="http://schemas.microsoft.com/office/drawing/2014/main" id="{737E654E-B014-3C36-9472-4EDC76D12B95}"/>
                  </a:ext>
                </a:extLst>
              </p:cNvPr>
              <p:cNvSpPr/>
              <p:nvPr/>
            </p:nvSpPr>
            <p:spPr>
              <a:xfrm>
                <a:off x="7392631" y="3129751"/>
                <a:ext cx="22460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64" extrusionOk="0">
                    <a:moveTo>
                      <a:pt x="0" y="0"/>
                    </a:moveTo>
                    <a:lnTo>
                      <a:pt x="344" y="73"/>
                    </a:lnTo>
                    <a:lnTo>
                      <a:pt x="706" y="163"/>
                    </a:lnTo>
                    <a:lnTo>
                      <a:pt x="344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4260;p81">
                <a:extLst>
                  <a:ext uri="{FF2B5EF4-FFF2-40B4-BE49-F238E27FC236}">
                    <a16:creationId xmlns:a16="http://schemas.microsoft.com/office/drawing/2014/main" id="{2A68F19A-AAD0-5334-C069-427F2DFBB902}"/>
                  </a:ext>
                </a:extLst>
              </p:cNvPr>
              <p:cNvSpPr/>
              <p:nvPr/>
            </p:nvSpPr>
            <p:spPr>
              <a:xfrm>
                <a:off x="7585841" y="1990663"/>
                <a:ext cx="75924" cy="69603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191" extrusionOk="0">
                    <a:moveTo>
                      <a:pt x="941" y="1"/>
                    </a:moveTo>
                    <a:lnTo>
                      <a:pt x="507" y="109"/>
                    </a:lnTo>
                    <a:lnTo>
                      <a:pt x="181" y="381"/>
                    </a:lnTo>
                    <a:lnTo>
                      <a:pt x="72" y="562"/>
                    </a:lnTo>
                    <a:lnTo>
                      <a:pt x="0" y="761"/>
                    </a:lnTo>
                    <a:lnTo>
                      <a:pt x="0" y="1195"/>
                    </a:lnTo>
                    <a:lnTo>
                      <a:pt x="181" y="1593"/>
                    </a:lnTo>
                    <a:lnTo>
                      <a:pt x="525" y="1919"/>
                    </a:lnTo>
                    <a:lnTo>
                      <a:pt x="742" y="2046"/>
                    </a:lnTo>
                    <a:lnTo>
                      <a:pt x="977" y="2137"/>
                    </a:lnTo>
                    <a:lnTo>
                      <a:pt x="1448" y="2191"/>
                    </a:lnTo>
                    <a:lnTo>
                      <a:pt x="1882" y="2082"/>
                    </a:lnTo>
                    <a:lnTo>
                      <a:pt x="2208" y="1811"/>
                    </a:lnTo>
                    <a:lnTo>
                      <a:pt x="2317" y="1630"/>
                    </a:lnTo>
                    <a:lnTo>
                      <a:pt x="2389" y="1431"/>
                    </a:lnTo>
                    <a:lnTo>
                      <a:pt x="2389" y="996"/>
                    </a:lnTo>
                    <a:lnTo>
                      <a:pt x="2208" y="598"/>
                    </a:lnTo>
                    <a:lnTo>
                      <a:pt x="1864" y="272"/>
                    </a:lnTo>
                    <a:lnTo>
                      <a:pt x="1647" y="145"/>
                    </a:lnTo>
                    <a:lnTo>
                      <a:pt x="1412" y="55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4261;p81">
                <a:extLst>
                  <a:ext uri="{FF2B5EF4-FFF2-40B4-BE49-F238E27FC236}">
                    <a16:creationId xmlns:a16="http://schemas.microsoft.com/office/drawing/2014/main" id="{C1CE39EB-9974-A56C-B93C-4E5779F16DA5}"/>
                  </a:ext>
                </a:extLst>
              </p:cNvPr>
              <p:cNvSpPr/>
              <p:nvPr/>
            </p:nvSpPr>
            <p:spPr>
              <a:xfrm>
                <a:off x="8113690" y="2527153"/>
                <a:ext cx="69603" cy="96637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3042" extrusionOk="0">
                    <a:moveTo>
                      <a:pt x="634" y="0"/>
                    </a:moveTo>
                    <a:lnTo>
                      <a:pt x="453" y="55"/>
                    </a:lnTo>
                    <a:lnTo>
                      <a:pt x="290" y="163"/>
                    </a:lnTo>
                    <a:lnTo>
                      <a:pt x="54" y="525"/>
                    </a:lnTo>
                    <a:lnTo>
                      <a:pt x="0" y="1014"/>
                    </a:lnTo>
                    <a:lnTo>
                      <a:pt x="91" y="1593"/>
                    </a:lnTo>
                    <a:lnTo>
                      <a:pt x="199" y="1901"/>
                    </a:lnTo>
                    <a:lnTo>
                      <a:pt x="344" y="2190"/>
                    </a:lnTo>
                    <a:lnTo>
                      <a:pt x="706" y="2661"/>
                    </a:lnTo>
                    <a:lnTo>
                      <a:pt x="1122" y="2951"/>
                    </a:lnTo>
                    <a:lnTo>
                      <a:pt x="1539" y="3041"/>
                    </a:lnTo>
                    <a:lnTo>
                      <a:pt x="1720" y="2987"/>
                    </a:lnTo>
                    <a:lnTo>
                      <a:pt x="1901" y="2878"/>
                    </a:lnTo>
                    <a:lnTo>
                      <a:pt x="2118" y="2516"/>
                    </a:lnTo>
                    <a:lnTo>
                      <a:pt x="2190" y="2028"/>
                    </a:lnTo>
                    <a:lnTo>
                      <a:pt x="2082" y="1448"/>
                    </a:lnTo>
                    <a:lnTo>
                      <a:pt x="1973" y="1141"/>
                    </a:lnTo>
                    <a:lnTo>
                      <a:pt x="1828" y="851"/>
                    </a:lnTo>
                    <a:lnTo>
                      <a:pt x="1466" y="380"/>
                    </a:lnTo>
                    <a:lnTo>
                      <a:pt x="1050" y="9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4262;p81">
                <a:extLst>
                  <a:ext uri="{FF2B5EF4-FFF2-40B4-BE49-F238E27FC236}">
                    <a16:creationId xmlns:a16="http://schemas.microsoft.com/office/drawing/2014/main" id="{343CDEBC-6F85-B965-D127-8D264FDC1921}"/>
                  </a:ext>
                </a:extLst>
              </p:cNvPr>
              <p:cNvSpPr/>
              <p:nvPr/>
            </p:nvSpPr>
            <p:spPr>
              <a:xfrm>
                <a:off x="8010191" y="2392014"/>
                <a:ext cx="67855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531" extrusionOk="0">
                    <a:moveTo>
                      <a:pt x="905" y="1"/>
                    </a:moveTo>
                    <a:lnTo>
                      <a:pt x="706" y="19"/>
                    </a:lnTo>
                    <a:lnTo>
                      <a:pt x="507" y="73"/>
                    </a:lnTo>
                    <a:lnTo>
                      <a:pt x="199" y="417"/>
                    </a:lnTo>
                    <a:lnTo>
                      <a:pt x="18" y="960"/>
                    </a:lnTo>
                    <a:lnTo>
                      <a:pt x="0" y="1612"/>
                    </a:lnTo>
                    <a:lnTo>
                      <a:pt x="72" y="1974"/>
                    </a:lnTo>
                    <a:lnTo>
                      <a:pt x="163" y="2318"/>
                    </a:lnTo>
                    <a:lnTo>
                      <a:pt x="434" y="2915"/>
                    </a:lnTo>
                    <a:lnTo>
                      <a:pt x="815" y="3331"/>
                    </a:lnTo>
                    <a:lnTo>
                      <a:pt x="1231" y="3530"/>
                    </a:lnTo>
                    <a:lnTo>
                      <a:pt x="1448" y="3512"/>
                    </a:lnTo>
                    <a:lnTo>
                      <a:pt x="1647" y="3440"/>
                    </a:lnTo>
                    <a:lnTo>
                      <a:pt x="1937" y="3096"/>
                    </a:lnTo>
                    <a:lnTo>
                      <a:pt x="2118" y="2571"/>
                    </a:lnTo>
                    <a:lnTo>
                      <a:pt x="2136" y="1901"/>
                    </a:lnTo>
                    <a:lnTo>
                      <a:pt x="2064" y="1539"/>
                    </a:lnTo>
                    <a:lnTo>
                      <a:pt x="1973" y="1195"/>
                    </a:lnTo>
                    <a:lnTo>
                      <a:pt x="1702" y="598"/>
                    </a:lnTo>
                    <a:lnTo>
                      <a:pt x="1321" y="18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4263;p81">
                <a:extLst>
                  <a:ext uri="{FF2B5EF4-FFF2-40B4-BE49-F238E27FC236}">
                    <a16:creationId xmlns:a16="http://schemas.microsoft.com/office/drawing/2014/main" id="{A98C5DD3-20BD-44E3-F70A-0CE7F1199078}"/>
                  </a:ext>
                </a:extLst>
              </p:cNvPr>
              <p:cNvSpPr/>
              <p:nvPr/>
            </p:nvSpPr>
            <p:spPr>
              <a:xfrm>
                <a:off x="7109138" y="2114303"/>
                <a:ext cx="60422" cy="74781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354" extrusionOk="0">
                    <a:moveTo>
                      <a:pt x="1576" y="0"/>
                    </a:moveTo>
                    <a:lnTo>
                      <a:pt x="1268" y="36"/>
                    </a:lnTo>
                    <a:lnTo>
                      <a:pt x="906" y="236"/>
                    </a:lnTo>
                    <a:lnTo>
                      <a:pt x="544" y="579"/>
                    </a:lnTo>
                    <a:lnTo>
                      <a:pt x="381" y="797"/>
                    </a:lnTo>
                    <a:lnTo>
                      <a:pt x="236" y="1032"/>
                    </a:lnTo>
                    <a:lnTo>
                      <a:pt x="55" y="1484"/>
                    </a:lnTo>
                    <a:lnTo>
                      <a:pt x="1" y="1901"/>
                    </a:lnTo>
                    <a:lnTo>
                      <a:pt x="91" y="2208"/>
                    </a:lnTo>
                    <a:lnTo>
                      <a:pt x="200" y="2299"/>
                    </a:lnTo>
                    <a:lnTo>
                      <a:pt x="327" y="2353"/>
                    </a:lnTo>
                    <a:lnTo>
                      <a:pt x="634" y="2317"/>
                    </a:lnTo>
                    <a:lnTo>
                      <a:pt x="996" y="2118"/>
                    </a:lnTo>
                    <a:lnTo>
                      <a:pt x="1358" y="1774"/>
                    </a:lnTo>
                    <a:lnTo>
                      <a:pt x="1521" y="1557"/>
                    </a:lnTo>
                    <a:lnTo>
                      <a:pt x="1666" y="1322"/>
                    </a:lnTo>
                    <a:lnTo>
                      <a:pt x="1847" y="869"/>
                    </a:lnTo>
                    <a:lnTo>
                      <a:pt x="1901" y="471"/>
                    </a:lnTo>
                    <a:lnTo>
                      <a:pt x="1811" y="163"/>
                    </a:lnTo>
                    <a:lnTo>
                      <a:pt x="1702" y="73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4264;p81">
                <a:extLst>
                  <a:ext uri="{FF2B5EF4-FFF2-40B4-BE49-F238E27FC236}">
                    <a16:creationId xmlns:a16="http://schemas.microsoft.com/office/drawing/2014/main" id="{C05BC8E5-7DF6-B987-20CB-DD31E7C1BB41}"/>
                  </a:ext>
                </a:extLst>
              </p:cNvPr>
              <p:cNvSpPr/>
              <p:nvPr/>
            </p:nvSpPr>
            <p:spPr>
              <a:xfrm>
                <a:off x="7048208" y="2191911"/>
                <a:ext cx="3739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304" extrusionOk="0">
                    <a:moveTo>
                      <a:pt x="670" y="1"/>
                    </a:moveTo>
                    <a:lnTo>
                      <a:pt x="453" y="73"/>
                    </a:lnTo>
                    <a:lnTo>
                      <a:pt x="236" y="236"/>
                    </a:lnTo>
                    <a:lnTo>
                      <a:pt x="145" y="345"/>
                    </a:lnTo>
                    <a:lnTo>
                      <a:pt x="73" y="471"/>
                    </a:lnTo>
                    <a:lnTo>
                      <a:pt x="0" y="725"/>
                    </a:lnTo>
                    <a:lnTo>
                      <a:pt x="0" y="960"/>
                    </a:lnTo>
                    <a:lnTo>
                      <a:pt x="109" y="1159"/>
                    </a:lnTo>
                    <a:lnTo>
                      <a:pt x="181" y="1232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2" y="1232"/>
                    </a:lnTo>
                    <a:lnTo>
                      <a:pt x="941" y="1069"/>
                    </a:lnTo>
                    <a:lnTo>
                      <a:pt x="1032" y="960"/>
                    </a:lnTo>
                    <a:lnTo>
                      <a:pt x="1104" y="833"/>
                    </a:lnTo>
                    <a:lnTo>
                      <a:pt x="1177" y="580"/>
                    </a:lnTo>
                    <a:lnTo>
                      <a:pt x="1177" y="345"/>
                    </a:lnTo>
                    <a:lnTo>
                      <a:pt x="1068" y="146"/>
                    </a:lnTo>
                    <a:lnTo>
                      <a:pt x="996" y="73"/>
                    </a:lnTo>
                    <a:lnTo>
                      <a:pt x="887" y="1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4265;p81">
                <a:extLst>
                  <a:ext uri="{FF2B5EF4-FFF2-40B4-BE49-F238E27FC236}">
                    <a16:creationId xmlns:a16="http://schemas.microsoft.com/office/drawing/2014/main" id="{C7CAD7A7-4F53-8DB7-498C-5F27C84C7785}"/>
                  </a:ext>
                </a:extLst>
              </p:cNvPr>
              <p:cNvSpPr/>
              <p:nvPr/>
            </p:nvSpPr>
            <p:spPr>
              <a:xfrm>
                <a:off x="8109655" y="2281622"/>
                <a:ext cx="37994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304" extrusionOk="0">
                    <a:moveTo>
                      <a:pt x="670" y="0"/>
                    </a:moveTo>
                    <a:lnTo>
                      <a:pt x="453" y="73"/>
                    </a:lnTo>
                    <a:lnTo>
                      <a:pt x="236" y="218"/>
                    </a:lnTo>
                    <a:lnTo>
                      <a:pt x="145" y="344"/>
                    </a:lnTo>
                    <a:lnTo>
                      <a:pt x="73" y="453"/>
                    </a:lnTo>
                    <a:lnTo>
                      <a:pt x="0" y="706"/>
                    </a:lnTo>
                    <a:lnTo>
                      <a:pt x="19" y="960"/>
                    </a:lnTo>
                    <a:lnTo>
                      <a:pt x="109" y="1159"/>
                    </a:lnTo>
                    <a:lnTo>
                      <a:pt x="200" y="1231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3" y="1231"/>
                    </a:lnTo>
                    <a:lnTo>
                      <a:pt x="942" y="1068"/>
                    </a:lnTo>
                    <a:lnTo>
                      <a:pt x="1032" y="960"/>
                    </a:lnTo>
                    <a:lnTo>
                      <a:pt x="1105" y="833"/>
                    </a:lnTo>
                    <a:lnTo>
                      <a:pt x="1195" y="580"/>
                    </a:lnTo>
                    <a:lnTo>
                      <a:pt x="1177" y="344"/>
                    </a:lnTo>
                    <a:lnTo>
                      <a:pt x="1086" y="145"/>
                    </a:lnTo>
                    <a:lnTo>
                      <a:pt x="996" y="73"/>
                    </a:lnTo>
                    <a:lnTo>
                      <a:pt x="905" y="19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4266;p81">
                <a:extLst>
                  <a:ext uri="{FF2B5EF4-FFF2-40B4-BE49-F238E27FC236}">
                    <a16:creationId xmlns:a16="http://schemas.microsoft.com/office/drawing/2014/main" id="{940258F1-6F2A-F888-F523-4D596DE04CEA}"/>
                  </a:ext>
                </a:extLst>
              </p:cNvPr>
              <p:cNvSpPr/>
              <p:nvPr/>
            </p:nvSpPr>
            <p:spPr>
              <a:xfrm>
                <a:off x="6944137" y="2278159"/>
                <a:ext cx="67855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264" extrusionOk="0">
                    <a:moveTo>
                      <a:pt x="1321" y="1"/>
                    </a:moveTo>
                    <a:lnTo>
                      <a:pt x="905" y="91"/>
                    </a:lnTo>
                    <a:lnTo>
                      <a:pt x="507" y="345"/>
                    </a:lnTo>
                    <a:lnTo>
                      <a:pt x="344" y="526"/>
                    </a:lnTo>
                    <a:lnTo>
                      <a:pt x="181" y="725"/>
                    </a:lnTo>
                    <a:lnTo>
                      <a:pt x="18" y="1159"/>
                    </a:lnTo>
                    <a:lnTo>
                      <a:pt x="0" y="1576"/>
                    </a:lnTo>
                    <a:lnTo>
                      <a:pt x="145" y="1938"/>
                    </a:lnTo>
                    <a:lnTo>
                      <a:pt x="272" y="2064"/>
                    </a:lnTo>
                    <a:lnTo>
                      <a:pt x="434" y="2191"/>
                    </a:lnTo>
                    <a:lnTo>
                      <a:pt x="815" y="2263"/>
                    </a:lnTo>
                    <a:lnTo>
                      <a:pt x="1231" y="2173"/>
                    </a:lnTo>
                    <a:lnTo>
                      <a:pt x="1611" y="1919"/>
                    </a:lnTo>
                    <a:lnTo>
                      <a:pt x="1792" y="1738"/>
                    </a:lnTo>
                    <a:lnTo>
                      <a:pt x="1937" y="1539"/>
                    </a:lnTo>
                    <a:lnTo>
                      <a:pt x="2118" y="1105"/>
                    </a:lnTo>
                    <a:lnTo>
                      <a:pt x="2136" y="689"/>
                    </a:lnTo>
                    <a:lnTo>
                      <a:pt x="1991" y="327"/>
                    </a:lnTo>
                    <a:lnTo>
                      <a:pt x="1846" y="200"/>
                    </a:lnTo>
                    <a:lnTo>
                      <a:pt x="1701" y="73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4267;p81">
                <a:extLst>
                  <a:ext uri="{FF2B5EF4-FFF2-40B4-BE49-F238E27FC236}">
                    <a16:creationId xmlns:a16="http://schemas.microsoft.com/office/drawing/2014/main" id="{D6360C66-8C0B-F968-AC56-8A95B986627D}"/>
                  </a:ext>
                </a:extLst>
              </p:cNvPr>
              <p:cNvSpPr/>
              <p:nvPr/>
            </p:nvSpPr>
            <p:spPr>
              <a:xfrm>
                <a:off x="7158600" y="1853809"/>
                <a:ext cx="106421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350" extrusionOk="0">
                    <a:moveTo>
                      <a:pt x="1792" y="1"/>
                    </a:moveTo>
                    <a:lnTo>
                      <a:pt x="1159" y="73"/>
                    </a:lnTo>
                    <a:lnTo>
                      <a:pt x="598" y="399"/>
                    </a:lnTo>
                    <a:lnTo>
                      <a:pt x="181" y="906"/>
                    </a:lnTo>
                    <a:lnTo>
                      <a:pt x="73" y="1214"/>
                    </a:lnTo>
                    <a:lnTo>
                      <a:pt x="0" y="1557"/>
                    </a:lnTo>
                    <a:lnTo>
                      <a:pt x="91" y="2191"/>
                    </a:lnTo>
                    <a:lnTo>
                      <a:pt x="399" y="2752"/>
                    </a:lnTo>
                    <a:lnTo>
                      <a:pt x="905" y="3150"/>
                    </a:lnTo>
                    <a:lnTo>
                      <a:pt x="1231" y="3277"/>
                    </a:lnTo>
                    <a:lnTo>
                      <a:pt x="1557" y="3349"/>
                    </a:lnTo>
                    <a:lnTo>
                      <a:pt x="2209" y="3259"/>
                    </a:lnTo>
                    <a:lnTo>
                      <a:pt x="2752" y="2951"/>
                    </a:lnTo>
                    <a:lnTo>
                      <a:pt x="3168" y="2444"/>
                    </a:lnTo>
                    <a:lnTo>
                      <a:pt x="3277" y="2119"/>
                    </a:lnTo>
                    <a:lnTo>
                      <a:pt x="3349" y="1793"/>
                    </a:lnTo>
                    <a:lnTo>
                      <a:pt x="3277" y="1141"/>
                    </a:lnTo>
                    <a:lnTo>
                      <a:pt x="2951" y="580"/>
                    </a:lnTo>
                    <a:lnTo>
                      <a:pt x="2444" y="182"/>
                    </a:lnTo>
                    <a:lnTo>
                      <a:pt x="2136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4268;p81">
                <a:extLst>
                  <a:ext uri="{FF2B5EF4-FFF2-40B4-BE49-F238E27FC236}">
                    <a16:creationId xmlns:a16="http://schemas.microsoft.com/office/drawing/2014/main" id="{45DC25AE-F187-D3CA-9ED2-0FF64495F38A}"/>
                  </a:ext>
                </a:extLst>
              </p:cNvPr>
              <p:cNvSpPr/>
              <p:nvPr/>
            </p:nvSpPr>
            <p:spPr>
              <a:xfrm>
                <a:off x="7504167" y="2056803"/>
                <a:ext cx="265703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8364" h="6915" extrusionOk="0">
                    <a:moveTo>
                      <a:pt x="689" y="0"/>
                    </a:moveTo>
                    <a:lnTo>
                      <a:pt x="598" y="55"/>
                    </a:lnTo>
                    <a:lnTo>
                      <a:pt x="399" y="525"/>
                    </a:lnTo>
                    <a:lnTo>
                      <a:pt x="127" y="1557"/>
                    </a:lnTo>
                    <a:lnTo>
                      <a:pt x="1" y="2570"/>
                    </a:lnTo>
                    <a:lnTo>
                      <a:pt x="55" y="3584"/>
                    </a:lnTo>
                    <a:lnTo>
                      <a:pt x="308" y="4525"/>
                    </a:lnTo>
                    <a:lnTo>
                      <a:pt x="743" y="5358"/>
                    </a:lnTo>
                    <a:lnTo>
                      <a:pt x="1431" y="6046"/>
                    </a:lnTo>
                    <a:lnTo>
                      <a:pt x="2336" y="6571"/>
                    </a:lnTo>
                    <a:lnTo>
                      <a:pt x="2897" y="6752"/>
                    </a:lnTo>
                    <a:lnTo>
                      <a:pt x="3404" y="6860"/>
                    </a:lnTo>
                    <a:lnTo>
                      <a:pt x="4435" y="6915"/>
                    </a:lnTo>
                    <a:lnTo>
                      <a:pt x="5413" y="6715"/>
                    </a:lnTo>
                    <a:lnTo>
                      <a:pt x="6318" y="6263"/>
                    </a:lnTo>
                    <a:lnTo>
                      <a:pt x="6716" y="5919"/>
                    </a:lnTo>
                    <a:lnTo>
                      <a:pt x="7078" y="5539"/>
                    </a:lnTo>
                    <a:lnTo>
                      <a:pt x="7639" y="4688"/>
                    </a:lnTo>
                    <a:lnTo>
                      <a:pt x="8037" y="3747"/>
                    </a:lnTo>
                    <a:lnTo>
                      <a:pt x="8291" y="2751"/>
                    </a:lnTo>
                    <a:lnTo>
                      <a:pt x="8363" y="2245"/>
                    </a:lnTo>
                    <a:lnTo>
                      <a:pt x="8309" y="2172"/>
                    </a:lnTo>
                    <a:lnTo>
                      <a:pt x="7675" y="1901"/>
                    </a:lnTo>
                    <a:lnTo>
                      <a:pt x="5992" y="1340"/>
                    </a:lnTo>
                    <a:lnTo>
                      <a:pt x="3114" y="489"/>
                    </a:lnTo>
                    <a:lnTo>
                      <a:pt x="1358" y="73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4269;p81">
                <a:extLst>
                  <a:ext uri="{FF2B5EF4-FFF2-40B4-BE49-F238E27FC236}">
                    <a16:creationId xmlns:a16="http://schemas.microsoft.com/office/drawing/2014/main" id="{5BADCDD1-E631-680B-F85A-1634E6AC129C}"/>
                  </a:ext>
                </a:extLst>
              </p:cNvPr>
              <p:cNvSpPr/>
              <p:nvPr/>
            </p:nvSpPr>
            <p:spPr>
              <a:xfrm>
                <a:off x="8051584" y="2105662"/>
                <a:ext cx="106389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3350" extrusionOk="0">
                    <a:moveTo>
                      <a:pt x="1792" y="1"/>
                    </a:moveTo>
                    <a:lnTo>
                      <a:pt x="1141" y="91"/>
                    </a:lnTo>
                    <a:lnTo>
                      <a:pt x="580" y="399"/>
                    </a:lnTo>
                    <a:lnTo>
                      <a:pt x="181" y="906"/>
                    </a:lnTo>
                    <a:lnTo>
                      <a:pt x="73" y="1232"/>
                    </a:lnTo>
                    <a:lnTo>
                      <a:pt x="0" y="1557"/>
                    </a:lnTo>
                    <a:lnTo>
                      <a:pt x="73" y="2209"/>
                    </a:lnTo>
                    <a:lnTo>
                      <a:pt x="380" y="2770"/>
                    </a:lnTo>
                    <a:lnTo>
                      <a:pt x="887" y="3168"/>
                    </a:lnTo>
                    <a:lnTo>
                      <a:pt x="1213" y="3277"/>
                    </a:lnTo>
                    <a:lnTo>
                      <a:pt x="1557" y="3349"/>
                    </a:lnTo>
                    <a:lnTo>
                      <a:pt x="2190" y="3277"/>
                    </a:lnTo>
                    <a:lnTo>
                      <a:pt x="2752" y="2969"/>
                    </a:lnTo>
                    <a:lnTo>
                      <a:pt x="3150" y="2462"/>
                    </a:lnTo>
                    <a:lnTo>
                      <a:pt x="3276" y="2137"/>
                    </a:lnTo>
                    <a:lnTo>
                      <a:pt x="3349" y="1811"/>
                    </a:lnTo>
                    <a:lnTo>
                      <a:pt x="3258" y="1159"/>
                    </a:lnTo>
                    <a:lnTo>
                      <a:pt x="2951" y="598"/>
                    </a:lnTo>
                    <a:lnTo>
                      <a:pt x="2444" y="200"/>
                    </a:lnTo>
                    <a:lnTo>
                      <a:pt x="2118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4270;p81">
                <a:extLst>
                  <a:ext uri="{FF2B5EF4-FFF2-40B4-BE49-F238E27FC236}">
                    <a16:creationId xmlns:a16="http://schemas.microsoft.com/office/drawing/2014/main" id="{73EB3827-AE3D-2FAB-FF3E-A8AE06109411}"/>
                  </a:ext>
                </a:extLst>
              </p:cNvPr>
              <p:cNvSpPr/>
              <p:nvPr/>
            </p:nvSpPr>
            <p:spPr>
              <a:xfrm>
                <a:off x="7283382" y="1811272"/>
                <a:ext cx="89711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349" extrusionOk="0">
                    <a:moveTo>
                      <a:pt x="1593" y="0"/>
                    </a:moveTo>
                    <a:lnTo>
                      <a:pt x="1032" y="109"/>
                    </a:lnTo>
                    <a:lnTo>
                      <a:pt x="543" y="453"/>
                    </a:lnTo>
                    <a:lnTo>
                      <a:pt x="181" y="978"/>
                    </a:lnTo>
                    <a:lnTo>
                      <a:pt x="73" y="1304"/>
                    </a:lnTo>
                    <a:lnTo>
                      <a:pt x="0" y="1629"/>
                    </a:lnTo>
                    <a:lnTo>
                      <a:pt x="36" y="2281"/>
                    </a:lnTo>
                    <a:lnTo>
                      <a:pt x="272" y="2824"/>
                    </a:lnTo>
                    <a:lnTo>
                      <a:pt x="688" y="3204"/>
                    </a:lnTo>
                    <a:lnTo>
                      <a:pt x="941" y="3295"/>
                    </a:lnTo>
                    <a:lnTo>
                      <a:pt x="1231" y="3349"/>
                    </a:lnTo>
                    <a:lnTo>
                      <a:pt x="1774" y="3240"/>
                    </a:lnTo>
                    <a:lnTo>
                      <a:pt x="2263" y="2896"/>
                    </a:lnTo>
                    <a:lnTo>
                      <a:pt x="2625" y="2390"/>
                    </a:lnTo>
                    <a:lnTo>
                      <a:pt x="2751" y="2064"/>
                    </a:lnTo>
                    <a:lnTo>
                      <a:pt x="2824" y="1720"/>
                    </a:lnTo>
                    <a:lnTo>
                      <a:pt x="2788" y="1086"/>
                    </a:lnTo>
                    <a:lnTo>
                      <a:pt x="2534" y="543"/>
                    </a:lnTo>
                    <a:lnTo>
                      <a:pt x="2136" y="163"/>
                    </a:lnTo>
                    <a:lnTo>
                      <a:pt x="1865" y="55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4271;p81">
                <a:extLst>
                  <a:ext uri="{FF2B5EF4-FFF2-40B4-BE49-F238E27FC236}">
                    <a16:creationId xmlns:a16="http://schemas.microsoft.com/office/drawing/2014/main" id="{2A16185A-054A-C41B-771B-81DD8B6373C9}"/>
                  </a:ext>
                </a:extLst>
              </p:cNvPr>
              <p:cNvSpPr/>
              <p:nvPr/>
            </p:nvSpPr>
            <p:spPr>
              <a:xfrm>
                <a:off x="7982585" y="2009057"/>
                <a:ext cx="90283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3350" extrusionOk="0">
                    <a:moveTo>
                      <a:pt x="1593" y="1"/>
                    </a:moveTo>
                    <a:lnTo>
                      <a:pt x="1050" y="109"/>
                    </a:lnTo>
                    <a:lnTo>
                      <a:pt x="561" y="453"/>
                    </a:lnTo>
                    <a:lnTo>
                      <a:pt x="199" y="978"/>
                    </a:lnTo>
                    <a:lnTo>
                      <a:pt x="91" y="1304"/>
                    </a:lnTo>
                    <a:lnTo>
                      <a:pt x="0" y="1630"/>
                    </a:lnTo>
                    <a:lnTo>
                      <a:pt x="55" y="2263"/>
                    </a:lnTo>
                    <a:lnTo>
                      <a:pt x="290" y="2806"/>
                    </a:lnTo>
                    <a:lnTo>
                      <a:pt x="688" y="3187"/>
                    </a:lnTo>
                    <a:lnTo>
                      <a:pt x="960" y="3295"/>
                    </a:lnTo>
                    <a:lnTo>
                      <a:pt x="1249" y="3349"/>
                    </a:lnTo>
                    <a:lnTo>
                      <a:pt x="1792" y="3241"/>
                    </a:lnTo>
                    <a:lnTo>
                      <a:pt x="2281" y="2897"/>
                    </a:lnTo>
                    <a:lnTo>
                      <a:pt x="2643" y="2372"/>
                    </a:lnTo>
                    <a:lnTo>
                      <a:pt x="2752" y="2046"/>
                    </a:lnTo>
                    <a:lnTo>
                      <a:pt x="2842" y="1720"/>
                    </a:lnTo>
                    <a:lnTo>
                      <a:pt x="2788" y="1087"/>
                    </a:lnTo>
                    <a:lnTo>
                      <a:pt x="2552" y="544"/>
                    </a:lnTo>
                    <a:lnTo>
                      <a:pt x="2136" y="146"/>
                    </a:lnTo>
                    <a:lnTo>
                      <a:pt x="1883" y="55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4272;p81">
                <a:extLst>
                  <a:ext uri="{FF2B5EF4-FFF2-40B4-BE49-F238E27FC236}">
                    <a16:creationId xmlns:a16="http://schemas.microsoft.com/office/drawing/2014/main" id="{13C46109-D327-B65D-1895-BDE1C56280CF}"/>
                  </a:ext>
                </a:extLst>
              </p:cNvPr>
              <p:cNvSpPr/>
              <p:nvPr/>
            </p:nvSpPr>
            <p:spPr>
              <a:xfrm>
                <a:off x="7511060" y="2178123"/>
                <a:ext cx="204170" cy="98352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3096" extrusionOk="0">
                    <a:moveTo>
                      <a:pt x="2282" y="0"/>
                    </a:moveTo>
                    <a:lnTo>
                      <a:pt x="1322" y="18"/>
                    </a:lnTo>
                    <a:lnTo>
                      <a:pt x="417" y="218"/>
                    </a:lnTo>
                    <a:lnTo>
                      <a:pt x="1" y="417"/>
                    </a:lnTo>
                    <a:lnTo>
                      <a:pt x="146" y="851"/>
                    </a:lnTo>
                    <a:lnTo>
                      <a:pt x="598" y="1629"/>
                    </a:lnTo>
                    <a:lnTo>
                      <a:pt x="1268" y="2281"/>
                    </a:lnTo>
                    <a:lnTo>
                      <a:pt x="2137" y="2770"/>
                    </a:lnTo>
                    <a:lnTo>
                      <a:pt x="2680" y="2933"/>
                    </a:lnTo>
                    <a:lnTo>
                      <a:pt x="3169" y="3041"/>
                    </a:lnTo>
                    <a:lnTo>
                      <a:pt x="4182" y="3096"/>
                    </a:lnTo>
                    <a:lnTo>
                      <a:pt x="5141" y="2915"/>
                    </a:lnTo>
                    <a:lnTo>
                      <a:pt x="6028" y="2498"/>
                    </a:lnTo>
                    <a:lnTo>
                      <a:pt x="6427" y="2154"/>
                    </a:lnTo>
                    <a:lnTo>
                      <a:pt x="6155" y="1829"/>
                    </a:lnTo>
                    <a:lnTo>
                      <a:pt x="5558" y="1249"/>
                    </a:lnTo>
                    <a:lnTo>
                      <a:pt x="4870" y="779"/>
                    </a:lnTo>
                    <a:lnTo>
                      <a:pt x="4074" y="399"/>
                    </a:lnTo>
                    <a:lnTo>
                      <a:pt x="3639" y="254"/>
                    </a:lnTo>
                    <a:lnTo>
                      <a:pt x="3223" y="145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4273;p81">
                <a:extLst>
                  <a:ext uri="{FF2B5EF4-FFF2-40B4-BE49-F238E27FC236}">
                    <a16:creationId xmlns:a16="http://schemas.microsoft.com/office/drawing/2014/main" id="{BB5872FE-9393-B04A-840B-2C059A443B20}"/>
                  </a:ext>
                </a:extLst>
              </p:cNvPr>
              <p:cNvSpPr/>
              <p:nvPr/>
            </p:nvSpPr>
            <p:spPr>
              <a:xfrm>
                <a:off x="7501307" y="2051625"/>
                <a:ext cx="271422" cy="228313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7187" extrusionOk="0">
                    <a:moveTo>
                      <a:pt x="869" y="254"/>
                    </a:moveTo>
                    <a:lnTo>
                      <a:pt x="1231" y="290"/>
                    </a:lnTo>
                    <a:lnTo>
                      <a:pt x="1901" y="471"/>
                    </a:lnTo>
                    <a:lnTo>
                      <a:pt x="2136" y="525"/>
                    </a:lnTo>
                    <a:lnTo>
                      <a:pt x="3258" y="815"/>
                    </a:lnTo>
                    <a:lnTo>
                      <a:pt x="4362" y="1123"/>
                    </a:lnTo>
                    <a:lnTo>
                      <a:pt x="5322" y="1394"/>
                    </a:lnTo>
                    <a:lnTo>
                      <a:pt x="7222" y="1973"/>
                    </a:lnTo>
                    <a:lnTo>
                      <a:pt x="8127" y="2353"/>
                    </a:lnTo>
                    <a:lnTo>
                      <a:pt x="8200" y="2408"/>
                    </a:lnTo>
                    <a:lnTo>
                      <a:pt x="8290" y="2552"/>
                    </a:lnTo>
                    <a:lnTo>
                      <a:pt x="8308" y="2860"/>
                    </a:lnTo>
                    <a:lnTo>
                      <a:pt x="8109" y="3620"/>
                    </a:lnTo>
                    <a:lnTo>
                      <a:pt x="7964" y="3946"/>
                    </a:lnTo>
                    <a:lnTo>
                      <a:pt x="7711" y="4580"/>
                    </a:lnTo>
                    <a:lnTo>
                      <a:pt x="7204" y="5467"/>
                    </a:lnTo>
                    <a:lnTo>
                      <a:pt x="6752" y="5973"/>
                    </a:lnTo>
                    <a:lnTo>
                      <a:pt x="6480" y="6191"/>
                    </a:lnTo>
                    <a:lnTo>
                      <a:pt x="6046" y="6480"/>
                    </a:lnTo>
                    <a:lnTo>
                      <a:pt x="5050" y="6842"/>
                    </a:lnTo>
                    <a:lnTo>
                      <a:pt x="3982" y="6951"/>
                    </a:lnTo>
                    <a:lnTo>
                      <a:pt x="2933" y="6788"/>
                    </a:lnTo>
                    <a:lnTo>
                      <a:pt x="2426" y="6571"/>
                    </a:lnTo>
                    <a:lnTo>
                      <a:pt x="1991" y="6354"/>
                    </a:lnTo>
                    <a:lnTo>
                      <a:pt x="1267" y="5756"/>
                    </a:lnTo>
                    <a:lnTo>
                      <a:pt x="760" y="5050"/>
                    </a:lnTo>
                    <a:lnTo>
                      <a:pt x="435" y="4254"/>
                    </a:lnTo>
                    <a:lnTo>
                      <a:pt x="272" y="3385"/>
                    </a:lnTo>
                    <a:lnTo>
                      <a:pt x="272" y="2498"/>
                    </a:lnTo>
                    <a:lnTo>
                      <a:pt x="398" y="1575"/>
                    </a:lnTo>
                    <a:lnTo>
                      <a:pt x="652" y="688"/>
                    </a:lnTo>
                    <a:lnTo>
                      <a:pt x="802" y="287"/>
                    </a:lnTo>
                    <a:lnTo>
                      <a:pt x="869" y="254"/>
                    </a:lnTo>
                    <a:close/>
                    <a:moveTo>
                      <a:pt x="960" y="0"/>
                    </a:moveTo>
                    <a:lnTo>
                      <a:pt x="688" y="55"/>
                    </a:lnTo>
                    <a:lnTo>
                      <a:pt x="651" y="79"/>
                    </a:lnTo>
                    <a:lnTo>
                      <a:pt x="651" y="79"/>
                    </a:lnTo>
                    <a:lnTo>
                      <a:pt x="634" y="73"/>
                    </a:lnTo>
                    <a:lnTo>
                      <a:pt x="603" y="111"/>
                    </a:lnTo>
                    <a:lnTo>
                      <a:pt x="603" y="111"/>
                    </a:lnTo>
                    <a:lnTo>
                      <a:pt x="579" y="127"/>
                    </a:lnTo>
                    <a:lnTo>
                      <a:pt x="543" y="181"/>
                    </a:lnTo>
                    <a:lnTo>
                      <a:pt x="547" y="199"/>
                    </a:lnTo>
                    <a:lnTo>
                      <a:pt x="398" y="561"/>
                    </a:lnTo>
                    <a:lnTo>
                      <a:pt x="163" y="1466"/>
                    </a:lnTo>
                    <a:lnTo>
                      <a:pt x="18" y="2390"/>
                    </a:lnTo>
                    <a:lnTo>
                      <a:pt x="0" y="3349"/>
                    </a:lnTo>
                    <a:lnTo>
                      <a:pt x="127" y="4254"/>
                    </a:lnTo>
                    <a:lnTo>
                      <a:pt x="417" y="5105"/>
                    </a:lnTo>
                    <a:lnTo>
                      <a:pt x="905" y="5865"/>
                    </a:lnTo>
                    <a:lnTo>
                      <a:pt x="1611" y="6480"/>
                    </a:lnTo>
                    <a:lnTo>
                      <a:pt x="2064" y="6697"/>
                    </a:lnTo>
                    <a:lnTo>
                      <a:pt x="2643" y="6951"/>
                    </a:lnTo>
                    <a:lnTo>
                      <a:pt x="3783" y="7186"/>
                    </a:lnTo>
                    <a:lnTo>
                      <a:pt x="4851" y="7114"/>
                    </a:lnTo>
                    <a:lnTo>
                      <a:pt x="5847" y="6806"/>
                    </a:lnTo>
                    <a:lnTo>
                      <a:pt x="6715" y="6245"/>
                    </a:lnTo>
                    <a:lnTo>
                      <a:pt x="7458" y="5485"/>
                    </a:lnTo>
                    <a:lnTo>
                      <a:pt x="8037" y="4543"/>
                    </a:lnTo>
                    <a:lnTo>
                      <a:pt x="8417" y="3439"/>
                    </a:lnTo>
                    <a:lnTo>
                      <a:pt x="8526" y="2824"/>
                    </a:lnTo>
                    <a:lnTo>
                      <a:pt x="8544" y="2589"/>
                    </a:lnTo>
                    <a:lnTo>
                      <a:pt x="8489" y="2299"/>
                    </a:lnTo>
                    <a:lnTo>
                      <a:pt x="8182" y="2064"/>
                    </a:lnTo>
                    <a:lnTo>
                      <a:pt x="7783" y="1937"/>
                    </a:lnTo>
                    <a:lnTo>
                      <a:pt x="6245" y="1394"/>
                    </a:lnTo>
                    <a:lnTo>
                      <a:pt x="4688" y="942"/>
                    </a:lnTo>
                    <a:lnTo>
                      <a:pt x="3186" y="507"/>
                    </a:lnTo>
                    <a:lnTo>
                      <a:pt x="1665" y="145"/>
                    </a:lnTo>
                    <a:lnTo>
                      <a:pt x="1430" y="91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4274;p81">
                <a:extLst>
                  <a:ext uri="{FF2B5EF4-FFF2-40B4-BE49-F238E27FC236}">
                    <a16:creationId xmlns:a16="http://schemas.microsoft.com/office/drawing/2014/main" id="{14B89054-AED4-5B13-D382-2B20CF2736FE}"/>
                  </a:ext>
                </a:extLst>
              </p:cNvPr>
              <p:cNvSpPr/>
              <p:nvPr/>
            </p:nvSpPr>
            <p:spPr>
              <a:xfrm>
                <a:off x="6849248" y="1645668"/>
                <a:ext cx="1429474" cy="1500220"/>
              </a:xfrm>
              <a:custGeom>
                <a:avLst/>
                <a:gdLst/>
                <a:ahLst/>
                <a:cxnLst/>
                <a:rect l="l" t="t" r="r" b="b"/>
                <a:pathLst>
                  <a:path w="44998" h="47225" extrusionOk="0">
                    <a:moveTo>
                      <a:pt x="14372" y="0"/>
                    </a:moveTo>
                    <a:lnTo>
                      <a:pt x="13431" y="109"/>
                    </a:lnTo>
                    <a:lnTo>
                      <a:pt x="12182" y="562"/>
                    </a:lnTo>
                    <a:lnTo>
                      <a:pt x="10969" y="1231"/>
                    </a:lnTo>
                    <a:lnTo>
                      <a:pt x="9829" y="2064"/>
                    </a:lnTo>
                    <a:lnTo>
                      <a:pt x="8833" y="2987"/>
                    </a:lnTo>
                    <a:lnTo>
                      <a:pt x="8399" y="3458"/>
                    </a:lnTo>
                    <a:lnTo>
                      <a:pt x="7747" y="4200"/>
                    </a:lnTo>
                    <a:lnTo>
                      <a:pt x="6535" y="5811"/>
                    </a:lnTo>
                    <a:lnTo>
                      <a:pt x="5412" y="7512"/>
                    </a:lnTo>
                    <a:lnTo>
                      <a:pt x="4417" y="9286"/>
                    </a:lnTo>
                    <a:lnTo>
                      <a:pt x="3530" y="11132"/>
                    </a:lnTo>
                    <a:lnTo>
                      <a:pt x="2734" y="13015"/>
                    </a:lnTo>
                    <a:lnTo>
                      <a:pt x="2064" y="14951"/>
                    </a:lnTo>
                    <a:lnTo>
                      <a:pt x="1485" y="16870"/>
                    </a:lnTo>
                    <a:lnTo>
                      <a:pt x="1231" y="17847"/>
                    </a:lnTo>
                    <a:lnTo>
                      <a:pt x="978" y="18933"/>
                    </a:lnTo>
                    <a:lnTo>
                      <a:pt x="543" y="21178"/>
                    </a:lnTo>
                    <a:lnTo>
                      <a:pt x="236" y="23458"/>
                    </a:lnTo>
                    <a:lnTo>
                      <a:pt x="37" y="25775"/>
                    </a:lnTo>
                    <a:lnTo>
                      <a:pt x="0" y="28092"/>
                    </a:lnTo>
                    <a:lnTo>
                      <a:pt x="127" y="30391"/>
                    </a:lnTo>
                    <a:lnTo>
                      <a:pt x="417" y="32672"/>
                    </a:lnTo>
                    <a:lnTo>
                      <a:pt x="887" y="34898"/>
                    </a:lnTo>
                    <a:lnTo>
                      <a:pt x="1213" y="35984"/>
                    </a:lnTo>
                    <a:lnTo>
                      <a:pt x="1376" y="36491"/>
                    </a:lnTo>
                    <a:lnTo>
                      <a:pt x="1829" y="37432"/>
                    </a:lnTo>
                    <a:lnTo>
                      <a:pt x="2426" y="38319"/>
                    </a:lnTo>
                    <a:lnTo>
                      <a:pt x="3114" y="39170"/>
                    </a:lnTo>
                    <a:lnTo>
                      <a:pt x="4290" y="40346"/>
                    </a:lnTo>
                    <a:lnTo>
                      <a:pt x="5992" y="41722"/>
                    </a:lnTo>
                    <a:lnTo>
                      <a:pt x="6824" y="42319"/>
                    </a:lnTo>
                    <a:lnTo>
                      <a:pt x="7856" y="43025"/>
                    </a:lnTo>
                    <a:lnTo>
                      <a:pt x="9992" y="44256"/>
                    </a:lnTo>
                    <a:lnTo>
                      <a:pt x="12236" y="45324"/>
                    </a:lnTo>
                    <a:lnTo>
                      <a:pt x="14535" y="46193"/>
                    </a:lnTo>
                    <a:lnTo>
                      <a:pt x="15730" y="46555"/>
                    </a:lnTo>
                    <a:lnTo>
                      <a:pt x="15820" y="46573"/>
                    </a:lnTo>
                    <a:lnTo>
                      <a:pt x="15947" y="46500"/>
                    </a:lnTo>
                    <a:lnTo>
                      <a:pt x="16001" y="46374"/>
                    </a:lnTo>
                    <a:lnTo>
                      <a:pt x="15947" y="46247"/>
                    </a:lnTo>
                    <a:lnTo>
                      <a:pt x="15874" y="46211"/>
                    </a:lnTo>
                    <a:lnTo>
                      <a:pt x="14969" y="45939"/>
                    </a:lnTo>
                    <a:lnTo>
                      <a:pt x="13196" y="45324"/>
                    </a:lnTo>
                    <a:lnTo>
                      <a:pt x="12327" y="44962"/>
                    </a:lnTo>
                    <a:lnTo>
                      <a:pt x="11114" y="44419"/>
                    </a:lnTo>
                    <a:lnTo>
                      <a:pt x="8761" y="43170"/>
                    </a:lnTo>
                    <a:lnTo>
                      <a:pt x="6553" y="41704"/>
                    </a:lnTo>
                    <a:lnTo>
                      <a:pt x="4526" y="39984"/>
                    </a:lnTo>
                    <a:lnTo>
                      <a:pt x="3602" y="39043"/>
                    </a:lnTo>
                    <a:lnTo>
                      <a:pt x="3114" y="38536"/>
                    </a:lnTo>
                    <a:lnTo>
                      <a:pt x="2372" y="37703"/>
                    </a:lnTo>
                    <a:lnTo>
                      <a:pt x="1973" y="37106"/>
                    </a:lnTo>
                    <a:lnTo>
                      <a:pt x="1847" y="36780"/>
                    </a:lnTo>
                    <a:lnTo>
                      <a:pt x="1485" y="35694"/>
                    </a:lnTo>
                    <a:lnTo>
                      <a:pt x="1213" y="34590"/>
                    </a:lnTo>
                    <a:lnTo>
                      <a:pt x="978" y="33540"/>
                    </a:lnTo>
                    <a:lnTo>
                      <a:pt x="634" y="31423"/>
                    </a:lnTo>
                    <a:lnTo>
                      <a:pt x="543" y="30355"/>
                    </a:lnTo>
                    <a:lnTo>
                      <a:pt x="453" y="29142"/>
                    </a:lnTo>
                    <a:lnTo>
                      <a:pt x="417" y="26698"/>
                    </a:lnTo>
                    <a:lnTo>
                      <a:pt x="543" y="24255"/>
                    </a:lnTo>
                    <a:lnTo>
                      <a:pt x="815" y="21829"/>
                    </a:lnTo>
                    <a:lnTo>
                      <a:pt x="1231" y="19404"/>
                    </a:lnTo>
                    <a:lnTo>
                      <a:pt x="1811" y="17033"/>
                    </a:lnTo>
                    <a:lnTo>
                      <a:pt x="2535" y="14698"/>
                    </a:lnTo>
                    <a:lnTo>
                      <a:pt x="3421" y="12417"/>
                    </a:lnTo>
                    <a:lnTo>
                      <a:pt x="3910" y="11295"/>
                    </a:lnTo>
                    <a:lnTo>
                      <a:pt x="4363" y="10354"/>
                    </a:lnTo>
                    <a:lnTo>
                      <a:pt x="5322" y="8471"/>
                    </a:lnTo>
                    <a:lnTo>
                      <a:pt x="6408" y="6661"/>
                    </a:lnTo>
                    <a:lnTo>
                      <a:pt x="7621" y="4942"/>
                    </a:lnTo>
                    <a:lnTo>
                      <a:pt x="8290" y="4127"/>
                    </a:lnTo>
                    <a:lnTo>
                      <a:pt x="8870" y="3476"/>
                    </a:lnTo>
                    <a:lnTo>
                      <a:pt x="10191" y="2209"/>
                    </a:lnTo>
                    <a:lnTo>
                      <a:pt x="11313" y="1376"/>
                    </a:lnTo>
                    <a:lnTo>
                      <a:pt x="12092" y="924"/>
                    </a:lnTo>
                    <a:lnTo>
                      <a:pt x="12924" y="598"/>
                    </a:lnTo>
                    <a:lnTo>
                      <a:pt x="13793" y="381"/>
                    </a:lnTo>
                    <a:lnTo>
                      <a:pt x="14245" y="344"/>
                    </a:lnTo>
                    <a:lnTo>
                      <a:pt x="14589" y="326"/>
                    </a:lnTo>
                    <a:lnTo>
                      <a:pt x="15223" y="417"/>
                    </a:lnTo>
                    <a:lnTo>
                      <a:pt x="15784" y="598"/>
                    </a:lnTo>
                    <a:lnTo>
                      <a:pt x="16309" y="887"/>
                    </a:lnTo>
                    <a:lnTo>
                      <a:pt x="16979" y="1467"/>
                    </a:lnTo>
                    <a:lnTo>
                      <a:pt x="17703" y="2480"/>
                    </a:lnTo>
                    <a:lnTo>
                      <a:pt x="18246" y="3693"/>
                    </a:lnTo>
                    <a:lnTo>
                      <a:pt x="18626" y="4996"/>
                    </a:lnTo>
                    <a:lnTo>
                      <a:pt x="18879" y="6317"/>
                    </a:lnTo>
                    <a:lnTo>
                      <a:pt x="19024" y="7548"/>
                    </a:lnTo>
                    <a:lnTo>
                      <a:pt x="19060" y="8091"/>
                    </a:lnTo>
                    <a:lnTo>
                      <a:pt x="19060" y="8164"/>
                    </a:lnTo>
                    <a:lnTo>
                      <a:pt x="19187" y="8236"/>
                    </a:lnTo>
                    <a:lnTo>
                      <a:pt x="19259" y="8254"/>
                    </a:lnTo>
                    <a:lnTo>
                      <a:pt x="20128" y="8182"/>
                    </a:lnTo>
                    <a:lnTo>
                      <a:pt x="21920" y="8254"/>
                    </a:lnTo>
                    <a:lnTo>
                      <a:pt x="23712" y="8508"/>
                    </a:lnTo>
                    <a:lnTo>
                      <a:pt x="25468" y="8924"/>
                    </a:lnTo>
                    <a:lnTo>
                      <a:pt x="26300" y="9159"/>
                    </a:lnTo>
                    <a:lnTo>
                      <a:pt x="27151" y="9395"/>
                    </a:lnTo>
                    <a:lnTo>
                      <a:pt x="28852" y="9974"/>
                    </a:lnTo>
                    <a:lnTo>
                      <a:pt x="30536" y="10698"/>
                    </a:lnTo>
                    <a:lnTo>
                      <a:pt x="32110" y="11567"/>
                    </a:lnTo>
                    <a:lnTo>
                      <a:pt x="32816" y="12073"/>
                    </a:lnTo>
                    <a:lnTo>
                      <a:pt x="32889" y="12110"/>
                    </a:lnTo>
                    <a:lnTo>
                      <a:pt x="33034" y="12110"/>
                    </a:lnTo>
                    <a:lnTo>
                      <a:pt x="33088" y="12055"/>
                    </a:lnTo>
                    <a:lnTo>
                      <a:pt x="33414" y="11603"/>
                    </a:lnTo>
                    <a:lnTo>
                      <a:pt x="33758" y="11150"/>
                    </a:lnTo>
                    <a:lnTo>
                      <a:pt x="34156" y="10662"/>
                    </a:lnTo>
                    <a:lnTo>
                      <a:pt x="35043" y="9702"/>
                    </a:lnTo>
                    <a:lnTo>
                      <a:pt x="36002" y="8815"/>
                    </a:lnTo>
                    <a:lnTo>
                      <a:pt x="37070" y="8073"/>
                    </a:lnTo>
                    <a:lnTo>
                      <a:pt x="37631" y="7784"/>
                    </a:lnTo>
                    <a:lnTo>
                      <a:pt x="38047" y="7621"/>
                    </a:lnTo>
                    <a:lnTo>
                      <a:pt x="38826" y="7440"/>
                    </a:lnTo>
                    <a:lnTo>
                      <a:pt x="39568" y="7404"/>
                    </a:lnTo>
                    <a:lnTo>
                      <a:pt x="40274" y="7548"/>
                    </a:lnTo>
                    <a:lnTo>
                      <a:pt x="40925" y="7820"/>
                    </a:lnTo>
                    <a:lnTo>
                      <a:pt x="41541" y="8236"/>
                    </a:lnTo>
                    <a:lnTo>
                      <a:pt x="42102" y="8761"/>
                    </a:lnTo>
                    <a:lnTo>
                      <a:pt x="42591" y="9413"/>
                    </a:lnTo>
                    <a:lnTo>
                      <a:pt x="42826" y="9775"/>
                    </a:lnTo>
                    <a:lnTo>
                      <a:pt x="43061" y="10209"/>
                    </a:lnTo>
                    <a:lnTo>
                      <a:pt x="43478" y="11114"/>
                    </a:lnTo>
                    <a:lnTo>
                      <a:pt x="43966" y="12526"/>
                    </a:lnTo>
                    <a:lnTo>
                      <a:pt x="44364" y="14499"/>
                    </a:lnTo>
                    <a:lnTo>
                      <a:pt x="44564" y="16508"/>
                    </a:lnTo>
                    <a:lnTo>
                      <a:pt x="44582" y="17503"/>
                    </a:lnTo>
                    <a:lnTo>
                      <a:pt x="44600" y="18590"/>
                    </a:lnTo>
                    <a:lnTo>
                      <a:pt x="44509" y="20798"/>
                    </a:lnTo>
                    <a:lnTo>
                      <a:pt x="44274" y="22988"/>
                    </a:lnTo>
                    <a:lnTo>
                      <a:pt x="43930" y="25160"/>
                    </a:lnTo>
                    <a:lnTo>
                      <a:pt x="43695" y="26228"/>
                    </a:lnTo>
                    <a:lnTo>
                      <a:pt x="43423" y="27422"/>
                    </a:lnTo>
                    <a:lnTo>
                      <a:pt x="42753" y="29812"/>
                    </a:lnTo>
                    <a:lnTo>
                      <a:pt x="41921" y="32165"/>
                    </a:lnTo>
                    <a:lnTo>
                      <a:pt x="40943" y="34482"/>
                    </a:lnTo>
                    <a:lnTo>
                      <a:pt x="39803" y="36726"/>
                    </a:lnTo>
                    <a:lnTo>
                      <a:pt x="38536" y="38880"/>
                    </a:lnTo>
                    <a:lnTo>
                      <a:pt x="37088" y="40925"/>
                    </a:lnTo>
                    <a:lnTo>
                      <a:pt x="35513" y="42844"/>
                    </a:lnTo>
                    <a:lnTo>
                      <a:pt x="34645" y="43731"/>
                    </a:lnTo>
                    <a:lnTo>
                      <a:pt x="34192" y="44201"/>
                    </a:lnTo>
                    <a:lnTo>
                      <a:pt x="33269" y="44998"/>
                    </a:lnTo>
                    <a:lnTo>
                      <a:pt x="32291" y="45668"/>
                    </a:lnTo>
                    <a:lnTo>
                      <a:pt x="31187" y="46174"/>
                    </a:lnTo>
                    <a:lnTo>
                      <a:pt x="30554" y="46374"/>
                    </a:lnTo>
                    <a:lnTo>
                      <a:pt x="29432" y="46681"/>
                    </a:lnTo>
                    <a:lnTo>
                      <a:pt x="27169" y="47098"/>
                    </a:lnTo>
                    <a:lnTo>
                      <a:pt x="26029" y="47224"/>
                    </a:lnTo>
                    <a:lnTo>
                      <a:pt x="29287" y="47079"/>
                    </a:lnTo>
                    <a:lnTo>
                      <a:pt x="30065" y="46898"/>
                    </a:lnTo>
                    <a:lnTo>
                      <a:pt x="31586" y="46428"/>
                    </a:lnTo>
                    <a:lnTo>
                      <a:pt x="32328" y="46156"/>
                    </a:lnTo>
                    <a:lnTo>
                      <a:pt x="32617" y="46012"/>
                    </a:lnTo>
                    <a:lnTo>
                      <a:pt x="33178" y="45650"/>
                    </a:lnTo>
                    <a:lnTo>
                      <a:pt x="33957" y="44944"/>
                    </a:lnTo>
                    <a:lnTo>
                      <a:pt x="34427" y="44473"/>
                    </a:lnTo>
                    <a:lnTo>
                      <a:pt x="35007" y="43912"/>
                    </a:lnTo>
                    <a:lnTo>
                      <a:pt x="36111" y="42699"/>
                    </a:lnTo>
                    <a:lnTo>
                      <a:pt x="37160" y="41414"/>
                    </a:lnTo>
                    <a:lnTo>
                      <a:pt x="38120" y="40093"/>
                    </a:lnTo>
                    <a:lnTo>
                      <a:pt x="38572" y="39405"/>
                    </a:lnTo>
                    <a:lnTo>
                      <a:pt x="39514" y="37884"/>
                    </a:lnTo>
                    <a:lnTo>
                      <a:pt x="41197" y="34735"/>
                    </a:lnTo>
                    <a:lnTo>
                      <a:pt x="42591" y="31423"/>
                    </a:lnTo>
                    <a:lnTo>
                      <a:pt x="43423" y="28870"/>
                    </a:lnTo>
                    <a:lnTo>
                      <a:pt x="43876" y="27151"/>
                    </a:lnTo>
                    <a:lnTo>
                      <a:pt x="44075" y="26264"/>
                    </a:lnTo>
                    <a:lnTo>
                      <a:pt x="44364" y="24798"/>
                    </a:lnTo>
                    <a:lnTo>
                      <a:pt x="44799" y="21793"/>
                    </a:lnTo>
                    <a:lnTo>
                      <a:pt x="44998" y="18734"/>
                    </a:lnTo>
                    <a:lnTo>
                      <a:pt x="44944" y="16454"/>
                    </a:lnTo>
                    <a:lnTo>
                      <a:pt x="44781" y="14951"/>
                    </a:lnTo>
                    <a:lnTo>
                      <a:pt x="44672" y="14209"/>
                    </a:lnTo>
                    <a:lnTo>
                      <a:pt x="44564" y="13630"/>
                    </a:lnTo>
                    <a:lnTo>
                      <a:pt x="44256" y="12345"/>
                    </a:lnTo>
                    <a:lnTo>
                      <a:pt x="43785" y="10987"/>
                    </a:lnTo>
                    <a:lnTo>
                      <a:pt x="43170" y="9684"/>
                    </a:lnTo>
                    <a:lnTo>
                      <a:pt x="42391" y="8508"/>
                    </a:lnTo>
                    <a:lnTo>
                      <a:pt x="41686" y="7802"/>
                    </a:lnTo>
                    <a:lnTo>
                      <a:pt x="41161" y="7440"/>
                    </a:lnTo>
                    <a:lnTo>
                      <a:pt x="40600" y="7168"/>
                    </a:lnTo>
                    <a:lnTo>
                      <a:pt x="39984" y="6987"/>
                    </a:lnTo>
                    <a:lnTo>
                      <a:pt x="39333" y="6951"/>
                    </a:lnTo>
                    <a:lnTo>
                      <a:pt x="38627" y="7041"/>
                    </a:lnTo>
                    <a:lnTo>
                      <a:pt x="38247" y="7150"/>
                    </a:lnTo>
                    <a:lnTo>
                      <a:pt x="37685" y="7367"/>
                    </a:lnTo>
                    <a:lnTo>
                      <a:pt x="36617" y="7928"/>
                    </a:lnTo>
                    <a:lnTo>
                      <a:pt x="35658" y="8652"/>
                    </a:lnTo>
                    <a:lnTo>
                      <a:pt x="34771" y="9467"/>
                    </a:lnTo>
                    <a:lnTo>
                      <a:pt x="34355" y="9901"/>
                    </a:lnTo>
                    <a:lnTo>
                      <a:pt x="33685" y="10643"/>
                    </a:lnTo>
                    <a:lnTo>
                      <a:pt x="33088" y="11422"/>
                    </a:lnTo>
                    <a:lnTo>
                      <a:pt x="32943" y="11603"/>
                    </a:lnTo>
                    <a:lnTo>
                      <a:pt x="32888" y="11685"/>
                    </a:lnTo>
                    <a:lnTo>
                      <a:pt x="32888" y="11685"/>
                    </a:lnTo>
                    <a:lnTo>
                      <a:pt x="32255" y="11241"/>
                    </a:lnTo>
                    <a:lnTo>
                      <a:pt x="30789" y="10408"/>
                    </a:lnTo>
                    <a:lnTo>
                      <a:pt x="29233" y="9684"/>
                    </a:lnTo>
                    <a:lnTo>
                      <a:pt x="27603" y="9069"/>
                    </a:lnTo>
                    <a:lnTo>
                      <a:pt x="25938" y="8580"/>
                    </a:lnTo>
                    <a:lnTo>
                      <a:pt x="24237" y="8218"/>
                    </a:lnTo>
                    <a:lnTo>
                      <a:pt x="22554" y="7965"/>
                    </a:lnTo>
                    <a:lnTo>
                      <a:pt x="20870" y="7856"/>
                    </a:lnTo>
                    <a:lnTo>
                      <a:pt x="19657" y="7856"/>
                    </a:lnTo>
                    <a:lnTo>
                      <a:pt x="19401" y="7869"/>
                    </a:lnTo>
                    <a:lnTo>
                      <a:pt x="19401" y="7869"/>
                    </a:lnTo>
                    <a:lnTo>
                      <a:pt x="19350" y="7150"/>
                    </a:lnTo>
                    <a:lnTo>
                      <a:pt x="19241" y="6390"/>
                    </a:lnTo>
                    <a:lnTo>
                      <a:pt x="19133" y="5774"/>
                    </a:lnTo>
                    <a:lnTo>
                      <a:pt x="18843" y="4507"/>
                    </a:lnTo>
                    <a:lnTo>
                      <a:pt x="18445" y="3277"/>
                    </a:lnTo>
                    <a:lnTo>
                      <a:pt x="17884" y="2118"/>
                    </a:lnTo>
                    <a:lnTo>
                      <a:pt x="17522" y="1611"/>
                    </a:lnTo>
                    <a:lnTo>
                      <a:pt x="17268" y="1286"/>
                    </a:lnTo>
                    <a:lnTo>
                      <a:pt x="16743" y="797"/>
                    </a:lnTo>
                    <a:lnTo>
                      <a:pt x="16182" y="417"/>
                    </a:lnTo>
                    <a:lnTo>
                      <a:pt x="15603" y="163"/>
                    </a:lnTo>
                    <a:lnTo>
                      <a:pt x="15006" y="37"/>
                    </a:lnTo>
                    <a:lnTo>
                      <a:pt x="14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4275;p81">
                <a:extLst>
                  <a:ext uri="{FF2B5EF4-FFF2-40B4-BE49-F238E27FC236}">
                    <a16:creationId xmlns:a16="http://schemas.microsoft.com/office/drawing/2014/main" id="{0AC146C7-7AB4-7724-FE0D-35247459AA94}"/>
                  </a:ext>
                </a:extLst>
              </p:cNvPr>
              <p:cNvSpPr/>
              <p:nvPr/>
            </p:nvSpPr>
            <p:spPr>
              <a:xfrm>
                <a:off x="7345488" y="2478835"/>
                <a:ext cx="903912" cy="681985"/>
              </a:xfrm>
              <a:custGeom>
                <a:avLst/>
                <a:gdLst/>
                <a:ahLst/>
                <a:cxnLst/>
                <a:rect l="l" t="t" r="r" b="b"/>
                <a:pathLst>
                  <a:path w="28454" h="21468" extrusionOk="0">
                    <a:moveTo>
                      <a:pt x="28074" y="1"/>
                    </a:moveTo>
                    <a:lnTo>
                      <a:pt x="27802" y="1195"/>
                    </a:lnTo>
                    <a:lnTo>
                      <a:pt x="27132" y="3585"/>
                    </a:lnTo>
                    <a:lnTo>
                      <a:pt x="26300" y="5938"/>
                    </a:lnTo>
                    <a:lnTo>
                      <a:pt x="25322" y="8255"/>
                    </a:lnTo>
                    <a:lnTo>
                      <a:pt x="24182" y="10499"/>
                    </a:lnTo>
                    <a:lnTo>
                      <a:pt x="22897" y="12653"/>
                    </a:lnTo>
                    <a:lnTo>
                      <a:pt x="21467" y="14698"/>
                    </a:lnTo>
                    <a:lnTo>
                      <a:pt x="19892" y="16617"/>
                    </a:lnTo>
                    <a:lnTo>
                      <a:pt x="19024" y="17504"/>
                    </a:lnTo>
                    <a:lnTo>
                      <a:pt x="18571" y="17974"/>
                    </a:lnTo>
                    <a:lnTo>
                      <a:pt x="17648" y="18771"/>
                    </a:lnTo>
                    <a:lnTo>
                      <a:pt x="16670" y="19441"/>
                    </a:lnTo>
                    <a:lnTo>
                      <a:pt x="15566" y="19947"/>
                    </a:lnTo>
                    <a:lnTo>
                      <a:pt x="14933" y="20147"/>
                    </a:lnTo>
                    <a:lnTo>
                      <a:pt x="13811" y="20454"/>
                    </a:lnTo>
                    <a:lnTo>
                      <a:pt x="11548" y="20871"/>
                    </a:lnTo>
                    <a:lnTo>
                      <a:pt x="10408" y="20997"/>
                    </a:lnTo>
                    <a:lnTo>
                      <a:pt x="9123" y="21070"/>
                    </a:lnTo>
                    <a:lnTo>
                      <a:pt x="6552" y="21052"/>
                    </a:lnTo>
                    <a:lnTo>
                      <a:pt x="4018" y="20780"/>
                    </a:lnTo>
                    <a:lnTo>
                      <a:pt x="1502" y="20309"/>
                    </a:lnTo>
                    <a:lnTo>
                      <a:pt x="253" y="19984"/>
                    </a:lnTo>
                    <a:lnTo>
                      <a:pt x="181" y="19984"/>
                    </a:lnTo>
                    <a:lnTo>
                      <a:pt x="54" y="20056"/>
                    </a:lnTo>
                    <a:lnTo>
                      <a:pt x="0" y="20183"/>
                    </a:lnTo>
                    <a:lnTo>
                      <a:pt x="36" y="20291"/>
                    </a:lnTo>
                    <a:lnTo>
                      <a:pt x="109" y="20328"/>
                    </a:lnTo>
                    <a:lnTo>
                      <a:pt x="941" y="20545"/>
                    </a:lnTo>
                    <a:lnTo>
                      <a:pt x="2607" y="20925"/>
                    </a:lnTo>
                    <a:lnTo>
                      <a:pt x="4290" y="21196"/>
                    </a:lnTo>
                    <a:lnTo>
                      <a:pt x="6009" y="21377"/>
                    </a:lnTo>
                    <a:lnTo>
                      <a:pt x="7711" y="21468"/>
                    </a:lnTo>
                    <a:lnTo>
                      <a:pt x="9430" y="21450"/>
                    </a:lnTo>
                    <a:lnTo>
                      <a:pt x="11132" y="21305"/>
                    </a:lnTo>
                    <a:lnTo>
                      <a:pt x="12833" y="21033"/>
                    </a:lnTo>
                    <a:lnTo>
                      <a:pt x="13666" y="20852"/>
                    </a:lnTo>
                    <a:lnTo>
                      <a:pt x="14444" y="20671"/>
                    </a:lnTo>
                    <a:lnTo>
                      <a:pt x="15965" y="20201"/>
                    </a:lnTo>
                    <a:lnTo>
                      <a:pt x="16707" y="19929"/>
                    </a:lnTo>
                    <a:lnTo>
                      <a:pt x="16996" y="19785"/>
                    </a:lnTo>
                    <a:lnTo>
                      <a:pt x="17557" y="19423"/>
                    </a:lnTo>
                    <a:lnTo>
                      <a:pt x="18336" y="18717"/>
                    </a:lnTo>
                    <a:lnTo>
                      <a:pt x="18806" y="18246"/>
                    </a:lnTo>
                    <a:lnTo>
                      <a:pt x="19386" y="17685"/>
                    </a:lnTo>
                    <a:lnTo>
                      <a:pt x="20490" y="16472"/>
                    </a:lnTo>
                    <a:lnTo>
                      <a:pt x="21539" y="15187"/>
                    </a:lnTo>
                    <a:lnTo>
                      <a:pt x="22499" y="13866"/>
                    </a:lnTo>
                    <a:lnTo>
                      <a:pt x="22951" y="13178"/>
                    </a:lnTo>
                    <a:lnTo>
                      <a:pt x="23893" y="11657"/>
                    </a:lnTo>
                    <a:lnTo>
                      <a:pt x="25576" y="8508"/>
                    </a:lnTo>
                    <a:lnTo>
                      <a:pt x="26970" y="5196"/>
                    </a:lnTo>
                    <a:lnTo>
                      <a:pt x="27802" y="2643"/>
                    </a:lnTo>
                    <a:lnTo>
                      <a:pt x="28255" y="924"/>
                    </a:lnTo>
                    <a:lnTo>
                      <a:pt x="28454" y="37"/>
                    </a:lnTo>
                    <a:lnTo>
                      <a:pt x="280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4276;p81">
                <a:extLst>
                  <a:ext uri="{FF2B5EF4-FFF2-40B4-BE49-F238E27FC236}">
                    <a16:creationId xmlns:a16="http://schemas.microsoft.com/office/drawing/2014/main" id="{15FB64EB-95A9-7124-C099-89D58A9FDC8E}"/>
                  </a:ext>
                </a:extLst>
              </p:cNvPr>
              <p:cNvSpPr/>
              <p:nvPr/>
            </p:nvSpPr>
            <p:spPr>
              <a:xfrm>
                <a:off x="6377183" y="2323015"/>
                <a:ext cx="677950" cy="780877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24581" extrusionOk="0">
                    <a:moveTo>
                      <a:pt x="9756" y="1"/>
                    </a:moveTo>
                    <a:lnTo>
                      <a:pt x="8797" y="164"/>
                    </a:lnTo>
                    <a:lnTo>
                      <a:pt x="7838" y="507"/>
                    </a:lnTo>
                    <a:lnTo>
                      <a:pt x="7367" y="761"/>
                    </a:lnTo>
                    <a:lnTo>
                      <a:pt x="6987" y="996"/>
                    </a:lnTo>
                    <a:lnTo>
                      <a:pt x="6245" y="1539"/>
                    </a:lnTo>
                    <a:lnTo>
                      <a:pt x="5593" y="2173"/>
                    </a:lnTo>
                    <a:lnTo>
                      <a:pt x="4978" y="2861"/>
                    </a:lnTo>
                    <a:lnTo>
                      <a:pt x="4181" y="4001"/>
                    </a:lnTo>
                    <a:lnTo>
                      <a:pt x="3312" y="5684"/>
                    </a:lnTo>
                    <a:lnTo>
                      <a:pt x="2643" y="7512"/>
                    </a:lnTo>
                    <a:lnTo>
                      <a:pt x="2172" y="9395"/>
                    </a:lnTo>
                    <a:lnTo>
                      <a:pt x="1864" y="11277"/>
                    </a:lnTo>
                    <a:lnTo>
                      <a:pt x="1720" y="13105"/>
                    </a:lnTo>
                    <a:lnTo>
                      <a:pt x="1720" y="13974"/>
                    </a:lnTo>
                    <a:lnTo>
                      <a:pt x="1738" y="14897"/>
                    </a:lnTo>
                    <a:lnTo>
                      <a:pt x="1919" y="16780"/>
                    </a:lnTo>
                    <a:lnTo>
                      <a:pt x="2245" y="18662"/>
                    </a:lnTo>
                    <a:lnTo>
                      <a:pt x="2643" y="20526"/>
                    </a:lnTo>
                    <a:lnTo>
                      <a:pt x="2878" y="21413"/>
                    </a:lnTo>
                    <a:lnTo>
                      <a:pt x="2462" y="21558"/>
                    </a:lnTo>
                    <a:lnTo>
                      <a:pt x="1539" y="22047"/>
                    </a:lnTo>
                    <a:lnTo>
                      <a:pt x="1140" y="22264"/>
                    </a:lnTo>
                    <a:lnTo>
                      <a:pt x="869" y="22391"/>
                    </a:lnTo>
                    <a:lnTo>
                      <a:pt x="326" y="22680"/>
                    </a:lnTo>
                    <a:lnTo>
                      <a:pt x="73" y="22916"/>
                    </a:lnTo>
                    <a:lnTo>
                      <a:pt x="0" y="23060"/>
                    </a:lnTo>
                    <a:lnTo>
                      <a:pt x="181" y="23115"/>
                    </a:lnTo>
                    <a:lnTo>
                      <a:pt x="579" y="23079"/>
                    </a:lnTo>
                    <a:lnTo>
                      <a:pt x="1213" y="22843"/>
                    </a:lnTo>
                    <a:lnTo>
                      <a:pt x="1575" y="22735"/>
                    </a:lnTo>
                    <a:lnTo>
                      <a:pt x="1340" y="22970"/>
                    </a:lnTo>
                    <a:lnTo>
                      <a:pt x="760" y="23603"/>
                    </a:lnTo>
                    <a:lnTo>
                      <a:pt x="616" y="23893"/>
                    </a:lnTo>
                    <a:lnTo>
                      <a:pt x="597" y="24056"/>
                    </a:lnTo>
                    <a:lnTo>
                      <a:pt x="634" y="24128"/>
                    </a:lnTo>
                    <a:lnTo>
                      <a:pt x="724" y="24201"/>
                    </a:lnTo>
                    <a:lnTo>
                      <a:pt x="1122" y="24110"/>
                    </a:lnTo>
                    <a:lnTo>
                      <a:pt x="1810" y="23712"/>
                    </a:lnTo>
                    <a:lnTo>
                      <a:pt x="2082" y="23531"/>
                    </a:lnTo>
                    <a:lnTo>
                      <a:pt x="1955" y="23712"/>
                    </a:lnTo>
                    <a:lnTo>
                      <a:pt x="1665" y="24165"/>
                    </a:lnTo>
                    <a:lnTo>
                      <a:pt x="1593" y="24436"/>
                    </a:lnTo>
                    <a:lnTo>
                      <a:pt x="1629" y="24527"/>
                    </a:lnTo>
                    <a:lnTo>
                      <a:pt x="1702" y="24581"/>
                    </a:lnTo>
                    <a:lnTo>
                      <a:pt x="1973" y="24545"/>
                    </a:lnTo>
                    <a:lnTo>
                      <a:pt x="2426" y="24309"/>
                    </a:lnTo>
                    <a:lnTo>
                      <a:pt x="2607" y="24201"/>
                    </a:lnTo>
                    <a:lnTo>
                      <a:pt x="3421" y="23658"/>
                    </a:lnTo>
                    <a:lnTo>
                      <a:pt x="5575" y="22065"/>
                    </a:lnTo>
                    <a:lnTo>
                      <a:pt x="6317" y="21431"/>
                    </a:lnTo>
                    <a:lnTo>
                      <a:pt x="6209" y="20979"/>
                    </a:lnTo>
                    <a:lnTo>
                      <a:pt x="6118" y="19784"/>
                    </a:lnTo>
                    <a:lnTo>
                      <a:pt x="6154" y="17811"/>
                    </a:lnTo>
                    <a:lnTo>
                      <a:pt x="6281" y="16798"/>
                    </a:lnTo>
                    <a:lnTo>
                      <a:pt x="6335" y="16309"/>
                    </a:lnTo>
                    <a:lnTo>
                      <a:pt x="6589" y="15422"/>
                    </a:lnTo>
                    <a:lnTo>
                      <a:pt x="6987" y="14662"/>
                    </a:lnTo>
                    <a:lnTo>
                      <a:pt x="7512" y="14010"/>
                    </a:lnTo>
                    <a:lnTo>
                      <a:pt x="8163" y="13522"/>
                    </a:lnTo>
                    <a:lnTo>
                      <a:pt x="8905" y="13196"/>
                    </a:lnTo>
                    <a:lnTo>
                      <a:pt x="9756" y="13015"/>
                    </a:lnTo>
                    <a:lnTo>
                      <a:pt x="10661" y="13051"/>
                    </a:lnTo>
                    <a:lnTo>
                      <a:pt x="11168" y="13142"/>
                    </a:lnTo>
                    <a:lnTo>
                      <a:pt x="11711" y="13286"/>
                    </a:lnTo>
                    <a:lnTo>
                      <a:pt x="12797" y="13685"/>
                    </a:lnTo>
                    <a:lnTo>
                      <a:pt x="13829" y="14228"/>
                    </a:lnTo>
                    <a:lnTo>
                      <a:pt x="14806" y="14879"/>
                    </a:lnTo>
                    <a:lnTo>
                      <a:pt x="16218" y="15965"/>
                    </a:lnTo>
                    <a:lnTo>
                      <a:pt x="17974" y="17558"/>
                    </a:lnTo>
                    <a:lnTo>
                      <a:pt x="18824" y="18336"/>
                    </a:lnTo>
                    <a:lnTo>
                      <a:pt x="21340" y="6625"/>
                    </a:lnTo>
                    <a:lnTo>
                      <a:pt x="20001" y="5395"/>
                    </a:lnTo>
                    <a:lnTo>
                      <a:pt x="17612" y="3349"/>
                    </a:lnTo>
                    <a:lnTo>
                      <a:pt x="15874" y="2046"/>
                    </a:lnTo>
                    <a:lnTo>
                      <a:pt x="14046" y="978"/>
                    </a:lnTo>
                    <a:lnTo>
                      <a:pt x="12634" y="399"/>
                    </a:lnTo>
                    <a:lnTo>
                      <a:pt x="11675" y="127"/>
                    </a:lnTo>
                    <a:lnTo>
                      <a:pt x="107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4277;p81">
                <a:extLst>
                  <a:ext uri="{FF2B5EF4-FFF2-40B4-BE49-F238E27FC236}">
                    <a16:creationId xmlns:a16="http://schemas.microsoft.com/office/drawing/2014/main" id="{028808E7-C477-FB67-A6A5-3A8FC05F3812}"/>
                  </a:ext>
                </a:extLst>
              </p:cNvPr>
              <p:cNvSpPr/>
              <p:nvPr/>
            </p:nvSpPr>
            <p:spPr>
              <a:xfrm>
                <a:off x="6371433" y="2317837"/>
                <a:ext cx="688878" cy="791233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4907" extrusionOk="0">
                    <a:moveTo>
                      <a:pt x="10100" y="1"/>
                    </a:moveTo>
                    <a:lnTo>
                      <a:pt x="9014" y="127"/>
                    </a:lnTo>
                    <a:lnTo>
                      <a:pt x="7964" y="489"/>
                    </a:lnTo>
                    <a:lnTo>
                      <a:pt x="6914" y="1069"/>
                    </a:lnTo>
                    <a:lnTo>
                      <a:pt x="5901" y="1919"/>
                    </a:lnTo>
                    <a:lnTo>
                      <a:pt x="5412" y="2444"/>
                    </a:lnTo>
                    <a:lnTo>
                      <a:pt x="4960" y="2987"/>
                    </a:lnTo>
                    <a:lnTo>
                      <a:pt x="4163" y="4146"/>
                    </a:lnTo>
                    <a:lnTo>
                      <a:pt x="3493" y="5377"/>
                    </a:lnTo>
                    <a:lnTo>
                      <a:pt x="2950" y="6662"/>
                    </a:lnTo>
                    <a:lnTo>
                      <a:pt x="2516" y="8019"/>
                    </a:lnTo>
                    <a:lnTo>
                      <a:pt x="2172" y="9395"/>
                    </a:lnTo>
                    <a:lnTo>
                      <a:pt x="1846" y="11476"/>
                    </a:lnTo>
                    <a:lnTo>
                      <a:pt x="1738" y="12870"/>
                    </a:lnTo>
                    <a:lnTo>
                      <a:pt x="1720" y="13703"/>
                    </a:lnTo>
                    <a:lnTo>
                      <a:pt x="1774" y="15404"/>
                    </a:lnTo>
                    <a:lnTo>
                      <a:pt x="1937" y="17087"/>
                    </a:lnTo>
                    <a:lnTo>
                      <a:pt x="2208" y="18753"/>
                    </a:lnTo>
                    <a:lnTo>
                      <a:pt x="2389" y="19585"/>
                    </a:lnTo>
                    <a:lnTo>
                      <a:pt x="2480" y="19929"/>
                    </a:lnTo>
                    <a:lnTo>
                      <a:pt x="2733" y="20907"/>
                    </a:lnTo>
                    <a:lnTo>
                      <a:pt x="2769" y="21413"/>
                    </a:lnTo>
                    <a:lnTo>
                      <a:pt x="2715" y="21504"/>
                    </a:lnTo>
                    <a:lnTo>
                      <a:pt x="2118" y="21794"/>
                    </a:lnTo>
                    <a:lnTo>
                      <a:pt x="1521" y="22119"/>
                    </a:lnTo>
                    <a:lnTo>
                      <a:pt x="1104" y="22318"/>
                    </a:lnTo>
                    <a:lnTo>
                      <a:pt x="507" y="22626"/>
                    </a:lnTo>
                    <a:lnTo>
                      <a:pt x="181" y="22916"/>
                    </a:lnTo>
                    <a:lnTo>
                      <a:pt x="36" y="23097"/>
                    </a:lnTo>
                    <a:lnTo>
                      <a:pt x="0" y="23205"/>
                    </a:lnTo>
                    <a:lnTo>
                      <a:pt x="73" y="23368"/>
                    </a:lnTo>
                    <a:lnTo>
                      <a:pt x="163" y="23404"/>
                    </a:lnTo>
                    <a:lnTo>
                      <a:pt x="380" y="23441"/>
                    </a:lnTo>
                    <a:lnTo>
                      <a:pt x="797" y="23404"/>
                    </a:lnTo>
                    <a:lnTo>
                      <a:pt x="1066" y="23317"/>
                    </a:lnTo>
                    <a:lnTo>
                      <a:pt x="1066" y="23317"/>
                    </a:lnTo>
                    <a:lnTo>
                      <a:pt x="706" y="23730"/>
                    </a:lnTo>
                    <a:lnTo>
                      <a:pt x="579" y="24074"/>
                    </a:lnTo>
                    <a:lnTo>
                      <a:pt x="597" y="24291"/>
                    </a:lnTo>
                    <a:lnTo>
                      <a:pt x="670" y="24400"/>
                    </a:lnTo>
                    <a:lnTo>
                      <a:pt x="742" y="24472"/>
                    </a:lnTo>
                    <a:lnTo>
                      <a:pt x="923" y="24545"/>
                    </a:lnTo>
                    <a:lnTo>
                      <a:pt x="1285" y="24509"/>
                    </a:lnTo>
                    <a:lnTo>
                      <a:pt x="1783" y="24224"/>
                    </a:lnTo>
                    <a:lnTo>
                      <a:pt x="1783" y="24224"/>
                    </a:lnTo>
                    <a:lnTo>
                      <a:pt x="1702" y="24418"/>
                    </a:lnTo>
                    <a:lnTo>
                      <a:pt x="1702" y="24744"/>
                    </a:lnTo>
                    <a:lnTo>
                      <a:pt x="1810" y="24871"/>
                    </a:lnTo>
                    <a:lnTo>
                      <a:pt x="2027" y="24907"/>
                    </a:lnTo>
                    <a:lnTo>
                      <a:pt x="2353" y="24816"/>
                    </a:lnTo>
                    <a:lnTo>
                      <a:pt x="2570" y="24708"/>
                    </a:lnTo>
                    <a:lnTo>
                      <a:pt x="3113" y="24418"/>
                    </a:lnTo>
                    <a:lnTo>
                      <a:pt x="4163" y="23730"/>
                    </a:lnTo>
                    <a:lnTo>
                      <a:pt x="5684" y="22554"/>
                    </a:lnTo>
                    <a:lnTo>
                      <a:pt x="6607" y="21739"/>
                    </a:lnTo>
                    <a:lnTo>
                      <a:pt x="6661" y="21667"/>
                    </a:lnTo>
                    <a:lnTo>
                      <a:pt x="6679" y="21576"/>
                    </a:lnTo>
                    <a:lnTo>
                      <a:pt x="6571" y="21106"/>
                    </a:lnTo>
                    <a:lnTo>
                      <a:pt x="6426" y="20038"/>
                    </a:lnTo>
                    <a:lnTo>
                      <a:pt x="6390" y="18843"/>
                    </a:lnTo>
                    <a:lnTo>
                      <a:pt x="6462" y="17630"/>
                    </a:lnTo>
                    <a:lnTo>
                      <a:pt x="6679" y="16436"/>
                    </a:lnTo>
                    <a:lnTo>
                      <a:pt x="7095" y="15350"/>
                    </a:lnTo>
                    <a:lnTo>
                      <a:pt x="7693" y="14427"/>
                    </a:lnTo>
                    <a:lnTo>
                      <a:pt x="8290" y="13920"/>
                    </a:lnTo>
                    <a:lnTo>
                      <a:pt x="8761" y="13667"/>
                    </a:lnTo>
                    <a:lnTo>
                      <a:pt x="9032" y="13576"/>
                    </a:lnTo>
                    <a:lnTo>
                      <a:pt x="9376" y="13467"/>
                    </a:lnTo>
                    <a:lnTo>
                      <a:pt x="10082" y="13359"/>
                    </a:lnTo>
                    <a:lnTo>
                      <a:pt x="10788" y="13359"/>
                    </a:lnTo>
                    <a:lnTo>
                      <a:pt x="11476" y="13467"/>
                    </a:lnTo>
                    <a:lnTo>
                      <a:pt x="12489" y="13757"/>
                    </a:lnTo>
                    <a:lnTo>
                      <a:pt x="13811" y="14391"/>
                    </a:lnTo>
                    <a:lnTo>
                      <a:pt x="15078" y="15241"/>
                    </a:lnTo>
                    <a:lnTo>
                      <a:pt x="16272" y="16219"/>
                    </a:lnTo>
                    <a:lnTo>
                      <a:pt x="17938" y="17739"/>
                    </a:lnTo>
                    <a:lnTo>
                      <a:pt x="18879" y="18644"/>
                    </a:lnTo>
                    <a:lnTo>
                      <a:pt x="18951" y="18698"/>
                    </a:lnTo>
                    <a:lnTo>
                      <a:pt x="19078" y="18680"/>
                    </a:lnTo>
                    <a:lnTo>
                      <a:pt x="19168" y="18572"/>
                    </a:lnTo>
                    <a:lnTo>
                      <a:pt x="19168" y="18427"/>
                    </a:lnTo>
                    <a:lnTo>
                      <a:pt x="19114" y="18373"/>
                    </a:lnTo>
                    <a:lnTo>
                      <a:pt x="18318" y="17594"/>
                    </a:lnTo>
                    <a:lnTo>
                      <a:pt x="16634" y="16056"/>
                    </a:lnTo>
                    <a:lnTo>
                      <a:pt x="15277" y="14970"/>
                    </a:lnTo>
                    <a:lnTo>
                      <a:pt x="14336" y="14336"/>
                    </a:lnTo>
                    <a:lnTo>
                      <a:pt x="13340" y="13793"/>
                    </a:lnTo>
                    <a:lnTo>
                      <a:pt x="12290" y="13377"/>
                    </a:lnTo>
                    <a:lnTo>
                      <a:pt x="11747" y="13214"/>
                    </a:lnTo>
                    <a:lnTo>
                      <a:pt x="11059" y="13069"/>
                    </a:lnTo>
                    <a:lnTo>
                      <a:pt x="10028" y="13033"/>
                    </a:lnTo>
                    <a:lnTo>
                      <a:pt x="9358" y="13123"/>
                    </a:lnTo>
                    <a:lnTo>
                      <a:pt x="8724" y="13323"/>
                    </a:lnTo>
                    <a:lnTo>
                      <a:pt x="8127" y="13612"/>
                    </a:lnTo>
                    <a:lnTo>
                      <a:pt x="7584" y="14029"/>
                    </a:lnTo>
                    <a:lnTo>
                      <a:pt x="7132" y="14553"/>
                    </a:lnTo>
                    <a:lnTo>
                      <a:pt x="6933" y="14879"/>
                    </a:lnTo>
                    <a:lnTo>
                      <a:pt x="6752" y="15241"/>
                    </a:lnTo>
                    <a:lnTo>
                      <a:pt x="6462" y="16001"/>
                    </a:lnTo>
                    <a:lnTo>
                      <a:pt x="6227" y="17178"/>
                    </a:lnTo>
                    <a:lnTo>
                      <a:pt x="6172" y="17992"/>
                    </a:lnTo>
                    <a:lnTo>
                      <a:pt x="6100" y="18825"/>
                    </a:lnTo>
                    <a:lnTo>
                      <a:pt x="6082" y="20128"/>
                    </a:lnTo>
                    <a:lnTo>
                      <a:pt x="6172" y="20979"/>
                    </a:lnTo>
                    <a:lnTo>
                      <a:pt x="6245" y="21395"/>
                    </a:lnTo>
                    <a:lnTo>
                      <a:pt x="6263" y="21504"/>
                    </a:lnTo>
                    <a:lnTo>
                      <a:pt x="6100" y="21757"/>
                    </a:lnTo>
                    <a:lnTo>
                      <a:pt x="5611" y="22210"/>
                    </a:lnTo>
                    <a:lnTo>
                      <a:pt x="4236" y="23187"/>
                    </a:lnTo>
                    <a:lnTo>
                      <a:pt x="3711" y="23513"/>
                    </a:lnTo>
                    <a:lnTo>
                      <a:pt x="3150" y="23911"/>
                    </a:lnTo>
                    <a:lnTo>
                      <a:pt x="2570" y="24291"/>
                    </a:lnTo>
                    <a:lnTo>
                      <a:pt x="2299" y="24436"/>
                    </a:lnTo>
                    <a:lnTo>
                      <a:pt x="2082" y="24454"/>
                    </a:lnTo>
                    <a:lnTo>
                      <a:pt x="2190" y="24129"/>
                    </a:lnTo>
                    <a:lnTo>
                      <a:pt x="2407" y="23803"/>
                    </a:lnTo>
                    <a:lnTo>
                      <a:pt x="2426" y="23748"/>
                    </a:lnTo>
                    <a:lnTo>
                      <a:pt x="2426" y="23622"/>
                    </a:lnTo>
                    <a:lnTo>
                      <a:pt x="2335" y="23531"/>
                    </a:lnTo>
                    <a:lnTo>
                      <a:pt x="2208" y="23513"/>
                    </a:lnTo>
                    <a:lnTo>
                      <a:pt x="2154" y="23549"/>
                    </a:lnTo>
                    <a:lnTo>
                      <a:pt x="1683" y="23875"/>
                    </a:lnTo>
                    <a:lnTo>
                      <a:pt x="1159" y="24110"/>
                    </a:lnTo>
                    <a:lnTo>
                      <a:pt x="1104" y="24110"/>
                    </a:lnTo>
                    <a:lnTo>
                      <a:pt x="1159" y="23929"/>
                    </a:lnTo>
                    <a:lnTo>
                      <a:pt x="1448" y="23495"/>
                    </a:lnTo>
                    <a:lnTo>
                      <a:pt x="1521" y="23386"/>
                    </a:lnTo>
                    <a:lnTo>
                      <a:pt x="1683" y="23205"/>
                    </a:lnTo>
                    <a:lnTo>
                      <a:pt x="1864" y="23042"/>
                    </a:lnTo>
                    <a:lnTo>
                      <a:pt x="1955" y="22916"/>
                    </a:lnTo>
                    <a:lnTo>
                      <a:pt x="1883" y="22753"/>
                    </a:lnTo>
                    <a:lnTo>
                      <a:pt x="1756" y="22717"/>
                    </a:lnTo>
                    <a:lnTo>
                      <a:pt x="1683" y="22717"/>
                    </a:lnTo>
                    <a:lnTo>
                      <a:pt x="1340" y="22843"/>
                    </a:lnTo>
                    <a:lnTo>
                      <a:pt x="778" y="23042"/>
                    </a:lnTo>
                    <a:lnTo>
                      <a:pt x="544" y="23065"/>
                    </a:lnTo>
                    <a:lnTo>
                      <a:pt x="544" y="23065"/>
                    </a:lnTo>
                    <a:lnTo>
                      <a:pt x="1195" y="22590"/>
                    </a:lnTo>
                    <a:lnTo>
                      <a:pt x="2444" y="21993"/>
                    </a:lnTo>
                    <a:lnTo>
                      <a:pt x="3131" y="21739"/>
                    </a:lnTo>
                    <a:lnTo>
                      <a:pt x="3222" y="21667"/>
                    </a:lnTo>
                    <a:lnTo>
                      <a:pt x="3240" y="21558"/>
                    </a:lnTo>
                    <a:lnTo>
                      <a:pt x="2896" y="20201"/>
                    </a:lnTo>
                    <a:lnTo>
                      <a:pt x="2371" y="17486"/>
                    </a:lnTo>
                    <a:lnTo>
                      <a:pt x="2118" y="14753"/>
                    </a:lnTo>
                    <a:lnTo>
                      <a:pt x="2136" y="12671"/>
                    </a:lnTo>
                    <a:lnTo>
                      <a:pt x="2245" y="11295"/>
                    </a:lnTo>
                    <a:lnTo>
                      <a:pt x="2353" y="10608"/>
                    </a:lnTo>
                    <a:lnTo>
                      <a:pt x="2570" y="9413"/>
                    </a:lnTo>
                    <a:lnTo>
                      <a:pt x="3041" y="7585"/>
                    </a:lnTo>
                    <a:lnTo>
                      <a:pt x="3457" y="6390"/>
                    </a:lnTo>
                    <a:lnTo>
                      <a:pt x="3946" y="5232"/>
                    </a:lnTo>
                    <a:lnTo>
                      <a:pt x="4561" y="4128"/>
                    </a:lnTo>
                    <a:lnTo>
                      <a:pt x="5285" y="3114"/>
                    </a:lnTo>
                    <a:lnTo>
                      <a:pt x="6118" y="2209"/>
                    </a:lnTo>
                    <a:lnTo>
                      <a:pt x="6607" y="1811"/>
                    </a:lnTo>
                    <a:lnTo>
                      <a:pt x="7095" y="1431"/>
                    </a:lnTo>
                    <a:lnTo>
                      <a:pt x="8091" y="888"/>
                    </a:lnTo>
                    <a:lnTo>
                      <a:pt x="9086" y="526"/>
                    </a:lnTo>
                    <a:lnTo>
                      <a:pt x="10100" y="363"/>
                    </a:lnTo>
                    <a:lnTo>
                      <a:pt x="11096" y="381"/>
                    </a:lnTo>
                    <a:lnTo>
                      <a:pt x="12091" y="544"/>
                    </a:lnTo>
                    <a:lnTo>
                      <a:pt x="13087" y="851"/>
                    </a:lnTo>
                    <a:lnTo>
                      <a:pt x="14064" y="1268"/>
                    </a:lnTo>
                    <a:lnTo>
                      <a:pt x="15512" y="2064"/>
                    </a:lnTo>
                    <a:lnTo>
                      <a:pt x="17358" y="3386"/>
                    </a:lnTo>
                    <a:lnTo>
                      <a:pt x="19910" y="5576"/>
                    </a:lnTo>
                    <a:lnTo>
                      <a:pt x="21395" y="6933"/>
                    </a:lnTo>
                    <a:lnTo>
                      <a:pt x="21467" y="6969"/>
                    </a:lnTo>
                    <a:lnTo>
                      <a:pt x="21594" y="6951"/>
                    </a:lnTo>
                    <a:lnTo>
                      <a:pt x="21684" y="6843"/>
                    </a:lnTo>
                    <a:lnTo>
                      <a:pt x="21684" y="6698"/>
                    </a:lnTo>
                    <a:lnTo>
                      <a:pt x="21630" y="6644"/>
                    </a:lnTo>
                    <a:lnTo>
                      <a:pt x="19965" y="5141"/>
                    </a:lnTo>
                    <a:lnTo>
                      <a:pt x="17069" y="2788"/>
                    </a:lnTo>
                    <a:lnTo>
                      <a:pt x="15512" y="1738"/>
                    </a:lnTo>
                    <a:lnTo>
                      <a:pt x="14444" y="1141"/>
                    </a:lnTo>
                    <a:lnTo>
                      <a:pt x="13358" y="652"/>
                    </a:lnTo>
                    <a:lnTo>
                      <a:pt x="12272" y="272"/>
                    </a:lnTo>
                    <a:lnTo>
                      <a:pt x="11186" y="55"/>
                    </a:lnTo>
                    <a:lnTo>
                      <a:pt x="10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4278;p81">
                <a:extLst>
                  <a:ext uri="{FF2B5EF4-FFF2-40B4-BE49-F238E27FC236}">
                    <a16:creationId xmlns:a16="http://schemas.microsoft.com/office/drawing/2014/main" id="{6FF3ECE9-D778-3783-890F-C4DFEA91AD62}"/>
                  </a:ext>
                </a:extLst>
              </p:cNvPr>
              <p:cNvSpPr/>
              <p:nvPr/>
            </p:nvSpPr>
            <p:spPr>
              <a:xfrm>
                <a:off x="7782482" y="2741615"/>
                <a:ext cx="635414" cy="851623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26808" extrusionOk="0">
                    <a:moveTo>
                      <a:pt x="11042" y="1"/>
                    </a:moveTo>
                    <a:lnTo>
                      <a:pt x="8888" y="200"/>
                    </a:lnTo>
                    <a:lnTo>
                      <a:pt x="5774" y="707"/>
                    </a:lnTo>
                    <a:lnTo>
                      <a:pt x="4001" y="1051"/>
                    </a:lnTo>
                    <a:lnTo>
                      <a:pt x="0" y="12345"/>
                    </a:lnTo>
                    <a:lnTo>
                      <a:pt x="1141" y="12128"/>
                    </a:lnTo>
                    <a:lnTo>
                      <a:pt x="3476" y="11675"/>
                    </a:lnTo>
                    <a:lnTo>
                      <a:pt x="5249" y="11494"/>
                    </a:lnTo>
                    <a:lnTo>
                      <a:pt x="6426" y="11458"/>
                    </a:lnTo>
                    <a:lnTo>
                      <a:pt x="7584" y="11531"/>
                    </a:lnTo>
                    <a:lnTo>
                      <a:pt x="8707" y="11748"/>
                    </a:lnTo>
                    <a:lnTo>
                      <a:pt x="9268" y="11929"/>
                    </a:lnTo>
                    <a:lnTo>
                      <a:pt x="9720" y="12092"/>
                    </a:lnTo>
                    <a:lnTo>
                      <a:pt x="10517" y="12562"/>
                    </a:lnTo>
                    <a:lnTo>
                      <a:pt x="11150" y="13142"/>
                    </a:lnTo>
                    <a:lnTo>
                      <a:pt x="11621" y="13829"/>
                    </a:lnTo>
                    <a:lnTo>
                      <a:pt x="11910" y="14571"/>
                    </a:lnTo>
                    <a:lnTo>
                      <a:pt x="12019" y="15404"/>
                    </a:lnTo>
                    <a:lnTo>
                      <a:pt x="11947" y="16255"/>
                    </a:lnTo>
                    <a:lnTo>
                      <a:pt x="11711" y="17160"/>
                    </a:lnTo>
                    <a:lnTo>
                      <a:pt x="11494" y="17594"/>
                    </a:lnTo>
                    <a:lnTo>
                      <a:pt x="11078" y="18535"/>
                    </a:lnTo>
                    <a:lnTo>
                      <a:pt x="10082" y="20219"/>
                    </a:lnTo>
                    <a:lnTo>
                      <a:pt x="9376" y="21196"/>
                    </a:lnTo>
                    <a:lnTo>
                      <a:pt x="9051" y="21540"/>
                    </a:lnTo>
                    <a:lnTo>
                      <a:pt x="9340" y="22445"/>
                    </a:lnTo>
                    <a:lnTo>
                      <a:pt x="10354" y="24943"/>
                    </a:lnTo>
                    <a:lnTo>
                      <a:pt x="10770" y="25830"/>
                    </a:lnTo>
                    <a:lnTo>
                      <a:pt x="10861" y="26011"/>
                    </a:lnTo>
                    <a:lnTo>
                      <a:pt x="11132" y="26463"/>
                    </a:lnTo>
                    <a:lnTo>
                      <a:pt x="11331" y="26626"/>
                    </a:lnTo>
                    <a:lnTo>
                      <a:pt x="11422" y="26626"/>
                    </a:lnTo>
                    <a:lnTo>
                      <a:pt x="11494" y="26554"/>
                    </a:lnTo>
                    <a:lnTo>
                      <a:pt x="11585" y="26282"/>
                    </a:lnTo>
                    <a:lnTo>
                      <a:pt x="11585" y="25757"/>
                    </a:lnTo>
                    <a:lnTo>
                      <a:pt x="11566" y="25540"/>
                    </a:lnTo>
                    <a:lnTo>
                      <a:pt x="11693" y="25830"/>
                    </a:lnTo>
                    <a:lnTo>
                      <a:pt x="12073" y="26518"/>
                    </a:lnTo>
                    <a:lnTo>
                      <a:pt x="12363" y="26807"/>
                    </a:lnTo>
                    <a:lnTo>
                      <a:pt x="12490" y="26789"/>
                    </a:lnTo>
                    <a:lnTo>
                      <a:pt x="12544" y="26753"/>
                    </a:lnTo>
                    <a:lnTo>
                      <a:pt x="12616" y="26626"/>
                    </a:lnTo>
                    <a:lnTo>
                      <a:pt x="12634" y="26282"/>
                    </a:lnTo>
                    <a:lnTo>
                      <a:pt x="12490" y="25432"/>
                    </a:lnTo>
                    <a:lnTo>
                      <a:pt x="12399" y="25106"/>
                    </a:lnTo>
                    <a:lnTo>
                      <a:pt x="12652" y="25395"/>
                    </a:lnTo>
                    <a:lnTo>
                      <a:pt x="13069" y="25938"/>
                    </a:lnTo>
                    <a:lnTo>
                      <a:pt x="13395" y="26174"/>
                    </a:lnTo>
                    <a:lnTo>
                      <a:pt x="13576" y="26210"/>
                    </a:lnTo>
                    <a:lnTo>
                      <a:pt x="13594" y="26065"/>
                    </a:lnTo>
                    <a:lnTo>
                      <a:pt x="13503" y="25721"/>
                    </a:lnTo>
                    <a:lnTo>
                      <a:pt x="13195" y="25196"/>
                    </a:lnTo>
                    <a:lnTo>
                      <a:pt x="13014" y="24943"/>
                    </a:lnTo>
                    <a:lnTo>
                      <a:pt x="12779" y="24545"/>
                    </a:lnTo>
                    <a:lnTo>
                      <a:pt x="12272" y="23658"/>
                    </a:lnTo>
                    <a:lnTo>
                      <a:pt x="11983" y="23314"/>
                    </a:lnTo>
                    <a:lnTo>
                      <a:pt x="12652" y="22680"/>
                    </a:lnTo>
                    <a:lnTo>
                      <a:pt x="13974" y="21305"/>
                    </a:lnTo>
                    <a:lnTo>
                      <a:pt x="15223" y="19857"/>
                    </a:lnTo>
                    <a:lnTo>
                      <a:pt x="16363" y="18354"/>
                    </a:lnTo>
                    <a:lnTo>
                      <a:pt x="16870" y="17576"/>
                    </a:lnTo>
                    <a:lnTo>
                      <a:pt x="17322" y="16834"/>
                    </a:lnTo>
                    <a:lnTo>
                      <a:pt x="18155" y="15205"/>
                    </a:lnTo>
                    <a:lnTo>
                      <a:pt x="18879" y="13431"/>
                    </a:lnTo>
                    <a:lnTo>
                      <a:pt x="19458" y="11585"/>
                    </a:lnTo>
                    <a:lnTo>
                      <a:pt x="19856" y="9684"/>
                    </a:lnTo>
                    <a:lnTo>
                      <a:pt x="20001" y="7784"/>
                    </a:lnTo>
                    <a:lnTo>
                      <a:pt x="19911" y="6390"/>
                    </a:lnTo>
                    <a:lnTo>
                      <a:pt x="19748" y="5485"/>
                    </a:lnTo>
                    <a:lnTo>
                      <a:pt x="19513" y="4616"/>
                    </a:lnTo>
                    <a:lnTo>
                      <a:pt x="19169" y="3766"/>
                    </a:lnTo>
                    <a:lnTo>
                      <a:pt x="18969" y="3349"/>
                    </a:lnTo>
                    <a:lnTo>
                      <a:pt x="18698" y="2897"/>
                    </a:lnTo>
                    <a:lnTo>
                      <a:pt x="18064" y="2100"/>
                    </a:lnTo>
                    <a:lnTo>
                      <a:pt x="17322" y="1467"/>
                    </a:lnTo>
                    <a:lnTo>
                      <a:pt x="16508" y="960"/>
                    </a:lnTo>
                    <a:lnTo>
                      <a:pt x="15621" y="562"/>
                    </a:lnTo>
                    <a:lnTo>
                      <a:pt x="14662" y="290"/>
                    </a:lnTo>
                    <a:lnTo>
                      <a:pt x="13159" y="37"/>
                    </a:lnTo>
                    <a:lnTo>
                      <a:pt x="110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4279;p81">
                <a:extLst>
                  <a:ext uri="{FF2B5EF4-FFF2-40B4-BE49-F238E27FC236}">
                    <a16:creationId xmlns:a16="http://schemas.microsoft.com/office/drawing/2014/main" id="{2BEA8AEB-333E-561A-178B-39B068CD00C7}"/>
                  </a:ext>
                </a:extLst>
              </p:cNvPr>
              <p:cNvSpPr/>
              <p:nvPr/>
            </p:nvSpPr>
            <p:spPr>
              <a:xfrm>
                <a:off x="7777304" y="2735865"/>
                <a:ext cx="646342" cy="863123"/>
              </a:xfrm>
              <a:custGeom>
                <a:avLst/>
                <a:gdLst/>
                <a:ahLst/>
                <a:cxnLst/>
                <a:rect l="l" t="t" r="r" b="b"/>
                <a:pathLst>
                  <a:path w="20346" h="27170" extrusionOk="0">
                    <a:moveTo>
                      <a:pt x="11476" y="1"/>
                    </a:moveTo>
                    <a:lnTo>
                      <a:pt x="10137" y="73"/>
                    </a:lnTo>
                    <a:lnTo>
                      <a:pt x="8109" y="308"/>
                    </a:lnTo>
                    <a:lnTo>
                      <a:pt x="5449" y="797"/>
                    </a:lnTo>
                    <a:lnTo>
                      <a:pt x="4145" y="1051"/>
                    </a:lnTo>
                    <a:lnTo>
                      <a:pt x="4055" y="1069"/>
                    </a:lnTo>
                    <a:lnTo>
                      <a:pt x="3983" y="1195"/>
                    </a:lnTo>
                    <a:lnTo>
                      <a:pt x="4001" y="1322"/>
                    </a:lnTo>
                    <a:lnTo>
                      <a:pt x="4109" y="1413"/>
                    </a:lnTo>
                    <a:lnTo>
                      <a:pt x="4182" y="1413"/>
                    </a:lnTo>
                    <a:lnTo>
                      <a:pt x="6281" y="1014"/>
                    </a:lnTo>
                    <a:lnTo>
                      <a:pt x="9847" y="508"/>
                    </a:lnTo>
                    <a:lnTo>
                      <a:pt x="12254" y="399"/>
                    </a:lnTo>
                    <a:lnTo>
                      <a:pt x="13992" y="544"/>
                    </a:lnTo>
                    <a:lnTo>
                      <a:pt x="15096" y="761"/>
                    </a:lnTo>
                    <a:lnTo>
                      <a:pt x="16110" y="1105"/>
                    </a:lnTo>
                    <a:lnTo>
                      <a:pt x="17051" y="1575"/>
                    </a:lnTo>
                    <a:lnTo>
                      <a:pt x="17884" y="2209"/>
                    </a:lnTo>
                    <a:lnTo>
                      <a:pt x="18608" y="3005"/>
                    </a:lnTo>
                    <a:lnTo>
                      <a:pt x="19187" y="4001"/>
                    </a:lnTo>
                    <a:lnTo>
                      <a:pt x="19621" y="5177"/>
                    </a:lnTo>
                    <a:lnTo>
                      <a:pt x="19766" y="5847"/>
                    </a:lnTo>
                    <a:lnTo>
                      <a:pt x="19875" y="6481"/>
                    </a:lnTo>
                    <a:lnTo>
                      <a:pt x="19965" y="7730"/>
                    </a:lnTo>
                    <a:lnTo>
                      <a:pt x="19965" y="8960"/>
                    </a:lnTo>
                    <a:lnTo>
                      <a:pt x="19838" y="10191"/>
                    </a:lnTo>
                    <a:lnTo>
                      <a:pt x="19603" y="11404"/>
                    </a:lnTo>
                    <a:lnTo>
                      <a:pt x="19277" y="12580"/>
                    </a:lnTo>
                    <a:lnTo>
                      <a:pt x="18626" y="14336"/>
                    </a:lnTo>
                    <a:lnTo>
                      <a:pt x="17485" y="16581"/>
                    </a:lnTo>
                    <a:lnTo>
                      <a:pt x="16110" y="18698"/>
                    </a:lnTo>
                    <a:lnTo>
                      <a:pt x="14571" y="20671"/>
                    </a:lnTo>
                    <a:lnTo>
                      <a:pt x="12906" y="22499"/>
                    </a:lnTo>
                    <a:lnTo>
                      <a:pt x="12037" y="23350"/>
                    </a:lnTo>
                    <a:lnTo>
                      <a:pt x="12001" y="23404"/>
                    </a:lnTo>
                    <a:lnTo>
                      <a:pt x="11965" y="23531"/>
                    </a:lnTo>
                    <a:lnTo>
                      <a:pt x="12001" y="23604"/>
                    </a:lnTo>
                    <a:lnTo>
                      <a:pt x="12435" y="24147"/>
                    </a:lnTo>
                    <a:lnTo>
                      <a:pt x="13196" y="25341"/>
                    </a:lnTo>
                    <a:lnTo>
                      <a:pt x="13503" y="26059"/>
                    </a:lnTo>
                    <a:lnTo>
                      <a:pt x="13503" y="26059"/>
                    </a:lnTo>
                    <a:lnTo>
                      <a:pt x="13322" y="25920"/>
                    </a:lnTo>
                    <a:lnTo>
                      <a:pt x="12942" y="25486"/>
                    </a:lnTo>
                    <a:lnTo>
                      <a:pt x="12707" y="25178"/>
                    </a:lnTo>
                    <a:lnTo>
                      <a:pt x="12616" y="25106"/>
                    </a:lnTo>
                    <a:lnTo>
                      <a:pt x="12435" y="25160"/>
                    </a:lnTo>
                    <a:lnTo>
                      <a:pt x="12381" y="25251"/>
                    </a:lnTo>
                    <a:lnTo>
                      <a:pt x="12381" y="25323"/>
                    </a:lnTo>
                    <a:lnTo>
                      <a:pt x="12453" y="25576"/>
                    </a:lnTo>
                    <a:lnTo>
                      <a:pt x="12508" y="25848"/>
                    </a:lnTo>
                    <a:lnTo>
                      <a:pt x="12526" y="25975"/>
                    </a:lnTo>
                    <a:lnTo>
                      <a:pt x="12508" y="26481"/>
                    </a:lnTo>
                    <a:lnTo>
                      <a:pt x="12472" y="26681"/>
                    </a:lnTo>
                    <a:lnTo>
                      <a:pt x="12435" y="26644"/>
                    </a:lnTo>
                    <a:lnTo>
                      <a:pt x="12146" y="26156"/>
                    </a:lnTo>
                    <a:lnTo>
                      <a:pt x="11892" y="25649"/>
                    </a:lnTo>
                    <a:lnTo>
                      <a:pt x="11856" y="25576"/>
                    </a:lnTo>
                    <a:lnTo>
                      <a:pt x="11748" y="25522"/>
                    </a:lnTo>
                    <a:lnTo>
                      <a:pt x="11621" y="25558"/>
                    </a:lnTo>
                    <a:lnTo>
                      <a:pt x="11548" y="25667"/>
                    </a:lnTo>
                    <a:lnTo>
                      <a:pt x="11548" y="25739"/>
                    </a:lnTo>
                    <a:lnTo>
                      <a:pt x="11530" y="25848"/>
                    </a:lnTo>
                    <a:lnTo>
                      <a:pt x="11476" y="26300"/>
                    </a:lnTo>
                    <a:lnTo>
                      <a:pt x="11386" y="26445"/>
                    </a:lnTo>
                    <a:lnTo>
                      <a:pt x="11331" y="26391"/>
                    </a:lnTo>
                    <a:lnTo>
                      <a:pt x="11168" y="26083"/>
                    </a:lnTo>
                    <a:lnTo>
                      <a:pt x="11005" y="25757"/>
                    </a:lnTo>
                    <a:lnTo>
                      <a:pt x="10662" y="24997"/>
                    </a:lnTo>
                    <a:lnTo>
                      <a:pt x="10336" y="24237"/>
                    </a:lnTo>
                    <a:lnTo>
                      <a:pt x="9992" y="23386"/>
                    </a:lnTo>
                    <a:lnTo>
                      <a:pt x="9684" y="22536"/>
                    </a:lnTo>
                    <a:lnTo>
                      <a:pt x="9521" y="22119"/>
                    </a:lnTo>
                    <a:lnTo>
                      <a:pt x="9612" y="21613"/>
                    </a:lnTo>
                    <a:lnTo>
                      <a:pt x="9865" y="21250"/>
                    </a:lnTo>
                    <a:lnTo>
                      <a:pt x="10300" y="20671"/>
                    </a:lnTo>
                    <a:lnTo>
                      <a:pt x="11205" y="19296"/>
                    </a:lnTo>
                    <a:lnTo>
                      <a:pt x="11947" y="17811"/>
                    </a:lnTo>
                    <a:lnTo>
                      <a:pt x="12291" y="16653"/>
                    </a:lnTo>
                    <a:lnTo>
                      <a:pt x="12363" y="15875"/>
                    </a:lnTo>
                    <a:lnTo>
                      <a:pt x="12345" y="15513"/>
                    </a:lnTo>
                    <a:lnTo>
                      <a:pt x="12291" y="14988"/>
                    </a:lnTo>
                    <a:lnTo>
                      <a:pt x="12037" y="14083"/>
                    </a:lnTo>
                    <a:lnTo>
                      <a:pt x="11621" y="13341"/>
                    </a:lnTo>
                    <a:lnTo>
                      <a:pt x="11078" y="12743"/>
                    </a:lnTo>
                    <a:lnTo>
                      <a:pt x="10408" y="12273"/>
                    </a:lnTo>
                    <a:lnTo>
                      <a:pt x="9648" y="11929"/>
                    </a:lnTo>
                    <a:lnTo>
                      <a:pt x="8797" y="11694"/>
                    </a:lnTo>
                    <a:lnTo>
                      <a:pt x="7892" y="11549"/>
                    </a:lnTo>
                    <a:lnTo>
                      <a:pt x="6444" y="11476"/>
                    </a:lnTo>
                    <a:lnTo>
                      <a:pt x="4453" y="11603"/>
                    </a:lnTo>
                    <a:lnTo>
                      <a:pt x="1611" y="12037"/>
                    </a:lnTo>
                    <a:lnTo>
                      <a:pt x="145" y="12345"/>
                    </a:lnTo>
                    <a:lnTo>
                      <a:pt x="73" y="12381"/>
                    </a:lnTo>
                    <a:lnTo>
                      <a:pt x="0" y="12490"/>
                    </a:lnTo>
                    <a:lnTo>
                      <a:pt x="19" y="12635"/>
                    </a:lnTo>
                    <a:lnTo>
                      <a:pt x="109" y="12725"/>
                    </a:lnTo>
                    <a:lnTo>
                      <a:pt x="200" y="12707"/>
                    </a:lnTo>
                    <a:lnTo>
                      <a:pt x="1539" y="12436"/>
                    </a:lnTo>
                    <a:lnTo>
                      <a:pt x="3566" y="12056"/>
                    </a:lnTo>
                    <a:lnTo>
                      <a:pt x="4942" y="11875"/>
                    </a:lnTo>
                    <a:lnTo>
                      <a:pt x="5630" y="11838"/>
                    </a:lnTo>
                    <a:lnTo>
                      <a:pt x="6336" y="11820"/>
                    </a:lnTo>
                    <a:lnTo>
                      <a:pt x="7874" y="11893"/>
                    </a:lnTo>
                    <a:lnTo>
                      <a:pt x="9014" y="12128"/>
                    </a:lnTo>
                    <a:lnTo>
                      <a:pt x="9720" y="12381"/>
                    </a:lnTo>
                    <a:lnTo>
                      <a:pt x="10372" y="12725"/>
                    </a:lnTo>
                    <a:lnTo>
                      <a:pt x="10951" y="13196"/>
                    </a:lnTo>
                    <a:lnTo>
                      <a:pt x="11186" y="13467"/>
                    </a:lnTo>
                    <a:lnTo>
                      <a:pt x="11386" y="13739"/>
                    </a:lnTo>
                    <a:lnTo>
                      <a:pt x="11675" y="14264"/>
                    </a:lnTo>
                    <a:lnTo>
                      <a:pt x="11856" y="14807"/>
                    </a:lnTo>
                    <a:lnTo>
                      <a:pt x="11947" y="15368"/>
                    </a:lnTo>
                    <a:lnTo>
                      <a:pt x="11929" y="16219"/>
                    </a:lnTo>
                    <a:lnTo>
                      <a:pt x="11639" y="17359"/>
                    </a:lnTo>
                    <a:lnTo>
                      <a:pt x="11404" y="17920"/>
                    </a:lnTo>
                    <a:lnTo>
                      <a:pt x="10933" y="18897"/>
                    </a:lnTo>
                    <a:lnTo>
                      <a:pt x="10100" y="20327"/>
                    </a:lnTo>
                    <a:lnTo>
                      <a:pt x="9449" y="21214"/>
                    </a:lnTo>
                    <a:lnTo>
                      <a:pt x="9069" y="21594"/>
                    </a:lnTo>
                    <a:lnTo>
                      <a:pt x="9033" y="21685"/>
                    </a:lnTo>
                    <a:lnTo>
                      <a:pt x="9051" y="21775"/>
                    </a:lnTo>
                    <a:lnTo>
                      <a:pt x="9413" y="22970"/>
                    </a:lnTo>
                    <a:lnTo>
                      <a:pt x="10082" y="24744"/>
                    </a:lnTo>
                    <a:lnTo>
                      <a:pt x="10625" y="25884"/>
                    </a:lnTo>
                    <a:lnTo>
                      <a:pt x="10933" y="26409"/>
                    </a:lnTo>
                    <a:lnTo>
                      <a:pt x="11060" y="26626"/>
                    </a:lnTo>
                    <a:lnTo>
                      <a:pt x="11295" y="26880"/>
                    </a:lnTo>
                    <a:lnTo>
                      <a:pt x="11476" y="26952"/>
                    </a:lnTo>
                    <a:lnTo>
                      <a:pt x="11639" y="26898"/>
                    </a:lnTo>
                    <a:lnTo>
                      <a:pt x="11802" y="26608"/>
                    </a:lnTo>
                    <a:lnTo>
                      <a:pt x="11842" y="26385"/>
                    </a:lnTo>
                    <a:lnTo>
                      <a:pt x="11842" y="26385"/>
                    </a:lnTo>
                    <a:lnTo>
                      <a:pt x="12146" y="26916"/>
                    </a:lnTo>
                    <a:lnTo>
                      <a:pt x="12417" y="27133"/>
                    </a:lnTo>
                    <a:lnTo>
                      <a:pt x="12616" y="27169"/>
                    </a:lnTo>
                    <a:lnTo>
                      <a:pt x="12725" y="27151"/>
                    </a:lnTo>
                    <a:lnTo>
                      <a:pt x="12815" y="27097"/>
                    </a:lnTo>
                    <a:lnTo>
                      <a:pt x="12960" y="26916"/>
                    </a:lnTo>
                    <a:lnTo>
                      <a:pt x="13015" y="26554"/>
                    </a:lnTo>
                    <a:lnTo>
                      <a:pt x="12925" y="26008"/>
                    </a:lnTo>
                    <a:lnTo>
                      <a:pt x="13105" y="26228"/>
                    </a:lnTo>
                    <a:lnTo>
                      <a:pt x="13449" y="26481"/>
                    </a:lnTo>
                    <a:lnTo>
                      <a:pt x="13666" y="26554"/>
                    </a:lnTo>
                    <a:lnTo>
                      <a:pt x="13775" y="26572"/>
                    </a:lnTo>
                    <a:lnTo>
                      <a:pt x="13901" y="26463"/>
                    </a:lnTo>
                    <a:lnTo>
                      <a:pt x="13920" y="26373"/>
                    </a:lnTo>
                    <a:lnTo>
                      <a:pt x="13901" y="26083"/>
                    </a:lnTo>
                    <a:lnTo>
                      <a:pt x="13684" y="25504"/>
                    </a:lnTo>
                    <a:lnTo>
                      <a:pt x="13177" y="24708"/>
                    </a:lnTo>
                    <a:lnTo>
                      <a:pt x="12870" y="24201"/>
                    </a:lnTo>
                    <a:lnTo>
                      <a:pt x="12725" y="24020"/>
                    </a:lnTo>
                    <a:lnTo>
                      <a:pt x="12508" y="23658"/>
                    </a:lnTo>
                    <a:lnTo>
                      <a:pt x="12508" y="23423"/>
                    </a:lnTo>
                    <a:lnTo>
                      <a:pt x="12598" y="23314"/>
                    </a:lnTo>
                    <a:lnTo>
                      <a:pt x="13177" y="22735"/>
                    </a:lnTo>
                    <a:lnTo>
                      <a:pt x="13757" y="22137"/>
                    </a:lnTo>
                    <a:lnTo>
                      <a:pt x="14843" y="20961"/>
                    </a:lnTo>
                    <a:lnTo>
                      <a:pt x="16345" y="19097"/>
                    </a:lnTo>
                    <a:lnTo>
                      <a:pt x="17250" y="17775"/>
                    </a:lnTo>
                    <a:lnTo>
                      <a:pt x="17648" y="17087"/>
                    </a:lnTo>
                    <a:lnTo>
                      <a:pt x="18264" y="15947"/>
                    </a:lnTo>
                    <a:lnTo>
                      <a:pt x="19313" y="13504"/>
                    </a:lnTo>
                    <a:lnTo>
                      <a:pt x="19893" y="11585"/>
                    </a:lnTo>
                    <a:lnTo>
                      <a:pt x="20164" y="10282"/>
                    </a:lnTo>
                    <a:lnTo>
                      <a:pt x="20309" y="8978"/>
                    </a:lnTo>
                    <a:lnTo>
                      <a:pt x="20345" y="7675"/>
                    </a:lnTo>
                    <a:lnTo>
                      <a:pt x="20291" y="7024"/>
                    </a:lnTo>
                    <a:lnTo>
                      <a:pt x="20219" y="6408"/>
                    </a:lnTo>
                    <a:lnTo>
                      <a:pt x="19965" y="5232"/>
                    </a:lnTo>
                    <a:lnTo>
                      <a:pt x="19567" y="4128"/>
                    </a:lnTo>
                    <a:lnTo>
                      <a:pt x="19042" y="3132"/>
                    </a:lnTo>
                    <a:lnTo>
                      <a:pt x="18354" y="2245"/>
                    </a:lnTo>
                    <a:lnTo>
                      <a:pt x="17522" y="1485"/>
                    </a:lnTo>
                    <a:lnTo>
                      <a:pt x="16562" y="888"/>
                    </a:lnTo>
                    <a:lnTo>
                      <a:pt x="15440" y="435"/>
                    </a:lnTo>
                    <a:lnTo>
                      <a:pt x="14825" y="290"/>
                    </a:lnTo>
                    <a:lnTo>
                      <a:pt x="14155" y="164"/>
                    </a:lnTo>
                    <a:lnTo>
                      <a:pt x="12815" y="19"/>
                    </a:lnTo>
                    <a:lnTo>
                      <a:pt x="11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0"/>
          <p:cNvSpPr/>
          <p:nvPr/>
        </p:nvSpPr>
        <p:spPr>
          <a:xfrm>
            <a:off x="2203750" y="3033475"/>
            <a:ext cx="47364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50"/>
          <p:cNvSpPr txBox="1">
            <a:spLocks noGrp="1"/>
          </p:cNvSpPr>
          <p:nvPr>
            <p:ph type="title"/>
          </p:nvPr>
        </p:nvSpPr>
        <p:spPr>
          <a:xfrm>
            <a:off x="2153775" y="2287150"/>
            <a:ext cx="48363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Jira</a:t>
            </a:r>
            <a:endParaRPr dirty="0"/>
          </a:p>
        </p:txBody>
      </p:sp>
      <p:sp>
        <p:nvSpPr>
          <p:cNvPr id="1872" name="Google Shape;1872;p50"/>
          <p:cNvSpPr txBox="1">
            <a:spLocks noGrp="1"/>
          </p:cNvSpPr>
          <p:nvPr>
            <p:ph type="title" idx="2"/>
          </p:nvPr>
        </p:nvSpPr>
        <p:spPr>
          <a:xfrm>
            <a:off x="2153825" y="1083575"/>
            <a:ext cx="4836300" cy="10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73" name="Google Shape;1873;p50"/>
          <p:cNvSpPr txBox="1">
            <a:spLocks noGrp="1"/>
          </p:cNvSpPr>
          <p:nvPr>
            <p:ph type="subTitle" idx="1"/>
          </p:nvPr>
        </p:nvSpPr>
        <p:spPr>
          <a:xfrm>
            <a:off x="2153825" y="3111925"/>
            <a:ext cx="4836300" cy="2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way to make projects easier to manage</a:t>
            </a:r>
            <a:endParaRPr dirty="0"/>
          </a:p>
        </p:txBody>
      </p:sp>
      <p:grpSp>
        <p:nvGrpSpPr>
          <p:cNvPr id="1874" name="Google Shape;1874;p50"/>
          <p:cNvGrpSpPr/>
          <p:nvPr/>
        </p:nvGrpSpPr>
        <p:grpSpPr>
          <a:xfrm>
            <a:off x="271109" y="1701825"/>
            <a:ext cx="1882719" cy="2148081"/>
            <a:chOff x="271109" y="1701825"/>
            <a:chExt cx="1882719" cy="2148081"/>
          </a:xfrm>
        </p:grpSpPr>
        <p:grpSp>
          <p:nvGrpSpPr>
            <p:cNvPr id="1875" name="Google Shape;1875;p50"/>
            <p:cNvGrpSpPr/>
            <p:nvPr/>
          </p:nvGrpSpPr>
          <p:grpSpPr>
            <a:xfrm rot="644319">
              <a:off x="443996" y="1749468"/>
              <a:ext cx="691913" cy="1920746"/>
              <a:chOff x="5621053" y="396189"/>
              <a:chExt cx="872876" cy="2423098"/>
            </a:xfrm>
          </p:grpSpPr>
          <p:sp>
            <p:nvSpPr>
              <p:cNvPr id="1876" name="Google Shape;1876;p50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0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0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0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0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0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0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0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0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0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50"/>
            <p:cNvGrpSpPr/>
            <p:nvPr/>
          </p:nvGrpSpPr>
          <p:grpSpPr>
            <a:xfrm rot="2447085">
              <a:off x="918579" y="1936365"/>
              <a:ext cx="691919" cy="1920765"/>
              <a:chOff x="5621053" y="396189"/>
              <a:chExt cx="872876" cy="2423098"/>
            </a:xfrm>
          </p:grpSpPr>
          <p:sp>
            <p:nvSpPr>
              <p:cNvPr id="1887" name="Google Shape;1887;p50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0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0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0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0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0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0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0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0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0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7" name="Google Shape;1897;p50"/>
          <p:cNvGrpSpPr/>
          <p:nvPr/>
        </p:nvGrpSpPr>
        <p:grpSpPr>
          <a:xfrm rot="-1353989">
            <a:off x="7815544" y="2380367"/>
            <a:ext cx="691922" cy="1920772"/>
            <a:chOff x="5621053" y="396189"/>
            <a:chExt cx="872876" cy="2423098"/>
          </a:xfrm>
        </p:grpSpPr>
        <p:sp>
          <p:nvSpPr>
            <p:cNvPr id="1898" name="Google Shape;1898;p50"/>
            <p:cNvSpPr/>
            <p:nvPr/>
          </p:nvSpPr>
          <p:spPr>
            <a:xfrm>
              <a:off x="5942476" y="1646812"/>
              <a:ext cx="221960" cy="1172475"/>
            </a:xfrm>
            <a:custGeom>
              <a:avLst/>
              <a:gdLst/>
              <a:ahLst/>
              <a:cxnLst/>
              <a:rect l="l" t="t" r="r" b="b"/>
              <a:pathLst>
                <a:path w="6987" h="36908" extrusionOk="0">
                  <a:moveTo>
                    <a:pt x="3729" y="1"/>
                  </a:moveTo>
                  <a:lnTo>
                    <a:pt x="3421" y="55"/>
                  </a:lnTo>
                  <a:lnTo>
                    <a:pt x="3494" y="598"/>
                  </a:lnTo>
                  <a:lnTo>
                    <a:pt x="3584" y="1684"/>
                  </a:lnTo>
                  <a:lnTo>
                    <a:pt x="3584" y="2770"/>
                  </a:lnTo>
                  <a:lnTo>
                    <a:pt x="3512" y="3874"/>
                  </a:lnTo>
                  <a:lnTo>
                    <a:pt x="3222" y="5594"/>
                  </a:lnTo>
                  <a:lnTo>
                    <a:pt x="2498" y="8055"/>
                  </a:lnTo>
                  <a:lnTo>
                    <a:pt x="1973" y="9395"/>
                  </a:lnTo>
                  <a:lnTo>
                    <a:pt x="1503" y="10607"/>
                  </a:lnTo>
                  <a:lnTo>
                    <a:pt x="652" y="13105"/>
                  </a:lnTo>
                  <a:lnTo>
                    <a:pt x="199" y="15042"/>
                  </a:lnTo>
                  <a:lnTo>
                    <a:pt x="36" y="16345"/>
                  </a:lnTo>
                  <a:lnTo>
                    <a:pt x="0" y="17685"/>
                  </a:lnTo>
                  <a:lnTo>
                    <a:pt x="109" y="19024"/>
                  </a:lnTo>
                  <a:lnTo>
                    <a:pt x="236" y="19712"/>
                  </a:lnTo>
                  <a:lnTo>
                    <a:pt x="471" y="20671"/>
                  </a:lnTo>
                  <a:lnTo>
                    <a:pt x="1104" y="22517"/>
                  </a:lnTo>
                  <a:lnTo>
                    <a:pt x="2371" y="25142"/>
                  </a:lnTo>
                  <a:lnTo>
                    <a:pt x="3313" y="26807"/>
                  </a:lnTo>
                  <a:lnTo>
                    <a:pt x="3747" y="27604"/>
                  </a:lnTo>
                  <a:lnTo>
                    <a:pt x="4200" y="28418"/>
                  </a:lnTo>
                  <a:lnTo>
                    <a:pt x="4797" y="29540"/>
                  </a:lnTo>
                  <a:lnTo>
                    <a:pt x="5720" y="31731"/>
                  </a:lnTo>
                  <a:lnTo>
                    <a:pt x="6335" y="33830"/>
                  </a:lnTo>
                  <a:lnTo>
                    <a:pt x="6643" y="35876"/>
                  </a:lnTo>
                  <a:lnTo>
                    <a:pt x="6697" y="36907"/>
                  </a:lnTo>
                  <a:lnTo>
                    <a:pt x="6987" y="36907"/>
                  </a:lnTo>
                  <a:lnTo>
                    <a:pt x="6951" y="35857"/>
                  </a:lnTo>
                  <a:lnTo>
                    <a:pt x="6625" y="33776"/>
                  </a:lnTo>
                  <a:lnTo>
                    <a:pt x="5991" y="31640"/>
                  </a:lnTo>
                  <a:lnTo>
                    <a:pt x="5068" y="29414"/>
                  </a:lnTo>
                  <a:lnTo>
                    <a:pt x="4471" y="28273"/>
                  </a:lnTo>
                  <a:lnTo>
                    <a:pt x="4019" y="27459"/>
                  </a:lnTo>
                  <a:lnTo>
                    <a:pt x="3566" y="26662"/>
                  </a:lnTo>
                  <a:lnTo>
                    <a:pt x="2607" y="24961"/>
                  </a:lnTo>
                  <a:lnTo>
                    <a:pt x="1376" y="22391"/>
                  </a:lnTo>
                  <a:lnTo>
                    <a:pt x="760" y="20599"/>
                  </a:lnTo>
                  <a:lnTo>
                    <a:pt x="525" y="19640"/>
                  </a:lnTo>
                  <a:lnTo>
                    <a:pt x="398" y="18988"/>
                  </a:lnTo>
                  <a:lnTo>
                    <a:pt x="290" y="17667"/>
                  </a:lnTo>
                  <a:lnTo>
                    <a:pt x="344" y="16363"/>
                  </a:lnTo>
                  <a:lnTo>
                    <a:pt x="507" y="15078"/>
                  </a:lnTo>
                  <a:lnTo>
                    <a:pt x="941" y="13160"/>
                  </a:lnTo>
                  <a:lnTo>
                    <a:pt x="1774" y="10698"/>
                  </a:lnTo>
                  <a:lnTo>
                    <a:pt x="2263" y="9503"/>
                  </a:lnTo>
                  <a:lnTo>
                    <a:pt x="2788" y="8146"/>
                  </a:lnTo>
                  <a:lnTo>
                    <a:pt x="3512" y="5648"/>
                  </a:lnTo>
                  <a:lnTo>
                    <a:pt x="3801" y="3892"/>
                  </a:lnTo>
                  <a:lnTo>
                    <a:pt x="3892" y="2770"/>
                  </a:lnTo>
                  <a:lnTo>
                    <a:pt x="3892" y="1666"/>
                  </a:lnTo>
                  <a:lnTo>
                    <a:pt x="3801" y="562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0"/>
            <p:cNvSpPr/>
            <p:nvPr/>
          </p:nvSpPr>
          <p:spPr>
            <a:xfrm>
              <a:off x="5948226" y="1451315"/>
              <a:ext cx="235778" cy="242100"/>
            </a:xfrm>
            <a:custGeom>
              <a:avLst/>
              <a:gdLst/>
              <a:ahLst/>
              <a:cxnLst/>
              <a:rect l="l" t="t" r="r" b="b"/>
              <a:pathLst>
                <a:path w="7422" h="7621" extrusionOk="0">
                  <a:moveTo>
                    <a:pt x="4942" y="1"/>
                  </a:moveTo>
                  <a:lnTo>
                    <a:pt x="2009" y="91"/>
                  </a:lnTo>
                  <a:lnTo>
                    <a:pt x="1376" y="2299"/>
                  </a:lnTo>
                  <a:lnTo>
                    <a:pt x="797" y="4616"/>
                  </a:lnTo>
                  <a:lnTo>
                    <a:pt x="326" y="6191"/>
                  </a:lnTo>
                  <a:lnTo>
                    <a:pt x="0" y="7114"/>
                  </a:lnTo>
                  <a:lnTo>
                    <a:pt x="941" y="7349"/>
                  </a:lnTo>
                  <a:lnTo>
                    <a:pt x="2752" y="7621"/>
                  </a:lnTo>
                  <a:lnTo>
                    <a:pt x="4562" y="7603"/>
                  </a:lnTo>
                  <a:lnTo>
                    <a:pt x="6426" y="7277"/>
                  </a:lnTo>
                  <a:lnTo>
                    <a:pt x="7421" y="6987"/>
                  </a:lnTo>
                  <a:lnTo>
                    <a:pt x="6752" y="5286"/>
                  </a:lnTo>
                  <a:lnTo>
                    <a:pt x="5792" y="2933"/>
                  </a:lnTo>
                  <a:lnTo>
                    <a:pt x="5213" y="1105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0"/>
            <p:cNvSpPr/>
            <p:nvPr/>
          </p:nvSpPr>
          <p:spPr>
            <a:xfrm>
              <a:off x="5943048" y="1450171"/>
              <a:ext cx="245563" cy="248422"/>
            </a:xfrm>
            <a:custGeom>
              <a:avLst/>
              <a:gdLst/>
              <a:ahLst/>
              <a:cxnLst/>
              <a:rect l="l" t="t" r="r" b="b"/>
              <a:pathLst>
                <a:path w="7730" h="7820" extrusionOk="0">
                  <a:moveTo>
                    <a:pt x="5249" y="0"/>
                  </a:moveTo>
                  <a:lnTo>
                    <a:pt x="4942" y="73"/>
                  </a:lnTo>
                  <a:lnTo>
                    <a:pt x="5340" y="1575"/>
                  </a:lnTo>
                  <a:lnTo>
                    <a:pt x="6173" y="3964"/>
                  </a:lnTo>
                  <a:lnTo>
                    <a:pt x="6625" y="5050"/>
                  </a:lnTo>
                  <a:lnTo>
                    <a:pt x="7005" y="5955"/>
                  </a:lnTo>
                  <a:lnTo>
                    <a:pt x="7385" y="6915"/>
                  </a:lnTo>
                  <a:lnTo>
                    <a:pt x="6516" y="7186"/>
                  </a:lnTo>
                  <a:lnTo>
                    <a:pt x="4815" y="7476"/>
                  </a:lnTo>
                  <a:lnTo>
                    <a:pt x="3096" y="7512"/>
                  </a:lnTo>
                  <a:lnTo>
                    <a:pt x="1304" y="7277"/>
                  </a:lnTo>
                  <a:lnTo>
                    <a:pt x="362" y="7041"/>
                  </a:lnTo>
                  <a:lnTo>
                    <a:pt x="706" y="6046"/>
                  </a:lnTo>
                  <a:lnTo>
                    <a:pt x="1195" y="4326"/>
                  </a:lnTo>
                  <a:lnTo>
                    <a:pt x="1412" y="3494"/>
                  </a:lnTo>
                  <a:lnTo>
                    <a:pt x="1756" y="2082"/>
                  </a:lnTo>
                  <a:lnTo>
                    <a:pt x="2317" y="181"/>
                  </a:lnTo>
                  <a:lnTo>
                    <a:pt x="2028" y="91"/>
                  </a:lnTo>
                  <a:lnTo>
                    <a:pt x="1466" y="2009"/>
                  </a:lnTo>
                  <a:lnTo>
                    <a:pt x="1123" y="3403"/>
                  </a:lnTo>
                  <a:lnTo>
                    <a:pt x="887" y="4308"/>
                  </a:lnTo>
                  <a:lnTo>
                    <a:pt x="399" y="6046"/>
                  </a:lnTo>
                  <a:lnTo>
                    <a:pt x="18" y="7096"/>
                  </a:lnTo>
                  <a:lnTo>
                    <a:pt x="0" y="7150"/>
                  </a:lnTo>
                  <a:lnTo>
                    <a:pt x="37" y="7222"/>
                  </a:lnTo>
                  <a:lnTo>
                    <a:pt x="73" y="7277"/>
                  </a:lnTo>
                  <a:lnTo>
                    <a:pt x="127" y="7295"/>
                  </a:lnTo>
                  <a:lnTo>
                    <a:pt x="1086" y="7530"/>
                  </a:lnTo>
                  <a:lnTo>
                    <a:pt x="2896" y="7802"/>
                  </a:lnTo>
                  <a:lnTo>
                    <a:pt x="3765" y="7820"/>
                  </a:lnTo>
                  <a:lnTo>
                    <a:pt x="4725" y="7802"/>
                  </a:lnTo>
                  <a:lnTo>
                    <a:pt x="6643" y="7458"/>
                  </a:lnTo>
                  <a:lnTo>
                    <a:pt x="7621" y="7150"/>
                  </a:lnTo>
                  <a:lnTo>
                    <a:pt x="7675" y="7132"/>
                  </a:lnTo>
                  <a:lnTo>
                    <a:pt x="7711" y="7078"/>
                  </a:lnTo>
                  <a:lnTo>
                    <a:pt x="7729" y="7023"/>
                  </a:lnTo>
                  <a:lnTo>
                    <a:pt x="7729" y="6969"/>
                  </a:lnTo>
                  <a:lnTo>
                    <a:pt x="7313" y="5901"/>
                  </a:lnTo>
                  <a:lnTo>
                    <a:pt x="6915" y="4942"/>
                  </a:lnTo>
                  <a:lnTo>
                    <a:pt x="6462" y="3856"/>
                  </a:lnTo>
                  <a:lnTo>
                    <a:pt x="5630" y="1503"/>
                  </a:lnTo>
                  <a:lnTo>
                    <a:pt x="5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5625627" y="400795"/>
              <a:ext cx="863695" cy="1049979"/>
            </a:xfrm>
            <a:custGeom>
              <a:avLst/>
              <a:gdLst/>
              <a:ahLst/>
              <a:cxnLst/>
              <a:rect l="l" t="t" r="r" b="b"/>
              <a:pathLst>
                <a:path w="27188" h="33052" extrusionOk="0">
                  <a:moveTo>
                    <a:pt x="12092" y="0"/>
                  </a:moveTo>
                  <a:lnTo>
                    <a:pt x="10445" y="127"/>
                  </a:lnTo>
                  <a:lnTo>
                    <a:pt x="8943" y="417"/>
                  </a:lnTo>
                  <a:lnTo>
                    <a:pt x="7549" y="869"/>
                  </a:lnTo>
                  <a:lnTo>
                    <a:pt x="6300" y="1466"/>
                  </a:lnTo>
                  <a:lnTo>
                    <a:pt x="5160" y="2190"/>
                  </a:lnTo>
                  <a:lnTo>
                    <a:pt x="4128" y="3059"/>
                  </a:lnTo>
                  <a:lnTo>
                    <a:pt x="3241" y="4037"/>
                  </a:lnTo>
                  <a:lnTo>
                    <a:pt x="2445" y="5123"/>
                  </a:lnTo>
                  <a:lnTo>
                    <a:pt x="1775" y="6299"/>
                  </a:lnTo>
                  <a:lnTo>
                    <a:pt x="1214" y="7548"/>
                  </a:lnTo>
                  <a:lnTo>
                    <a:pt x="761" y="8887"/>
                  </a:lnTo>
                  <a:lnTo>
                    <a:pt x="417" y="10263"/>
                  </a:lnTo>
                  <a:lnTo>
                    <a:pt x="182" y="11693"/>
                  </a:lnTo>
                  <a:lnTo>
                    <a:pt x="37" y="13159"/>
                  </a:lnTo>
                  <a:lnTo>
                    <a:pt x="1" y="14662"/>
                  </a:lnTo>
                  <a:lnTo>
                    <a:pt x="55" y="16164"/>
                  </a:lnTo>
                  <a:lnTo>
                    <a:pt x="200" y="17684"/>
                  </a:lnTo>
                  <a:lnTo>
                    <a:pt x="435" y="19187"/>
                  </a:lnTo>
                  <a:lnTo>
                    <a:pt x="779" y="20671"/>
                  </a:lnTo>
                  <a:lnTo>
                    <a:pt x="1196" y="22119"/>
                  </a:lnTo>
                  <a:lnTo>
                    <a:pt x="1702" y="23531"/>
                  </a:lnTo>
                  <a:lnTo>
                    <a:pt x="2282" y="24870"/>
                  </a:lnTo>
                  <a:lnTo>
                    <a:pt x="2951" y="26173"/>
                  </a:lnTo>
                  <a:lnTo>
                    <a:pt x="3693" y="27386"/>
                  </a:lnTo>
                  <a:lnTo>
                    <a:pt x="4526" y="28508"/>
                  </a:lnTo>
                  <a:lnTo>
                    <a:pt x="5413" y="29522"/>
                  </a:lnTo>
                  <a:lnTo>
                    <a:pt x="6390" y="30445"/>
                  </a:lnTo>
                  <a:lnTo>
                    <a:pt x="7422" y="31241"/>
                  </a:lnTo>
                  <a:lnTo>
                    <a:pt x="8526" y="31893"/>
                  </a:lnTo>
                  <a:lnTo>
                    <a:pt x="9685" y="32418"/>
                  </a:lnTo>
                  <a:lnTo>
                    <a:pt x="10915" y="32780"/>
                  </a:lnTo>
                  <a:lnTo>
                    <a:pt x="11567" y="32889"/>
                  </a:lnTo>
                  <a:lnTo>
                    <a:pt x="12526" y="33015"/>
                  </a:lnTo>
                  <a:lnTo>
                    <a:pt x="14336" y="33051"/>
                  </a:lnTo>
                  <a:lnTo>
                    <a:pt x="16002" y="32852"/>
                  </a:lnTo>
                  <a:lnTo>
                    <a:pt x="17522" y="32418"/>
                  </a:lnTo>
                  <a:lnTo>
                    <a:pt x="18916" y="31803"/>
                  </a:lnTo>
                  <a:lnTo>
                    <a:pt x="20183" y="31006"/>
                  </a:lnTo>
                  <a:lnTo>
                    <a:pt x="21341" y="30047"/>
                  </a:lnTo>
                  <a:lnTo>
                    <a:pt x="22355" y="28961"/>
                  </a:lnTo>
                  <a:lnTo>
                    <a:pt x="23278" y="27748"/>
                  </a:lnTo>
                  <a:lnTo>
                    <a:pt x="24074" y="26445"/>
                  </a:lnTo>
                  <a:lnTo>
                    <a:pt x="24780" y="25087"/>
                  </a:lnTo>
                  <a:lnTo>
                    <a:pt x="25378" y="23657"/>
                  </a:lnTo>
                  <a:lnTo>
                    <a:pt x="26102" y="21485"/>
                  </a:lnTo>
                  <a:lnTo>
                    <a:pt x="26771" y="18589"/>
                  </a:lnTo>
                  <a:lnTo>
                    <a:pt x="26970" y="17214"/>
                  </a:lnTo>
                  <a:lnTo>
                    <a:pt x="27097" y="16236"/>
                  </a:lnTo>
                  <a:lnTo>
                    <a:pt x="27188" y="14354"/>
                  </a:lnTo>
                  <a:lnTo>
                    <a:pt x="27133" y="12562"/>
                  </a:lnTo>
                  <a:lnTo>
                    <a:pt x="26916" y="10879"/>
                  </a:lnTo>
                  <a:lnTo>
                    <a:pt x="26554" y="9286"/>
                  </a:lnTo>
                  <a:lnTo>
                    <a:pt x="26047" y="7820"/>
                  </a:lnTo>
                  <a:lnTo>
                    <a:pt x="25396" y="6462"/>
                  </a:lnTo>
                  <a:lnTo>
                    <a:pt x="24617" y="5213"/>
                  </a:lnTo>
                  <a:lnTo>
                    <a:pt x="23694" y="4091"/>
                  </a:lnTo>
                  <a:lnTo>
                    <a:pt x="22644" y="3095"/>
                  </a:lnTo>
                  <a:lnTo>
                    <a:pt x="21468" y="2245"/>
                  </a:lnTo>
                  <a:lnTo>
                    <a:pt x="20183" y="1503"/>
                  </a:lnTo>
                  <a:lnTo>
                    <a:pt x="18771" y="923"/>
                  </a:lnTo>
                  <a:lnTo>
                    <a:pt x="17251" y="471"/>
                  </a:lnTo>
                  <a:lnTo>
                    <a:pt x="15622" y="181"/>
                  </a:lnTo>
                  <a:lnTo>
                    <a:pt x="13884" y="36"/>
                  </a:lnTo>
                  <a:lnTo>
                    <a:pt x="12979" y="18"/>
                  </a:lnTo>
                  <a:lnTo>
                    <a:pt x="12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5621053" y="396189"/>
              <a:ext cx="865982" cy="1059764"/>
            </a:xfrm>
            <a:custGeom>
              <a:avLst/>
              <a:gdLst/>
              <a:ahLst/>
              <a:cxnLst/>
              <a:rect l="l" t="t" r="r" b="b"/>
              <a:pathLst>
                <a:path w="27260" h="33360" extrusionOk="0">
                  <a:moveTo>
                    <a:pt x="12526" y="0"/>
                  </a:moveTo>
                  <a:lnTo>
                    <a:pt x="11874" y="19"/>
                  </a:lnTo>
                  <a:lnTo>
                    <a:pt x="10607" y="127"/>
                  </a:lnTo>
                  <a:lnTo>
                    <a:pt x="9394" y="326"/>
                  </a:lnTo>
                  <a:lnTo>
                    <a:pt x="8254" y="652"/>
                  </a:lnTo>
                  <a:lnTo>
                    <a:pt x="7168" y="1068"/>
                  </a:lnTo>
                  <a:lnTo>
                    <a:pt x="6154" y="1593"/>
                  </a:lnTo>
                  <a:lnTo>
                    <a:pt x="5213" y="2209"/>
                  </a:lnTo>
                  <a:lnTo>
                    <a:pt x="4344" y="2933"/>
                  </a:lnTo>
                  <a:lnTo>
                    <a:pt x="3548" y="3747"/>
                  </a:lnTo>
                  <a:lnTo>
                    <a:pt x="2824" y="4634"/>
                  </a:lnTo>
                  <a:lnTo>
                    <a:pt x="2172" y="5630"/>
                  </a:lnTo>
                  <a:lnTo>
                    <a:pt x="1611" y="6716"/>
                  </a:lnTo>
                  <a:lnTo>
                    <a:pt x="1122" y="7874"/>
                  </a:lnTo>
                  <a:lnTo>
                    <a:pt x="706" y="9123"/>
                  </a:lnTo>
                  <a:lnTo>
                    <a:pt x="398" y="10462"/>
                  </a:lnTo>
                  <a:lnTo>
                    <a:pt x="163" y="11856"/>
                  </a:lnTo>
                  <a:lnTo>
                    <a:pt x="91" y="12598"/>
                  </a:lnTo>
                  <a:lnTo>
                    <a:pt x="18" y="13431"/>
                  </a:lnTo>
                  <a:lnTo>
                    <a:pt x="0" y="15114"/>
                  </a:lnTo>
                  <a:lnTo>
                    <a:pt x="91" y="16816"/>
                  </a:lnTo>
                  <a:lnTo>
                    <a:pt x="290" y="18499"/>
                  </a:lnTo>
                  <a:lnTo>
                    <a:pt x="616" y="20200"/>
                  </a:lnTo>
                  <a:lnTo>
                    <a:pt x="1050" y="21848"/>
                  </a:lnTo>
                  <a:lnTo>
                    <a:pt x="1611" y="23458"/>
                  </a:lnTo>
                  <a:lnTo>
                    <a:pt x="2263" y="24997"/>
                  </a:lnTo>
                  <a:lnTo>
                    <a:pt x="3023" y="26463"/>
                  </a:lnTo>
                  <a:lnTo>
                    <a:pt x="3874" y="27821"/>
                  </a:lnTo>
                  <a:lnTo>
                    <a:pt x="4833" y="29070"/>
                  </a:lnTo>
                  <a:lnTo>
                    <a:pt x="5883" y="30192"/>
                  </a:lnTo>
                  <a:lnTo>
                    <a:pt x="7023" y="31169"/>
                  </a:lnTo>
                  <a:lnTo>
                    <a:pt x="8236" y="31984"/>
                  </a:lnTo>
                  <a:lnTo>
                    <a:pt x="9557" y="32617"/>
                  </a:lnTo>
                  <a:lnTo>
                    <a:pt x="10951" y="33052"/>
                  </a:lnTo>
                  <a:lnTo>
                    <a:pt x="11675" y="33178"/>
                  </a:lnTo>
                  <a:lnTo>
                    <a:pt x="12779" y="33323"/>
                  </a:lnTo>
                  <a:lnTo>
                    <a:pt x="13829" y="33359"/>
                  </a:lnTo>
                  <a:lnTo>
                    <a:pt x="14770" y="33323"/>
                  </a:lnTo>
                  <a:lnTo>
                    <a:pt x="16562" y="33052"/>
                  </a:lnTo>
                  <a:lnTo>
                    <a:pt x="18245" y="32509"/>
                  </a:lnTo>
                  <a:lnTo>
                    <a:pt x="19802" y="31694"/>
                  </a:lnTo>
                  <a:lnTo>
                    <a:pt x="20544" y="31169"/>
                  </a:lnTo>
                  <a:lnTo>
                    <a:pt x="20997" y="30807"/>
                  </a:lnTo>
                  <a:lnTo>
                    <a:pt x="21847" y="30047"/>
                  </a:lnTo>
                  <a:lnTo>
                    <a:pt x="22607" y="29214"/>
                  </a:lnTo>
                  <a:lnTo>
                    <a:pt x="23295" y="28327"/>
                  </a:lnTo>
                  <a:lnTo>
                    <a:pt x="24218" y="26916"/>
                  </a:lnTo>
                  <a:lnTo>
                    <a:pt x="25214" y="24961"/>
                  </a:lnTo>
                  <a:lnTo>
                    <a:pt x="25974" y="23006"/>
                  </a:lnTo>
                  <a:lnTo>
                    <a:pt x="26535" y="21124"/>
                  </a:lnTo>
                  <a:lnTo>
                    <a:pt x="27096" y="18608"/>
                  </a:lnTo>
                  <a:lnTo>
                    <a:pt x="27259" y="17377"/>
                  </a:lnTo>
                  <a:lnTo>
                    <a:pt x="26970" y="17341"/>
                  </a:lnTo>
                  <a:lnTo>
                    <a:pt x="26789" y="18553"/>
                  </a:lnTo>
                  <a:lnTo>
                    <a:pt x="26246" y="21033"/>
                  </a:lnTo>
                  <a:lnTo>
                    <a:pt x="25703" y="22879"/>
                  </a:lnTo>
                  <a:lnTo>
                    <a:pt x="24942" y="24816"/>
                  </a:lnTo>
                  <a:lnTo>
                    <a:pt x="23965" y="26753"/>
                  </a:lnTo>
                  <a:lnTo>
                    <a:pt x="22752" y="28581"/>
                  </a:lnTo>
                  <a:lnTo>
                    <a:pt x="21630" y="29830"/>
                  </a:lnTo>
                  <a:lnTo>
                    <a:pt x="20816" y="30572"/>
                  </a:lnTo>
                  <a:lnTo>
                    <a:pt x="20363" y="30934"/>
                  </a:lnTo>
                  <a:lnTo>
                    <a:pt x="19911" y="31260"/>
                  </a:lnTo>
                  <a:lnTo>
                    <a:pt x="18951" y="31821"/>
                  </a:lnTo>
                  <a:lnTo>
                    <a:pt x="17974" y="32291"/>
                  </a:lnTo>
                  <a:lnTo>
                    <a:pt x="16924" y="32635"/>
                  </a:lnTo>
                  <a:lnTo>
                    <a:pt x="15838" y="32889"/>
                  </a:lnTo>
                  <a:lnTo>
                    <a:pt x="14716" y="33034"/>
                  </a:lnTo>
                  <a:lnTo>
                    <a:pt x="13557" y="33052"/>
                  </a:lnTo>
                  <a:lnTo>
                    <a:pt x="12345" y="32979"/>
                  </a:lnTo>
                  <a:lnTo>
                    <a:pt x="11729" y="32889"/>
                  </a:lnTo>
                  <a:lnTo>
                    <a:pt x="11005" y="32762"/>
                  </a:lnTo>
                  <a:lnTo>
                    <a:pt x="9648" y="32328"/>
                  </a:lnTo>
                  <a:lnTo>
                    <a:pt x="8363" y="31712"/>
                  </a:lnTo>
                  <a:lnTo>
                    <a:pt x="7168" y="30916"/>
                  </a:lnTo>
                  <a:lnTo>
                    <a:pt x="6046" y="29956"/>
                  </a:lnTo>
                  <a:lnTo>
                    <a:pt x="5014" y="28852"/>
                  </a:lnTo>
                  <a:lnTo>
                    <a:pt x="4091" y="27622"/>
                  </a:lnTo>
                  <a:lnTo>
                    <a:pt x="3240" y="26282"/>
                  </a:lnTo>
                  <a:lnTo>
                    <a:pt x="2498" y="24834"/>
                  </a:lnTo>
                  <a:lnTo>
                    <a:pt x="1865" y="23314"/>
                  </a:lnTo>
                  <a:lnTo>
                    <a:pt x="1340" y="21739"/>
                  </a:lnTo>
                  <a:lnTo>
                    <a:pt x="905" y="20110"/>
                  </a:lnTo>
                  <a:lnTo>
                    <a:pt x="579" y="18445"/>
                  </a:lnTo>
                  <a:lnTo>
                    <a:pt x="380" y="16761"/>
                  </a:lnTo>
                  <a:lnTo>
                    <a:pt x="290" y="15096"/>
                  </a:lnTo>
                  <a:lnTo>
                    <a:pt x="326" y="13449"/>
                  </a:lnTo>
                  <a:lnTo>
                    <a:pt x="380" y="12634"/>
                  </a:lnTo>
                  <a:lnTo>
                    <a:pt x="471" y="11892"/>
                  </a:lnTo>
                  <a:lnTo>
                    <a:pt x="706" y="10481"/>
                  </a:lnTo>
                  <a:lnTo>
                    <a:pt x="1032" y="9141"/>
                  </a:lnTo>
                  <a:lnTo>
                    <a:pt x="1430" y="7892"/>
                  </a:lnTo>
                  <a:lnTo>
                    <a:pt x="1937" y="6734"/>
                  </a:lnTo>
                  <a:lnTo>
                    <a:pt x="2516" y="5666"/>
                  </a:lnTo>
                  <a:lnTo>
                    <a:pt x="3186" y="4670"/>
                  </a:lnTo>
                  <a:lnTo>
                    <a:pt x="3928" y="3783"/>
                  </a:lnTo>
                  <a:lnTo>
                    <a:pt x="4742" y="2987"/>
                  </a:lnTo>
                  <a:lnTo>
                    <a:pt x="5629" y="2299"/>
                  </a:lnTo>
                  <a:lnTo>
                    <a:pt x="6607" y="1702"/>
                  </a:lnTo>
                  <a:lnTo>
                    <a:pt x="7639" y="1213"/>
                  </a:lnTo>
                  <a:lnTo>
                    <a:pt x="8743" y="815"/>
                  </a:lnTo>
                  <a:lnTo>
                    <a:pt x="9919" y="543"/>
                  </a:lnTo>
                  <a:lnTo>
                    <a:pt x="11150" y="362"/>
                  </a:lnTo>
                  <a:lnTo>
                    <a:pt x="12435" y="308"/>
                  </a:lnTo>
                  <a:lnTo>
                    <a:pt x="13105" y="308"/>
                  </a:lnTo>
                  <a:lnTo>
                    <a:pt x="13123" y="19"/>
                  </a:lnTo>
                  <a:lnTo>
                    <a:pt x="12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5991906" y="396761"/>
              <a:ext cx="502022" cy="1059192"/>
            </a:xfrm>
            <a:custGeom>
              <a:avLst/>
              <a:gdLst/>
              <a:ahLst/>
              <a:cxnLst/>
              <a:rect l="l" t="t" r="r" b="b"/>
              <a:pathLst>
                <a:path w="15803" h="33342" extrusionOk="0">
                  <a:moveTo>
                    <a:pt x="1431" y="1"/>
                  </a:moveTo>
                  <a:lnTo>
                    <a:pt x="1449" y="290"/>
                  </a:lnTo>
                  <a:lnTo>
                    <a:pt x="1558" y="290"/>
                  </a:lnTo>
                  <a:lnTo>
                    <a:pt x="2390" y="308"/>
                  </a:lnTo>
                  <a:lnTo>
                    <a:pt x="4019" y="453"/>
                  </a:lnTo>
                  <a:lnTo>
                    <a:pt x="5558" y="725"/>
                  </a:lnTo>
                  <a:lnTo>
                    <a:pt x="7006" y="1123"/>
                  </a:lnTo>
                  <a:lnTo>
                    <a:pt x="8345" y="1666"/>
                  </a:lnTo>
                  <a:lnTo>
                    <a:pt x="9594" y="2317"/>
                  </a:lnTo>
                  <a:lnTo>
                    <a:pt x="10734" y="3114"/>
                  </a:lnTo>
                  <a:lnTo>
                    <a:pt x="11784" y="4037"/>
                  </a:lnTo>
                  <a:lnTo>
                    <a:pt x="12255" y="4544"/>
                  </a:lnTo>
                  <a:lnTo>
                    <a:pt x="12744" y="5141"/>
                  </a:lnTo>
                  <a:lnTo>
                    <a:pt x="13594" y="6408"/>
                  </a:lnTo>
                  <a:lnTo>
                    <a:pt x="14300" y="7784"/>
                  </a:lnTo>
                  <a:lnTo>
                    <a:pt x="14825" y="9286"/>
                  </a:lnTo>
                  <a:lnTo>
                    <a:pt x="15223" y="10915"/>
                  </a:lnTo>
                  <a:lnTo>
                    <a:pt x="15440" y="12616"/>
                  </a:lnTo>
                  <a:lnTo>
                    <a:pt x="15513" y="14426"/>
                  </a:lnTo>
                  <a:lnTo>
                    <a:pt x="15404" y="16345"/>
                  </a:lnTo>
                  <a:lnTo>
                    <a:pt x="15296" y="17323"/>
                  </a:lnTo>
                  <a:lnTo>
                    <a:pt x="15115" y="18535"/>
                  </a:lnTo>
                  <a:lnTo>
                    <a:pt x="14572" y="21015"/>
                  </a:lnTo>
                  <a:lnTo>
                    <a:pt x="14029" y="22861"/>
                  </a:lnTo>
                  <a:lnTo>
                    <a:pt x="13268" y="24798"/>
                  </a:lnTo>
                  <a:lnTo>
                    <a:pt x="12291" y="26735"/>
                  </a:lnTo>
                  <a:lnTo>
                    <a:pt x="11078" y="28563"/>
                  </a:lnTo>
                  <a:lnTo>
                    <a:pt x="9956" y="29812"/>
                  </a:lnTo>
                  <a:lnTo>
                    <a:pt x="9142" y="30554"/>
                  </a:lnTo>
                  <a:lnTo>
                    <a:pt x="8689" y="30916"/>
                  </a:lnTo>
                  <a:lnTo>
                    <a:pt x="8237" y="31242"/>
                  </a:lnTo>
                  <a:lnTo>
                    <a:pt x="7277" y="31803"/>
                  </a:lnTo>
                  <a:lnTo>
                    <a:pt x="6300" y="32273"/>
                  </a:lnTo>
                  <a:lnTo>
                    <a:pt x="5250" y="32617"/>
                  </a:lnTo>
                  <a:lnTo>
                    <a:pt x="4164" y="32871"/>
                  </a:lnTo>
                  <a:lnTo>
                    <a:pt x="3042" y="33016"/>
                  </a:lnTo>
                  <a:lnTo>
                    <a:pt x="1883" y="33034"/>
                  </a:lnTo>
                  <a:lnTo>
                    <a:pt x="671" y="32961"/>
                  </a:lnTo>
                  <a:lnTo>
                    <a:pt x="55" y="32871"/>
                  </a:lnTo>
                  <a:lnTo>
                    <a:pt x="1" y="33160"/>
                  </a:lnTo>
                  <a:lnTo>
                    <a:pt x="1105" y="33305"/>
                  </a:lnTo>
                  <a:lnTo>
                    <a:pt x="2155" y="33341"/>
                  </a:lnTo>
                  <a:lnTo>
                    <a:pt x="3096" y="33305"/>
                  </a:lnTo>
                  <a:lnTo>
                    <a:pt x="4888" y="33034"/>
                  </a:lnTo>
                  <a:lnTo>
                    <a:pt x="6571" y="32491"/>
                  </a:lnTo>
                  <a:lnTo>
                    <a:pt x="8128" y="31676"/>
                  </a:lnTo>
                  <a:lnTo>
                    <a:pt x="8870" y="31151"/>
                  </a:lnTo>
                  <a:lnTo>
                    <a:pt x="9323" y="30789"/>
                  </a:lnTo>
                  <a:lnTo>
                    <a:pt x="10173" y="30029"/>
                  </a:lnTo>
                  <a:lnTo>
                    <a:pt x="10933" y="29196"/>
                  </a:lnTo>
                  <a:lnTo>
                    <a:pt x="11621" y="28309"/>
                  </a:lnTo>
                  <a:lnTo>
                    <a:pt x="12544" y="26898"/>
                  </a:lnTo>
                  <a:lnTo>
                    <a:pt x="13540" y="24943"/>
                  </a:lnTo>
                  <a:lnTo>
                    <a:pt x="14300" y="22988"/>
                  </a:lnTo>
                  <a:lnTo>
                    <a:pt x="14861" y="21106"/>
                  </a:lnTo>
                  <a:lnTo>
                    <a:pt x="15422" y="18590"/>
                  </a:lnTo>
                  <a:lnTo>
                    <a:pt x="15585" y="17359"/>
                  </a:lnTo>
                  <a:lnTo>
                    <a:pt x="15712" y="16363"/>
                  </a:lnTo>
                  <a:lnTo>
                    <a:pt x="15802" y="14426"/>
                  </a:lnTo>
                  <a:lnTo>
                    <a:pt x="15748" y="12580"/>
                  </a:lnTo>
                  <a:lnTo>
                    <a:pt x="15513" y="10825"/>
                  </a:lnTo>
                  <a:lnTo>
                    <a:pt x="15115" y="9196"/>
                  </a:lnTo>
                  <a:lnTo>
                    <a:pt x="14572" y="7657"/>
                  </a:lnTo>
                  <a:lnTo>
                    <a:pt x="13848" y="6245"/>
                  </a:lnTo>
                  <a:lnTo>
                    <a:pt x="12979" y="4942"/>
                  </a:lnTo>
                  <a:lnTo>
                    <a:pt x="12472" y="4345"/>
                  </a:lnTo>
                  <a:lnTo>
                    <a:pt x="11983" y="3820"/>
                  </a:lnTo>
                  <a:lnTo>
                    <a:pt x="10933" y="2878"/>
                  </a:lnTo>
                  <a:lnTo>
                    <a:pt x="9757" y="2064"/>
                  </a:lnTo>
                  <a:lnTo>
                    <a:pt x="8490" y="1394"/>
                  </a:lnTo>
                  <a:lnTo>
                    <a:pt x="7114" y="833"/>
                  </a:lnTo>
                  <a:lnTo>
                    <a:pt x="5630" y="435"/>
                  </a:lnTo>
                  <a:lnTo>
                    <a:pt x="4073" y="145"/>
                  </a:lnTo>
                  <a:lnTo>
                    <a:pt x="2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5900480" y="1453602"/>
              <a:ext cx="194385" cy="138062"/>
            </a:xfrm>
            <a:custGeom>
              <a:avLst/>
              <a:gdLst/>
              <a:ahLst/>
              <a:cxnLst/>
              <a:rect l="l" t="t" r="r" b="b"/>
              <a:pathLst>
                <a:path w="6119" h="4346" extrusionOk="0">
                  <a:moveTo>
                    <a:pt x="3585" y="1"/>
                  </a:moveTo>
                  <a:lnTo>
                    <a:pt x="2752" y="182"/>
                  </a:lnTo>
                  <a:lnTo>
                    <a:pt x="2046" y="399"/>
                  </a:lnTo>
                  <a:lnTo>
                    <a:pt x="1539" y="580"/>
                  </a:lnTo>
                  <a:lnTo>
                    <a:pt x="960" y="888"/>
                  </a:lnTo>
                  <a:lnTo>
                    <a:pt x="743" y="1051"/>
                  </a:lnTo>
                  <a:lnTo>
                    <a:pt x="381" y="1358"/>
                  </a:lnTo>
                  <a:lnTo>
                    <a:pt x="146" y="1684"/>
                  </a:lnTo>
                  <a:lnTo>
                    <a:pt x="19" y="2028"/>
                  </a:lnTo>
                  <a:lnTo>
                    <a:pt x="1" y="2209"/>
                  </a:lnTo>
                  <a:lnTo>
                    <a:pt x="19" y="2408"/>
                  </a:lnTo>
                  <a:lnTo>
                    <a:pt x="146" y="2752"/>
                  </a:lnTo>
                  <a:lnTo>
                    <a:pt x="417" y="3006"/>
                  </a:lnTo>
                  <a:lnTo>
                    <a:pt x="779" y="3169"/>
                  </a:lnTo>
                  <a:lnTo>
                    <a:pt x="1015" y="3187"/>
                  </a:lnTo>
                  <a:lnTo>
                    <a:pt x="1214" y="3205"/>
                  </a:lnTo>
                  <a:lnTo>
                    <a:pt x="1648" y="3096"/>
                  </a:lnTo>
                  <a:lnTo>
                    <a:pt x="2245" y="2807"/>
                  </a:lnTo>
                  <a:lnTo>
                    <a:pt x="2553" y="2553"/>
                  </a:lnTo>
                  <a:lnTo>
                    <a:pt x="3006" y="2137"/>
                  </a:lnTo>
                  <a:lnTo>
                    <a:pt x="3476" y="1449"/>
                  </a:lnTo>
                  <a:lnTo>
                    <a:pt x="3657" y="960"/>
                  </a:lnTo>
                  <a:lnTo>
                    <a:pt x="3639" y="1069"/>
                  </a:lnTo>
                  <a:lnTo>
                    <a:pt x="3639" y="1196"/>
                  </a:lnTo>
                  <a:lnTo>
                    <a:pt x="3621" y="1648"/>
                  </a:lnTo>
                  <a:lnTo>
                    <a:pt x="3675" y="2553"/>
                  </a:lnTo>
                  <a:lnTo>
                    <a:pt x="3838" y="3078"/>
                  </a:lnTo>
                  <a:lnTo>
                    <a:pt x="4019" y="3531"/>
                  </a:lnTo>
                  <a:lnTo>
                    <a:pt x="4381" y="4001"/>
                  </a:lnTo>
                  <a:lnTo>
                    <a:pt x="4689" y="4200"/>
                  </a:lnTo>
                  <a:lnTo>
                    <a:pt x="4852" y="4273"/>
                  </a:lnTo>
                  <a:lnTo>
                    <a:pt x="5051" y="4345"/>
                  </a:lnTo>
                  <a:lnTo>
                    <a:pt x="5377" y="4345"/>
                  </a:lnTo>
                  <a:lnTo>
                    <a:pt x="5648" y="4255"/>
                  </a:lnTo>
                  <a:lnTo>
                    <a:pt x="5974" y="4001"/>
                  </a:lnTo>
                  <a:lnTo>
                    <a:pt x="6119" y="3766"/>
                  </a:lnTo>
                  <a:lnTo>
                    <a:pt x="5847" y="3621"/>
                  </a:lnTo>
                  <a:lnTo>
                    <a:pt x="5721" y="3838"/>
                  </a:lnTo>
                  <a:lnTo>
                    <a:pt x="5395" y="4037"/>
                  </a:lnTo>
                  <a:lnTo>
                    <a:pt x="5123" y="4037"/>
                  </a:lnTo>
                  <a:lnTo>
                    <a:pt x="4960" y="4001"/>
                  </a:lnTo>
                  <a:lnTo>
                    <a:pt x="4689" y="3874"/>
                  </a:lnTo>
                  <a:lnTo>
                    <a:pt x="4273" y="3368"/>
                  </a:lnTo>
                  <a:lnTo>
                    <a:pt x="4128" y="2988"/>
                  </a:lnTo>
                  <a:lnTo>
                    <a:pt x="3983" y="2499"/>
                  </a:lnTo>
                  <a:lnTo>
                    <a:pt x="3929" y="1648"/>
                  </a:lnTo>
                  <a:lnTo>
                    <a:pt x="3947" y="1214"/>
                  </a:lnTo>
                  <a:lnTo>
                    <a:pt x="3947" y="996"/>
                  </a:lnTo>
                  <a:lnTo>
                    <a:pt x="3947" y="779"/>
                  </a:lnTo>
                  <a:lnTo>
                    <a:pt x="4001" y="743"/>
                  </a:lnTo>
                  <a:lnTo>
                    <a:pt x="4019" y="689"/>
                  </a:lnTo>
                  <a:lnTo>
                    <a:pt x="4001" y="580"/>
                  </a:lnTo>
                  <a:lnTo>
                    <a:pt x="3874" y="508"/>
                  </a:lnTo>
                  <a:lnTo>
                    <a:pt x="3748" y="508"/>
                  </a:lnTo>
                  <a:lnTo>
                    <a:pt x="3712" y="490"/>
                  </a:lnTo>
                  <a:lnTo>
                    <a:pt x="3585" y="490"/>
                  </a:lnTo>
                  <a:lnTo>
                    <a:pt x="3422" y="526"/>
                  </a:lnTo>
                  <a:lnTo>
                    <a:pt x="3386" y="616"/>
                  </a:lnTo>
                  <a:lnTo>
                    <a:pt x="3386" y="671"/>
                  </a:lnTo>
                  <a:lnTo>
                    <a:pt x="3404" y="707"/>
                  </a:lnTo>
                  <a:lnTo>
                    <a:pt x="3223" y="1232"/>
                  </a:lnTo>
                  <a:lnTo>
                    <a:pt x="2788" y="1920"/>
                  </a:lnTo>
                  <a:lnTo>
                    <a:pt x="2336" y="2336"/>
                  </a:lnTo>
                  <a:lnTo>
                    <a:pt x="2064" y="2553"/>
                  </a:lnTo>
                  <a:lnTo>
                    <a:pt x="1558" y="2807"/>
                  </a:lnTo>
                  <a:lnTo>
                    <a:pt x="1196" y="2897"/>
                  </a:lnTo>
                  <a:lnTo>
                    <a:pt x="1033" y="2897"/>
                  </a:lnTo>
                  <a:lnTo>
                    <a:pt x="870" y="2879"/>
                  </a:lnTo>
                  <a:lnTo>
                    <a:pt x="598" y="2770"/>
                  </a:lnTo>
                  <a:lnTo>
                    <a:pt x="417" y="2589"/>
                  </a:lnTo>
                  <a:lnTo>
                    <a:pt x="309" y="2354"/>
                  </a:lnTo>
                  <a:lnTo>
                    <a:pt x="309" y="2227"/>
                  </a:lnTo>
                  <a:lnTo>
                    <a:pt x="327" y="2082"/>
                  </a:lnTo>
                  <a:lnTo>
                    <a:pt x="417" y="1811"/>
                  </a:lnTo>
                  <a:lnTo>
                    <a:pt x="761" y="1395"/>
                  </a:lnTo>
                  <a:lnTo>
                    <a:pt x="1123" y="1141"/>
                  </a:lnTo>
                  <a:lnTo>
                    <a:pt x="1648" y="852"/>
                  </a:lnTo>
                  <a:lnTo>
                    <a:pt x="2155" y="671"/>
                  </a:lnTo>
                  <a:lnTo>
                    <a:pt x="2825" y="472"/>
                  </a:lnTo>
                  <a:lnTo>
                    <a:pt x="3639" y="309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6014334" y="1452458"/>
              <a:ext cx="85137" cy="139205"/>
            </a:xfrm>
            <a:custGeom>
              <a:avLst/>
              <a:gdLst/>
              <a:ahLst/>
              <a:cxnLst/>
              <a:rect l="l" t="t" r="r" b="b"/>
              <a:pathLst>
                <a:path w="2680" h="4382" extrusionOk="0">
                  <a:moveTo>
                    <a:pt x="182" y="1"/>
                  </a:moveTo>
                  <a:lnTo>
                    <a:pt x="55" y="37"/>
                  </a:lnTo>
                  <a:lnTo>
                    <a:pt x="1" y="37"/>
                  </a:lnTo>
                  <a:lnTo>
                    <a:pt x="55" y="345"/>
                  </a:lnTo>
                  <a:lnTo>
                    <a:pt x="109" y="327"/>
                  </a:lnTo>
                  <a:lnTo>
                    <a:pt x="218" y="308"/>
                  </a:lnTo>
                  <a:lnTo>
                    <a:pt x="345" y="327"/>
                  </a:lnTo>
                  <a:lnTo>
                    <a:pt x="417" y="363"/>
                  </a:lnTo>
                  <a:lnTo>
                    <a:pt x="1051" y="833"/>
                  </a:lnTo>
                  <a:lnTo>
                    <a:pt x="1702" y="1521"/>
                  </a:lnTo>
                  <a:lnTo>
                    <a:pt x="2028" y="1992"/>
                  </a:lnTo>
                  <a:lnTo>
                    <a:pt x="2137" y="2245"/>
                  </a:lnTo>
                  <a:lnTo>
                    <a:pt x="2318" y="2661"/>
                  </a:lnTo>
                  <a:lnTo>
                    <a:pt x="2372" y="3205"/>
                  </a:lnTo>
                  <a:lnTo>
                    <a:pt x="2318" y="3512"/>
                  </a:lnTo>
                  <a:lnTo>
                    <a:pt x="2263" y="3657"/>
                  </a:lnTo>
                  <a:lnTo>
                    <a:pt x="2137" y="3874"/>
                  </a:lnTo>
                  <a:lnTo>
                    <a:pt x="1811" y="4073"/>
                  </a:lnTo>
                  <a:lnTo>
                    <a:pt x="1539" y="4073"/>
                  </a:lnTo>
                  <a:lnTo>
                    <a:pt x="1376" y="4037"/>
                  </a:lnTo>
                  <a:lnTo>
                    <a:pt x="1268" y="4309"/>
                  </a:lnTo>
                  <a:lnTo>
                    <a:pt x="1467" y="4381"/>
                  </a:lnTo>
                  <a:lnTo>
                    <a:pt x="1793" y="4381"/>
                  </a:lnTo>
                  <a:lnTo>
                    <a:pt x="2064" y="4291"/>
                  </a:lnTo>
                  <a:lnTo>
                    <a:pt x="2390" y="4037"/>
                  </a:lnTo>
                  <a:lnTo>
                    <a:pt x="2535" y="3802"/>
                  </a:lnTo>
                  <a:lnTo>
                    <a:pt x="2607" y="3621"/>
                  </a:lnTo>
                  <a:lnTo>
                    <a:pt x="2680" y="3241"/>
                  </a:lnTo>
                  <a:lnTo>
                    <a:pt x="2607" y="2607"/>
                  </a:lnTo>
                  <a:lnTo>
                    <a:pt x="2426" y="2118"/>
                  </a:lnTo>
                  <a:lnTo>
                    <a:pt x="2300" y="1847"/>
                  </a:lnTo>
                  <a:lnTo>
                    <a:pt x="1956" y="1340"/>
                  </a:lnTo>
                  <a:lnTo>
                    <a:pt x="1250" y="616"/>
                  </a:lnTo>
                  <a:lnTo>
                    <a:pt x="598" y="109"/>
                  </a:lnTo>
                  <a:lnTo>
                    <a:pt x="453" y="37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6132795" y="520400"/>
              <a:ext cx="253028" cy="254172"/>
            </a:xfrm>
            <a:custGeom>
              <a:avLst/>
              <a:gdLst/>
              <a:ahLst/>
              <a:cxnLst/>
              <a:rect l="l" t="t" r="r" b="b"/>
              <a:pathLst>
                <a:path w="7965" h="8001" extrusionOk="0">
                  <a:moveTo>
                    <a:pt x="2064" y="0"/>
                  </a:moveTo>
                  <a:lnTo>
                    <a:pt x="1231" y="181"/>
                  </a:lnTo>
                  <a:lnTo>
                    <a:pt x="815" y="398"/>
                  </a:lnTo>
                  <a:lnTo>
                    <a:pt x="598" y="634"/>
                  </a:lnTo>
                  <a:lnTo>
                    <a:pt x="254" y="1050"/>
                  </a:lnTo>
                  <a:lnTo>
                    <a:pt x="73" y="1448"/>
                  </a:lnTo>
                  <a:lnTo>
                    <a:pt x="0" y="1792"/>
                  </a:lnTo>
                  <a:lnTo>
                    <a:pt x="37" y="2118"/>
                  </a:lnTo>
                  <a:lnTo>
                    <a:pt x="163" y="2407"/>
                  </a:lnTo>
                  <a:lnTo>
                    <a:pt x="471" y="2824"/>
                  </a:lnTo>
                  <a:lnTo>
                    <a:pt x="1448" y="3493"/>
                  </a:lnTo>
                  <a:lnTo>
                    <a:pt x="2553" y="4073"/>
                  </a:lnTo>
                  <a:lnTo>
                    <a:pt x="3132" y="4453"/>
                  </a:lnTo>
                  <a:lnTo>
                    <a:pt x="3331" y="4652"/>
                  </a:lnTo>
                  <a:lnTo>
                    <a:pt x="3639" y="5086"/>
                  </a:lnTo>
                  <a:lnTo>
                    <a:pt x="4091" y="6136"/>
                  </a:lnTo>
                  <a:lnTo>
                    <a:pt x="4435" y="6933"/>
                  </a:lnTo>
                  <a:lnTo>
                    <a:pt x="4725" y="7385"/>
                  </a:lnTo>
                  <a:lnTo>
                    <a:pt x="5123" y="7747"/>
                  </a:lnTo>
                  <a:lnTo>
                    <a:pt x="5612" y="7964"/>
                  </a:lnTo>
                  <a:lnTo>
                    <a:pt x="5937" y="8000"/>
                  </a:lnTo>
                  <a:lnTo>
                    <a:pt x="6408" y="8000"/>
                  </a:lnTo>
                  <a:lnTo>
                    <a:pt x="7114" y="7838"/>
                  </a:lnTo>
                  <a:lnTo>
                    <a:pt x="7603" y="7457"/>
                  </a:lnTo>
                  <a:lnTo>
                    <a:pt x="7874" y="6933"/>
                  </a:lnTo>
                  <a:lnTo>
                    <a:pt x="7965" y="6263"/>
                  </a:lnTo>
                  <a:lnTo>
                    <a:pt x="7856" y="5485"/>
                  </a:lnTo>
                  <a:lnTo>
                    <a:pt x="7603" y="4652"/>
                  </a:lnTo>
                  <a:lnTo>
                    <a:pt x="7204" y="3801"/>
                  </a:lnTo>
                  <a:lnTo>
                    <a:pt x="6679" y="2950"/>
                  </a:lnTo>
                  <a:lnTo>
                    <a:pt x="6064" y="2136"/>
                  </a:lnTo>
                  <a:lnTo>
                    <a:pt x="5340" y="1412"/>
                  </a:lnTo>
                  <a:lnTo>
                    <a:pt x="4580" y="797"/>
                  </a:lnTo>
                  <a:lnTo>
                    <a:pt x="3765" y="344"/>
                  </a:lnTo>
                  <a:lnTo>
                    <a:pt x="2915" y="54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6289759" y="826861"/>
              <a:ext cx="112171" cy="112171"/>
            </a:xfrm>
            <a:custGeom>
              <a:avLst/>
              <a:gdLst/>
              <a:ahLst/>
              <a:cxnLst/>
              <a:rect l="l" t="t" r="r" b="b"/>
              <a:pathLst>
                <a:path w="3531" h="3531" extrusionOk="0">
                  <a:moveTo>
                    <a:pt x="1449" y="1"/>
                  </a:moveTo>
                  <a:lnTo>
                    <a:pt x="942" y="145"/>
                  </a:lnTo>
                  <a:lnTo>
                    <a:pt x="435" y="580"/>
                  </a:lnTo>
                  <a:lnTo>
                    <a:pt x="109" y="1159"/>
                  </a:lnTo>
                  <a:lnTo>
                    <a:pt x="1" y="1829"/>
                  </a:lnTo>
                  <a:lnTo>
                    <a:pt x="128" y="2480"/>
                  </a:lnTo>
                  <a:lnTo>
                    <a:pt x="471" y="3041"/>
                  </a:lnTo>
                  <a:lnTo>
                    <a:pt x="906" y="3331"/>
                  </a:lnTo>
                  <a:lnTo>
                    <a:pt x="1268" y="3458"/>
                  </a:lnTo>
                  <a:lnTo>
                    <a:pt x="1467" y="3494"/>
                  </a:lnTo>
                  <a:lnTo>
                    <a:pt x="1702" y="3530"/>
                  </a:lnTo>
                  <a:lnTo>
                    <a:pt x="2101" y="3530"/>
                  </a:lnTo>
                  <a:lnTo>
                    <a:pt x="2607" y="3403"/>
                  </a:lnTo>
                  <a:lnTo>
                    <a:pt x="3132" y="2969"/>
                  </a:lnTo>
                  <a:lnTo>
                    <a:pt x="3440" y="2372"/>
                  </a:lnTo>
                  <a:lnTo>
                    <a:pt x="3530" y="1684"/>
                  </a:lnTo>
                  <a:lnTo>
                    <a:pt x="3422" y="1014"/>
                  </a:lnTo>
                  <a:lnTo>
                    <a:pt x="3060" y="453"/>
                  </a:lnTo>
                  <a:lnTo>
                    <a:pt x="2625" y="163"/>
                  </a:lnTo>
                  <a:lnTo>
                    <a:pt x="2263" y="55"/>
                  </a:lnTo>
                  <a:lnTo>
                    <a:pt x="2046" y="37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50"/>
          <p:cNvGrpSpPr/>
          <p:nvPr/>
        </p:nvGrpSpPr>
        <p:grpSpPr>
          <a:xfrm>
            <a:off x="6855644" y="1943611"/>
            <a:ext cx="683733" cy="533734"/>
            <a:chOff x="6855644" y="1943611"/>
            <a:chExt cx="683733" cy="533734"/>
          </a:xfrm>
        </p:grpSpPr>
        <p:grpSp>
          <p:nvGrpSpPr>
            <p:cNvPr id="1909" name="Google Shape;1909;p50"/>
            <p:cNvGrpSpPr/>
            <p:nvPr/>
          </p:nvGrpSpPr>
          <p:grpSpPr>
            <a:xfrm>
              <a:off x="7314526" y="1943611"/>
              <a:ext cx="224850" cy="211032"/>
              <a:chOff x="4373289" y="3282711"/>
              <a:chExt cx="224850" cy="211032"/>
            </a:xfrm>
          </p:grpSpPr>
          <p:sp>
            <p:nvSpPr>
              <p:cNvPr id="1910" name="Google Shape;1910;p50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3" name="Google Shape;1913;p50"/>
            <p:cNvGrpSpPr/>
            <p:nvPr/>
          </p:nvGrpSpPr>
          <p:grpSpPr>
            <a:xfrm>
              <a:off x="6855644" y="2011515"/>
              <a:ext cx="232919" cy="246103"/>
              <a:chOff x="3996082" y="3436815"/>
              <a:chExt cx="232919" cy="246103"/>
            </a:xfrm>
          </p:grpSpPr>
          <p:sp>
            <p:nvSpPr>
              <p:cNvPr id="1914" name="Google Shape;1914;p50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7" name="Google Shape;1917;p50"/>
            <p:cNvGrpSpPr/>
            <p:nvPr/>
          </p:nvGrpSpPr>
          <p:grpSpPr>
            <a:xfrm>
              <a:off x="7137440" y="2244998"/>
              <a:ext cx="244959" cy="232347"/>
              <a:chOff x="4319252" y="2889398"/>
              <a:chExt cx="244959" cy="232347"/>
            </a:xfrm>
          </p:grpSpPr>
          <p:sp>
            <p:nvSpPr>
              <p:cNvPr id="1918" name="Google Shape;1918;p50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50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50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1" name="Google Shape;1921;p50"/>
          <p:cNvGrpSpPr/>
          <p:nvPr/>
        </p:nvGrpSpPr>
        <p:grpSpPr>
          <a:xfrm>
            <a:off x="1071680" y="3476837"/>
            <a:ext cx="658869" cy="623022"/>
            <a:chOff x="1071680" y="3476837"/>
            <a:chExt cx="658869" cy="623022"/>
          </a:xfrm>
        </p:grpSpPr>
        <p:grpSp>
          <p:nvGrpSpPr>
            <p:cNvPr id="1922" name="Google Shape;1922;p50"/>
            <p:cNvGrpSpPr/>
            <p:nvPr/>
          </p:nvGrpSpPr>
          <p:grpSpPr>
            <a:xfrm rot="-1873861">
              <a:off x="1467277" y="3519838"/>
              <a:ext cx="224855" cy="211036"/>
              <a:chOff x="4373289" y="3282711"/>
              <a:chExt cx="224850" cy="211032"/>
            </a:xfrm>
          </p:grpSpPr>
          <p:sp>
            <p:nvSpPr>
              <p:cNvPr id="1923" name="Google Shape;1923;p50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6" name="Google Shape;1926;p50"/>
            <p:cNvGrpSpPr/>
            <p:nvPr/>
          </p:nvGrpSpPr>
          <p:grpSpPr>
            <a:xfrm rot="-1873861">
              <a:off x="1118605" y="3811200"/>
              <a:ext cx="232924" cy="246108"/>
              <a:chOff x="3996082" y="3436815"/>
              <a:chExt cx="232919" cy="246103"/>
            </a:xfrm>
          </p:grpSpPr>
          <p:sp>
            <p:nvSpPr>
              <p:cNvPr id="1927" name="Google Shape;1927;p50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191;p81">
            <a:extLst>
              <a:ext uri="{FF2B5EF4-FFF2-40B4-BE49-F238E27FC236}">
                <a16:creationId xmlns:a16="http://schemas.microsoft.com/office/drawing/2014/main" id="{35D04DC3-975C-0961-3BC0-42370342C473}"/>
              </a:ext>
            </a:extLst>
          </p:cNvPr>
          <p:cNvGrpSpPr/>
          <p:nvPr/>
        </p:nvGrpSpPr>
        <p:grpSpPr>
          <a:xfrm>
            <a:off x="6878603" y="3197430"/>
            <a:ext cx="1203792" cy="1143829"/>
            <a:chOff x="6523987" y="105903"/>
            <a:chExt cx="3274801" cy="3340065"/>
          </a:xfrm>
        </p:grpSpPr>
        <p:grpSp>
          <p:nvGrpSpPr>
            <p:cNvPr id="3" name="Google Shape;4192;p81">
              <a:extLst>
                <a:ext uri="{FF2B5EF4-FFF2-40B4-BE49-F238E27FC236}">
                  <a16:creationId xmlns:a16="http://schemas.microsoft.com/office/drawing/2014/main" id="{9170BB79-0820-F1CE-71AE-28FF32CFA1A6}"/>
                </a:ext>
              </a:extLst>
            </p:cNvPr>
            <p:cNvGrpSpPr/>
            <p:nvPr/>
          </p:nvGrpSpPr>
          <p:grpSpPr>
            <a:xfrm rot="-2202362">
              <a:off x="7225769" y="513009"/>
              <a:ext cx="558909" cy="930392"/>
              <a:chOff x="3031239" y="2908935"/>
              <a:chExt cx="558917" cy="930407"/>
            </a:xfrm>
          </p:grpSpPr>
          <p:sp>
            <p:nvSpPr>
              <p:cNvPr id="1932" name="Google Shape;4193;p81">
                <a:extLst>
                  <a:ext uri="{FF2B5EF4-FFF2-40B4-BE49-F238E27FC236}">
                    <a16:creationId xmlns:a16="http://schemas.microsoft.com/office/drawing/2014/main" id="{0B6AE94D-D4CC-7297-B907-377B711684D3}"/>
                  </a:ext>
                </a:extLst>
              </p:cNvPr>
              <p:cNvSpPr/>
              <p:nvPr/>
            </p:nvSpPr>
            <p:spPr>
              <a:xfrm>
                <a:off x="3036417" y="3108466"/>
                <a:ext cx="548561" cy="72512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22826" extrusionOk="0">
                    <a:moveTo>
                      <a:pt x="9883" y="1"/>
                    </a:moveTo>
                    <a:lnTo>
                      <a:pt x="4073" y="11332"/>
                    </a:lnTo>
                    <a:lnTo>
                      <a:pt x="0" y="19187"/>
                    </a:lnTo>
                    <a:lnTo>
                      <a:pt x="398" y="19694"/>
                    </a:lnTo>
                    <a:lnTo>
                      <a:pt x="1321" y="20563"/>
                    </a:lnTo>
                    <a:lnTo>
                      <a:pt x="2335" y="21269"/>
                    </a:lnTo>
                    <a:lnTo>
                      <a:pt x="3457" y="21848"/>
                    </a:lnTo>
                    <a:lnTo>
                      <a:pt x="4634" y="22264"/>
                    </a:lnTo>
                    <a:lnTo>
                      <a:pt x="5865" y="22572"/>
                    </a:lnTo>
                    <a:lnTo>
                      <a:pt x="7132" y="22753"/>
                    </a:lnTo>
                    <a:lnTo>
                      <a:pt x="8417" y="22825"/>
                    </a:lnTo>
                    <a:lnTo>
                      <a:pt x="10317" y="22771"/>
                    </a:lnTo>
                    <a:lnTo>
                      <a:pt x="12761" y="22427"/>
                    </a:lnTo>
                    <a:lnTo>
                      <a:pt x="14915" y="21830"/>
                    </a:lnTo>
                    <a:lnTo>
                      <a:pt x="16634" y="21088"/>
                    </a:lnTo>
                    <a:lnTo>
                      <a:pt x="17268" y="20689"/>
                    </a:lnTo>
                    <a:lnTo>
                      <a:pt x="13919" y="11295"/>
                    </a:lnTo>
                    <a:lnTo>
                      <a:pt x="9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4194;p81">
                <a:extLst>
                  <a:ext uri="{FF2B5EF4-FFF2-40B4-BE49-F238E27FC236}">
                    <a16:creationId xmlns:a16="http://schemas.microsoft.com/office/drawing/2014/main" id="{B21D0F2D-C1E6-0C5C-CE12-8C913F1E420F}"/>
                  </a:ext>
                </a:extLst>
              </p:cNvPr>
              <p:cNvSpPr/>
              <p:nvPr/>
            </p:nvSpPr>
            <p:spPr>
              <a:xfrm>
                <a:off x="3231343" y="3206787"/>
                <a:ext cx="174817" cy="133455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201" extrusionOk="0">
                    <a:moveTo>
                      <a:pt x="4851" y="1"/>
                    </a:moveTo>
                    <a:lnTo>
                      <a:pt x="3113" y="779"/>
                    </a:lnTo>
                    <a:lnTo>
                      <a:pt x="1376" y="1539"/>
                    </a:lnTo>
                    <a:lnTo>
                      <a:pt x="706" y="2843"/>
                    </a:lnTo>
                    <a:lnTo>
                      <a:pt x="0" y="4200"/>
                    </a:lnTo>
                    <a:lnTo>
                      <a:pt x="2770" y="3042"/>
                    </a:lnTo>
                    <a:lnTo>
                      <a:pt x="5503" y="1811"/>
                    </a:lnTo>
                    <a:lnTo>
                      <a:pt x="5177" y="906"/>
                    </a:lnTo>
                    <a:lnTo>
                      <a:pt x="4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4195;p81">
                <a:extLst>
                  <a:ext uri="{FF2B5EF4-FFF2-40B4-BE49-F238E27FC236}">
                    <a16:creationId xmlns:a16="http://schemas.microsoft.com/office/drawing/2014/main" id="{9A785887-CF10-67EB-ED42-D5BA10D5C8CB}"/>
                  </a:ext>
                </a:extLst>
              </p:cNvPr>
              <p:cNvSpPr/>
              <p:nvPr/>
            </p:nvSpPr>
            <p:spPr>
              <a:xfrm>
                <a:off x="3146237" y="3317783"/>
                <a:ext cx="299599" cy="188064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5920" extrusionOk="0">
                    <a:moveTo>
                      <a:pt x="8779" y="0"/>
                    </a:moveTo>
                    <a:lnTo>
                      <a:pt x="6933" y="851"/>
                    </a:lnTo>
                    <a:lnTo>
                      <a:pt x="3222" y="2480"/>
                    </a:lnTo>
                    <a:lnTo>
                      <a:pt x="1358" y="3276"/>
                    </a:lnTo>
                    <a:lnTo>
                      <a:pt x="670" y="4616"/>
                    </a:lnTo>
                    <a:lnTo>
                      <a:pt x="0" y="5919"/>
                    </a:lnTo>
                    <a:lnTo>
                      <a:pt x="0" y="5919"/>
                    </a:lnTo>
                    <a:lnTo>
                      <a:pt x="2371" y="4924"/>
                    </a:lnTo>
                    <a:lnTo>
                      <a:pt x="7096" y="2878"/>
                    </a:lnTo>
                    <a:lnTo>
                      <a:pt x="9431" y="1792"/>
                    </a:lnTo>
                    <a:lnTo>
                      <a:pt x="9105" y="905"/>
                    </a:lnTo>
                    <a:lnTo>
                      <a:pt x="87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4196;p81">
                <a:extLst>
                  <a:ext uri="{FF2B5EF4-FFF2-40B4-BE49-F238E27FC236}">
                    <a16:creationId xmlns:a16="http://schemas.microsoft.com/office/drawing/2014/main" id="{DFF5B76F-53CC-BCDE-BC7D-DD258A0CA9C3}"/>
                  </a:ext>
                </a:extLst>
              </p:cNvPr>
              <p:cNvSpPr/>
              <p:nvPr/>
            </p:nvSpPr>
            <p:spPr>
              <a:xfrm>
                <a:off x="3061132" y="3428175"/>
                <a:ext cx="423810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13341" h="7621" extrusionOk="0">
                    <a:moveTo>
                      <a:pt x="12707" y="1"/>
                    </a:moveTo>
                    <a:lnTo>
                      <a:pt x="9901" y="1322"/>
                    </a:lnTo>
                    <a:lnTo>
                      <a:pt x="4218" y="3802"/>
                    </a:lnTo>
                    <a:lnTo>
                      <a:pt x="1358" y="4996"/>
                    </a:lnTo>
                    <a:lnTo>
                      <a:pt x="598" y="6462"/>
                    </a:lnTo>
                    <a:lnTo>
                      <a:pt x="0" y="7621"/>
                    </a:lnTo>
                    <a:lnTo>
                      <a:pt x="3385" y="6227"/>
                    </a:lnTo>
                    <a:lnTo>
                      <a:pt x="10064" y="3367"/>
                    </a:lnTo>
                    <a:lnTo>
                      <a:pt x="13340" y="1811"/>
                    </a:lnTo>
                    <a:lnTo>
                      <a:pt x="13033" y="906"/>
                    </a:lnTo>
                    <a:lnTo>
                      <a:pt x="127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4197;p81">
                <a:extLst>
                  <a:ext uri="{FF2B5EF4-FFF2-40B4-BE49-F238E27FC236}">
                    <a16:creationId xmlns:a16="http://schemas.microsoft.com/office/drawing/2014/main" id="{65B6CF7B-65F7-8482-5349-DE778D75B2D7}"/>
                  </a:ext>
                </a:extLst>
              </p:cNvPr>
              <p:cNvSpPr/>
              <p:nvPr/>
            </p:nvSpPr>
            <p:spPr>
              <a:xfrm>
                <a:off x="3053095" y="3537995"/>
                <a:ext cx="471525" cy="243276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7658" extrusionOk="0">
                    <a:moveTo>
                      <a:pt x="14191" y="1"/>
                    </a:moveTo>
                    <a:lnTo>
                      <a:pt x="12453" y="869"/>
                    </a:lnTo>
                    <a:lnTo>
                      <a:pt x="8924" y="2499"/>
                    </a:lnTo>
                    <a:lnTo>
                      <a:pt x="3584" y="4797"/>
                    </a:lnTo>
                    <a:lnTo>
                      <a:pt x="0" y="6281"/>
                    </a:lnTo>
                    <a:lnTo>
                      <a:pt x="380" y="6680"/>
                    </a:lnTo>
                    <a:lnTo>
                      <a:pt x="1231" y="7368"/>
                    </a:lnTo>
                    <a:lnTo>
                      <a:pt x="1683" y="7657"/>
                    </a:lnTo>
                    <a:lnTo>
                      <a:pt x="5014" y="6281"/>
                    </a:lnTo>
                    <a:lnTo>
                      <a:pt x="9955" y="4128"/>
                    </a:lnTo>
                    <a:lnTo>
                      <a:pt x="13213" y="2607"/>
                    </a:lnTo>
                    <a:lnTo>
                      <a:pt x="14842" y="1811"/>
                    </a:lnTo>
                    <a:lnTo>
                      <a:pt x="14517" y="906"/>
                    </a:lnTo>
                    <a:lnTo>
                      <a:pt x="141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4198;p81">
                <a:extLst>
                  <a:ext uri="{FF2B5EF4-FFF2-40B4-BE49-F238E27FC236}">
                    <a16:creationId xmlns:a16="http://schemas.microsoft.com/office/drawing/2014/main" id="{3F9E1DCC-93F3-AC9E-278D-9140A8FA0A4E}"/>
                  </a:ext>
                </a:extLst>
              </p:cNvPr>
              <p:cNvSpPr/>
              <p:nvPr/>
            </p:nvSpPr>
            <p:spPr>
              <a:xfrm>
                <a:off x="3180165" y="3647815"/>
                <a:ext cx="38356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5830" extrusionOk="0">
                    <a:moveTo>
                      <a:pt x="11422" y="1"/>
                    </a:moveTo>
                    <a:lnTo>
                      <a:pt x="8616" y="1413"/>
                    </a:lnTo>
                    <a:lnTo>
                      <a:pt x="2896" y="4019"/>
                    </a:lnTo>
                    <a:lnTo>
                      <a:pt x="0" y="5250"/>
                    </a:lnTo>
                    <a:lnTo>
                      <a:pt x="851" y="5485"/>
                    </a:lnTo>
                    <a:lnTo>
                      <a:pt x="2607" y="5775"/>
                    </a:lnTo>
                    <a:lnTo>
                      <a:pt x="3512" y="5829"/>
                    </a:lnTo>
                    <a:lnTo>
                      <a:pt x="5666" y="4888"/>
                    </a:lnTo>
                    <a:lnTo>
                      <a:pt x="9955" y="2879"/>
                    </a:lnTo>
                    <a:lnTo>
                      <a:pt x="12073" y="1811"/>
                    </a:lnTo>
                    <a:lnTo>
                      <a:pt x="11747" y="888"/>
                    </a:lnTo>
                    <a:lnTo>
                      <a:pt x="114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4199;p81">
                <a:extLst>
                  <a:ext uri="{FF2B5EF4-FFF2-40B4-BE49-F238E27FC236}">
                    <a16:creationId xmlns:a16="http://schemas.microsoft.com/office/drawing/2014/main" id="{0A28EB2F-3C52-E795-ADBE-D897A83F2244}"/>
                  </a:ext>
                </a:extLst>
              </p:cNvPr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4200;p81">
                <a:extLst>
                  <a:ext uri="{FF2B5EF4-FFF2-40B4-BE49-F238E27FC236}">
                    <a16:creationId xmlns:a16="http://schemas.microsoft.com/office/drawing/2014/main" id="{6866AF02-BFF0-DD06-6B38-361564997DC5}"/>
                  </a:ext>
                </a:extLst>
              </p:cNvPr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5024" y="13648"/>
                    </a:lnTo>
                    <a:lnTo>
                      <a:pt x="14734" y="13739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3322" y="9757"/>
                    </a:lnTo>
                    <a:lnTo>
                      <a:pt x="13594" y="964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4201;p81">
                <a:extLst>
                  <a:ext uri="{FF2B5EF4-FFF2-40B4-BE49-F238E27FC236}">
                    <a16:creationId xmlns:a16="http://schemas.microsoft.com/office/drawing/2014/main" id="{77326686-8BC1-EAF9-52F3-98F7C732EC51}"/>
                  </a:ext>
                </a:extLst>
              </p:cNvPr>
              <p:cNvSpPr/>
              <p:nvPr/>
            </p:nvSpPr>
            <p:spPr>
              <a:xfrm>
                <a:off x="3173843" y="2914113"/>
                <a:ext cx="336958" cy="33352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0499" extrusionOk="0">
                    <a:moveTo>
                      <a:pt x="6136" y="1"/>
                    </a:moveTo>
                    <a:lnTo>
                      <a:pt x="5919" y="37"/>
                    </a:lnTo>
                    <a:lnTo>
                      <a:pt x="5629" y="218"/>
                    </a:lnTo>
                    <a:lnTo>
                      <a:pt x="5322" y="707"/>
                    </a:lnTo>
                    <a:lnTo>
                      <a:pt x="5123" y="1376"/>
                    </a:lnTo>
                    <a:lnTo>
                      <a:pt x="4942" y="2535"/>
                    </a:lnTo>
                    <a:lnTo>
                      <a:pt x="4887" y="4019"/>
                    </a:lnTo>
                    <a:lnTo>
                      <a:pt x="4887" y="4526"/>
                    </a:lnTo>
                    <a:lnTo>
                      <a:pt x="4761" y="4200"/>
                    </a:lnTo>
                    <a:lnTo>
                      <a:pt x="4037" y="2987"/>
                    </a:lnTo>
                    <a:lnTo>
                      <a:pt x="3258" y="2064"/>
                    </a:lnTo>
                    <a:lnTo>
                      <a:pt x="2715" y="1594"/>
                    </a:lnTo>
                    <a:lnTo>
                      <a:pt x="2190" y="1340"/>
                    </a:lnTo>
                    <a:lnTo>
                      <a:pt x="1828" y="1376"/>
                    </a:lnTo>
                    <a:lnTo>
                      <a:pt x="1611" y="1503"/>
                    </a:lnTo>
                    <a:lnTo>
                      <a:pt x="1521" y="1612"/>
                    </a:lnTo>
                    <a:lnTo>
                      <a:pt x="1376" y="1811"/>
                    </a:lnTo>
                    <a:lnTo>
                      <a:pt x="1340" y="2281"/>
                    </a:lnTo>
                    <a:lnTo>
                      <a:pt x="1539" y="2788"/>
                    </a:lnTo>
                    <a:lnTo>
                      <a:pt x="1919" y="3313"/>
                    </a:lnTo>
                    <a:lnTo>
                      <a:pt x="2661" y="4073"/>
                    </a:lnTo>
                    <a:lnTo>
                      <a:pt x="3729" y="4815"/>
                    </a:lnTo>
                    <a:lnTo>
                      <a:pt x="4091" y="4996"/>
                    </a:lnTo>
                    <a:lnTo>
                      <a:pt x="3711" y="4888"/>
                    </a:lnTo>
                    <a:lnTo>
                      <a:pt x="2389" y="4689"/>
                    </a:lnTo>
                    <a:lnTo>
                      <a:pt x="1303" y="4671"/>
                    </a:lnTo>
                    <a:lnTo>
                      <a:pt x="670" y="4779"/>
                    </a:lnTo>
                    <a:lnTo>
                      <a:pt x="199" y="5015"/>
                    </a:lnTo>
                    <a:lnTo>
                      <a:pt x="18" y="5304"/>
                    </a:lnTo>
                    <a:lnTo>
                      <a:pt x="0" y="5540"/>
                    </a:lnTo>
                    <a:lnTo>
                      <a:pt x="18" y="5684"/>
                    </a:lnTo>
                    <a:lnTo>
                      <a:pt x="73" y="5902"/>
                    </a:lnTo>
                    <a:lnTo>
                      <a:pt x="380" y="6209"/>
                    </a:lnTo>
                    <a:lnTo>
                      <a:pt x="869" y="6354"/>
                    </a:lnTo>
                    <a:lnTo>
                      <a:pt x="1448" y="6408"/>
                    </a:lnTo>
                    <a:lnTo>
                      <a:pt x="2426" y="6354"/>
                    </a:lnTo>
                    <a:lnTo>
                      <a:pt x="3602" y="6155"/>
                    </a:lnTo>
                    <a:lnTo>
                      <a:pt x="3982" y="6064"/>
                    </a:lnTo>
                    <a:lnTo>
                      <a:pt x="3982" y="6064"/>
                    </a:lnTo>
                    <a:lnTo>
                      <a:pt x="3439" y="6626"/>
                    </a:lnTo>
                    <a:lnTo>
                      <a:pt x="2371" y="7983"/>
                    </a:lnTo>
                    <a:lnTo>
                      <a:pt x="2118" y="8544"/>
                    </a:lnTo>
                    <a:lnTo>
                      <a:pt x="2064" y="9033"/>
                    </a:lnTo>
                    <a:lnTo>
                      <a:pt x="2263" y="9431"/>
                    </a:lnTo>
                    <a:lnTo>
                      <a:pt x="2498" y="9576"/>
                    </a:lnTo>
                    <a:lnTo>
                      <a:pt x="2751" y="9666"/>
                    </a:lnTo>
                    <a:lnTo>
                      <a:pt x="3222" y="9594"/>
                    </a:lnTo>
                    <a:lnTo>
                      <a:pt x="3638" y="9304"/>
                    </a:lnTo>
                    <a:lnTo>
                      <a:pt x="4018" y="8834"/>
                    </a:lnTo>
                    <a:lnTo>
                      <a:pt x="4489" y="7983"/>
                    </a:lnTo>
                    <a:lnTo>
                      <a:pt x="4923" y="6915"/>
                    </a:lnTo>
                    <a:lnTo>
                      <a:pt x="5032" y="6607"/>
                    </a:lnTo>
                    <a:lnTo>
                      <a:pt x="5032" y="7603"/>
                    </a:lnTo>
                    <a:lnTo>
                      <a:pt x="5177" y="9268"/>
                    </a:lnTo>
                    <a:lnTo>
                      <a:pt x="5322" y="9829"/>
                    </a:lnTo>
                    <a:lnTo>
                      <a:pt x="5557" y="10264"/>
                    </a:lnTo>
                    <a:lnTo>
                      <a:pt x="5883" y="10499"/>
                    </a:lnTo>
                    <a:lnTo>
                      <a:pt x="6100" y="10499"/>
                    </a:lnTo>
                    <a:lnTo>
                      <a:pt x="6426" y="10463"/>
                    </a:lnTo>
                    <a:lnTo>
                      <a:pt x="6842" y="10191"/>
                    </a:lnTo>
                    <a:lnTo>
                      <a:pt x="7041" y="9721"/>
                    </a:lnTo>
                    <a:lnTo>
                      <a:pt x="7059" y="9123"/>
                    </a:lnTo>
                    <a:lnTo>
                      <a:pt x="6842" y="8110"/>
                    </a:lnTo>
                    <a:lnTo>
                      <a:pt x="6335" y="6879"/>
                    </a:lnTo>
                    <a:lnTo>
                      <a:pt x="6100" y="6499"/>
                    </a:lnTo>
                    <a:lnTo>
                      <a:pt x="6100" y="6499"/>
                    </a:lnTo>
                    <a:lnTo>
                      <a:pt x="6263" y="6734"/>
                    </a:lnTo>
                    <a:lnTo>
                      <a:pt x="6715" y="7150"/>
                    </a:lnTo>
                    <a:lnTo>
                      <a:pt x="7602" y="7766"/>
                    </a:lnTo>
                    <a:lnTo>
                      <a:pt x="8906" y="8327"/>
                    </a:lnTo>
                    <a:lnTo>
                      <a:pt x="9738" y="8472"/>
                    </a:lnTo>
                    <a:lnTo>
                      <a:pt x="10118" y="8417"/>
                    </a:lnTo>
                    <a:lnTo>
                      <a:pt x="10245" y="8309"/>
                    </a:lnTo>
                    <a:lnTo>
                      <a:pt x="10335" y="8200"/>
                    </a:lnTo>
                    <a:lnTo>
                      <a:pt x="10426" y="7947"/>
                    </a:lnTo>
                    <a:lnTo>
                      <a:pt x="10408" y="7603"/>
                    </a:lnTo>
                    <a:lnTo>
                      <a:pt x="10100" y="7150"/>
                    </a:lnTo>
                    <a:lnTo>
                      <a:pt x="9575" y="6734"/>
                    </a:lnTo>
                    <a:lnTo>
                      <a:pt x="8543" y="6191"/>
                    </a:lnTo>
                    <a:lnTo>
                      <a:pt x="7132" y="5702"/>
                    </a:lnTo>
                    <a:lnTo>
                      <a:pt x="6643" y="5594"/>
                    </a:lnTo>
                    <a:lnTo>
                      <a:pt x="7204" y="5521"/>
                    </a:lnTo>
                    <a:lnTo>
                      <a:pt x="8743" y="5159"/>
                    </a:lnTo>
                    <a:lnTo>
                      <a:pt x="9829" y="4743"/>
                    </a:lnTo>
                    <a:lnTo>
                      <a:pt x="10354" y="4381"/>
                    </a:lnTo>
                    <a:lnTo>
                      <a:pt x="10571" y="4055"/>
                    </a:lnTo>
                    <a:lnTo>
                      <a:pt x="10607" y="3820"/>
                    </a:lnTo>
                    <a:lnTo>
                      <a:pt x="10571" y="3585"/>
                    </a:lnTo>
                    <a:lnTo>
                      <a:pt x="10408" y="3313"/>
                    </a:lnTo>
                    <a:lnTo>
                      <a:pt x="10281" y="3168"/>
                    </a:lnTo>
                    <a:lnTo>
                      <a:pt x="10118" y="3024"/>
                    </a:lnTo>
                    <a:lnTo>
                      <a:pt x="9684" y="2933"/>
                    </a:lnTo>
                    <a:lnTo>
                      <a:pt x="9141" y="3005"/>
                    </a:lnTo>
                    <a:lnTo>
                      <a:pt x="8543" y="3205"/>
                    </a:lnTo>
                    <a:lnTo>
                      <a:pt x="7620" y="3693"/>
                    </a:lnTo>
                    <a:lnTo>
                      <a:pt x="6462" y="4453"/>
                    </a:lnTo>
                    <a:lnTo>
                      <a:pt x="6028" y="4779"/>
                    </a:lnTo>
                    <a:lnTo>
                      <a:pt x="6172" y="4363"/>
                    </a:lnTo>
                    <a:lnTo>
                      <a:pt x="6697" y="2969"/>
                    </a:lnTo>
                    <a:lnTo>
                      <a:pt x="7005" y="1793"/>
                    </a:lnTo>
                    <a:lnTo>
                      <a:pt x="7059" y="1069"/>
                    </a:lnTo>
                    <a:lnTo>
                      <a:pt x="6951" y="490"/>
                    </a:lnTo>
                    <a:lnTo>
                      <a:pt x="6679" y="182"/>
                    </a:lnTo>
                    <a:lnTo>
                      <a:pt x="6426" y="55"/>
                    </a:lnTo>
                    <a:lnTo>
                      <a:pt x="6263" y="19"/>
                    </a:lnTo>
                    <a:lnTo>
                      <a:pt x="6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4202;p81">
                <a:extLst>
                  <a:ext uri="{FF2B5EF4-FFF2-40B4-BE49-F238E27FC236}">
                    <a16:creationId xmlns:a16="http://schemas.microsoft.com/office/drawing/2014/main" id="{EBED3E85-E0B0-B270-21FF-7C0A2EFFB457}"/>
                  </a:ext>
                </a:extLst>
              </p:cNvPr>
              <p:cNvSpPr/>
              <p:nvPr/>
            </p:nvSpPr>
            <p:spPr>
              <a:xfrm>
                <a:off x="3168665" y="2908935"/>
                <a:ext cx="234063" cy="245563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7730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571" y="363"/>
                    </a:lnTo>
                    <a:lnTo>
                      <a:pt x="6824" y="508"/>
                    </a:lnTo>
                    <a:lnTo>
                      <a:pt x="6915" y="616"/>
                    </a:lnTo>
                    <a:lnTo>
                      <a:pt x="7041" y="870"/>
                    </a:lnTo>
                    <a:lnTo>
                      <a:pt x="7059" y="1612"/>
                    </a:lnTo>
                    <a:lnTo>
                      <a:pt x="6969" y="2119"/>
                    </a:lnTo>
                    <a:lnTo>
                      <a:pt x="6679" y="3168"/>
                    </a:lnTo>
                    <a:lnTo>
                      <a:pt x="6317" y="4128"/>
                    </a:lnTo>
                    <a:lnTo>
                      <a:pt x="6136" y="4598"/>
                    </a:lnTo>
                    <a:lnTo>
                      <a:pt x="6046" y="4906"/>
                    </a:lnTo>
                    <a:lnTo>
                      <a:pt x="6335" y="4997"/>
                    </a:lnTo>
                    <a:lnTo>
                      <a:pt x="6426" y="4689"/>
                    </a:lnTo>
                    <a:lnTo>
                      <a:pt x="6607" y="4236"/>
                    </a:lnTo>
                    <a:lnTo>
                      <a:pt x="6969" y="3277"/>
                    </a:lnTo>
                    <a:lnTo>
                      <a:pt x="7258" y="2191"/>
                    </a:lnTo>
                    <a:lnTo>
                      <a:pt x="7367" y="1612"/>
                    </a:lnTo>
                    <a:lnTo>
                      <a:pt x="7349" y="942"/>
                    </a:lnTo>
                    <a:lnTo>
                      <a:pt x="7240" y="598"/>
                    </a:lnTo>
                    <a:lnTo>
                      <a:pt x="7150" y="453"/>
                    </a:lnTo>
                    <a:lnTo>
                      <a:pt x="7023" y="291"/>
                    </a:lnTo>
                    <a:lnTo>
                      <a:pt x="6679" y="73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4203;p81">
                <a:extLst>
                  <a:ext uri="{FF2B5EF4-FFF2-40B4-BE49-F238E27FC236}">
                    <a16:creationId xmlns:a16="http://schemas.microsoft.com/office/drawing/2014/main" id="{88AE4871-45E4-C6D9-1F59-029A9C5D643F}"/>
                  </a:ext>
                </a:extLst>
              </p:cNvPr>
              <p:cNvSpPr/>
              <p:nvPr/>
            </p:nvSpPr>
            <p:spPr>
              <a:xfrm>
                <a:off x="3168665" y="2908935"/>
                <a:ext cx="347314" cy="343883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10825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2389" y="8092"/>
                    </a:lnTo>
                    <a:lnTo>
                      <a:pt x="2118" y="8743"/>
                    </a:lnTo>
                    <a:lnTo>
                      <a:pt x="2064" y="9123"/>
                    </a:lnTo>
                    <a:lnTo>
                      <a:pt x="2100" y="9286"/>
                    </a:lnTo>
                    <a:lnTo>
                      <a:pt x="2154" y="9485"/>
                    </a:lnTo>
                    <a:lnTo>
                      <a:pt x="2408" y="9775"/>
                    </a:lnTo>
                    <a:lnTo>
                      <a:pt x="2607" y="9884"/>
                    </a:lnTo>
                    <a:lnTo>
                      <a:pt x="2806" y="9956"/>
                    </a:lnTo>
                    <a:lnTo>
                      <a:pt x="3222" y="9974"/>
                    </a:lnTo>
                    <a:lnTo>
                      <a:pt x="3421" y="9902"/>
                    </a:lnTo>
                    <a:lnTo>
                      <a:pt x="3693" y="9757"/>
                    </a:lnTo>
                    <a:lnTo>
                      <a:pt x="4181" y="9268"/>
                    </a:lnTo>
                    <a:lnTo>
                      <a:pt x="4779" y="8255"/>
                    </a:lnTo>
                    <a:lnTo>
                      <a:pt x="5050" y="7585"/>
                    </a:lnTo>
                    <a:lnTo>
                      <a:pt x="5068" y="8418"/>
                    </a:lnTo>
                    <a:lnTo>
                      <a:pt x="5231" y="9685"/>
                    </a:lnTo>
                    <a:lnTo>
                      <a:pt x="5485" y="10354"/>
                    </a:lnTo>
                    <a:lnTo>
                      <a:pt x="5684" y="10590"/>
                    </a:lnTo>
                    <a:lnTo>
                      <a:pt x="5810" y="10698"/>
                    </a:lnTo>
                    <a:lnTo>
                      <a:pt x="6082" y="10807"/>
                    </a:lnTo>
                    <a:lnTo>
                      <a:pt x="6245" y="10825"/>
                    </a:lnTo>
                    <a:lnTo>
                      <a:pt x="6263" y="10825"/>
                    </a:lnTo>
                    <a:lnTo>
                      <a:pt x="6589" y="10789"/>
                    </a:lnTo>
                    <a:lnTo>
                      <a:pt x="7077" y="10517"/>
                    </a:lnTo>
                    <a:lnTo>
                      <a:pt x="7222" y="10282"/>
                    </a:lnTo>
                    <a:lnTo>
                      <a:pt x="7331" y="10010"/>
                    </a:lnTo>
                    <a:lnTo>
                      <a:pt x="7367" y="9341"/>
                    </a:lnTo>
                    <a:lnTo>
                      <a:pt x="7240" y="8599"/>
                    </a:lnTo>
                    <a:lnTo>
                      <a:pt x="7005" y="7856"/>
                    </a:lnTo>
                    <a:lnTo>
                      <a:pt x="6860" y="7513"/>
                    </a:lnTo>
                    <a:lnTo>
                      <a:pt x="7204" y="7748"/>
                    </a:lnTo>
                    <a:lnTo>
                      <a:pt x="7946" y="8182"/>
                    </a:lnTo>
                    <a:lnTo>
                      <a:pt x="8725" y="8526"/>
                    </a:lnTo>
                    <a:lnTo>
                      <a:pt x="9449" y="8743"/>
                    </a:lnTo>
                    <a:lnTo>
                      <a:pt x="9774" y="8780"/>
                    </a:lnTo>
                    <a:lnTo>
                      <a:pt x="10028" y="8780"/>
                    </a:lnTo>
                    <a:lnTo>
                      <a:pt x="10390" y="8689"/>
                    </a:lnTo>
                    <a:lnTo>
                      <a:pt x="10517" y="8580"/>
                    </a:lnTo>
                    <a:lnTo>
                      <a:pt x="10661" y="8363"/>
                    </a:lnTo>
                    <a:lnTo>
                      <a:pt x="10752" y="7911"/>
                    </a:lnTo>
                    <a:lnTo>
                      <a:pt x="10679" y="7694"/>
                    </a:lnTo>
                    <a:lnTo>
                      <a:pt x="10607" y="7531"/>
                    </a:lnTo>
                    <a:lnTo>
                      <a:pt x="10372" y="7223"/>
                    </a:lnTo>
                    <a:lnTo>
                      <a:pt x="9865" y="6789"/>
                    </a:lnTo>
                    <a:lnTo>
                      <a:pt x="8960" y="6300"/>
                    </a:lnTo>
                    <a:lnTo>
                      <a:pt x="8001" y="5920"/>
                    </a:lnTo>
                    <a:lnTo>
                      <a:pt x="7566" y="5793"/>
                    </a:lnTo>
                    <a:lnTo>
                      <a:pt x="8019" y="5703"/>
                    </a:lnTo>
                    <a:lnTo>
                      <a:pt x="9032" y="5431"/>
                    </a:lnTo>
                    <a:lnTo>
                      <a:pt x="10010" y="5069"/>
                    </a:lnTo>
                    <a:lnTo>
                      <a:pt x="10571" y="4689"/>
                    </a:lnTo>
                    <a:lnTo>
                      <a:pt x="10806" y="4399"/>
                    </a:lnTo>
                    <a:lnTo>
                      <a:pt x="10879" y="4236"/>
                    </a:lnTo>
                    <a:lnTo>
                      <a:pt x="10933" y="4001"/>
                    </a:lnTo>
                    <a:lnTo>
                      <a:pt x="10770" y="3494"/>
                    </a:lnTo>
                    <a:lnTo>
                      <a:pt x="10553" y="3223"/>
                    </a:lnTo>
                    <a:lnTo>
                      <a:pt x="10372" y="3078"/>
                    </a:lnTo>
                    <a:lnTo>
                      <a:pt x="9937" y="2951"/>
                    </a:lnTo>
                    <a:lnTo>
                      <a:pt x="9394" y="2987"/>
                    </a:lnTo>
                    <a:lnTo>
                      <a:pt x="8797" y="3187"/>
                    </a:lnTo>
                    <a:lnTo>
                      <a:pt x="7838" y="3639"/>
                    </a:lnTo>
                    <a:lnTo>
                      <a:pt x="6607" y="4435"/>
                    </a:lnTo>
                    <a:lnTo>
                      <a:pt x="6100" y="4834"/>
                    </a:lnTo>
                    <a:lnTo>
                      <a:pt x="6281" y="5069"/>
                    </a:lnTo>
                    <a:lnTo>
                      <a:pt x="7023" y="4508"/>
                    </a:lnTo>
                    <a:lnTo>
                      <a:pt x="8326" y="3711"/>
                    </a:lnTo>
                    <a:lnTo>
                      <a:pt x="9376" y="3295"/>
                    </a:lnTo>
                    <a:lnTo>
                      <a:pt x="9955" y="3259"/>
                    </a:lnTo>
                    <a:lnTo>
                      <a:pt x="10227" y="3349"/>
                    </a:lnTo>
                    <a:lnTo>
                      <a:pt x="10336" y="3440"/>
                    </a:lnTo>
                    <a:lnTo>
                      <a:pt x="10498" y="3621"/>
                    </a:lnTo>
                    <a:lnTo>
                      <a:pt x="10625" y="3983"/>
                    </a:lnTo>
                    <a:lnTo>
                      <a:pt x="10589" y="4146"/>
                    </a:lnTo>
                    <a:lnTo>
                      <a:pt x="10535" y="4291"/>
                    </a:lnTo>
                    <a:lnTo>
                      <a:pt x="10263" y="4562"/>
                    </a:lnTo>
                    <a:lnTo>
                      <a:pt x="9630" y="4906"/>
                    </a:lnTo>
                    <a:lnTo>
                      <a:pt x="8489" y="5286"/>
                    </a:lnTo>
                    <a:lnTo>
                      <a:pt x="7295" y="5540"/>
                    </a:lnTo>
                    <a:lnTo>
                      <a:pt x="6770" y="5612"/>
                    </a:lnTo>
                    <a:lnTo>
                      <a:pt x="6679" y="5648"/>
                    </a:lnTo>
                    <a:lnTo>
                      <a:pt x="6643" y="5757"/>
                    </a:lnTo>
                    <a:lnTo>
                      <a:pt x="6679" y="5865"/>
                    </a:lnTo>
                    <a:lnTo>
                      <a:pt x="6770" y="5902"/>
                    </a:lnTo>
                    <a:lnTo>
                      <a:pt x="7168" y="5992"/>
                    </a:lnTo>
                    <a:lnTo>
                      <a:pt x="8236" y="6336"/>
                    </a:lnTo>
                    <a:lnTo>
                      <a:pt x="9358" y="6843"/>
                    </a:lnTo>
                    <a:lnTo>
                      <a:pt x="10028" y="7295"/>
                    </a:lnTo>
                    <a:lnTo>
                      <a:pt x="10317" y="7621"/>
                    </a:lnTo>
                    <a:lnTo>
                      <a:pt x="10408" y="7784"/>
                    </a:lnTo>
                    <a:lnTo>
                      <a:pt x="10444" y="7947"/>
                    </a:lnTo>
                    <a:lnTo>
                      <a:pt x="10390" y="8237"/>
                    </a:lnTo>
                    <a:lnTo>
                      <a:pt x="10281" y="8381"/>
                    </a:lnTo>
                    <a:lnTo>
                      <a:pt x="10227" y="8436"/>
                    </a:lnTo>
                    <a:lnTo>
                      <a:pt x="9974" y="8490"/>
                    </a:lnTo>
                    <a:lnTo>
                      <a:pt x="9793" y="8472"/>
                    </a:lnTo>
                    <a:lnTo>
                      <a:pt x="9394" y="8418"/>
                    </a:lnTo>
                    <a:lnTo>
                      <a:pt x="8435" y="8092"/>
                    </a:lnTo>
                    <a:lnTo>
                      <a:pt x="7476" y="7567"/>
                    </a:lnTo>
                    <a:lnTo>
                      <a:pt x="6679" y="6951"/>
                    </a:lnTo>
                    <a:lnTo>
                      <a:pt x="6426" y="6626"/>
                    </a:lnTo>
                    <a:lnTo>
                      <a:pt x="6408" y="6608"/>
                    </a:lnTo>
                    <a:lnTo>
                      <a:pt x="6390" y="6589"/>
                    </a:lnTo>
                    <a:lnTo>
                      <a:pt x="6353" y="6535"/>
                    </a:lnTo>
                    <a:lnTo>
                      <a:pt x="6245" y="6517"/>
                    </a:lnTo>
                    <a:lnTo>
                      <a:pt x="6191" y="6535"/>
                    </a:lnTo>
                    <a:lnTo>
                      <a:pt x="6136" y="6589"/>
                    </a:lnTo>
                    <a:lnTo>
                      <a:pt x="6118" y="6698"/>
                    </a:lnTo>
                    <a:lnTo>
                      <a:pt x="6136" y="6752"/>
                    </a:lnTo>
                    <a:lnTo>
                      <a:pt x="6154" y="6770"/>
                    </a:lnTo>
                    <a:lnTo>
                      <a:pt x="6172" y="6789"/>
                    </a:lnTo>
                    <a:lnTo>
                      <a:pt x="6335" y="7096"/>
                    </a:lnTo>
                    <a:lnTo>
                      <a:pt x="6715" y="7947"/>
                    </a:lnTo>
                    <a:lnTo>
                      <a:pt x="7005" y="8924"/>
                    </a:lnTo>
                    <a:lnTo>
                      <a:pt x="7077" y="9594"/>
                    </a:lnTo>
                    <a:lnTo>
                      <a:pt x="7023" y="9974"/>
                    </a:lnTo>
                    <a:lnTo>
                      <a:pt x="6951" y="10137"/>
                    </a:lnTo>
                    <a:lnTo>
                      <a:pt x="6842" y="10300"/>
                    </a:lnTo>
                    <a:lnTo>
                      <a:pt x="6498" y="10499"/>
                    </a:lnTo>
                    <a:lnTo>
                      <a:pt x="6263" y="10517"/>
                    </a:lnTo>
                    <a:lnTo>
                      <a:pt x="6154" y="10517"/>
                    </a:lnTo>
                    <a:lnTo>
                      <a:pt x="5973" y="10445"/>
                    </a:lnTo>
                    <a:lnTo>
                      <a:pt x="5883" y="10372"/>
                    </a:lnTo>
                    <a:lnTo>
                      <a:pt x="5702" y="10155"/>
                    </a:lnTo>
                    <a:lnTo>
                      <a:pt x="5485" y="9431"/>
                    </a:lnTo>
                    <a:lnTo>
                      <a:pt x="5358" y="8092"/>
                    </a:lnTo>
                    <a:lnTo>
                      <a:pt x="5358" y="7277"/>
                    </a:lnTo>
                    <a:lnTo>
                      <a:pt x="5358" y="6988"/>
                    </a:lnTo>
                    <a:lnTo>
                      <a:pt x="5340" y="6770"/>
                    </a:lnTo>
                    <a:lnTo>
                      <a:pt x="5322" y="6662"/>
                    </a:lnTo>
                    <a:lnTo>
                      <a:pt x="5213" y="6626"/>
                    </a:lnTo>
                    <a:lnTo>
                      <a:pt x="5123" y="6626"/>
                    </a:lnTo>
                    <a:lnTo>
                      <a:pt x="5050" y="6716"/>
                    </a:lnTo>
                    <a:lnTo>
                      <a:pt x="4996" y="6861"/>
                    </a:lnTo>
                    <a:lnTo>
                      <a:pt x="4779" y="7494"/>
                    </a:lnTo>
                    <a:lnTo>
                      <a:pt x="4145" y="8780"/>
                    </a:lnTo>
                    <a:lnTo>
                      <a:pt x="3747" y="9304"/>
                    </a:lnTo>
                    <a:lnTo>
                      <a:pt x="3457" y="9540"/>
                    </a:lnTo>
                    <a:lnTo>
                      <a:pt x="3294" y="9612"/>
                    </a:lnTo>
                    <a:lnTo>
                      <a:pt x="3168" y="9666"/>
                    </a:lnTo>
                    <a:lnTo>
                      <a:pt x="2878" y="9666"/>
                    </a:lnTo>
                    <a:lnTo>
                      <a:pt x="2733" y="9612"/>
                    </a:lnTo>
                    <a:lnTo>
                      <a:pt x="2607" y="9540"/>
                    </a:lnTo>
                    <a:lnTo>
                      <a:pt x="2426" y="9341"/>
                    </a:lnTo>
                    <a:lnTo>
                      <a:pt x="2389" y="9232"/>
                    </a:lnTo>
                    <a:lnTo>
                      <a:pt x="2371" y="9087"/>
                    </a:lnTo>
                    <a:lnTo>
                      <a:pt x="2426" y="8780"/>
                    </a:lnTo>
                    <a:lnTo>
                      <a:pt x="2679" y="8200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204;p81">
              <a:extLst>
                <a:ext uri="{FF2B5EF4-FFF2-40B4-BE49-F238E27FC236}">
                  <a16:creationId xmlns:a16="http://schemas.microsoft.com/office/drawing/2014/main" id="{EB9EA8F7-6940-02E1-DF25-D90A1889A40E}"/>
                </a:ext>
              </a:extLst>
            </p:cNvPr>
            <p:cNvGrpSpPr/>
            <p:nvPr/>
          </p:nvGrpSpPr>
          <p:grpSpPr>
            <a:xfrm rot="-3114037">
              <a:off x="6887475" y="694075"/>
              <a:ext cx="2547825" cy="2163722"/>
              <a:chOff x="6371433" y="1551954"/>
              <a:chExt cx="2410423" cy="2047034"/>
            </a:xfrm>
          </p:grpSpPr>
          <p:sp>
            <p:nvSpPr>
              <p:cNvPr id="5" name="Google Shape;4205;p81">
                <a:extLst>
                  <a:ext uri="{FF2B5EF4-FFF2-40B4-BE49-F238E27FC236}">
                    <a16:creationId xmlns:a16="http://schemas.microsoft.com/office/drawing/2014/main" id="{2982B9FB-5437-95A6-A476-A8761CB1D633}"/>
                  </a:ext>
                </a:extLst>
              </p:cNvPr>
              <p:cNvSpPr/>
              <p:nvPr/>
            </p:nvSpPr>
            <p:spPr>
              <a:xfrm>
                <a:off x="6610039" y="1557704"/>
                <a:ext cx="624486" cy="610667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19223" extrusionOk="0">
                    <a:moveTo>
                      <a:pt x="2607" y="0"/>
                    </a:moveTo>
                    <a:lnTo>
                      <a:pt x="2462" y="163"/>
                    </a:lnTo>
                    <a:lnTo>
                      <a:pt x="2281" y="543"/>
                    </a:lnTo>
                    <a:lnTo>
                      <a:pt x="2173" y="1177"/>
                    </a:lnTo>
                    <a:lnTo>
                      <a:pt x="2100" y="1575"/>
                    </a:lnTo>
                    <a:lnTo>
                      <a:pt x="2028" y="1231"/>
                    </a:lnTo>
                    <a:lnTo>
                      <a:pt x="1738" y="398"/>
                    </a:lnTo>
                    <a:lnTo>
                      <a:pt x="1539" y="109"/>
                    </a:lnTo>
                    <a:lnTo>
                      <a:pt x="1413" y="18"/>
                    </a:lnTo>
                    <a:lnTo>
                      <a:pt x="1340" y="18"/>
                    </a:lnTo>
                    <a:lnTo>
                      <a:pt x="1268" y="54"/>
                    </a:lnTo>
                    <a:lnTo>
                      <a:pt x="1177" y="199"/>
                    </a:lnTo>
                    <a:lnTo>
                      <a:pt x="1123" y="561"/>
                    </a:lnTo>
                    <a:lnTo>
                      <a:pt x="1195" y="1539"/>
                    </a:lnTo>
                    <a:lnTo>
                      <a:pt x="1232" y="1901"/>
                    </a:lnTo>
                    <a:lnTo>
                      <a:pt x="1141" y="1720"/>
                    </a:lnTo>
                    <a:lnTo>
                      <a:pt x="797" y="1303"/>
                    </a:lnTo>
                    <a:lnTo>
                      <a:pt x="489" y="1068"/>
                    </a:lnTo>
                    <a:lnTo>
                      <a:pt x="308" y="1032"/>
                    </a:lnTo>
                    <a:lnTo>
                      <a:pt x="146" y="1086"/>
                    </a:lnTo>
                    <a:lnTo>
                      <a:pt x="37" y="1303"/>
                    </a:lnTo>
                    <a:lnTo>
                      <a:pt x="19" y="1484"/>
                    </a:lnTo>
                    <a:lnTo>
                      <a:pt x="1" y="1810"/>
                    </a:lnTo>
                    <a:lnTo>
                      <a:pt x="164" y="2498"/>
                    </a:lnTo>
                    <a:lnTo>
                      <a:pt x="453" y="3204"/>
                    </a:lnTo>
                    <a:lnTo>
                      <a:pt x="851" y="3819"/>
                    </a:lnTo>
                    <a:lnTo>
                      <a:pt x="1051" y="4073"/>
                    </a:lnTo>
                    <a:lnTo>
                      <a:pt x="1195" y="4923"/>
                    </a:lnTo>
                    <a:lnTo>
                      <a:pt x="1648" y="6788"/>
                    </a:lnTo>
                    <a:lnTo>
                      <a:pt x="2318" y="8815"/>
                    </a:lnTo>
                    <a:lnTo>
                      <a:pt x="3186" y="10915"/>
                    </a:lnTo>
                    <a:lnTo>
                      <a:pt x="4236" y="12996"/>
                    </a:lnTo>
                    <a:lnTo>
                      <a:pt x="5467" y="15023"/>
                    </a:lnTo>
                    <a:lnTo>
                      <a:pt x="6861" y="16888"/>
                    </a:lnTo>
                    <a:lnTo>
                      <a:pt x="8417" y="18535"/>
                    </a:lnTo>
                    <a:lnTo>
                      <a:pt x="9268" y="19223"/>
                    </a:lnTo>
                    <a:lnTo>
                      <a:pt x="19658" y="16381"/>
                    </a:lnTo>
                    <a:lnTo>
                      <a:pt x="18952" y="16146"/>
                    </a:lnTo>
                    <a:lnTo>
                      <a:pt x="17558" y="15621"/>
                    </a:lnTo>
                    <a:lnTo>
                      <a:pt x="15513" y="14679"/>
                    </a:lnTo>
                    <a:lnTo>
                      <a:pt x="12888" y="13195"/>
                    </a:lnTo>
                    <a:lnTo>
                      <a:pt x="10372" y="11512"/>
                    </a:lnTo>
                    <a:lnTo>
                      <a:pt x="9196" y="10625"/>
                    </a:lnTo>
                    <a:lnTo>
                      <a:pt x="8200" y="9847"/>
                    </a:lnTo>
                    <a:lnTo>
                      <a:pt x="6318" y="8181"/>
                    </a:lnTo>
                    <a:lnTo>
                      <a:pt x="4598" y="6353"/>
                    </a:lnTo>
                    <a:lnTo>
                      <a:pt x="3458" y="4869"/>
                    </a:lnTo>
                    <a:lnTo>
                      <a:pt x="2770" y="3801"/>
                    </a:lnTo>
                    <a:lnTo>
                      <a:pt x="2462" y="3258"/>
                    </a:lnTo>
                    <a:lnTo>
                      <a:pt x="2661" y="2371"/>
                    </a:lnTo>
                    <a:lnTo>
                      <a:pt x="2770" y="1466"/>
                    </a:lnTo>
                    <a:lnTo>
                      <a:pt x="2788" y="1122"/>
                    </a:lnTo>
                    <a:lnTo>
                      <a:pt x="2788" y="525"/>
                    </a:lnTo>
                    <a:lnTo>
                      <a:pt x="2698" y="145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rgbClr val="FE9D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206;p81">
                <a:extLst>
                  <a:ext uri="{FF2B5EF4-FFF2-40B4-BE49-F238E27FC236}">
                    <a16:creationId xmlns:a16="http://schemas.microsoft.com/office/drawing/2014/main" id="{0250EBD6-9009-C797-B073-BAA79F6FA30D}"/>
                  </a:ext>
                </a:extLst>
              </p:cNvPr>
              <p:cNvSpPr/>
              <p:nvPr/>
            </p:nvSpPr>
            <p:spPr>
              <a:xfrm>
                <a:off x="6604860" y="1551954"/>
                <a:ext cx="635414" cy="622166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19585" extrusionOk="0">
                    <a:moveTo>
                      <a:pt x="2698" y="0"/>
                    </a:moveTo>
                    <a:lnTo>
                      <a:pt x="2625" y="73"/>
                    </a:lnTo>
                    <a:lnTo>
                      <a:pt x="2481" y="272"/>
                    </a:lnTo>
                    <a:lnTo>
                      <a:pt x="2318" y="652"/>
                    </a:lnTo>
                    <a:lnTo>
                      <a:pt x="2247" y="926"/>
                    </a:lnTo>
                    <a:lnTo>
                      <a:pt x="2064" y="398"/>
                    </a:lnTo>
                    <a:lnTo>
                      <a:pt x="1811" y="109"/>
                    </a:lnTo>
                    <a:lnTo>
                      <a:pt x="1594" y="18"/>
                    </a:lnTo>
                    <a:lnTo>
                      <a:pt x="1467" y="18"/>
                    </a:lnTo>
                    <a:lnTo>
                      <a:pt x="1358" y="54"/>
                    </a:lnTo>
                    <a:lnTo>
                      <a:pt x="1195" y="217"/>
                    </a:lnTo>
                    <a:lnTo>
                      <a:pt x="1069" y="616"/>
                    </a:lnTo>
                    <a:lnTo>
                      <a:pt x="1127" y="1479"/>
                    </a:lnTo>
                    <a:lnTo>
                      <a:pt x="1127" y="1479"/>
                    </a:lnTo>
                    <a:lnTo>
                      <a:pt x="870" y="1231"/>
                    </a:lnTo>
                    <a:lnTo>
                      <a:pt x="490" y="1086"/>
                    </a:lnTo>
                    <a:lnTo>
                      <a:pt x="272" y="1122"/>
                    </a:lnTo>
                    <a:lnTo>
                      <a:pt x="91" y="1321"/>
                    </a:lnTo>
                    <a:lnTo>
                      <a:pt x="1" y="1665"/>
                    </a:lnTo>
                    <a:lnTo>
                      <a:pt x="1" y="1937"/>
                    </a:lnTo>
                    <a:lnTo>
                      <a:pt x="19" y="2263"/>
                    </a:lnTo>
                    <a:lnTo>
                      <a:pt x="218" y="2950"/>
                    </a:lnTo>
                    <a:lnTo>
                      <a:pt x="363" y="3258"/>
                    </a:lnTo>
                    <a:lnTo>
                      <a:pt x="544" y="3566"/>
                    </a:lnTo>
                    <a:lnTo>
                      <a:pt x="978" y="4217"/>
                    </a:lnTo>
                    <a:lnTo>
                      <a:pt x="1069" y="4543"/>
                    </a:lnTo>
                    <a:lnTo>
                      <a:pt x="1322" y="5865"/>
                    </a:lnTo>
                    <a:lnTo>
                      <a:pt x="1702" y="7186"/>
                    </a:lnTo>
                    <a:lnTo>
                      <a:pt x="1956" y="8055"/>
                    </a:lnTo>
                    <a:lnTo>
                      <a:pt x="2589" y="9774"/>
                    </a:lnTo>
                    <a:lnTo>
                      <a:pt x="3295" y="11476"/>
                    </a:lnTo>
                    <a:lnTo>
                      <a:pt x="4128" y="13141"/>
                    </a:lnTo>
                    <a:lnTo>
                      <a:pt x="5069" y="14734"/>
                    </a:lnTo>
                    <a:lnTo>
                      <a:pt x="6137" y="16254"/>
                    </a:lnTo>
                    <a:lnTo>
                      <a:pt x="7313" y="17666"/>
                    </a:lnTo>
                    <a:lnTo>
                      <a:pt x="8617" y="18969"/>
                    </a:lnTo>
                    <a:lnTo>
                      <a:pt x="9323" y="19548"/>
                    </a:lnTo>
                    <a:lnTo>
                      <a:pt x="9395" y="19585"/>
                    </a:lnTo>
                    <a:lnTo>
                      <a:pt x="9522" y="19567"/>
                    </a:lnTo>
                    <a:lnTo>
                      <a:pt x="9612" y="19458"/>
                    </a:lnTo>
                    <a:lnTo>
                      <a:pt x="9594" y="19313"/>
                    </a:lnTo>
                    <a:lnTo>
                      <a:pt x="9540" y="19259"/>
                    </a:lnTo>
                    <a:lnTo>
                      <a:pt x="8997" y="18806"/>
                    </a:lnTo>
                    <a:lnTo>
                      <a:pt x="7965" y="17811"/>
                    </a:lnTo>
                    <a:lnTo>
                      <a:pt x="7006" y="16743"/>
                    </a:lnTo>
                    <a:lnTo>
                      <a:pt x="6119" y="15603"/>
                    </a:lnTo>
                    <a:lnTo>
                      <a:pt x="4924" y="13811"/>
                    </a:lnTo>
                    <a:lnTo>
                      <a:pt x="3603" y="11240"/>
                    </a:lnTo>
                    <a:lnTo>
                      <a:pt x="3060" y="9937"/>
                    </a:lnTo>
                    <a:lnTo>
                      <a:pt x="2589" y="8743"/>
                    </a:lnTo>
                    <a:lnTo>
                      <a:pt x="1811" y="6281"/>
                    </a:lnTo>
                    <a:lnTo>
                      <a:pt x="1539" y="5032"/>
                    </a:lnTo>
                    <a:lnTo>
                      <a:pt x="1485" y="4598"/>
                    </a:lnTo>
                    <a:lnTo>
                      <a:pt x="1376" y="4181"/>
                    </a:lnTo>
                    <a:lnTo>
                      <a:pt x="1232" y="3910"/>
                    </a:lnTo>
                    <a:lnTo>
                      <a:pt x="852" y="3403"/>
                    </a:lnTo>
                    <a:lnTo>
                      <a:pt x="707" y="3131"/>
                    </a:lnTo>
                    <a:lnTo>
                      <a:pt x="526" y="2697"/>
                    </a:lnTo>
                    <a:lnTo>
                      <a:pt x="399" y="2226"/>
                    </a:lnTo>
                    <a:lnTo>
                      <a:pt x="327" y="2082"/>
                    </a:lnTo>
                    <a:lnTo>
                      <a:pt x="290" y="1846"/>
                    </a:lnTo>
                    <a:lnTo>
                      <a:pt x="381" y="1665"/>
                    </a:lnTo>
                    <a:lnTo>
                      <a:pt x="562" y="1539"/>
                    </a:lnTo>
                    <a:lnTo>
                      <a:pt x="707" y="1521"/>
                    </a:lnTo>
                    <a:lnTo>
                      <a:pt x="1014" y="1810"/>
                    </a:lnTo>
                    <a:lnTo>
                      <a:pt x="1232" y="2154"/>
                    </a:lnTo>
                    <a:lnTo>
                      <a:pt x="1322" y="2263"/>
                    </a:lnTo>
                    <a:lnTo>
                      <a:pt x="1503" y="2226"/>
                    </a:lnTo>
                    <a:lnTo>
                      <a:pt x="1576" y="2136"/>
                    </a:lnTo>
                    <a:lnTo>
                      <a:pt x="1576" y="2064"/>
                    </a:lnTo>
                    <a:lnTo>
                      <a:pt x="1570" y="2011"/>
                    </a:lnTo>
                    <a:lnTo>
                      <a:pt x="1576" y="2009"/>
                    </a:lnTo>
                    <a:lnTo>
                      <a:pt x="1569" y="2000"/>
                    </a:lnTo>
                    <a:lnTo>
                      <a:pt x="1539" y="1702"/>
                    </a:lnTo>
                    <a:lnTo>
                      <a:pt x="1449" y="959"/>
                    </a:lnTo>
                    <a:lnTo>
                      <a:pt x="1485" y="616"/>
                    </a:lnTo>
                    <a:lnTo>
                      <a:pt x="1521" y="543"/>
                    </a:lnTo>
                    <a:lnTo>
                      <a:pt x="1648" y="652"/>
                    </a:lnTo>
                    <a:lnTo>
                      <a:pt x="1865" y="1050"/>
                    </a:lnTo>
                    <a:lnTo>
                      <a:pt x="1919" y="1140"/>
                    </a:lnTo>
                    <a:lnTo>
                      <a:pt x="2010" y="1466"/>
                    </a:lnTo>
                    <a:lnTo>
                      <a:pt x="2082" y="1792"/>
                    </a:lnTo>
                    <a:lnTo>
                      <a:pt x="2119" y="1846"/>
                    </a:lnTo>
                    <a:lnTo>
                      <a:pt x="2209" y="1937"/>
                    </a:lnTo>
                    <a:lnTo>
                      <a:pt x="2336" y="1937"/>
                    </a:lnTo>
                    <a:lnTo>
                      <a:pt x="2426" y="1864"/>
                    </a:lnTo>
                    <a:lnTo>
                      <a:pt x="2444" y="1792"/>
                    </a:lnTo>
                    <a:lnTo>
                      <a:pt x="2517" y="1394"/>
                    </a:lnTo>
                    <a:lnTo>
                      <a:pt x="2698" y="652"/>
                    </a:lnTo>
                    <a:lnTo>
                      <a:pt x="2743" y="577"/>
                    </a:lnTo>
                    <a:lnTo>
                      <a:pt x="2743" y="577"/>
                    </a:lnTo>
                    <a:lnTo>
                      <a:pt x="2752" y="597"/>
                    </a:lnTo>
                    <a:lnTo>
                      <a:pt x="2824" y="1394"/>
                    </a:lnTo>
                    <a:lnTo>
                      <a:pt x="2625" y="2679"/>
                    </a:lnTo>
                    <a:lnTo>
                      <a:pt x="2444" y="3421"/>
                    </a:lnTo>
                    <a:lnTo>
                      <a:pt x="2444" y="3584"/>
                    </a:lnTo>
                    <a:lnTo>
                      <a:pt x="2680" y="4091"/>
                    </a:lnTo>
                    <a:lnTo>
                      <a:pt x="3277" y="4923"/>
                    </a:lnTo>
                    <a:lnTo>
                      <a:pt x="3549" y="5249"/>
                    </a:lnTo>
                    <a:lnTo>
                      <a:pt x="4037" y="5901"/>
                    </a:lnTo>
                    <a:lnTo>
                      <a:pt x="5069" y="7150"/>
                    </a:lnTo>
                    <a:lnTo>
                      <a:pt x="6191" y="8326"/>
                    </a:lnTo>
                    <a:lnTo>
                      <a:pt x="7368" y="9412"/>
                    </a:lnTo>
                    <a:lnTo>
                      <a:pt x="7983" y="9937"/>
                    </a:lnTo>
                    <a:lnTo>
                      <a:pt x="9304" y="11005"/>
                    </a:lnTo>
                    <a:lnTo>
                      <a:pt x="12092" y="13014"/>
                    </a:lnTo>
                    <a:lnTo>
                      <a:pt x="14282" y="14336"/>
                    </a:lnTo>
                    <a:lnTo>
                      <a:pt x="15802" y="15132"/>
                    </a:lnTo>
                    <a:lnTo>
                      <a:pt x="17359" y="15838"/>
                    </a:lnTo>
                    <a:lnTo>
                      <a:pt x="18934" y="16453"/>
                    </a:lnTo>
                    <a:lnTo>
                      <a:pt x="19748" y="16725"/>
                    </a:lnTo>
                    <a:lnTo>
                      <a:pt x="19839" y="16743"/>
                    </a:lnTo>
                    <a:lnTo>
                      <a:pt x="19947" y="16671"/>
                    </a:lnTo>
                    <a:lnTo>
                      <a:pt x="20002" y="16544"/>
                    </a:lnTo>
                    <a:lnTo>
                      <a:pt x="19966" y="16417"/>
                    </a:lnTo>
                    <a:lnTo>
                      <a:pt x="19893" y="16381"/>
                    </a:lnTo>
                    <a:lnTo>
                      <a:pt x="19060" y="16109"/>
                    </a:lnTo>
                    <a:lnTo>
                      <a:pt x="17450" y="15494"/>
                    </a:lnTo>
                    <a:lnTo>
                      <a:pt x="15857" y="14770"/>
                    </a:lnTo>
                    <a:lnTo>
                      <a:pt x="14300" y="13937"/>
                    </a:lnTo>
                    <a:lnTo>
                      <a:pt x="12056" y="12580"/>
                    </a:lnTo>
                    <a:lnTo>
                      <a:pt x="9232" y="10516"/>
                    </a:lnTo>
                    <a:lnTo>
                      <a:pt x="7911" y="9394"/>
                    </a:lnTo>
                    <a:lnTo>
                      <a:pt x="7277" y="8833"/>
                    </a:lnTo>
                    <a:lnTo>
                      <a:pt x="6046" y="7657"/>
                    </a:lnTo>
                    <a:lnTo>
                      <a:pt x="4906" y="6408"/>
                    </a:lnTo>
                    <a:lnTo>
                      <a:pt x="3856" y="5086"/>
                    </a:lnTo>
                    <a:lnTo>
                      <a:pt x="3386" y="4362"/>
                    </a:lnTo>
                    <a:lnTo>
                      <a:pt x="3168" y="3982"/>
                    </a:lnTo>
                    <a:lnTo>
                      <a:pt x="2987" y="3294"/>
                    </a:lnTo>
                    <a:lnTo>
                      <a:pt x="3042" y="2263"/>
                    </a:lnTo>
                    <a:lnTo>
                      <a:pt x="3132" y="1448"/>
                    </a:lnTo>
                    <a:lnTo>
                      <a:pt x="3150" y="1104"/>
                    </a:lnTo>
                    <a:lnTo>
                      <a:pt x="3078" y="435"/>
                    </a:lnTo>
                    <a:lnTo>
                      <a:pt x="2933" y="109"/>
                    </a:lnTo>
                    <a:lnTo>
                      <a:pt x="2879" y="36"/>
                    </a:lnTo>
                    <a:lnTo>
                      <a:pt x="2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207;p81">
                <a:extLst>
                  <a:ext uri="{FF2B5EF4-FFF2-40B4-BE49-F238E27FC236}">
                    <a16:creationId xmlns:a16="http://schemas.microsoft.com/office/drawing/2014/main" id="{4A017391-FAB1-8FE0-76CA-867F68812074}"/>
                  </a:ext>
                </a:extLst>
              </p:cNvPr>
              <p:cNvSpPr/>
              <p:nvPr/>
            </p:nvSpPr>
            <p:spPr>
              <a:xfrm>
                <a:off x="7995800" y="2133268"/>
                <a:ext cx="782021" cy="409420"/>
              </a:xfrm>
              <a:custGeom>
                <a:avLst/>
                <a:gdLst/>
                <a:ahLst/>
                <a:cxnLst/>
                <a:rect l="l" t="t" r="r" b="b"/>
                <a:pathLst>
                  <a:path w="24617" h="12888" extrusionOk="0">
                    <a:moveTo>
                      <a:pt x="23097" y="1"/>
                    </a:moveTo>
                    <a:lnTo>
                      <a:pt x="22934" y="73"/>
                    </a:lnTo>
                    <a:lnTo>
                      <a:pt x="22662" y="344"/>
                    </a:lnTo>
                    <a:lnTo>
                      <a:pt x="22354" y="851"/>
                    </a:lnTo>
                    <a:lnTo>
                      <a:pt x="22192" y="1177"/>
                    </a:lnTo>
                    <a:lnTo>
                      <a:pt x="21811" y="1992"/>
                    </a:lnTo>
                    <a:lnTo>
                      <a:pt x="21522" y="2860"/>
                    </a:lnTo>
                    <a:lnTo>
                      <a:pt x="20961" y="3150"/>
                    </a:lnTo>
                    <a:lnTo>
                      <a:pt x="19820" y="3693"/>
                    </a:lnTo>
                    <a:lnTo>
                      <a:pt x="18065" y="4381"/>
                    </a:lnTo>
                    <a:lnTo>
                      <a:pt x="15657" y="5032"/>
                    </a:lnTo>
                    <a:lnTo>
                      <a:pt x="13178" y="5467"/>
                    </a:lnTo>
                    <a:lnTo>
                      <a:pt x="11929" y="5612"/>
                    </a:lnTo>
                    <a:lnTo>
                      <a:pt x="10463" y="5738"/>
                    </a:lnTo>
                    <a:lnTo>
                      <a:pt x="7440" y="5865"/>
                    </a:lnTo>
                    <a:lnTo>
                      <a:pt x="4417" y="5756"/>
                    </a:lnTo>
                    <a:lnTo>
                      <a:pt x="2191" y="5485"/>
                    </a:lnTo>
                    <a:lnTo>
                      <a:pt x="725" y="5213"/>
                    </a:lnTo>
                    <a:lnTo>
                      <a:pt x="1" y="5032"/>
                    </a:lnTo>
                    <a:lnTo>
                      <a:pt x="7367" y="12888"/>
                    </a:lnTo>
                    <a:lnTo>
                      <a:pt x="8453" y="12743"/>
                    </a:lnTo>
                    <a:lnTo>
                      <a:pt x="10644" y="12164"/>
                    </a:lnTo>
                    <a:lnTo>
                      <a:pt x="12798" y="11295"/>
                    </a:lnTo>
                    <a:lnTo>
                      <a:pt x="14915" y="10227"/>
                    </a:lnTo>
                    <a:lnTo>
                      <a:pt x="16906" y="8996"/>
                    </a:lnTo>
                    <a:lnTo>
                      <a:pt x="18734" y="7657"/>
                    </a:lnTo>
                    <a:lnTo>
                      <a:pt x="20363" y="6281"/>
                    </a:lnTo>
                    <a:lnTo>
                      <a:pt x="21739" y="4924"/>
                    </a:lnTo>
                    <a:lnTo>
                      <a:pt x="22300" y="4272"/>
                    </a:lnTo>
                    <a:lnTo>
                      <a:pt x="22608" y="4182"/>
                    </a:lnTo>
                    <a:lnTo>
                      <a:pt x="23259" y="3856"/>
                    </a:lnTo>
                    <a:lnTo>
                      <a:pt x="23875" y="3403"/>
                    </a:lnTo>
                    <a:lnTo>
                      <a:pt x="24364" y="2897"/>
                    </a:lnTo>
                    <a:lnTo>
                      <a:pt x="24527" y="2625"/>
                    </a:lnTo>
                    <a:lnTo>
                      <a:pt x="24599" y="2444"/>
                    </a:lnTo>
                    <a:lnTo>
                      <a:pt x="24617" y="2209"/>
                    </a:lnTo>
                    <a:lnTo>
                      <a:pt x="24527" y="2082"/>
                    </a:lnTo>
                    <a:lnTo>
                      <a:pt x="24327" y="2028"/>
                    </a:lnTo>
                    <a:lnTo>
                      <a:pt x="23965" y="2064"/>
                    </a:lnTo>
                    <a:lnTo>
                      <a:pt x="23459" y="2227"/>
                    </a:lnTo>
                    <a:lnTo>
                      <a:pt x="23278" y="2335"/>
                    </a:lnTo>
                    <a:lnTo>
                      <a:pt x="23513" y="2046"/>
                    </a:lnTo>
                    <a:lnTo>
                      <a:pt x="24056" y="1249"/>
                    </a:lnTo>
                    <a:lnTo>
                      <a:pt x="24219" y="906"/>
                    </a:lnTo>
                    <a:lnTo>
                      <a:pt x="24219" y="743"/>
                    </a:lnTo>
                    <a:lnTo>
                      <a:pt x="24183" y="688"/>
                    </a:lnTo>
                    <a:lnTo>
                      <a:pt x="24110" y="634"/>
                    </a:lnTo>
                    <a:lnTo>
                      <a:pt x="23947" y="634"/>
                    </a:lnTo>
                    <a:lnTo>
                      <a:pt x="23640" y="779"/>
                    </a:lnTo>
                    <a:lnTo>
                      <a:pt x="22934" y="1358"/>
                    </a:lnTo>
                    <a:lnTo>
                      <a:pt x="22698" y="1611"/>
                    </a:lnTo>
                    <a:lnTo>
                      <a:pt x="22843" y="1231"/>
                    </a:lnTo>
                    <a:lnTo>
                      <a:pt x="23078" y="616"/>
                    </a:lnTo>
                    <a:lnTo>
                      <a:pt x="23133" y="218"/>
                    </a:lnTo>
                    <a:lnTo>
                      <a:pt x="23097" y="1"/>
                    </a:lnTo>
                    <a:close/>
                  </a:path>
                </a:pathLst>
              </a:custGeom>
              <a:solidFill>
                <a:srgbClr val="FE9D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208;p81">
                <a:extLst>
                  <a:ext uri="{FF2B5EF4-FFF2-40B4-BE49-F238E27FC236}">
                    <a16:creationId xmlns:a16="http://schemas.microsoft.com/office/drawing/2014/main" id="{90F16CD4-C2B0-516F-FDAC-C69BEB233AF1}"/>
                  </a:ext>
                </a:extLst>
              </p:cNvPr>
              <p:cNvSpPr/>
              <p:nvPr/>
            </p:nvSpPr>
            <p:spPr>
              <a:xfrm>
                <a:off x="7990622" y="2127518"/>
                <a:ext cx="791233" cy="420919"/>
              </a:xfrm>
              <a:custGeom>
                <a:avLst/>
                <a:gdLst/>
                <a:ahLst/>
                <a:cxnLst/>
                <a:rect l="l" t="t" r="r" b="b"/>
                <a:pathLst>
                  <a:path w="24907" h="13250" extrusionOk="0">
                    <a:moveTo>
                      <a:pt x="23241" y="1"/>
                    </a:moveTo>
                    <a:lnTo>
                      <a:pt x="23151" y="37"/>
                    </a:lnTo>
                    <a:lnTo>
                      <a:pt x="22952" y="163"/>
                    </a:lnTo>
                    <a:lnTo>
                      <a:pt x="22608" y="507"/>
                    </a:lnTo>
                    <a:lnTo>
                      <a:pt x="22228" y="1159"/>
                    </a:lnTo>
                    <a:lnTo>
                      <a:pt x="22029" y="1593"/>
                    </a:lnTo>
                    <a:lnTo>
                      <a:pt x="21902" y="1955"/>
                    </a:lnTo>
                    <a:lnTo>
                      <a:pt x="21667" y="2607"/>
                    </a:lnTo>
                    <a:lnTo>
                      <a:pt x="21431" y="2951"/>
                    </a:lnTo>
                    <a:lnTo>
                      <a:pt x="21269" y="3060"/>
                    </a:lnTo>
                    <a:lnTo>
                      <a:pt x="20581" y="3403"/>
                    </a:lnTo>
                    <a:lnTo>
                      <a:pt x="19875" y="3729"/>
                    </a:lnTo>
                    <a:lnTo>
                      <a:pt x="19115" y="4037"/>
                    </a:lnTo>
                    <a:lnTo>
                      <a:pt x="17576" y="4562"/>
                    </a:lnTo>
                    <a:lnTo>
                      <a:pt x="16001" y="4978"/>
                    </a:lnTo>
                    <a:lnTo>
                      <a:pt x="14409" y="5286"/>
                    </a:lnTo>
                    <a:lnTo>
                      <a:pt x="13594" y="5413"/>
                    </a:lnTo>
                    <a:lnTo>
                      <a:pt x="11929" y="5630"/>
                    </a:lnTo>
                    <a:lnTo>
                      <a:pt x="8562" y="5865"/>
                    </a:lnTo>
                    <a:lnTo>
                      <a:pt x="6028" y="5847"/>
                    </a:lnTo>
                    <a:lnTo>
                      <a:pt x="4345" y="5738"/>
                    </a:lnTo>
                    <a:lnTo>
                      <a:pt x="2661" y="5521"/>
                    </a:lnTo>
                    <a:lnTo>
                      <a:pt x="1014" y="5232"/>
                    </a:lnTo>
                    <a:lnTo>
                      <a:pt x="182" y="5032"/>
                    </a:lnTo>
                    <a:lnTo>
                      <a:pt x="109" y="5014"/>
                    </a:lnTo>
                    <a:lnTo>
                      <a:pt x="1" y="5105"/>
                    </a:lnTo>
                    <a:lnTo>
                      <a:pt x="1" y="5232"/>
                    </a:lnTo>
                    <a:lnTo>
                      <a:pt x="73" y="5358"/>
                    </a:lnTo>
                    <a:lnTo>
                      <a:pt x="145" y="5394"/>
                    </a:lnTo>
                    <a:lnTo>
                      <a:pt x="978" y="5594"/>
                    </a:lnTo>
                    <a:lnTo>
                      <a:pt x="2698" y="5901"/>
                    </a:lnTo>
                    <a:lnTo>
                      <a:pt x="4435" y="6118"/>
                    </a:lnTo>
                    <a:lnTo>
                      <a:pt x="6191" y="6227"/>
                    </a:lnTo>
                    <a:lnTo>
                      <a:pt x="8834" y="6245"/>
                    </a:lnTo>
                    <a:lnTo>
                      <a:pt x="12327" y="5974"/>
                    </a:lnTo>
                    <a:lnTo>
                      <a:pt x="14028" y="5720"/>
                    </a:lnTo>
                    <a:lnTo>
                      <a:pt x="15567" y="5449"/>
                    </a:lnTo>
                    <a:lnTo>
                      <a:pt x="17829" y="4870"/>
                    </a:lnTo>
                    <a:lnTo>
                      <a:pt x="19296" y="4363"/>
                    </a:lnTo>
                    <a:lnTo>
                      <a:pt x="20020" y="4073"/>
                    </a:lnTo>
                    <a:lnTo>
                      <a:pt x="20581" y="3838"/>
                    </a:lnTo>
                    <a:lnTo>
                      <a:pt x="21431" y="3440"/>
                    </a:lnTo>
                    <a:lnTo>
                      <a:pt x="21848" y="3041"/>
                    </a:lnTo>
                    <a:lnTo>
                      <a:pt x="21974" y="2770"/>
                    </a:lnTo>
                    <a:lnTo>
                      <a:pt x="22192" y="2118"/>
                    </a:lnTo>
                    <a:lnTo>
                      <a:pt x="22662" y="1068"/>
                    </a:lnTo>
                    <a:lnTo>
                      <a:pt x="23079" y="548"/>
                    </a:lnTo>
                    <a:lnTo>
                      <a:pt x="23079" y="616"/>
                    </a:lnTo>
                    <a:lnTo>
                      <a:pt x="22843" y="1358"/>
                    </a:lnTo>
                    <a:lnTo>
                      <a:pt x="22723" y="1659"/>
                    </a:lnTo>
                    <a:lnTo>
                      <a:pt x="22717" y="1666"/>
                    </a:lnTo>
                    <a:lnTo>
                      <a:pt x="22719" y="1668"/>
                    </a:lnTo>
                    <a:lnTo>
                      <a:pt x="22719" y="1668"/>
                    </a:lnTo>
                    <a:lnTo>
                      <a:pt x="22698" y="1720"/>
                    </a:lnTo>
                    <a:lnTo>
                      <a:pt x="22680" y="1792"/>
                    </a:lnTo>
                    <a:lnTo>
                      <a:pt x="22717" y="1901"/>
                    </a:lnTo>
                    <a:lnTo>
                      <a:pt x="22879" y="1973"/>
                    </a:lnTo>
                    <a:lnTo>
                      <a:pt x="23006" y="1901"/>
                    </a:lnTo>
                    <a:lnTo>
                      <a:pt x="23241" y="1666"/>
                    </a:lnTo>
                    <a:lnTo>
                      <a:pt x="23495" y="1430"/>
                    </a:lnTo>
                    <a:lnTo>
                      <a:pt x="23585" y="1394"/>
                    </a:lnTo>
                    <a:lnTo>
                      <a:pt x="23984" y="1195"/>
                    </a:lnTo>
                    <a:lnTo>
                      <a:pt x="24147" y="1159"/>
                    </a:lnTo>
                    <a:lnTo>
                      <a:pt x="24128" y="1213"/>
                    </a:lnTo>
                    <a:lnTo>
                      <a:pt x="23748" y="1829"/>
                    </a:lnTo>
                    <a:lnTo>
                      <a:pt x="23296" y="2408"/>
                    </a:lnTo>
                    <a:lnTo>
                      <a:pt x="23241" y="2516"/>
                    </a:lnTo>
                    <a:lnTo>
                      <a:pt x="23332" y="2679"/>
                    </a:lnTo>
                    <a:lnTo>
                      <a:pt x="23441" y="2716"/>
                    </a:lnTo>
                    <a:lnTo>
                      <a:pt x="23513" y="2679"/>
                    </a:lnTo>
                    <a:lnTo>
                      <a:pt x="23658" y="2589"/>
                    </a:lnTo>
                    <a:lnTo>
                      <a:pt x="23839" y="2535"/>
                    </a:lnTo>
                    <a:lnTo>
                      <a:pt x="23966" y="2444"/>
                    </a:lnTo>
                    <a:lnTo>
                      <a:pt x="24183" y="2408"/>
                    </a:lnTo>
                    <a:lnTo>
                      <a:pt x="24328" y="2498"/>
                    </a:lnTo>
                    <a:lnTo>
                      <a:pt x="24400" y="2752"/>
                    </a:lnTo>
                    <a:lnTo>
                      <a:pt x="24400" y="2933"/>
                    </a:lnTo>
                    <a:lnTo>
                      <a:pt x="24092" y="3277"/>
                    </a:lnTo>
                    <a:lnTo>
                      <a:pt x="23368" y="3856"/>
                    </a:lnTo>
                    <a:lnTo>
                      <a:pt x="22952" y="4073"/>
                    </a:lnTo>
                    <a:lnTo>
                      <a:pt x="22536" y="4272"/>
                    </a:lnTo>
                    <a:lnTo>
                      <a:pt x="21956" y="4761"/>
                    </a:lnTo>
                    <a:lnTo>
                      <a:pt x="21631" y="5105"/>
                    </a:lnTo>
                    <a:lnTo>
                      <a:pt x="20744" y="6010"/>
                    </a:lnTo>
                    <a:lnTo>
                      <a:pt x="18807" y="7675"/>
                    </a:lnTo>
                    <a:lnTo>
                      <a:pt x="17775" y="8435"/>
                    </a:lnTo>
                    <a:lnTo>
                      <a:pt x="16635" y="9250"/>
                    </a:lnTo>
                    <a:lnTo>
                      <a:pt x="14191" y="10698"/>
                    </a:lnTo>
                    <a:lnTo>
                      <a:pt x="12255" y="11585"/>
                    </a:lnTo>
                    <a:lnTo>
                      <a:pt x="10933" y="12092"/>
                    </a:lnTo>
                    <a:lnTo>
                      <a:pt x="9594" y="12490"/>
                    </a:lnTo>
                    <a:lnTo>
                      <a:pt x="8200" y="12797"/>
                    </a:lnTo>
                    <a:lnTo>
                      <a:pt x="7494" y="12888"/>
                    </a:lnTo>
                    <a:lnTo>
                      <a:pt x="7422" y="12906"/>
                    </a:lnTo>
                    <a:lnTo>
                      <a:pt x="7349" y="13033"/>
                    </a:lnTo>
                    <a:lnTo>
                      <a:pt x="7367" y="13159"/>
                    </a:lnTo>
                    <a:lnTo>
                      <a:pt x="7476" y="13250"/>
                    </a:lnTo>
                    <a:lnTo>
                      <a:pt x="7549" y="13250"/>
                    </a:lnTo>
                    <a:lnTo>
                      <a:pt x="8417" y="13141"/>
                    </a:lnTo>
                    <a:lnTo>
                      <a:pt x="10119" y="12743"/>
                    </a:lnTo>
                    <a:lnTo>
                      <a:pt x="11784" y="12200"/>
                    </a:lnTo>
                    <a:lnTo>
                      <a:pt x="13413" y="11512"/>
                    </a:lnTo>
                    <a:lnTo>
                      <a:pt x="14988" y="10698"/>
                    </a:lnTo>
                    <a:lnTo>
                      <a:pt x="16526" y="9793"/>
                    </a:lnTo>
                    <a:lnTo>
                      <a:pt x="17974" y="8779"/>
                    </a:lnTo>
                    <a:lnTo>
                      <a:pt x="19350" y="7711"/>
                    </a:lnTo>
                    <a:lnTo>
                      <a:pt x="20020" y="7150"/>
                    </a:lnTo>
                    <a:lnTo>
                      <a:pt x="20563" y="6680"/>
                    </a:lnTo>
                    <a:lnTo>
                      <a:pt x="21612" y="5666"/>
                    </a:lnTo>
                    <a:lnTo>
                      <a:pt x="22101" y="5141"/>
                    </a:lnTo>
                    <a:lnTo>
                      <a:pt x="22373" y="4888"/>
                    </a:lnTo>
                    <a:lnTo>
                      <a:pt x="22988" y="4471"/>
                    </a:lnTo>
                    <a:lnTo>
                      <a:pt x="23640" y="4109"/>
                    </a:lnTo>
                    <a:lnTo>
                      <a:pt x="24237" y="3675"/>
                    </a:lnTo>
                    <a:lnTo>
                      <a:pt x="24490" y="3403"/>
                    </a:lnTo>
                    <a:lnTo>
                      <a:pt x="24671" y="3168"/>
                    </a:lnTo>
                    <a:lnTo>
                      <a:pt x="24871" y="2788"/>
                    </a:lnTo>
                    <a:lnTo>
                      <a:pt x="24907" y="2480"/>
                    </a:lnTo>
                    <a:lnTo>
                      <a:pt x="24816" y="2263"/>
                    </a:lnTo>
                    <a:lnTo>
                      <a:pt x="24617" y="2118"/>
                    </a:lnTo>
                    <a:lnTo>
                      <a:pt x="24328" y="2064"/>
                    </a:lnTo>
                    <a:lnTo>
                      <a:pt x="23999" y="2119"/>
                    </a:lnTo>
                    <a:lnTo>
                      <a:pt x="23999" y="2119"/>
                    </a:lnTo>
                    <a:lnTo>
                      <a:pt x="24472" y="1430"/>
                    </a:lnTo>
                    <a:lnTo>
                      <a:pt x="24599" y="1032"/>
                    </a:lnTo>
                    <a:lnTo>
                      <a:pt x="24545" y="797"/>
                    </a:lnTo>
                    <a:lnTo>
                      <a:pt x="24454" y="725"/>
                    </a:lnTo>
                    <a:lnTo>
                      <a:pt x="24346" y="652"/>
                    </a:lnTo>
                    <a:lnTo>
                      <a:pt x="24128" y="616"/>
                    </a:lnTo>
                    <a:lnTo>
                      <a:pt x="23748" y="743"/>
                    </a:lnTo>
                    <a:lnTo>
                      <a:pt x="23311" y="1103"/>
                    </a:lnTo>
                    <a:lnTo>
                      <a:pt x="23404" y="815"/>
                    </a:lnTo>
                    <a:lnTo>
                      <a:pt x="23459" y="399"/>
                    </a:lnTo>
                    <a:lnTo>
                      <a:pt x="23441" y="163"/>
                    </a:lnTo>
                    <a:lnTo>
                      <a:pt x="23422" y="55"/>
                    </a:lnTo>
                    <a:lnTo>
                      <a:pt x="23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209;p81">
                <a:extLst>
                  <a:ext uri="{FF2B5EF4-FFF2-40B4-BE49-F238E27FC236}">
                    <a16:creationId xmlns:a16="http://schemas.microsoft.com/office/drawing/2014/main" id="{00ADB419-2C1C-33B5-80E3-F6F2A344C696}"/>
                  </a:ext>
                </a:extLst>
              </p:cNvPr>
              <p:cNvSpPr/>
              <p:nvPr/>
            </p:nvSpPr>
            <p:spPr>
              <a:xfrm>
                <a:off x="6856713" y="1650275"/>
                <a:ext cx="1415115" cy="1504795"/>
              </a:xfrm>
              <a:custGeom>
                <a:avLst/>
                <a:gdLst/>
                <a:ahLst/>
                <a:cxnLst/>
                <a:rect l="l" t="t" r="r" b="b"/>
                <a:pathLst>
                  <a:path w="44546" h="47369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521" y="16417"/>
                    </a:lnTo>
                    <a:lnTo>
                      <a:pt x="815" y="19331"/>
                    </a:lnTo>
                    <a:lnTo>
                      <a:pt x="308" y="22264"/>
                    </a:lnTo>
                    <a:lnTo>
                      <a:pt x="37" y="25178"/>
                    </a:lnTo>
                    <a:lnTo>
                      <a:pt x="1" y="28056"/>
                    </a:lnTo>
                    <a:lnTo>
                      <a:pt x="164" y="30825"/>
                    </a:lnTo>
                    <a:lnTo>
                      <a:pt x="562" y="33450"/>
                    </a:lnTo>
                    <a:lnTo>
                      <a:pt x="1159" y="35893"/>
                    </a:lnTo>
                    <a:lnTo>
                      <a:pt x="1557" y="37015"/>
                    </a:lnTo>
                    <a:lnTo>
                      <a:pt x="2155" y="37794"/>
                    </a:lnTo>
                    <a:lnTo>
                      <a:pt x="3476" y="39296"/>
                    </a:lnTo>
                    <a:lnTo>
                      <a:pt x="4978" y="40690"/>
                    </a:lnTo>
                    <a:lnTo>
                      <a:pt x="6644" y="41993"/>
                    </a:lnTo>
                    <a:lnTo>
                      <a:pt x="8436" y="43170"/>
                    </a:lnTo>
                    <a:lnTo>
                      <a:pt x="10354" y="44219"/>
                    </a:lnTo>
                    <a:lnTo>
                      <a:pt x="12363" y="45143"/>
                    </a:lnTo>
                    <a:lnTo>
                      <a:pt x="14481" y="45921"/>
                    </a:lnTo>
                    <a:lnTo>
                      <a:pt x="15567" y="46247"/>
                    </a:lnTo>
                    <a:lnTo>
                      <a:pt x="16671" y="46536"/>
                    </a:lnTo>
                    <a:lnTo>
                      <a:pt x="18879" y="46989"/>
                    </a:lnTo>
                    <a:lnTo>
                      <a:pt x="21070" y="47260"/>
                    </a:lnTo>
                    <a:lnTo>
                      <a:pt x="23260" y="47369"/>
                    </a:lnTo>
                    <a:lnTo>
                      <a:pt x="25396" y="47296"/>
                    </a:lnTo>
                    <a:lnTo>
                      <a:pt x="27495" y="47061"/>
                    </a:lnTo>
                    <a:lnTo>
                      <a:pt x="29504" y="46645"/>
                    </a:lnTo>
                    <a:lnTo>
                      <a:pt x="31423" y="46066"/>
                    </a:lnTo>
                    <a:lnTo>
                      <a:pt x="32346" y="45704"/>
                    </a:lnTo>
                    <a:lnTo>
                      <a:pt x="33269" y="44962"/>
                    </a:lnTo>
                    <a:lnTo>
                      <a:pt x="35061" y="43188"/>
                    </a:lnTo>
                    <a:lnTo>
                      <a:pt x="36763" y="41160"/>
                    </a:lnTo>
                    <a:lnTo>
                      <a:pt x="38355" y="38898"/>
                    </a:lnTo>
                    <a:lnTo>
                      <a:pt x="39822" y="36418"/>
                    </a:lnTo>
                    <a:lnTo>
                      <a:pt x="41125" y="33794"/>
                    </a:lnTo>
                    <a:lnTo>
                      <a:pt x="42229" y="31024"/>
                    </a:lnTo>
                    <a:lnTo>
                      <a:pt x="43152" y="28182"/>
                    </a:lnTo>
                    <a:lnTo>
                      <a:pt x="43514" y="26734"/>
                    </a:lnTo>
                    <a:lnTo>
                      <a:pt x="43786" y="25449"/>
                    </a:lnTo>
                    <a:lnTo>
                      <a:pt x="44238" y="22734"/>
                    </a:lnTo>
                    <a:lnTo>
                      <a:pt x="44491" y="19947"/>
                    </a:lnTo>
                    <a:lnTo>
                      <a:pt x="44546" y="17177"/>
                    </a:lnTo>
                    <a:lnTo>
                      <a:pt x="44329" y="14535"/>
                    </a:lnTo>
                    <a:lnTo>
                      <a:pt x="43985" y="12689"/>
                    </a:lnTo>
                    <a:lnTo>
                      <a:pt x="43659" y="11548"/>
                    </a:lnTo>
                    <a:lnTo>
                      <a:pt x="43243" y="10498"/>
                    </a:lnTo>
                    <a:lnTo>
                      <a:pt x="42754" y="9539"/>
                    </a:lnTo>
                    <a:lnTo>
                      <a:pt x="42175" y="8707"/>
                    </a:lnTo>
                    <a:lnTo>
                      <a:pt x="41487" y="7983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210;p81">
                <a:extLst>
                  <a:ext uri="{FF2B5EF4-FFF2-40B4-BE49-F238E27FC236}">
                    <a16:creationId xmlns:a16="http://schemas.microsoft.com/office/drawing/2014/main" id="{0559D3F2-AE1C-B6E9-787D-66489567E72D}"/>
                  </a:ext>
                </a:extLst>
              </p:cNvPr>
              <p:cNvSpPr/>
              <p:nvPr/>
            </p:nvSpPr>
            <p:spPr>
              <a:xfrm>
                <a:off x="6856713" y="1650275"/>
                <a:ext cx="1362794" cy="1002836"/>
              </a:xfrm>
              <a:custGeom>
                <a:avLst/>
                <a:gdLst/>
                <a:ahLst/>
                <a:cxnLst/>
                <a:rect l="l" t="t" r="r" b="b"/>
                <a:pathLst>
                  <a:path w="42899" h="31568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648" y="16019"/>
                    </a:lnTo>
                    <a:lnTo>
                      <a:pt x="1087" y="18119"/>
                    </a:lnTo>
                    <a:lnTo>
                      <a:pt x="634" y="20218"/>
                    </a:lnTo>
                    <a:lnTo>
                      <a:pt x="308" y="22336"/>
                    </a:lnTo>
                    <a:lnTo>
                      <a:pt x="91" y="24454"/>
                    </a:lnTo>
                    <a:lnTo>
                      <a:pt x="1" y="26553"/>
                    </a:lnTo>
                    <a:lnTo>
                      <a:pt x="19" y="28599"/>
                    </a:lnTo>
                    <a:lnTo>
                      <a:pt x="146" y="30590"/>
                    </a:lnTo>
                    <a:lnTo>
                      <a:pt x="272" y="31567"/>
                    </a:lnTo>
                    <a:lnTo>
                      <a:pt x="417" y="30644"/>
                    </a:lnTo>
                    <a:lnTo>
                      <a:pt x="906" y="28798"/>
                    </a:lnTo>
                    <a:lnTo>
                      <a:pt x="1250" y="27875"/>
                    </a:lnTo>
                    <a:lnTo>
                      <a:pt x="2010" y="25956"/>
                    </a:lnTo>
                    <a:lnTo>
                      <a:pt x="3331" y="22716"/>
                    </a:lnTo>
                    <a:lnTo>
                      <a:pt x="4345" y="20526"/>
                    </a:lnTo>
                    <a:lnTo>
                      <a:pt x="5467" y="18354"/>
                    </a:lnTo>
                    <a:lnTo>
                      <a:pt x="6716" y="16327"/>
                    </a:lnTo>
                    <a:lnTo>
                      <a:pt x="8074" y="14481"/>
                    </a:lnTo>
                    <a:lnTo>
                      <a:pt x="9196" y="13304"/>
                    </a:lnTo>
                    <a:lnTo>
                      <a:pt x="9974" y="12616"/>
                    </a:lnTo>
                    <a:lnTo>
                      <a:pt x="10390" y="12308"/>
                    </a:lnTo>
                    <a:lnTo>
                      <a:pt x="10752" y="12055"/>
                    </a:lnTo>
                    <a:lnTo>
                      <a:pt x="11531" y="11639"/>
                    </a:lnTo>
                    <a:lnTo>
                      <a:pt x="12327" y="11331"/>
                    </a:lnTo>
                    <a:lnTo>
                      <a:pt x="13142" y="11132"/>
                    </a:lnTo>
                    <a:lnTo>
                      <a:pt x="14372" y="11005"/>
                    </a:lnTo>
                    <a:lnTo>
                      <a:pt x="16074" y="11114"/>
                    </a:lnTo>
                    <a:lnTo>
                      <a:pt x="17812" y="11458"/>
                    </a:lnTo>
                    <a:lnTo>
                      <a:pt x="19549" y="11965"/>
                    </a:lnTo>
                    <a:lnTo>
                      <a:pt x="22174" y="12870"/>
                    </a:lnTo>
                    <a:lnTo>
                      <a:pt x="23893" y="13449"/>
                    </a:lnTo>
                    <a:lnTo>
                      <a:pt x="25287" y="13919"/>
                    </a:lnTo>
                    <a:lnTo>
                      <a:pt x="27405" y="14662"/>
                    </a:lnTo>
                    <a:lnTo>
                      <a:pt x="28798" y="15060"/>
                    </a:lnTo>
                    <a:lnTo>
                      <a:pt x="30138" y="15277"/>
                    </a:lnTo>
                    <a:lnTo>
                      <a:pt x="31387" y="15259"/>
                    </a:lnTo>
                    <a:lnTo>
                      <a:pt x="32256" y="15024"/>
                    </a:lnTo>
                    <a:lnTo>
                      <a:pt x="32799" y="14770"/>
                    </a:lnTo>
                    <a:lnTo>
                      <a:pt x="33305" y="14390"/>
                    </a:lnTo>
                    <a:lnTo>
                      <a:pt x="33776" y="13919"/>
                    </a:lnTo>
                    <a:lnTo>
                      <a:pt x="33975" y="13630"/>
                    </a:lnTo>
                    <a:lnTo>
                      <a:pt x="34591" y="12779"/>
                    </a:lnTo>
                    <a:lnTo>
                      <a:pt x="35731" y="11422"/>
                    </a:lnTo>
                    <a:lnTo>
                      <a:pt x="36835" y="10426"/>
                    </a:lnTo>
                    <a:lnTo>
                      <a:pt x="37903" y="9738"/>
                    </a:lnTo>
                    <a:lnTo>
                      <a:pt x="38971" y="9358"/>
                    </a:lnTo>
                    <a:lnTo>
                      <a:pt x="40039" y="9231"/>
                    </a:lnTo>
                    <a:lnTo>
                      <a:pt x="41143" y="9340"/>
                    </a:lnTo>
                    <a:lnTo>
                      <a:pt x="42301" y="9612"/>
                    </a:lnTo>
                    <a:lnTo>
                      <a:pt x="42899" y="9829"/>
                    </a:lnTo>
                    <a:lnTo>
                      <a:pt x="42537" y="9195"/>
                    </a:lnTo>
                    <a:lnTo>
                      <a:pt x="41632" y="8109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211;p81">
                <a:extLst>
                  <a:ext uri="{FF2B5EF4-FFF2-40B4-BE49-F238E27FC236}">
                    <a16:creationId xmlns:a16="http://schemas.microsoft.com/office/drawing/2014/main" id="{6312678A-8B8D-19E1-DAAC-10C21F64D6FF}"/>
                  </a:ext>
                </a:extLst>
              </p:cNvPr>
              <p:cNvSpPr/>
              <p:nvPr/>
            </p:nvSpPr>
            <p:spPr>
              <a:xfrm>
                <a:off x="6985530" y="2400083"/>
                <a:ext cx="852163" cy="754415"/>
              </a:xfrm>
              <a:custGeom>
                <a:avLst/>
                <a:gdLst/>
                <a:ahLst/>
                <a:cxnLst/>
                <a:rect l="l" t="t" r="r" b="b"/>
                <a:pathLst>
                  <a:path w="26825" h="23748" extrusionOk="0">
                    <a:moveTo>
                      <a:pt x="14481" y="0"/>
                    </a:moveTo>
                    <a:lnTo>
                      <a:pt x="13159" y="109"/>
                    </a:lnTo>
                    <a:lnTo>
                      <a:pt x="11856" y="380"/>
                    </a:lnTo>
                    <a:lnTo>
                      <a:pt x="10571" y="797"/>
                    </a:lnTo>
                    <a:lnTo>
                      <a:pt x="9322" y="1358"/>
                    </a:lnTo>
                    <a:lnTo>
                      <a:pt x="8109" y="2045"/>
                    </a:lnTo>
                    <a:lnTo>
                      <a:pt x="6951" y="2860"/>
                    </a:lnTo>
                    <a:lnTo>
                      <a:pt x="5847" y="3801"/>
                    </a:lnTo>
                    <a:lnTo>
                      <a:pt x="4815" y="4851"/>
                    </a:lnTo>
                    <a:lnTo>
                      <a:pt x="3838" y="6028"/>
                    </a:lnTo>
                    <a:lnTo>
                      <a:pt x="2969" y="7295"/>
                    </a:lnTo>
                    <a:lnTo>
                      <a:pt x="2190" y="8652"/>
                    </a:lnTo>
                    <a:lnTo>
                      <a:pt x="1503" y="10100"/>
                    </a:lnTo>
                    <a:lnTo>
                      <a:pt x="923" y="11639"/>
                    </a:lnTo>
                    <a:lnTo>
                      <a:pt x="688" y="12453"/>
                    </a:lnTo>
                    <a:lnTo>
                      <a:pt x="435" y="13394"/>
                    </a:lnTo>
                    <a:lnTo>
                      <a:pt x="91" y="15295"/>
                    </a:lnTo>
                    <a:lnTo>
                      <a:pt x="0" y="16236"/>
                    </a:lnTo>
                    <a:lnTo>
                      <a:pt x="579" y="16779"/>
                    </a:lnTo>
                    <a:lnTo>
                      <a:pt x="1792" y="17793"/>
                    </a:lnTo>
                    <a:lnTo>
                      <a:pt x="3114" y="18752"/>
                    </a:lnTo>
                    <a:lnTo>
                      <a:pt x="4489" y="19639"/>
                    </a:lnTo>
                    <a:lnTo>
                      <a:pt x="5955" y="20453"/>
                    </a:lnTo>
                    <a:lnTo>
                      <a:pt x="7476" y="21177"/>
                    </a:lnTo>
                    <a:lnTo>
                      <a:pt x="9050" y="21829"/>
                    </a:lnTo>
                    <a:lnTo>
                      <a:pt x="10679" y="22390"/>
                    </a:lnTo>
                    <a:lnTo>
                      <a:pt x="11512" y="22644"/>
                    </a:lnTo>
                    <a:lnTo>
                      <a:pt x="12345" y="22861"/>
                    </a:lnTo>
                    <a:lnTo>
                      <a:pt x="14028" y="23241"/>
                    </a:lnTo>
                    <a:lnTo>
                      <a:pt x="15729" y="23512"/>
                    </a:lnTo>
                    <a:lnTo>
                      <a:pt x="17395" y="23675"/>
                    </a:lnTo>
                    <a:lnTo>
                      <a:pt x="19060" y="23748"/>
                    </a:lnTo>
                    <a:lnTo>
                      <a:pt x="20707" y="23730"/>
                    </a:lnTo>
                    <a:lnTo>
                      <a:pt x="22336" y="23603"/>
                    </a:lnTo>
                    <a:lnTo>
                      <a:pt x="23911" y="23368"/>
                    </a:lnTo>
                    <a:lnTo>
                      <a:pt x="24671" y="23205"/>
                    </a:lnTo>
                    <a:lnTo>
                      <a:pt x="25087" y="22354"/>
                    </a:lnTo>
                    <a:lnTo>
                      <a:pt x="25793" y="20562"/>
                    </a:lnTo>
                    <a:lnTo>
                      <a:pt x="26083" y="19621"/>
                    </a:lnTo>
                    <a:lnTo>
                      <a:pt x="26300" y="18806"/>
                    </a:lnTo>
                    <a:lnTo>
                      <a:pt x="26608" y="17195"/>
                    </a:lnTo>
                    <a:lnTo>
                      <a:pt x="26789" y="15603"/>
                    </a:lnTo>
                    <a:lnTo>
                      <a:pt x="26825" y="14028"/>
                    </a:lnTo>
                    <a:lnTo>
                      <a:pt x="26753" y="12489"/>
                    </a:lnTo>
                    <a:lnTo>
                      <a:pt x="26535" y="11005"/>
                    </a:lnTo>
                    <a:lnTo>
                      <a:pt x="26210" y="9557"/>
                    </a:lnTo>
                    <a:lnTo>
                      <a:pt x="25757" y="8181"/>
                    </a:lnTo>
                    <a:lnTo>
                      <a:pt x="25196" y="6878"/>
                    </a:lnTo>
                    <a:lnTo>
                      <a:pt x="24526" y="5647"/>
                    </a:lnTo>
                    <a:lnTo>
                      <a:pt x="23748" y="4525"/>
                    </a:lnTo>
                    <a:lnTo>
                      <a:pt x="22861" y="3493"/>
                    </a:lnTo>
                    <a:lnTo>
                      <a:pt x="21902" y="2588"/>
                    </a:lnTo>
                    <a:lnTo>
                      <a:pt x="20834" y="1792"/>
                    </a:lnTo>
                    <a:lnTo>
                      <a:pt x="19675" y="1122"/>
                    </a:lnTo>
                    <a:lnTo>
                      <a:pt x="18445" y="616"/>
                    </a:lnTo>
                    <a:lnTo>
                      <a:pt x="17793" y="416"/>
                    </a:lnTo>
                    <a:lnTo>
                      <a:pt x="17141" y="235"/>
                    </a:lnTo>
                    <a:lnTo>
                      <a:pt x="15820" y="36"/>
                    </a:lnTo>
                    <a:lnTo>
                      <a:pt x="14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2;p81">
                <a:extLst>
                  <a:ext uri="{FF2B5EF4-FFF2-40B4-BE49-F238E27FC236}">
                    <a16:creationId xmlns:a16="http://schemas.microsoft.com/office/drawing/2014/main" id="{888072B2-595A-F6AE-B655-13E039473D1B}"/>
                  </a:ext>
                </a:extLst>
              </p:cNvPr>
              <p:cNvSpPr/>
              <p:nvPr/>
            </p:nvSpPr>
            <p:spPr>
              <a:xfrm>
                <a:off x="7487489" y="3147000"/>
                <a:ext cx="1270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" extrusionOk="0">
                    <a:moveTo>
                      <a:pt x="1" y="0"/>
                    </a:moveTo>
                    <a:lnTo>
                      <a:pt x="200" y="19"/>
                    </a:lnTo>
                    <a:lnTo>
                      <a:pt x="399" y="55"/>
                    </a:lnTo>
                    <a:lnTo>
                      <a:pt x="200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13;p81">
                <a:extLst>
                  <a:ext uri="{FF2B5EF4-FFF2-40B4-BE49-F238E27FC236}">
                    <a16:creationId xmlns:a16="http://schemas.microsoft.com/office/drawing/2014/main" id="{A7F187E6-25D1-59FE-59BD-775CE008C9F0}"/>
                  </a:ext>
                </a:extLst>
              </p:cNvPr>
              <p:cNvSpPr/>
              <p:nvPr/>
            </p:nvSpPr>
            <p:spPr>
              <a:xfrm>
                <a:off x="7549594" y="3152750"/>
                <a:ext cx="14994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7" extrusionOk="0">
                    <a:moveTo>
                      <a:pt x="1" y="0"/>
                    </a:moveTo>
                    <a:lnTo>
                      <a:pt x="236" y="19"/>
                    </a:lnTo>
                    <a:lnTo>
                      <a:pt x="471" y="37"/>
                    </a:lnTo>
                    <a:lnTo>
                      <a:pt x="236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14;p81">
                <a:extLst>
                  <a:ext uri="{FF2B5EF4-FFF2-40B4-BE49-F238E27FC236}">
                    <a16:creationId xmlns:a16="http://schemas.microsoft.com/office/drawing/2014/main" id="{52E66F4A-D201-FC57-AE93-CE76DEBDD6B8}"/>
                  </a:ext>
                </a:extLst>
              </p:cNvPr>
              <p:cNvSpPr/>
              <p:nvPr/>
            </p:nvSpPr>
            <p:spPr>
              <a:xfrm>
                <a:off x="7113172" y="3014181"/>
                <a:ext cx="14994" cy="9213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90" extrusionOk="0">
                    <a:moveTo>
                      <a:pt x="1" y="0"/>
                    </a:moveTo>
                    <a:lnTo>
                      <a:pt x="236" y="145"/>
                    </a:lnTo>
                    <a:lnTo>
                      <a:pt x="471" y="290"/>
                    </a:lnTo>
                    <a:lnTo>
                      <a:pt x="236" y="1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15;p81">
                <a:extLst>
                  <a:ext uri="{FF2B5EF4-FFF2-40B4-BE49-F238E27FC236}">
                    <a16:creationId xmlns:a16="http://schemas.microsoft.com/office/drawing/2014/main" id="{BD7284FC-642B-F4A6-8F52-7F9967FCA8AC}"/>
                  </a:ext>
                </a:extLst>
              </p:cNvPr>
              <p:cNvSpPr/>
              <p:nvPr/>
            </p:nvSpPr>
            <p:spPr>
              <a:xfrm>
                <a:off x="7026352" y="2952075"/>
                <a:ext cx="52925" cy="39709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250" extrusionOk="0">
                    <a:moveTo>
                      <a:pt x="0" y="0"/>
                    </a:moveTo>
                    <a:lnTo>
                      <a:pt x="815" y="652"/>
                    </a:lnTo>
                    <a:lnTo>
                      <a:pt x="1666" y="1249"/>
                    </a:lnTo>
                    <a:lnTo>
                      <a:pt x="815" y="6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216;p81">
                <a:extLst>
                  <a:ext uri="{FF2B5EF4-FFF2-40B4-BE49-F238E27FC236}">
                    <a16:creationId xmlns:a16="http://schemas.microsoft.com/office/drawing/2014/main" id="{EA090D68-E09C-65D6-6AF3-DD7F07633DA2}"/>
                  </a:ext>
                </a:extLst>
              </p:cNvPr>
              <p:cNvSpPr/>
              <p:nvPr/>
            </p:nvSpPr>
            <p:spPr>
              <a:xfrm>
                <a:off x="7087885" y="2997503"/>
                <a:ext cx="15534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7" extrusionOk="0">
                    <a:moveTo>
                      <a:pt x="0" y="0"/>
                    </a:moveTo>
                    <a:lnTo>
                      <a:pt x="235" y="163"/>
                    </a:lnTo>
                    <a:lnTo>
                      <a:pt x="489" y="326"/>
                    </a:lnTo>
                    <a:lnTo>
                      <a:pt x="235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217;p81">
                <a:extLst>
                  <a:ext uri="{FF2B5EF4-FFF2-40B4-BE49-F238E27FC236}">
                    <a16:creationId xmlns:a16="http://schemas.microsoft.com/office/drawing/2014/main" id="{A0AB0B31-866B-0CE7-F9C0-A452709D0999}"/>
                  </a:ext>
                </a:extLst>
              </p:cNvPr>
              <p:cNvSpPr/>
              <p:nvPr/>
            </p:nvSpPr>
            <p:spPr>
              <a:xfrm>
                <a:off x="7518557" y="3150463"/>
                <a:ext cx="14391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" extrusionOk="0">
                    <a:moveTo>
                      <a:pt x="0" y="0"/>
                    </a:moveTo>
                    <a:lnTo>
                      <a:pt x="236" y="18"/>
                    </a:lnTo>
                    <a:lnTo>
                      <a:pt x="453" y="36"/>
                    </a:lnTo>
                    <a:lnTo>
                      <a:pt x="23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18;p81">
                <a:extLst>
                  <a:ext uri="{FF2B5EF4-FFF2-40B4-BE49-F238E27FC236}">
                    <a16:creationId xmlns:a16="http://schemas.microsoft.com/office/drawing/2014/main" id="{241A2D11-C7F5-65FD-A18B-A4BBB8B519C1}"/>
                  </a:ext>
                </a:extLst>
              </p:cNvPr>
              <p:cNvSpPr/>
              <p:nvPr/>
            </p:nvSpPr>
            <p:spPr>
              <a:xfrm>
                <a:off x="7450130" y="3141251"/>
                <a:ext cx="749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5" extrusionOk="0">
                    <a:moveTo>
                      <a:pt x="0" y="0"/>
                    </a:moveTo>
                    <a:lnTo>
                      <a:pt x="109" y="19"/>
                    </a:lnTo>
                    <a:lnTo>
                      <a:pt x="236" y="55"/>
                    </a:lnTo>
                    <a:lnTo>
                      <a:pt x="109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219;p81">
                <a:extLst>
                  <a:ext uri="{FF2B5EF4-FFF2-40B4-BE49-F238E27FC236}">
                    <a16:creationId xmlns:a16="http://schemas.microsoft.com/office/drawing/2014/main" id="{A97B7687-09CF-292C-2B7F-64F2E85712DB}"/>
                  </a:ext>
                </a:extLst>
              </p:cNvPr>
              <p:cNvSpPr/>
              <p:nvPr/>
            </p:nvSpPr>
            <p:spPr>
              <a:xfrm>
                <a:off x="7278776" y="3095251"/>
                <a:ext cx="10388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28" extrusionOk="0">
                    <a:moveTo>
                      <a:pt x="0" y="0"/>
                    </a:moveTo>
                    <a:lnTo>
                      <a:pt x="163" y="73"/>
                    </a:lnTo>
                    <a:lnTo>
                      <a:pt x="326" y="127"/>
                    </a:lnTo>
                    <a:lnTo>
                      <a:pt x="163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20;p81">
                <a:extLst>
                  <a:ext uri="{FF2B5EF4-FFF2-40B4-BE49-F238E27FC236}">
                    <a16:creationId xmlns:a16="http://schemas.microsoft.com/office/drawing/2014/main" id="{2D7C627B-2C1A-30A3-97F9-74910E59F1F9}"/>
                  </a:ext>
                </a:extLst>
              </p:cNvPr>
              <p:cNvSpPr/>
              <p:nvPr/>
            </p:nvSpPr>
            <p:spPr>
              <a:xfrm>
                <a:off x="7179312" y="3051539"/>
                <a:ext cx="13247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18" extrusionOk="0">
                    <a:moveTo>
                      <a:pt x="0" y="1"/>
                    </a:moveTo>
                    <a:lnTo>
                      <a:pt x="217" y="109"/>
                    </a:lnTo>
                    <a:lnTo>
                      <a:pt x="416" y="218"/>
                    </a:lnTo>
                    <a:lnTo>
                      <a:pt x="217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221;p81">
                <a:extLst>
                  <a:ext uri="{FF2B5EF4-FFF2-40B4-BE49-F238E27FC236}">
                    <a16:creationId xmlns:a16="http://schemas.microsoft.com/office/drawing/2014/main" id="{9767FBE9-34CE-21B3-5C19-DA17011BDF64}"/>
                  </a:ext>
                </a:extLst>
              </p:cNvPr>
              <p:cNvSpPr/>
              <p:nvPr/>
            </p:nvSpPr>
            <p:spPr>
              <a:xfrm>
                <a:off x="7248311" y="3083751"/>
                <a:ext cx="7497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91" extrusionOk="0">
                    <a:moveTo>
                      <a:pt x="0" y="0"/>
                    </a:moveTo>
                    <a:lnTo>
                      <a:pt x="109" y="37"/>
                    </a:lnTo>
                    <a:lnTo>
                      <a:pt x="235" y="91"/>
                    </a:lnTo>
                    <a:lnTo>
                      <a:pt x="10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222;p81">
                <a:extLst>
                  <a:ext uri="{FF2B5EF4-FFF2-40B4-BE49-F238E27FC236}">
                    <a16:creationId xmlns:a16="http://schemas.microsoft.com/office/drawing/2014/main" id="{D6A248DB-2C40-FD39-6EEF-115E6A609D6A}"/>
                  </a:ext>
                </a:extLst>
              </p:cNvPr>
              <p:cNvSpPr/>
              <p:nvPr/>
            </p:nvSpPr>
            <p:spPr>
              <a:xfrm>
                <a:off x="7382846" y="3127463"/>
                <a:ext cx="9816" cy="231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73" extrusionOk="0">
                    <a:moveTo>
                      <a:pt x="1" y="0"/>
                    </a:moveTo>
                    <a:lnTo>
                      <a:pt x="145" y="36"/>
                    </a:lnTo>
                    <a:lnTo>
                      <a:pt x="308" y="72"/>
                    </a:lnTo>
                    <a:lnTo>
                      <a:pt x="145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223;p81">
                <a:extLst>
                  <a:ext uri="{FF2B5EF4-FFF2-40B4-BE49-F238E27FC236}">
                    <a16:creationId xmlns:a16="http://schemas.microsoft.com/office/drawing/2014/main" id="{5C0A41DC-5200-2240-F22E-52F59CBB9BC8}"/>
                  </a:ext>
                </a:extLst>
              </p:cNvPr>
              <p:cNvSpPr/>
              <p:nvPr/>
            </p:nvSpPr>
            <p:spPr>
              <a:xfrm>
                <a:off x="7415059" y="3134929"/>
                <a:ext cx="10388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5" extrusionOk="0">
                    <a:moveTo>
                      <a:pt x="0" y="0"/>
                    </a:moveTo>
                    <a:lnTo>
                      <a:pt x="163" y="37"/>
                    </a:lnTo>
                    <a:lnTo>
                      <a:pt x="326" y="55"/>
                    </a:lnTo>
                    <a:lnTo>
                      <a:pt x="163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24;p81">
                <a:extLst>
                  <a:ext uri="{FF2B5EF4-FFF2-40B4-BE49-F238E27FC236}">
                    <a16:creationId xmlns:a16="http://schemas.microsoft.com/office/drawing/2014/main" id="{438CBF24-4D67-9F60-D4E0-F0EDD55A1F44}"/>
                  </a:ext>
                </a:extLst>
              </p:cNvPr>
              <p:cNvSpPr/>
              <p:nvPr/>
            </p:nvSpPr>
            <p:spPr>
              <a:xfrm>
                <a:off x="7151706" y="3037180"/>
                <a:ext cx="126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18" extrusionOk="0">
                    <a:moveTo>
                      <a:pt x="0" y="0"/>
                    </a:moveTo>
                    <a:lnTo>
                      <a:pt x="199" y="109"/>
                    </a:lnTo>
                    <a:lnTo>
                      <a:pt x="398" y="217"/>
                    </a:lnTo>
                    <a:lnTo>
                      <a:pt x="199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25;p81">
                <a:extLst>
                  <a:ext uri="{FF2B5EF4-FFF2-40B4-BE49-F238E27FC236}">
                    <a16:creationId xmlns:a16="http://schemas.microsoft.com/office/drawing/2014/main" id="{C2E1EA06-F05A-9B88-46E8-42A4A1C34B2A}"/>
                  </a:ext>
                </a:extLst>
              </p:cNvPr>
              <p:cNvSpPr/>
              <p:nvPr/>
            </p:nvSpPr>
            <p:spPr>
              <a:xfrm>
                <a:off x="7310385" y="3106751"/>
                <a:ext cx="9816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91" extrusionOk="0">
                    <a:moveTo>
                      <a:pt x="1" y="0"/>
                    </a:moveTo>
                    <a:lnTo>
                      <a:pt x="164" y="55"/>
                    </a:lnTo>
                    <a:lnTo>
                      <a:pt x="309" y="91"/>
                    </a:lnTo>
                    <a:lnTo>
                      <a:pt x="16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6;p81">
                <a:extLst>
                  <a:ext uri="{FF2B5EF4-FFF2-40B4-BE49-F238E27FC236}">
                    <a16:creationId xmlns:a16="http://schemas.microsoft.com/office/drawing/2014/main" id="{8B38BC78-82B2-8A6A-C568-F531A3B13DE6}"/>
                  </a:ext>
                </a:extLst>
              </p:cNvPr>
              <p:cNvSpPr/>
              <p:nvPr/>
            </p:nvSpPr>
            <p:spPr>
              <a:xfrm>
                <a:off x="7547307" y="1904415"/>
                <a:ext cx="89140" cy="58103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1829" extrusionOk="0">
                    <a:moveTo>
                      <a:pt x="127" y="1"/>
                    </a:moveTo>
                    <a:lnTo>
                      <a:pt x="36" y="254"/>
                    </a:lnTo>
                    <a:lnTo>
                      <a:pt x="0" y="797"/>
                    </a:lnTo>
                    <a:lnTo>
                      <a:pt x="199" y="1286"/>
                    </a:lnTo>
                    <a:lnTo>
                      <a:pt x="652" y="1666"/>
                    </a:lnTo>
                    <a:lnTo>
                      <a:pt x="978" y="1793"/>
                    </a:lnTo>
                    <a:lnTo>
                      <a:pt x="1267" y="1829"/>
                    </a:lnTo>
                    <a:lnTo>
                      <a:pt x="1901" y="1666"/>
                    </a:lnTo>
                    <a:lnTo>
                      <a:pt x="2444" y="1250"/>
                    </a:lnTo>
                    <a:lnTo>
                      <a:pt x="2770" y="725"/>
                    </a:lnTo>
                    <a:lnTo>
                      <a:pt x="2806" y="435"/>
                    </a:lnTo>
                    <a:lnTo>
                      <a:pt x="1340" y="145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27;p81">
                <a:extLst>
                  <a:ext uri="{FF2B5EF4-FFF2-40B4-BE49-F238E27FC236}">
                    <a16:creationId xmlns:a16="http://schemas.microsoft.com/office/drawing/2014/main" id="{AB278DA5-1EF3-522E-71B9-648F17EFB09D}"/>
                  </a:ext>
                </a:extLst>
              </p:cNvPr>
              <p:cNvSpPr/>
              <p:nvPr/>
            </p:nvSpPr>
            <p:spPr>
              <a:xfrm>
                <a:off x="6985530" y="2915860"/>
                <a:ext cx="15534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53" extrusionOk="0">
                    <a:moveTo>
                      <a:pt x="0" y="0"/>
                    </a:moveTo>
                    <a:lnTo>
                      <a:pt x="254" y="235"/>
                    </a:lnTo>
                    <a:lnTo>
                      <a:pt x="489" y="453"/>
                    </a:lnTo>
                    <a:lnTo>
                      <a:pt x="254" y="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28;p81">
                <a:extLst>
                  <a:ext uri="{FF2B5EF4-FFF2-40B4-BE49-F238E27FC236}">
                    <a16:creationId xmlns:a16="http://schemas.microsoft.com/office/drawing/2014/main" id="{A9AC3011-30DA-C910-6CF4-E1C920CA76BB}"/>
                  </a:ext>
                </a:extLst>
              </p:cNvPr>
              <p:cNvSpPr/>
              <p:nvPr/>
            </p:nvSpPr>
            <p:spPr>
              <a:xfrm>
                <a:off x="7689339" y="1932021"/>
                <a:ext cx="100639" cy="8110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2553" extrusionOk="0">
                    <a:moveTo>
                      <a:pt x="54" y="0"/>
                    </a:moveTo>
                    <a:lnTo>
                      <a:pt x="0" y="272"/>
                    </a:lnTo>
                    <a:lnTo>
                      <a:pt x="18" y="815"/>
                    </a:lnTo>
                    <a:lnTo>
                      <a:pt x="145" y="1340"/>
                    </a:lnTo>
                    <a:lnTo>
                      <a:pt x="434" y="1810"/>
                    </a:lnTo>
                    <a:lnTo>
                      <a:pt x="670" y="2010"/>
                    </a:lnTo>
                    <a:lnTo>
                      <a:pt x="923" y="2227"/>
                    </a:lnTo>
                    <a:lnTo>
                      <a:pt x="1394" y="2462"/>
                    </a:lnTo>
                    <a:lnTo>
                      <a:pt x="1810" y="2553"/>
                    </a:lnTo>
                    <a:lnTo>
                      <a:pt x="2172" y="2516"/>
                    </a:lnTo>
                    <a:lnTo>
                      <a:pt x="2480" y="2335"/>
                    </a:lnTo>
                    <a:lnTo>
                      <a:pt x="2733" y="2082"/>
                    </a:lnTo>
                    <a:lnTo>
                      <a:pt x="3041" y="1539"/>
                    </a:lnTo>
                    <a:lnTo>
                      <a:pt x="3168" y="1105"/>
                    </a:lnTo>
                    <a:lnTo>
                      <a:pt x="2498" y="833"/>
                    </a:lnTo>
                    <a:lnTo>
                      <a:pt x="941" y="27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229;p81">
                <a:extLst>
                  <a:ext uri="{FF2B5EF4-FFF2-40B4-BE49-F238E27FC236}">
                    <a16:creationId xmlns:a16="http://schemas.microsoft.com/office/drawing/2014/main" id="{BF9723E7-4068-90BA-F75B-FED3F15E7313}"/>
                  </a:ext>
                </a:extLst>
              </p:cNvPr>
              <p:cNvSpPr/>
              <p:nvPr/>
            </p:nvSpPr>
            <p:spPr>
              <a:xfrm>
                <a:off x="6888925" y="2062553"/>
                <a:ext cx="117889" cy="175388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5521" extrusionOk="0">
                    <a:moveTo>
                      <a:pt x="1684" y="0"/>
                    </a:moveTo>
                    <a:lnTo>
                      <a:pt x="1304" y="1014"/>
                    </a:lnTo>
                    <a:lnTo>
                      <a:pt x="960" y="2027"/>
                    </a:lnTo>
                    <a:lnTo>
                      <a:pt x="435" y="3711"/>
                    </a:lnTo>
                    <a:lnTo>
                      <a:pt x="0" y="5448"/>
                    </a:lnTo>
                    <a:lnTo>
                      <a:pt x="399" y="5521"/>
                    </a:lnTo>
                    <a:lnTo>
                      <a:pt x="1177" y="5521"/>
                    </a:lnTo>
                    <a:lnTo>
                      <a:pt x="1919" y="5322"/>
                    </a:lnTo>
                    <a:lnTo>
                      <a:pt x="2625" y="4905"/>
                    </a:lnTo>
                    <a:lnTo>
                      <a:pt x="2933" y="4598"/>
                    </a:lnTo>
                    <a:lnTo>
                      <a:pt x="3204" y="4290"/>
                    </a:lnTo>
                    <a:lnTo>
                      <a:pt x="3566" y="3638"/>
                    </a:lnTo>
                    <a:lnTo>
                      <a:pt x="3711" y="2969"/>
                    </a:lnTo>
                    <a:lnTo>
                      <a:pt x="3657" y="2335"/>
                    </a:lnTo>
                    <a:lnTo>
                      <a:pt x="3439" y="1702"/>
                    </a:lnTo>
                    <a:lnTo>
                      <a:pt x="3059" y="1141"/>
                    </a:lnTo>
                    <a:lnTo>
                      <a:pt x="2589" y="616"/>
                    </a:lnTo>
                    <a:lnTo>
                      <a:pt x="2010" y="181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230;p81">
                <a:extLst>
                  <a:ext uri="{FF2B5EF4-FFF2-40B4-BE49-F238E27FC236}">
                    <a16:creationId xmlns:a16="http://schemas.microsoft.com/office/drawing/2014/main" id="{21DDC016-417E-761F-4631-77BA7871D980}"/>
                  </a:ext>
                </a:extLst>
              </p:cNvPr>
              <p:cNvSpPr/>
              <p:nvPr/>
            </p:nvSpPr>
            <p:spPr>
              <a:xfrm>
                <a:off x="7720948" y="3142394"/>
                <a:ext cx="2131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0" extrusionOk="0">
                    <a:moveTo>
                      <a:pt x="1" y="109"/>
                    </a:moveTo>
                    <a:lnTo>
                      <a:pt x="345" y="73"/>
                    </a:lnTo>
                    <a:lnTo>
                      <a:pt x="670" y="1"/>
                    </a:lnTo>
                    <a:lnTo>
                      <a:pt x="345" y="73"/>
                    </a:lnTo>
                    <a:lnTo>
                      <a:pt x="1" y="10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231;p81">
                <a:extLst>
                  <a:ext uri="{FF2B5EF4-FFF2-40B4-BE49-F238E27FC236}">
                    <a16:creationId xmlns:a16="http://schemas.microsoft.com/office/drawing/2014/main" id="{697DF63E-8057-6CFA-11A6-5ADA90FF0F70}"/>
                  </a:ext>
                </a:extLst>
              </p:cNvPr>
              <p:cNvSpPr/>
              <p:nvPr/>
            </p:nvSpPr>
            <p:spPr>
              <a:xfrm>
                <a:off x="7590987" y="3154466"/>
                <a:ext cx="18457" cy="3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" extrusionOk="0">
                    <a:moveTo>
                      <a:pt x="1" y="1"/>
                    </a:moveTo>
                    <a:lnTo>
                      <a:pt x="291" y="1"/>
                    </a:lnTo>
                    <a:lnTo>
                      <a:pt x="580" y="1"/>
                    </a:lnTo>
                    <a:lnTo>
                      <a:pt x="29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32;p81">
                <a:extLst>
                  <a:ext uri="{FF2B5EF4-FFF2-40B4-BE49-F238E27FC236}">
                    <a16:creationId xmlns:a16="http://schemas.microsoft.com/office/drawing/2014/main" id="{DF6C24AD-455D-C350-C986-09AE779D1525}"/>
                  </a:ext>
                </a:extLst>
              </p:cNvPr>
              <p:cNvSpPr/>
              <p:nvPr/>
            </p:nvSpPr>
            <p:spPr>
              <a:xfrm>
                <a:off x="8157370" y="2341980"/>
                <a:ext cx="107565" cy="190383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5993" extrusionOk="0">
                    <a:moveTo>
                      <a:pt x="2336" y="1"/>
                    </a:moveTo>
                    <a:lnTo>
                      <a:pt x="1684" y="37"/>
                    </a:lnTo>
                    <a:lnTo>
                      <a:pt x="1123" y="182"/>
                    </a:lnTo>
                    <a:lnTo>
                      <a:pt x="634" y="472"/>
                    </a:lnTo>
                    <a:lnTo>
                      <a:pt x="272" y="906"/>
                    </a:lnTo>
                    <a:lnTo>
                      <a:pt x="55" y="1521"/>
                    </a:lnTo>
                    <a:lnTo>
                      <a:pt x="1" y="2318"/>
                    </a:lnTo>
                    <a:lnTo>
                      <a:pt x="55" y="2807"/>
                    </a:lnTo>
                    <a:lnTo>
                      <a:pt x="164" y="3368"/>
                    </a:lnTo>
                    <a:lnTo>
                      <a:pt x="544" y="4327"/>
                    </a:lnTo>
                    <a:lnTo>
                      <a:pt x="1141" y="5105"/>
                    </a:lnTo>
                    <a:lnTo>
                      <a:pt x="1865" y="5739"/>
                    </a:lnTo>
                    <a:lnTo>
                      <a:pt x="2300" y="5992"/>
                    </a:lnTo>
                    <a:lnTo>
                      <a:pt x="2444" y="5467"/>
                    </a:lnTo>
                    <a:lnTo>
                      <a:pt x="2571" y="4960"/>
                    </a:lnTo>
                    <a:lnTo>
                      <a:pt x="2824" y="3802"/>
                    </a:lnTo>
                    <a:lnTo>
                      <a:pt x="3241" y="1377"/>
                    </a:lnTo>
                    <a:lnTo>
                      <a:pt x="3386" y="128"/>
                    </a:lnTo>
                    <a:lnTo>
                      <a:pt x="3024" y="55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33;p81">
                <a:extLst>
                  <a:ext uri="{FF2B5EF4-FFF2-40B4-BE49-F238E27FC236}">
                    <a16:creationId xmlns:a16="http://schemas.microsoft.com/office/drawing/2014/main" id="{B69921F1-6312-139E-C8BB-D66B2E876646}"/>
                  </a:ext>
                </a:extLst>
              </p:cNvPr>
              <p:cNvSpPr/>
              <p:nvPr/>
            </p:nvSpPr>
            <p:spPr>
              <a:xfrm>
                <a:off x="7209205" y="3066502"/>
                <a:ext cx="11532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4" extrusionOk="0">
                    <a:moveTo>
                      <a:pt x="0" y="0"/>
                    </a:moveTo>
                    <a:lnTo>
                      <a:pt x="181" y="73"/>
                    </a:lnTo>
                    <a:lnTo>
                      <a:pt x="362" y="163"/>
                    </a:lnTo>
                    <a:lnTo>
                      <a:pt x="181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34;p81">
                <a:extLst>
                  <a:ext uri="{FF2B5EF4-FFF2-40B4-BE49-F238E27FC236}">
                    <a16:creationId xmlns:a16="http://schemas.microsoft.com/office/drawing/2014/main" id="{1CB9264F-C79F-9104-7FDB-B8BFF39D7FF0}"/>
                  </a:ext>
                </a:extLst>
              </p:cNvPr>
              <p:cNvSpPr/>
              <p:nvPr/>
            </p:nvSpPr>
            <p:spPr>
              <a:xfrm>
                <a:off x="7006211" y="2934825"/>
                <a:ext cx="16138" cy="1381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35" extrusionOk="0">
                    <a:moveTo>
                      <a:pt x="1" y="0"/>
                    </a:moveTo>
                    <a:lnTo>
                      <a:pt x="254" y="218"/>
                    </a:lnTo>
                    <a:lnTo>
                      <a:pt x="508" y="435"/>
                    </a:lnTo>
                    <a:lnTo>
                      <a:pt x="254" y="2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5;p81">
                <a:extLst>
                  <a:ext uri="{FF2B5EF4-FFF2-40B4-BE49-F238E27FC236}">
                    <a16:creationId xmlns:a16="http://schemas.microsoft.com/office/drawing/2014/main" id="{3A398F52-A86B-FA98-B7C5-77A635056E6C}"/>
                  </a:ext>
                </a:extLst>
              </p:cNvPr>
              <p:cNvSpPr/>
              <p:nvPr/>
            </p:nvSpPr>
            <p:spPr>
              <a:xfrm>
                <a:off x="7649090" y="3146429"/>
                <a:ext cx="6785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" extrusionOk="0">
                    <a:moveTo>
                      <a:pt x="0" y="218"/>
                    </a:moveTo>
                    <a:lnTo>
                      <a:pt x="1068" y="145"/>
                    </a:lnTo>
                    <a:lnTo>
                      <a:pt x="2136" y="0"/>
                    </a:lnTo>
                    <a:lnTo>
                      <a:pt x="1068" y="145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36;p81">
                <a:extLst>
                  <a:ext uri="{FF2B5EF4-FFF2-40B4-BE49-F238E27FC236}">
                    <a16:creationId xmlns:a16="http://schemas.microsoft.com/office/drawing/2014/main" id="{37EFAE59-263F-5564-F9D5-20B80BC727F2}"/>
                  </a:ext>
                </a:extLst>
              </p:cNvPr>
              <p:cNvSpPr/>
              <p:nvPr/>
            </p:nvSpPr>
            <p:spPr>
              <a:xfrm>
                <a:off x="7620912" y="3153894"/>
                <a:ext cx="18997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9" extrusionOk="0">
                    <a:moveTo>
                      <a:pt x="0" y="19"/>
                    </a:moveTo>
                    <a:lnTo>
                      <a:pt x="290" y="1"/>
                    </a:lnTo>
                    <a:lnTo>
                      <a:pt x="597" y="1"/>
                    </a:lnTo>
                    <a:lnTo>
                      <a:pt x="290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37;p81">
                <a:extLst>
                  <a:ext uri="{FF2B5EF4-FFF2-40B4-BE49-F238E27FC236}">
                    <a16:creationId xmlns:a16="http://schemas.microsoft.com/office/drawing/2014/main" id="{E24F872F-085D-C045-E240-ABC5A7A659B8}"/>
                  </a:ext>
                </a:extLst>
              </p:cNvPr>
              <p:cNvSpPr/>
              <p:nvPr/>
            </p:nvSpPr>
            <p:spPr>
              <a:xfrm>
                <a:off x="7022317" y="2948612"/>
                <a:ext cx="406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0" extrusionOk="0">
                    <a:moveTo>
                      <a:pt x="1" y="1"/>
                    </a:moveTo>
                    <a:lnTo>
                      <a:pt x="55" y="55"/>
                    </a:lnTo>
                    <a:lnTo>
                      <a:pt x="127" y="109"/>
                    </a:lnTo>
                    <a:lnTo>
                      <a:pt x="55" y="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38;p81">
                <a:extLst>
                  <a:ext uri="{FF2B5EF4-FFF2-40B4-BE49-F238E27FC236}">
                    <a16:creationId xmlns:a16="http://schemas.microsoft.com/office/drawing/2014/main" id="{3D39D91B-DAAA-5DAF-A57C-EAF3A14B01B0}"/>
                  </a:ext>
                </a:extLst>
              </p:cNvPr>
              <p:cNvSpPr/>
              <p:nvPr/>
            </p:nvSpPr>
            <p:spPr>
              <a:xfrm>
                <a:off x="7192527" y="3058433"/>
                <a:ext cx="1671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5" extrusionOk="0">
                    <a:moveTo>
                      <a:pt x="0" y="1"/>
                    </a:moveTo>
                    <a:lnTo>
                      <a:pt x="254" y="128"/>
                    </a:lnTo>
                    <a:lnTo>
                      <a:pt x="525" y="254"/>
                    </a:lnTo>
                    <a:lnTo>
                      <a:pt x="254" y="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9;p81">
                <a:extLst>
                  <a:ext uri="{FF2B5EF4-FFF2-40B4-BE49-F238E27FC236}">
                    <a16:creationId xmlns:a16="http://schemas.microsoft.com/office/drawing/2014/main" id="{129CE2B2-E003-9AAF-8097-073BB86E411C}"/>
                  </a:ext>
                </a:extLst>
              </p:cNvPr>
              <p:cNvSpPr/>
              <p:nvPr/>
            </p:nvSpPr>
            <p:spPr>
              <a:xfrm>
                <a:off x="7079244" y="2991753"/>
                <a:ext cx="8673" cy="578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2" extrusionOk="0">
                    <a:moveTo>
                      <a:pt x="1" y="0"/>
                    </a:moveTo>
                    <a:lnTo>
                      <a:pt x="127" y="91"/>
                    </a:lnTo>
                    <a:lnTo>
                      <a:pt x="272" y="181"/>
                    </a:lnTo>
                    <a:lnTo>
                      <a:pt x="12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40;p81">
                <a:extLst>
                  <a:ext uri="{FF2B5EF4-FFF2-40B4-BE49-F238E27FC236}">
                    <a16:creationId xmlns:a16="http://schemas.microsoft.com/office/drawing/2014/main" id="{982326A8-B417-05F4-5EBD-73A73DF4344A}"/>
                  </a:ext>
                </a:extLst>
              </p:cNvPr>
              <p:cNvSpPr/>
              <p:nvPr/>
            </p:nvSpPr>
            <p:spPr>
              <a:xfrm>
                <a:off x="7164350" y="3044074"/>
                <a:ext cx="1499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36" extrusionOk="0">
                    <a:moveTo>
                      <a:pt x="0" y="0"/>
                    </a:moveTo>
                    <a:lnTo>
                      <a:pt x="236" y="127"/>
                    </a:lnTo>
                    <a:lnTo>
                      <a:pt x="471" y="236"/>
                    </a:lnTo>
                    <a:lnTo>
                      <a:pt x="236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41;p81">
                <a:extLst>
                  <a:ext uri="{FF2B5EF4-FFF2-40B4-BE49-F238E27FC236}">
                    <a16:creationId xmlns:a16="http://schemas.microsoft.com/office/drawing/2014/main" id="{B6DC42E5-D362-9E58-6CCB-8075BDEB5610}"/>
                  </a:ext>
                </a:extLst>
              </p:cNvPr>
              <p:cNvSpPr/>
              <p:nvPr/>
            </p:nvSpPr>
            <p:spPr>
              <a:xfrm>
                <a:off x="7103388" y="3007859"/>
                <a:ext cx="9816" cy="635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00" extrusionOk="0">
                    <a:moveTo>
                      <a:pt x="1" y="0"/>
                    </a:moveTo>
                    <a:lnTo>
                      <a:pt x="146" y="109"/>
                    </a:lnTo>
                    <a:lnTo>
                      <a:pt x="309" y="199"/>
                    </a:lnTo>
                    <a:lnTo>
                      <a:pt x="146" y="1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42;p81">
                <a:extLst>
                  <a:ext uri="{FF2B5EF4-FFF2-40B4-BE49-F238E27FC236}">
                    <a16:creationId xmlns:a16="http://schemas.microsoft.com/office/drawing/2014/main" id="{F3D0920C-B4D2-5860-7F5F-F245008B0FA5}"/>
                  </a:ext>
                </a:extLst>
              </p:cNvPr>
              <p:cNvSpPr/>
              <p:nvPr/>
            </p:nvSpPr>
            <p:spPr>
              <a:xfrm>
                <a:off x="6985530" y="291586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243;p81">
                <a:extLst>
                  <a:ext uri="{FF2B5EF4-FFF2-40B4-BE49-F238E27FC236}">
                    <a16:creationId xmlns:a16="http://schemas.microsoft.com/office/drawing/2014/main" id="{E6224CDE-6476-D1A4-A853-6988DDAD6430}"/>
                  </a:ext>
                </a:extLst>
              </p:cNvPr>
              <p:cNvSpPr/>
              <p:nvPr/>
            </p:nvSpPr>
            <p:spPr>
              <a:xfrm>
                <a:off x="7128135" y="3023361"/>
                <a:ext cx="23603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36" extrusionOk="0">
                    <a:moveTo>
                      <a:pt x="0" y="1"/>
                    </a:moveTo>
                    <a:lnTo>
                      <a:pt x="362" y="218"/>
                    </a:lnTo>
                    <a:lnTo>
                      <a:pt x="742" y="435"/>
                    </a:lnTo>
                    <a:lnTo>
                      <a:pt x="362" y="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44;p81">
                <a:extLst>
                  <a:ext uri="{FF2B5EF4-FFF2-40B4-BE49-F238E27FC236}">
                    <a16:creationId xmlns:a16="http://schemas.microsoft.com/office/drawing/2014/main" id="{CF3D6209-BC4F-7586-3ECC-E432CD3461CC}"/>
                  </a:ext>
                </a:extLst>
              </p:cNvPr>
              <p:cNvSpPr/>
              <p:nvPr/>
            </p:nvSpPr>
            <p:spPr>
              <a:xfrm>
                <a:off x="7001033" y="2930219"/>
                <a:ext cx="5210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6" extrusionOk="0">
                    <a:moveTo>
                      <a:pt x="1" y="1"/>
                    </a:moveTo>
                    <a:lnTo>
                      <a:pt x="91" y="73"/>
                    </a:lnTo>
                    <a:lnTo>
                      <a:pt x="164" y="145"/>
                    </a:lnTo>
                    <a:lnTo>
                      <a:pt x="9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245;p81">
                <a:extLst>
                  <a:ext uri="{FF2B5EF4-FFF2-40B4-BE49-F238E27FC236}">
                    <a16:creationId xmlns:a16="http://schemas.microsoft.com/office/drawing/2014/main" id="{B916E35F-4D6E-FAD5-6F3A-166B45566797}"/>
                  </a:ext>
                </a:extLst>
              </p:cNvPr>
              <p:cNvSpPr/>
              <p:nvPr/>
            </p:nvSpPr>
            <p:spPr>
              <a:xfrm>
                <a:off x="7564557" y="3153894"/>
                <a:ext cx="2646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9" extrusionOk="0">
                    <a:moveTo>
                      <a:pt x="0" y="1"/>
                    </a:moveTo>
                    <a:lnTo>
                      <a:pt x="417" y="19"/>
                    </a:lnTo>
                    <a:lnTo>
                      <a:pt x="833" y="19"/>
                    </a:lnTo>
                    <a:lnTo>
                      <a:pt x="417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46;p81">
                <a:extLst>
                  <a:ext uri="{FF2B5EF4-FFF2-40B4-BE49-F238E27FC236}">
                    <a16:creationId xmlns:a16="http://schemas.microsoft.com/office/drawing/2014/main" id="{1A2EF8A3-BED2-5F2D-291D-926D3ABA47FF}"/>
                  </a:ext>
                </a:extLst>
              </p:cNvPr>
              <p:cNvSpPr/>
              <p:nvPr/>
            </p:nvSpPr>
            <p:spPr>
              <a:xfrm>
                <a:off x="7532916" y="3151607"/>
                <a:ext cx="1671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" extrusionOk="0">
                    <a:moveTo>
                      <a:pt x="1" y="0"/>
                    </a:moveTo>
                    <a:lnTo>
                      <a:pt x="272" y="18"/>
                    </a:lnTo>
                    <a:lnTo>
                      <a:pt x="526" y="36"/>
                    </a:lnTo>
                    <a:lnTo>
                      <a:pt x="272" y="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47;p81">
                <a:extLst>
                  <a:ext uri="{FF2B5EF4-FFF2-40B4-BE49-F238E27FC236}">
                    <a16:creationId xmlns:a16="http://schemas.microsoft.com/office/drawing/2014/main" id="{A508A791-506A-C500-DAB0-88DC58E42270}"/>
                  </a:ext>
                </a:extLst>
              </p:cNvPr>
              <p:cNvSpPr/>
              <p:nvPr/>
            </p:nvSpPr>
            <p:spPr>
              <a:xfrm>
                <a:off x="7609412" y="3154466"/>
                <a:ext cx="115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" extrusionOk="0">
                    <a:moveTo>
                      <a:pt x="0" y="1"/>
                    </a:moveTo>
                    <a:lnTo>
                      <a:pt x="181" y="1"/>
                    </a:lnTo>
                    <a:lnTo>
                      <a:pt x="362" y="1"/>
                    </a:lnTo>
                    <a:lnTo>
                      <a:pt x="18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48;p81">
                <a:extLst>
                  <a:ext uri="{FF2B5EF4-FFF2-40B4-BE49-F238E27FC236}">
                    <a16:creationId xmlns:a16="http://schemas.microsoft.com/office/drawing/2014/main" id="{03C17003-2FED-3618-82DD-ED65799493CD}"/>
                  </a:ext>
                </a:extLst>
              </p:cNvPr>
              <p:cNvSpPr/>
              <p:nvPr/>
            </p:nvSpPr>
            <p:spPr>
              <a:xfrm>
                <a:off x="7639877" y="3153322"/>
                <a:ext cx="9244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9" extrusionOk="0">
                    <a:moveTo>
                      <a:pt x="0" y="19"/>
                    </a:moveTo>
                    <a:lnTo>
                      <a:pt x="145" y="1"/>
                    </a:lnTo>
                    <a:lnTo>
                      <a:pt x="290" y="1"/>
                    </a:lnTo>
                    <a:lnTo>
                      <a:pt x="145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49;p81">
                <a:extLst>
                  <a:ext uri="{FF2B5EF4-FFF2-40B4-BE49-F238E27FC236}">
                    <a16:creationId xmlns:a16="http://schemas.microsoft.com/office/drawing/2014/main" id="{D225F134-BB62-5011-6694-A4E0AF11824E}"/>
                  </a:ext>
                </a:extLst>
              </p:cNvPr>
              <p:cNvSpPr/>
              <p:nvPr/>
            </p:nvSpPr>
            <p:spPr>
              <a:xfrm>
                <a:off x="7500164" y="3148716"/>
                <a:ext cx="18425" cy="177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6" extrusionOk="0">
                    <a:moveTo>
                      <a:pt x="0" y="1"/>
                    </a:moveTo>
                    <a:lnTo>
                      <a:pt x="290" y="19"/>
                    </a:lnTo>
                    <a:lnTo>
                      <a:pt x="579" y="55"/>
                    </a:lnTo>
                    <a:lnTo>
                      <a:pt x="29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50;p81">
                <a:extLst>
                  <a:ext uri="{FF2B5EF4-FFF2-40B4-BE49-F238E27FC236}">
                    <a16:creationId xmlns:a16="http://schemas.microsoft.com/office/drawing/2014/main" id="{B846C469-3CDC-2E79-2B52-5B48DA504063}"/>
                  </a:ext>
                </a:extLst>
              </p:cNvPr>
              <p:cNvSpPr/>
              <p:nvPr/>
            </p:nvSpPr>
            <p:spPr>
              <a:xfrm>
                <a:off x="7742232" y="3141822"/>
                <a:ext cx="578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9" extrusionOk="0">
                    <a:moveTo>
                      <a:pt x="0" y="19"/>
                    </a:moveTo>
                    <a:lnTo>
                      <a:pt x="91" y="19"/>
                    </a:lnTo>
                    <a:lnTo>
                      <a:pt x="181" y="1"/>
                    </a:lnTo>
                    <a:lnTo>
                      <a:pt x="9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251;p81">
                <a:extLst>
                  <a:ext uri="{FF2B5EF4-FFF2-40B4-BE49-F238E27FC236}">
                    <a16:creationId xmlns:a16="http://schemas.microsoft.com/office/drawing/2014/main" id="{D666B301-30AB-83FB-EEEA-AA2714DCCD4A}"/>
                  </a:ext>
                </a:extLst>
              </p:cNvPr>
              <p:cNvSpPr/>
              <p:nvPr/>
            </p:nvSpPr>
            <p:spPr>
              <a:xfrm>
                <a:off x="7716342" y="3145857"/>
                <a:ext cx="4638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9" extrusionOk="0">
                    <a:moveTo>
                      <a:pt x="1" y="18"/>
                    </a:moveTo>
                    <a:lnTo>
                      <a:pt x="73" y="18"/>
                    </a:lnTo>
                    <a:lnTo>
                      <a:pt x="146" y="0"/>
                    </a:lnTo>
                    <a:lnTo>
                      <a:pt x="73" y="18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252;p81">
                <a:extLst>
                  <a:ext uri="{FF2B5EF4-FFF2-40B4-BE49-F238E27FC236}">
                    <a16:creationId xmlns:a16="http://schemas.microsoft.com/office/drawing/2014/main" id="{EDA1F896-3119-8F1A-67F8-C3F6875EE233}"/>
                  </a:ext>
                </a:extLst>
              </p:cNvPr>
              <p:cNvSpPr/>
              <p:nvPr/>
            </p:nvSpPr>
            <p:spPr>
              <a:xfrm>
                <a:off x="7425415" y="3136644"/>
                <a:ext cx="24747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46" extrusionOk="0">
                    <a:moveTo>
                      <a:pt x="0" y="1"/>
                    </a:moveTo>
                    <a:lnTo>
                      <a:pt x="398" y="91"/>
                    </a:lnTo>
                    <a:lnTo>
                      <a:pt x="778" y="145"/>
                    </a:lnTo>
                    <a:lnTo>
                      <a:pt x="398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53;p81">
                <a:extLst>
                  <a:ext uri="{FF2B5EF4-FFF2-40B4-BE49-F238E27FC236}">
                    <a16:creationId xmlns:a16="http://schemas.microsoft.com/office/drawing/2014/main" id="{795A4E6F-CF3C-CC57-4311-2577E83719E4}"/>
                  </a:ext>
                </a:extLst>
              </p:cNvPr>
              <p:cNvSpPr/>
              <p:nvPr/>
            </p:nvSpPr>
            <p:spPr>
              <a:xfrm>
                <a:off x="7289132" y="3099286"/>
                <a:ext cx="2128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36" extrusionOk="0">
                    <a:moveTo>
                      <a:pt x="0" y="0"/>
                    </a:moveTo>
                    <a:lnTo>
                      <a:pt x="344" y="109"/>
                    </a:lnTo>
                    <a:lnTo>
                      <a:pt x="670" y="235"/>
                    </a:lnTo>
                    <a:lnTo>
                      <a:pt x="344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254;p81">
                <a:extLst>
                  <a:ext uri="{FF2B5EF4-FFF2-40B4-BE49-F238E27FC236}">
                    <a16:creationId xmlns:a16="http://schemas.microsoft.com/office/drawing/2014/main" id="{EB44E904-6040-B34F-3B0E-2C3ADF3EE037}"/>
                  </a:ext>
                </a:extLst>
              </p:cNvPr>
              <p:cNvSpPr/>
              <p:nvPr/>
            </p:nvSpPr>
            <p:spPr>
              <a:xfrm>
                <a:off x="7320169" y="3109610"/>
                <a:ext cx="31100" cy="981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09" extrusionOk="0">
                    <a:moveTo>
                      <a:pt x="1" y="1"/>
                    </a:moveTo>
                    <a:lnTo>
                      <a:pt x="489" y="164"/>
                    </a:lnTo>
                    <a:lnTo>
                      <a:pt x="978" y="309"/>
                    </a:lnTo>
                    <a:lnTo>
                      <a:pt x="489" y="1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255;p81">
                <a:extLst>
                  <a:ext uri="{FF2B5EF4-FFF2-40B4-BE49-F238E27FC236}">
                    <a16:creationId xmlns:a16="http://schemas.microsoft.com/office/drawing/2014/main" id="{8CF9E10A-F960-7BC9-85FC-5672C021B96D}"/>
                  </a:ext>
                </a:extLst>
              </p:cNvPr>
              <p:cNvSpPr/>
              <p:nvPr/>
            </p:nvSpPr>
            <p:spPr>
              <a:xfrm>
                <a:off x="7255776" y="3086610"/>
                <a:ext cx="23031" cy="867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73" extrusionOk="0">
                    <a:moveTo>
                      <a:pt x="0" y="1"/>
                    </a:moveTo>
                    <a:lnTo>
                      <a:pt x="362" y="146"/>
                    </a:lnTo>
                    <a:lnTo>
                      <a:pt x="724" y="272"/>
                    </a:lnTo>
                    <a:lnTo>
                      <a:pt x="362" y="1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56;p81">
                <a:extLst>
                  <a:ext uri="{FF2B5EF4-FFF2-40B4-BE49-F238E27FC236}">
                    <a16:creationId xmlns:a16="http://schemas.microsoft.com/office/drawing/2014/main" id="{50CA8C30-9465-9F42-9E95-DA8EDC760EE7}"/>
                  </a:ext>
                </a:extLst>
              </p:cNvPr>
              <p:cNvSpPr/>
              <p:nvPr/>
            </p:nvSpPr>
            <p:spPr>
              <a:xfrm>
                <a:off x="7351238" y="3119394"/>
                <a:ext cx="3164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55" extrusionOk="0">
                    <a:moveTo>
                      <a:pt x="0" y="1"/>
                    </a:moveTo>
                    <a:lnTo>
                      <a:pt x="489" y="127"/>
                    </a:lnTo>
                    <a:lnTo>
                      <a:pt x="996" y="254"/>
                    </a:lnTo>
                    <a:lnTo>
                      <a:pt x="489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57;p81">
                <a:extLst>
                  <a:ext uri="{FF2B5EF4-FFF2-40B4-BE49-F238E27FC236}">
                    <a16:creationId xmlns:a16="http://schemas.microsoft.com/office/drawing/2014/main" id="{F7165062-35D8-8994-E0C1-0047318717B0}"/>
                  </a:ext>
                </a:extLst>
              </p:cNvPr>
              <p:cNvSpPr/>
              <p:nvPr/>
            </p:nvSpPr>
            <p:spPr>
              <a:xfrm>
                <a:off x="7220705" y="3071680"/>
                <a:ext cx="27638" cy="1210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381" extrusionOk="0">
                    <a:moveTo>
                      <a:pt x="0" y="0"/>
                    </a:moveTo>
                    <a:lnTo>
                      <a:pt x="435" y="199"/>
                    </a:lnTo>
                    <a:lnTo>
                      <a:pt x="869" y="380"/>
                    </a:lnTo>
                    <a:lnTo>
                      <a:pt x="435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258;p81">
                <a:extLst>
                  <a:ext uri="{FF2B5EF4-FFF2-40B4-BE49-F238E27FC236}">
                    <a16:creationId xmlns:a16="http://schemas.microsoft.com/office/drawing/2014/main" id="{3329532D-9C0A-E5AB-CD24-C8976804FB04}"/>
                  </a:ext>
                </a:extLst>
              </p:cNvPr>
              <p:cNvSpPr/>
              <p:nvPr/>
            </p:nvSpPr>
            <p:spPr>
              <a:xfrm>
                <a:off x="7457595" y="3142966"/>
                <a:ext cx="29925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28" extrusionOk="0">
                    <a:moveTo>
                      <a:pt x="1" y="1"/>
                    </a:moveTo>
                    <a:lnTo>
                      <a:pt x="471" y="73"/>
                    </a:lnTo>
                    <a:lnTo>
                      <a:pt x="942" y="127"/>
                    </a:lnTo>
                    <a:lnTo>
                      <a:pt x="47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259;p81">
                <a:extLst>
                  <a:ext uri="{FF2B5EF4-FFF2-40B4-BE49-F238E27FC236}">
                    <a16:creationId xmlns:a16="http://schemas.microsoft.com/office/drawing/2014/main" id="{BF34B95C-0A19-BF0F-BC3D-F86592372EBA}"/>
                  </a:ext>
                </a:extLst>
              </p:cNvPr>
              <p:cNvSpPr/>
              <p:nvPr/>
            </p:nvSpPr>
            <p:spPr>
              <a:xfrm>
                <a:off x="7392631" y="3129751"/>
                <a:ext cx="22460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64" extrusionOk="0">
                    <a:moveTo>
                      <a:pt x="0" y="0"/>
                    </a:moveTo>
                    <a:lnTo>
                      <a:pt x="344" y="73"/>
                    </a:lnTo>
                    <a:lnTo>
                      <a:pt x="706" y="163"/>
                    </a:lnTo>
                    <a:lnTo>
                      <a:pt x="344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60;p81">
                <a:extLst>
                  <a:ext uri="{FF2B5EF4-FFF2-40B4-BE49-F238E27FC236}">
                    <a16:creationId xmlns:a16="http://schemas.microsoft.com/office/drawing/2014/main" id="{B619C900-FC0D-4381-7166-78312855FD43}"/>
                  </a:ext>
                </a:extLst>
              </p:cNvPr>
              <p:cNvSpPr/>
              <p:nvPr/>
            </p:nvSpPr>
            <p:spPr>
              <a:xfrm>
                <a:off x="7585841" y="1990663"/>
                <a:ext cx="75924" cy="69603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191" extrusionOk="0">
                    <a:moveTo>
                      <a:pt x="941" y="1"/>
                    </a:moveTo>
                    <a:lnTo>
                      <a:pt x="507" y="109"/>
                    </a:lnTo>
                    <a:lnTo>
                      <a:pt x="181" y="381"/>
                    </a:lnTo>
                    <a:lnTo>
                      <a:pt x="72" y="562"/>
                    </a:lnTo>
                    <a:lnTo>
                      <a:pt x="0" y="761"/>
                    </a:lnTo>
                    <a:lnTo>
                      <a:pt x="0" y="1195"/>
                    </a:lnTo>
                    <a:lnTo>
                      <a:pt x="181" y="1593"/>
                    </a:lnTo>
                    <a:lnTo>
                      <a:pt x="525" y="1919"/>
                    </a:lnTo>
                    <a:lnTo>
                      <a:pt x="742" y="2046"/>
                    </a:lnTo>
                    <a:lnTo>
                      <a:pt x="977" y="2137"/>
                    </a:lnTo>
                    <a:lnTo>
                      <a:pt x="1448" y="2191"/>
                    </a:lnTo>
                    <a:lnTo>
                      <a:pt x="1882" y="2082"/>
                    </a:lnTo>
                    <a:lnTo>
                      <a:pt x="2208" y="1811"/>
                    </a:lnTo>
                    <a:lnTo>
                      <a:pt x="2317" y="1630"/>
                    </a:lnTo>
                    <a:lnTo>
                      <a:pt x="2389" y="1431"/>
                    </a:lnTo>
                    <a:lnTo>
                      <a:pt x="2389" y="996"/>
                    </a:lnTo>
                    <a:lnTo>
                      <a:pt x="2208" y="598"/>
                    </a:lnTo>
                    <a:lnTo>
                      <a:pt x="1864" y="272"/>
                    </a:lnTo>
                    <a:lnTo>
                      <a:pt x="1647" y="145"/>
                    </a:lnTo>
                    <a:lnTo>
                      <a:pt x="1412" y="55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261;p81">
                <a:extLst>
                  <a:ext uri="{FF2B5EF4-FFF2-40B4-BE49-F238E27FC236}">
                    <a16:creationId xmlns:a16="http://schemas.microsoft.com/office/drawing/2014/main" id="{9AE71B5C-E18D-0F21-DF03-10C49E5DD301}"/>
                  </a:ext>
                </a:extLst>
              </p:cNvPr>
              <p:cNvSpPr/>
              <p:nvPr/>
            </p:nvSpPr>
            <p:spPr>
              <a:xfrm>
                <a:off x="8113690" y="2527153"/>
                <a:ext cx="69603" cy="96637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3042" extrusionOk="0">
                    <a:moveTo>
                      <a:pt x="634" y="0"/>
                    </a:moveTo>
                    <a:lnTo>
                      <a:pt x="453" y="55"/>
                    </a:lnTo>
                    <a:lnTo>
                      <a:pt x="290" y="163"/>
                    </a:lnTo>
                    <a:lnTo>
                      <a:pt x="54" y="525"/>
                    </a:lnTo>
                    <a:lnTo>
                      <a:pt x="0" y="1014"/>
                    </a:lnTo>
                    <a:lnTo>
                      <a:pt x="91" y="1593"/>
                    </a:lnTo>
                    <a:lnTo>
                      <a:pt x="199" y="1901"/>
                    </a:lnTo>
                    <a:lnTo>
                      <a:pt x="344" y="2190"/>
                    </a:lnTo>
                    <a:lnTo>
                      <a:pt x="706" y="2661"/>
                    </a:lnTo>
                    <a:lnTo>
                      <a:pt x="1122" y="2951"/>
                    </a:lnTo>
                    <a:lnTo>
                      <a:pt x="1539" y="3041"/>
                    </a:lnTo>
                    <a:lnTo>
                      <a:pt x="1720" y="2987"/>
                    </a:lnTo>
                    <a:lnTo>
                      <a:pt x="1901" y="2878"/>
                    </a:lnTo>
                    <a:lnTo>
                      <a:pt x="2118" y="2516"/>
                    </a:lnTo>
                    <a:lnTo>
                      <a:pt x="2190" y="2028"/>
                    </a:lnTo>
                    <a:lnTo>
                      <a:pt x="2082" y="1448"/>
                    </a:lnTo>
                    <a:lnTo>
                      <a:pt x="1973" y="1141"/>
                    </a:lnTo>
                    <a:lnTo>
                      <a:pt x="1828" y="851"/>
                    </a:lnTo>
                    <a:lnTo>
                      <a:pt x="1466" y="380"/>
                    </a:lnTo>
                    <a:lnTo>
                      <a:pt x="1050" y="9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62;p81">
                <a:extLst>
                  <a:ext uri="{FF2B5EF4-FFF2-40B4-BE49-F238E27FC236}">
                    <a16:creationId xmlns:a16="http://schemas.microsoft.com/office/drawing/2014/main" id="{8DD3B512-1344-18DD-CE3B-D299AC61AD46}"/>
                  </a:ext>
                </a:extLst>
              </p:cNvPr>
              <p:cNvSpPr/>
              <p:nvPr/>
            </p:nvSpPr>
            <p:spPr>
              <a:xfrm>
                <a:off x="8010191" y="2392014"/>
                <a:ext cx="67855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531" extrusionOk="0">
                    <a:moveTo>
                      <a:pt x="905" y="1"/>
                    </a:moveTo>
                    <a:lnTo>
                      <a:pt x="706" y="19"/>
                    </a:lnTo>
                    <a:lnTo>
                      <a:pt x="507" y="73"/>
                    </a:lnTo>
                    <a:lnTo>
                      <a:pt x="199" y="417"/>
                    </a:lnTo>
                    <a:lnTo>
                      <a:pt x="18" y="960"/>
                    </a:lnTo>
                    <a:lnTo>
                      <a:pt x="0" y="1612"/>
                    </a:lnTo>
                    <a:lnTo>
                      <a:pt x="72" y="1974"/>
                    </a:lnTo>
                    <a:lnTo>
                      <a:pt x="163" y="2318"/>
                    </a:lnTo>
                    <a:lnTo>
                      <a:pt x="434" y="2915"/>
                    </a:lnTo>
                    <a:lnTo>
                      <a:pt x="815" y="3331"/>
                    </a:lnTo>
                    <a:lnTo>
                      <a:pt x="1231" y="3530"/>
                    </a:lnTo>
                    <a:lnTo>
                      <a:pt x="1448" y="3512"/>
                    </a:lnTo>
                    <a:lnTo>
                      <a:pt x="1647" y="3440"/>
                    </a:lnTo>
                    <a:lnTo>
                      <a:pt x="1937" y="3096"/>
                    </a:lnTo>
                    <a:lnTo>
                      <a:pt x="2118" y="2571"/>
                    </a:lnTo>
                    <a:lnTo>
                      <a:pt x="2136" y="1901"/>
                    </a:lnTo>
                    <a:lnTo>
                      <a:pt x="2064" y="1539"/>
                    </a:lnTo>
                    <a:lnTo>
                      <a:pt x="1973" y="1195"/>
                    </a:lnTo>
                    <a:lnTo>
                      <a:pt x="1702" y="598"/>
                    </a:lnTo>
                    <a:lnTo>
                      <a:pt x="1321" y="18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263;p81">
                <a:extLst>
                  <a:ext uri="{FF2B5EF4-FFF2-40B4-BE49-F238E27FC236}">
                    <a16:creationId xmlns:a16="http://schemas.microsoft.com/office/drawing/2014/main" id="{1989DECC-E8D3-32E0-04D6-02000E4F82F0}"/>
                  </a:ext>
                </a:extLst>
              </p:cNvPr>
              <p:cNvSpPr/>
              <p:nvPr/>
            </p:nvSpPr>
            <p:spPr>
              <a:xfrm>
                <a:off x="7109138" y="2114303"/>
                <a:ext cx="60422" cy="74781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354" extrusionOk="0">
                    <a:moveTo>
                      <a:pt x="1576" y="0"/>
                    </a:moveTo>
                    <a:lnTo>
                      <a:pt x="1268" y="36"/>
                    </a:lnTo>
                    <a:lnTo>
                      <a:pt x="906" y="236"/>
                    </a:lnTo>
                    <a:lnTo>
                      <a:pt x="544" y="579"/>
                    </a:lnTo>
                    <a:lnTo>
                      <a:pt x="381" y="797"/>
                    </a:lnTo>
                    <a:lnTo>
                      <a:pt x="236" y="1032"/>
                    </a:lnTo>
                    <a:lnTo>
                      <a:pt x="55" y="1484"/>
                    </a:lnTo>
                    <a:lnTo>
                      <a:pt x="1" y="1901"/>
                    </a:lnTo>
                    <a:lnTo>
                      <a:pt x="91" y="2208"/>
                    </a:lnTo>
                    <a:lnTo>
                      <a:pt x="200" y="2299"/>
                    </a:lnTo>
                    <a:lnTo>
                      <a:pt x="327" y="2353"/>
                    </a:lnTo>
                    <a:lnTo>
                      <a:pt x="634" y="2317"/>
                    </a:lnTo>
                    <a:lnTo>
                      <a:pt x="996" y="2118"/>
                    </a:lnTo>
                    <a:lnTo>
                      <a:pt x="1358" y="1774"/>
                    </a:lnTo>
                    <a:lnTo>
                      <a:pt x="1521" y="1557"/>
                    </a:lnTo>
                    <a:lnTo>
                      <a:pt x="1666" y="1322"/>
                    </a:lnTo>
                    <a:lnTo>
                      <a:pt x="1847" y="869"/>
                    </a:lnTo>
                    <a:lnTo>
                      <a:pt x="1901" y="471"/>
                    </a:lnTo>
                    <a:lnTo>
                      <a:pt x="1811" y="163"/>
                    </a:lnTo>
                    <a:lnTo>
                      <a:pt x="1702" y="73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4264;p81">
                <a:extLst>
                  <a:ext uri="{FF2B5EF4-FFF2-40B4-BE49-F238E27FC236}">
                    <a16:creationId xmlns:a16="http://schemas.microsoft.com/office/drawing/2014/main" id="{F6E997B4-EB35-0A4F-8E6D-E1605E8DC537}"/>
                  </a:ext>
                </a:extLst>
              </p:cNvPr>
              <p:cNvSpPr/>
              <p:nvPr/>
            </p:nvSpPr>
            <p:spPr>
              <a:xfrm>
                <a:off x="7048208" y="2191911"/>
                <a:ext cx="3739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304" extrusionOk="0">
                    <a:moveTo>
                      <a:pt x="670" y="1"/>
                    </a:moveTo>
                    <a:lnTo>
                      <a:pt x="453" y="73"/>
                    </a:lnTo>
                    <a:lnTo>
                      <a:pt x="236" y="236"/>
                    </a:lnTo>
                    <a:lnTo>
                      <a:pt x="145" y="345"/>
                    </a:lnTo>
                    <a:lnTo>
                      <a:pt x="73" y="471"/>
                    </a:lnTo>
                    <a:lnTo>
                      <a:pt x="0" y="725"/>
                    </a:lnTo>
                    <a:lnTo>
                      <a:pt x="0" y="960"/>
                    </a:lnTo>
                    <a:lnTo>
                      <a:pt x="109" y="1159"/>
                    </a:lnTo>
                    <a:lnTo>
                      <a:pt x="181" y="1232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2" y="1232"/>
                    </a:lnTo>
                    <a:lnTo>
                      <a:pt x="941" y="1069"/>
                    </a:lnTo>
                    <a:lnTo>
                      <a:pt x="1032" y="960"/>
                    </a:lnTo>
                    <a:lnTo>
                      <a:pt x="1104" y="833"/>
                    </a:lnTo>
                    <a:lnTo>
                      <a:pt x="1177" y="580"/>
                    </a:lnTo>
                    <a:lnTo>
                      <a:pt x="1177" y="345"/>
                    </a:lnTo>
                    <a:lnTo>
                      <a:pt x="1068" y="146"/>
                    </a:lnTo>
                    <a:lnTo>
                      <a:pt x="996" y="73"/>
                    </a:lnTo>
                    <a:lnTo>
                      <a:pt x="887" y="1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4265;p81">
                <a:extLst>
                  <a:ext uri="{FF2B5EF4-FFF2-40B4-BE49-F238E27FC236}">
                    <a16:creationId xmlns:a16="http://schemas.microsoft.com/office/drawing/2014/main" id="{31BA30C2-C1DD-8EEB-ED95-CF498B6112ED}"/>
                  </a:ext>
                </a:extLst>
              </p:cNvPr>
              <p:cNvSpPr/>
              <p:nvPr/>
            </p:nvSpPr>
            <p:spPr>
              <a:xfrm>
                <a:off x="8109655" y="2281622"/>
                <a:ext cx="37994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304" extrusionOk="0">
                    <a:moveTo>
                      <a:pt x="670" y="0"/>
                    </a:moveTo>
                    <a:lnTo>
                      <a:pt x="453" y="73"/>
                    </a:lnTo>
                    <a:lnTo>
                      <a:pt x="236" y="218"/>
                    </a:lnTo>
                    <a:lnTo>
                      <a:pt x="145" y="344"/>
                    </a:lnTo>
                    <a:lnTo>
                      <a:pt x="73" y="453"/>
                    </a:lnTo>
                    <a:lnTo>
                      <a:pt x="0" y="706"/>
                    </a:lnTo>
                    <a:lnTo>
                      <a:pt x="19" y="960"/>
                    </a:lnTo>
                    <a:lnTo>
                      <a:pt x="109" y="1159"/>
                    </a:lnTo>
                    <a:lnTo>
                      <a:pt x="200" y="1231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3" y="1231"/>
                    </a:lnTo>
                    <a:lnTo>
                      <a:pt x="942" y="1068"/>
                    </a:lnTo>
                    <a:lnTo>
                      <a:pt x="1032" y="960"/>
                    </a:lnTo>
                    <a:lnTo>
                      <a:pt x="1105" y="833"/>
                    </a:lnTo>
                    <a:lnTo>
                      <a:pt x="1195" y="580"/>
                    </a:lnTo>
                    <a:lnTo>
                      <a:pt x="1177" y="344"/>
                    </a:lnTo>
                    <a:lnTo>
                      <a:pt x="1086" y="145"/>
                    </a:lnTo>
                    <a:lnTo>
                      <a:pt x="996" y="73"/>
                    </a:lnTo>
                    <a:lnTo>
                      <a:pt x="905" y="19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4266;p81">
                <a:extLst>
                  <a:ext uri="{FF2B5EF4-FFF2-40B4-BE49-F238E27FC236}">
                    <a16:creationId xmlns:a16="http://schemas.microsoft.com/office/drawing/2014/main" id="{58FE8EE3-1F7F-6D2F-9506-E7CC927C864B}"/>
                  </a:ext>
                </a:extLst>
              </p:cNvPr>
              <p:cNvSpPr/>
              <p:nvPr/>
            </p:nvSpPr>
            <p:spPr>
              <a:xfrm>
                <a:off x="6944137" y="2278159"/>
                <a:ext cx="67855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264" extrusionOk="0">
                    <a:moveTo>
                      <a:pt x="1321" y="1"/>
                    </a:moveTo>
                    <a:lnTo>
                      <a:pt x="905" y="91"/>
                    </a:lnTo>
                    <a:lnTo>
                      <a:pt x="507" y="345"/>
                    </a:lnTo>
                    <a:lnTo>
                      <a:pt x="344" y="526"/>
                    </a:lnTo>
                    <a:lnTo>
                      <a:pt x="181" y="725"/>
                    </a:lnTo>
                    <a:lnTo>
                      <a:pt x="18" y="1159"/>
                    </a:lnTo>
                    <a:lnTo>
                      <a:pt x="0" y="1576"/>
                    </a:lnTo>
                    <a:lnTo>
                      <a:pt x="145" y="1938"/>
                    </a:lnTo>
                    <a:lnTo>
                      <a:pt x="272" y="2064"/>
                    </a:lnTo>
                    <a:lnTo>
                      <a:pt x="434" y="2191"/>
                    </a:lnTo>
                    <a:lnTo>
                      <a:pt x="815" y="2263"/>
                    </a:lnTo>
                    <a:lnTo>
                      <a:pt x="1231" y="2173"/>
                    </a:lnTo>
                    <a:lnTo>
                      <a:pt x="1611" y="1919"/>
                    </a:lnTo>
                    <a:lnTo>
                      <a:pt x="1792" y="1738"/>
                    </a:lnTo>
                    <a:lnTo>
                      <a:pt x="1937" y="1539"/>
                    </a:lnTo>
                    <a:lnTo>
                      <a:pt x="2118" y="1105"/>
                    </a:lnTo>
                    <a:lnTo>
                      <a:pt x="2136" y="689"/>
                    </a:lnTo>
                    <a:lnTo>
                      <a:pt x="1991" y="327"/>
                    </a:lnTo>
                    <a:lnTo>
                      <a:pt x="1846" y="200"/>
                    </a:lnTo>
                    <a:lnTo>
                      <a:pt x="1701" y="73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4267;p81">
                <a:extLst>
                  <a:ext uri="{FF2B5EF4-FFF2-40B4-BE49-F238E27FC236}">
                    <a16:creationId xmlns:a16="http://schemas.microsoft.com/office/drawing/2014/main" id="{EC75D70F-2B1B-9203-3EAB-D9E379B32C90}"/>
                  </a:ext>
                </a:extLst>
              </p:cNvPr>
              <p:cNvSpPr/>
              <p:nvPr/>
            </p:nvSpPr>
            <p:spPr>
              <a:xfrm>
                <a:off x="7158600" y="1853809"/>
                <a:ext cx="106421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350" extrusionOk="0">
                    <a:moveTo>
                      <a:pt x="1792" y="1"/>
                    </a:moveTo>
                    <a:lnTo>
                      <a:pt x="1159" y="73"/>
                    </a:lnTo>
                    <a:lnTo>
                      <a:pt x="598" y="399"/>
                    </a:lnTo>
                    <a:lnTo>
                      <a:pt x="181" y="906"/>
                    </a:lnTo>
                    <a:lnTo>
                      <a:pt x="73" y="1214"/>
                    </a:lnTo>
                    <a:lnTo>
                      <a:pt x="0" y="1557"/>
                    </a:lnTo>
                    <a:lnTo>
                      <a:pt x="91" y="2191"/>
                    </a:lnTo>
                    <a:lnTo>
                      <a:pt x="399" y="2752"/>
                    </a:lnTo>
                    <a:lnTo>
                      <a:pt x="905" y="3150"/>
                    </a:lnTo>
                    <a:lnTo>
                      <a:pt x="1231" y="3277"/>
                    </a:lnTo>
                    <a:lnTo>
                      <a:pt x="1557" y="3349"/>
                    </a:lnTo>
                    <a:lnTo>
                      <a:pt x="2209" y="3259"/>
                    </a:lnTo>
                    <a:lnTo>
                      <a:pt x="2752" y="2951"/>
                    </a:lnTo>
                    <a:lnTo>
                      <a:pt x="3168" y="2444"/>
                    </a:lnTo>
                    <a:lnTo>
                      <a:pt x="3277" y="2119"/>
                    </a:lnTo>
                    <a:lnTo>
                      <a:pt x="3349" y="1793"/>
                    </a:lnTo>
                    <a:lnTo>
                      <a:pt x="3277" y="1141"/>
                    </a:lnTo>
                    <a:lnTo>
                      <a:pt x="2951" y="580"/>
                    </a:lnTo>
                    <a:lnTo>
                      <a:pt x="2444" y="182"/>
                    </a:lnTo>
                    <a:lnTo>
                      <a:pt x="2136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4268;p81">
                <a:extLst>
                  <a:ext uri="{FF2B5EF4-FFF2-40B4-BE49-F238E27FC236}">
                    <a16:creationId xmlns:a16="http://schemas.microsoft.com/office/drawing/2014/main" id="{2898E28B-D097-CBE2-F556-793F79DF0DA1}"/>
                  </a:ext>
                </a:extLst>
              </p:cNvPr>
              <p:cNvSpPr/>
              <p:nvPr/>
            </p:nvSpPr>
            <p:spPr>
              <a:xfrm>
                <a:off x="7504167" y="2056803"/>
                <a:ext cx="265703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8364" h="6915" extrusionOk="0">
                    <a:moveTo>
                      <a:pt x="689" y="0"/>
                    </a:moveTo>
                    <a:lnTo>
                      <a:pt x="598" y="55"/>
                    </a:lnTo>
                    <a:lnTo>
                      <a:pt x="399" y="525"/>
                    </a:lnTo>
                    <a:lnTo>
                      <a:pt x="127" y="1557"/>
                    </a:lnTo>
                    <a:lnTo>
                      <a:pt x="1" y="2570"/>
                    </a:lnTo>
                    <a:lnTo>
                      <a:pt x="55" y="3584"/>
                    </a:lnTo>
                    <a:lnTo>
                      <a:pt x="308" y="4525"/>
                    </a:lnTo>
                    <a:lnTo>
                      <a:pt x="743" y="5358"/>
                    </a:lnTo>
                    <a:lnTo>
                      <a:pt x="1431" y="6046"/>
                    </a:lnTo>
                    <a:lnTo>
                      <a:pt x="2336" y="6571"/>
                    </a:lnTo>
                    <a:lnTo>
                      <a:pt x="2897" y="6752"/>
                    </a:lnTo>
                    <a:lnTo>
                      <a:pt x="3404" y="6860"/>
                    </a:lnTo>
                    <a:lnTo>
                      <a:pt x="4435" y="6915"/>
                    </a:lnTo>
                    <a:lnTo>
                      <a:pt x="5413" y="6715"/>
                    </a:lnTo>
                    <a:lnTo>
                      <a:pt x="6318" y="6263"/>
                    </a:lnTo>
                    <a:lnTo>
                      <a:pt x="6716" y="5919"/>
                    </a:lnTo>
                    <a:lnTo>
                      <a:pt x="7078" y="5539"/>
                    </a:lnTo>
                    <a:lnTo>
                      <a:pt x="7639" y="4688"/>
                    </a:lnTo>
                    <a:lnTo>
                      <a:pt x="8037" y="3747"/>
                    </a:lnTo>
                    <a:lnTo>
                      <a:pt x="8291" y="2751"/>
                    </a:lnTo>
                    <a:lnTo>
                      <a:pt x="8363" y="2245"/>
                    </a:lnTo>
                    <a:lnTo>
                      <a:pt x="8309" y="2172"/>
                    </a:lnTo>
                    <a:lnTo>
                      <a:pt x="7675" y="1901"/>
                    </a:lnTo>
                    <a:lnTo>
                      <a:pt x="5992" y="1340"/>
                    </a:lnTo>
                    <a:lnTo>
                      <a:pt x="3114" y="489"/>
                    </a:lnTo>
                    <a:lnTo>
                      <a:pt x="1358" y="73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4269;p81">
                <a:extLst>
                  <a:ext uri="{FF2B5EF4-FFF2-40B4-BE49-F238E27FC236}">
                    <a16:creationId xmlns:a16="http://schemas.microsoft.com/office/drawing/2014/main" id="{72F16034-9007-343F-F38C-B5BF8A708B76}"/>
                  </a:ext>
                </a:extLst>
              </p:cNvPr>
              <p:cNvSpPr/>
              <p:nvPr/>
            </p:nvSpPr>
            <p:spPr>
              <a:xfrm>
                <a:off x="8051584" y="2105662"/>
                <a:ext cx="106389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3350" extrusionOk="0">
                    <a:moveTo>
                      <a:pt x="1792" y="1"/>
                    </a:moveTo>
                    <a:lnTo>
                      <a:pt x="1141" y="91"/>
                    </a:lnTo>
                    <a:lnTo>
                      <a:pt x="580" y="399"/>
                    </a:lnTo>
                    <a:lnTo>
                      <a:pt x="181" y="906"/>
                    </a:lnTo>
                    <a:lnTo>
                      <a:pt x="73" y="1232"/>
                    </a:lnTo>
                    <a:lnTo>
                      <a:pt x="0" y="1557"/>
                    </a:lnTo>
                    <a:lnTo>
                      <a:pt x="73" y="2209"/>
                    </a:lnTo>
                    <a:lnTo>
                      <a:pt x="380" y="2770"/>
                    </a:lnTo>
                    <a:lnTo>
                      <a:pt x="887" y="3168"/>
                    </a:lnTo>
                    <a:lnTo>
                      <a:pt x="1213" y="3277"/>
                    </a:lnTo>
                    <a:lnTo>
                      <a:pt x="1557" y="3349"/>
                    </a:lnTo>
                    <a:lnTo>
                      <a:pt x="2190" y="3277"/>
                    </a:lnTo>
                    <a:lnTo>
                      <a:pt x="2752" y="2969"/>
                    </a:lnTo>
                    <a:lnTo>
                      <a:pt x="3150" y="2462"/>
                    </a:lnTo>
                    <a:lnTo>
                      <a:pt x="3276" y="2137"/>
                    </a:lnTo>
                    <a:lnTo>
                      <a:pt x="3349" y="1811"/>
                    </a:lnTo>
                    <a:lnTo>
                      <a:pt x="3258" y="1159"/>
                    </a:lnTo>
                    <a:lnTo>
                      <a:pt x="2951" y="598"/>
                    </a:lnTo>
                    <a:lnTo>
                      <a:pt x="2444" y="200"/>
                    </a:lnTo>
                    <a:lnTo>
                      <a:pt x="2118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4270;p81">
                <a:extLst>
                  <a:ext uri="{FF2B5EF4-FFF2-40B4-BE49-F238E27FC236}">
                    <a16:creationId xmlns:a16="http://schemas.microsoft.com/office/drawing/2014/main" id="{BECB0DEE-5D0C-F783-72B4-E3D3F517B4FC}"/>
                  </a:ext>
                </a:extLst>
              </p:cNvPr>
              <p:cNvSpPr/>
              <p:nvPr/>
            </p:nvSpPr>
            <p:spPr>
              <a:xfrm>
                <a:off x="7283382" y="1811272"/>
                <a:ext cx="89711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349" extrusionOk="0">
                    <a:moveTo>
                      <a:pt x="1593" y="0"/>
                    </a:moveTo>
                    <a:lnTo>
                      <a:pt x="1032" y="109"/>
                    </a:lnTo>
                    <a:lnTo>
                      <a:pt x="543" y="453"/>
                    </a:lnTo>
                    <a:lnTo>
                      <a:pt x="181" y="978"/>
                    </a:lnTo>
                    <a:lnTo>
                      <a:pt x="73" y="1304"/>
                    </a:lnTo>
                    <a:lnTo>
                      <a:pt x="0" y="1629"/>
                    </a:lnTo>
                    <a:lnTo>
                      <a:pt x="36" y="2281"/>
                    </a:lnTo>
                    <a:lnTo>
                      <a:pt x="272" y="2824"/>
                    </a:lnTo>
                    <a:lnTo>
                      <a:pt x="688" y="3204"/>
                    </a:lnTo>
                    <a:lnTo>
                      <a:pt x="941" y="3295"/>
                    </a:lnTo>
                    <a:lnTo>
                      <a:pt x="1231" y="3349"/>
                    </a:lnTo>
                    <a:lnTo>
                      <a:pt x="1774" y="3240"/>
                    </a:lnTo>
                    <a:lnTo>
                      <a:pt x="2263" y="2896"/>
                    </a:lnTo>
                    <a:lnTo>
                      <a:pt x="2625" y="2390"/>
                    </a:lnTo>
                    <a:lnTo>
                      <a:pt x="2751" y="2064"/>
                    </a:lnTo>
                    <a:lnTo>
                      <a:pt x="2824" y="1720"/>
                    </a:lnTo>
                    <a:lnTo>
                      <a:pt x="2788" y="1086"/>
                    </a:lnTo>
                    <a:lnTo>
                      <a:pt x="2534" y="543"/>
                    </a:lnTo>
                    <a:lnTo>
                      <a:pt x="2136" y="163"/>
                    </a:lnTo>
                    <a:lnTo>
                      <a:pt x="1865" y="55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4271;p81">
                <a:extLst>
                  <a:ext uri="{FF2B5EF4-FFF2-40B4-BE49-F238E27FC236}">
                    <a16:creationId xmlns:a16="http://schemas.microsoft.com/office/drawing/2014/main" id="{C446EFE5-7A8A-E2C7-D25A-D733FE7AB57D}"/>
                  </a:ext>
                </a:extLst>
              </p:cNvPr>
              <p:cNvSpPr/>
              <p:nvPr/>
            </p:nvSpPr>
            <p:spPr>
              <a:xfrm>
                <a:off x="7982585" y="2009057"/>
                <a:ext cx="90283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3350" extrusionOk="0">
                    <a:moveTo>
                      <a:pt x="1593" y="1"/>
                    </a:moveTo>
                    <a:lnTo>
                      <a:pt x="1050" y="109"/>
                    </a:lnTo>
                    <a:lnTo>
                      <a:pt x="561" y="453"/>
                    </a:lnTo>
                    <a:lnTo>
                      <a:pt x="199" y="978"/>
                    </a:lnTo>
                    <a:lnTo>
                      <a:pt x="91" y="1304"/>
                    </a:lnTo>
                    <a:lnTo>
                      <a:pt x="0" y="1630"/>
                    </a:lnTo>
                    <a:lnTo>
                      <a:pt x="55" y="2263"/>
                    </a:lnTo>
                    <a:lnTo>
                      <a:pt x="290" y="2806"/>
                    </a:lnTo>
                    <a:lnTo>
                      <a:pt x="688" y="3187"/>
                    </a:lnTo>
                    <a:lnTo>
                      <a:pt x="960" y="3295"/>
                    </a:lnTo>
                    <a:lnTo>
                      <a:pt x="1249" y="3349"/>
                    </a:lnTo>
                    <a:lnTo>
                      <a:pt x="1792" y="3241"/>
                    </a:lnTo>
                    <a:lnTo>
                      <a:pt x="2281" y="2897"/>
                    </a:lnTo>
                    <a:lnTo>
                      <a:pt x="2643" y="2372"/>
                    </a:lnTo>
                    <a:lnTo>
                      <a:pt x="2752" y="2046"/>
                    </a:lnTo>
                    <a:lnTo>
                      <a:pt x="2842" y="1720"/>
                    </a:lnTo>
                    <a:lnTo>
                      <a:pt x="2788" y="1087"/>
                    </a:lnTo>
                    <a:lnTo>
                      <a:pt x="2552" y="544"/>
                    </a:lnTo>
                    <a:lnTo>
                      <a:pt x="2136" y="146"/>
                    </a:lnTo>
                    <a:lnTo>
                      <a:pt x="1883" y="55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4272;p81">
                <a:extLst>
                  <a:ext uri="{FF2B5EF4-FFF2-40B4-BE49-F238E27FC236}">
                    <a16:creationId xmlns:a16="http://schemas.microsoft.com/office/drawing/2014/main" id="{3E77E94C-5B28-8166-C5E5-3891188396E9}"/>
                  </a:ext>
                </a:extLst>
              </p:cNvPr>
              <p:cNvSpPr/>
              <p:nvPr/>
            </p:nvSpPr>
            <p:spPr>
              <a:xfrm>
                <a:off x="7511060" y="2178123"/>
                <a:ext cx="204170" cy="98352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3096" extrusionOk="0">
                    <a:moveTo>
                      <a:pt x="2282" y="0"/>
                    </a:moveTo>
                    <a:lnTo>
                      <a:pt x="1322" y="18"/>
                    </a:lnTo>
                    <a:lnTo>
                      <a:pt x="417" y="218"/>
                    </a:lnTo>
                    <a:lnTo>
                      <a:pt x="1" y="417"/>
                    </a:lnTo>
                    <a:lnTo>
                      <a:pt x="146" y="851"/>
                    </a:lnTo>
                    <a:lnTo>
                      <a:pt x="598" y="1629"/>
                    </a:lnTo>
                    <a:lnTo>
                      <a:pt x="1268" y="2281"/>
                    </a:lnTo>
                    <a:lnTo>
                      <a:pt x="2137" y="2770"/>
                    </a:lnTo>
                    <a:lnTo>
                      <a:pt x="2680" y="2933"/>
                    </a:lnTo>
                    <a:lnTo>
                      <a:pt x="3169" y="3041"/>
                    </a:lnTo>
                    <a:lnTo>
                      <a:pt x="4182" y="3096"/>
                    </a:lnTo>
                    <a:lnTo>
                      <a:pt x="5141" y="2915"/>
                    </a:lnTo>
                    <a:lnTo>
                      <a:pt x="6028" y="2498"/>
                    </a:lnTo>
                    <a:lnTo>
                      <a:pt x="6427" y="2154"/>
                    </a:lnTo>
                    <a:lnTo>
                      <a:pt x="6155" y="1829"/>
                    </a:lnTo>
                    <a:lnTo>
                      <a:pt x="5558" y="1249"/>
                    </a:lnTo>
                    <a:lnTo>
                      <a:pt x="4870" y="779"/>
                    </a:lnTo>
                    <a:lnTo>
                      <a:pt x="4074" y="399"/>
                    </a:lnTo>
                    <a:lnTo>
                      <a:pt x="3639" y="254"/>
                    </a:lnTo>
                    <a:lnTo>
                      <a:pt x="3223" y="145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4273;p81">
                <a:extLst>
                  <a:ext uri="{FF2B5EF4-FFF2-40B4-BE49-F238E27FC236}">
                    <a16:creationId xmlns:a16="http://schemas.microsoft.com/office/drawing/2014/main" id="{325BB852-B9C6-D49A-9777-291E457674FA}"/>
                  </a:ext>
                </a:extLst>
              </p:cNvPr>
              <p:cNvSpPr/>
              <p:nvPr/>
            </p:nvSpPr>
            <p:spPr>
              <a:xfrm>
                <a:off x="7501307" y="2051625"/>
                <a:ext cx="271422" cy="228313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7187" extrusionOk="0">
                    <a:moveTo>
                      <a:pt x="869" y="254"/>
                    </a:moveTo>
                    <a:lnTo>
                      <a:pt x="1231" y="290"/>
                    </a:lnTo>
                    <a:lnTo>
                      <a:pt x="1901" y="471"/>
                    </a:lnTo>
                    <a:lnTo>
                      <a:pt x="2136" y="525"/>
                    </a:lnTo>
                    <a:lnTo>
                      <a:pt x="3258" y="815"/>
                    </a:lnTo>
                    <a:lnTo>
                      <a:pt x="4362" y="1123"/>
                    </a:lnTo>
                    <a:lnTo>
                      <a:pt x="5322" y="1394"/>
                    </a:lnTo>
                    <a:lnTo>
                      <a:pt x="7222" y="1973"/>
                    </a:lnTo>
                    <a:lnTo>
                      <a:pt x="8127" y="2353"/>
                    </a:lnTo>
                    <a:lnTo>
                      <a:pt x="8200" y="2408"/>
                    </a:lnTo>
                    <a:lnTo>
                      <a:pt x="8290" y="2552"/>
                    </a:lnTo>
                    <a:lnTo>
                      <a:pt x="8308" y="2860"/>
                    </a:lnTo>
                    <a:lnTo>
                      <a:pt x="8109" y="3620"/>
                    </a:lnTo>
                    <a:lnTo>
                      <a:pt x="7964" y="3946"/>
                    </a:lnTo>
                    <a:lnTo>
                      <a:pt x="7711" y="4580"/>
                    </a:lnTo>
                    <a:lnTo>
                      <a:pt x="7204" y="5467"/>
                    </a:lnTo>
                    <a:lnTo>
                      <a:pt x="6752" y="5973"/>
                    </a:lnTo>
                    <a:lnTo>
                      <a:pt x="6480" y="6191"/>
                    </a:lnTo>
                    <a:lnTo>
                      <a:pt x="6046" y="6480"/>
                    </a:lnTo>
                    <a:lnTo>
                      <a:pt x="5050" y="6842"/>
                    </a:lnTo>
                    <a:lnTo>
                      <a:pt x="3982" y="6951"/>
                    </a:lnTo>
                    <a:lnTo>
                      <a:pt x="2933" y="6788"/>
                    </a:lnTo>
                    <a:lnTo>
                      <a:pt x="2426" y="6571"/>
                    </a:lnTo>
                    <a:lnTo>
                      <a:pt x="1991" y="6354"/>
                    </a:lnTo>
                    <a:lnTo>
                      <a:pt x="1267" y="5756"/>
                    </a:lnTo>
                    <a:lnTo>
                      <a:pt x="760" y="5050"/>
                    </a:lnTo>
                    <a:lnTo>
                      <a:pt x="435" y="4254"/>
                    </a:lnTo>
                    <a:lnTo>
                      <a:pt x="272" y="3385"/>
                    </a:lnTo>
                    <a:lnTo>
                      <a:pt x="272" y="2498"/>
                    </a:lnTo>
                    <a:lnTo>
                      <a:pt x="398" y="1575"/>
                    </a:lnTo>
                    <a:lnTo>
                      <a:pt x="652" y="688"/>
                    </a:lnTo>
                    <a:lnTo>
                      <a:pt x="802" y="287"/>
                    </a:lnTo>
                    <a:lnTo>
                      <a:pt x="869" y="254"/>
                    </a:lnTo>
                    <a:close/>
                    <a:moveTo>
                      <a:pt x="960" y="0"/>
                    </a:moveTo>
                    <a:lnTo>
                      <a:pt x="688" y="55"/>
                    </a:lnTo>
                    <a:lnTo>
                      <a:pt x="651" y="79"/>
                    </a:lnTo>
                    <a:lnTo>
                      <a:pt x="651" y="79"/>
                    </a:lnTo>
                    <a:lnTo>
                      <a:pt x="634" y="73"/>
                    </a:lnTo>
                    <a:lnTo>
                      <a:pt x="603" y="111"/>
                    </a:lnTo>
                    <a:lnTo>
                      <a:pt x="603" y="111"/>
                    </a:lnTo>
                    <a:lnTo>
                      <a:pt x="579" y="127"/>
                    </a:lnTo>
                    <a:lnTo>
                      <a:pt x="543" y="181"/>
                    </a:lnTo>
                    <a:lnTo>
                      <a:pt x="547" y="199"/>
                    </a:lnTo>
                    <a:lnTo>
                      <a:pt x="398" y="561"/>
                    </a:lnTo>
                    <a:lnTo>
                      <a:pt x="163" y="1466"/>
                    </a:lnTo>
                    <a:lnTo>
                      <a:pt x="18" y="2390"/>
                    </a:lnTo>
                    <a:lnTo>
                      <a:pt x="0" y="3349"/>
                    </a:lnTo>
                    <a:lnTo>
                      <a:pt x="127" y="4254"/>
                    </a:lnTo>
                    <a:lnTo>
                      <a:pt x="417" y="5105"/>
                    </a:lnTo>
                    <a:lnTo>
                      <a:pt x="905" y="5865"/>
                    </a:lnTo>
                    <a:lnTo>
                      <a:pt x="1611" y="6480"/>
                    </a:lnTo>
                    <a:lnTo>
                      <a:pt x="2064" y="6697"/>
                    </a:lnTo>
                    <a:lnTo>
                      <a:pt x="2643" y="6951"/>
                    </a:lnTo>
                    <a:lnTo>
                      <a:pt x="3783" y="7186"/>
                    </a:lnTo>
                    <a:lnTo>
                      <a:pt x="4851" y="7114"/>
                    </a:lnTo>
                    <a:lnTo>
                      <a:pt x="5847" y="6806"/>
                    </a:lnTo>
                    <a:lnTo>
                      <a:pt x="6715" y="6245"/>
                    </a:lnTo>
                    <a:lnTo>
                      <a:pt x="7458" y="5485"/>
                    </a:lnTo>
                    <a:lnTo>
                      <a:pt x="8037" y="4543"/>
                    </a:lnTo>
                    <a:lnTo>
                      <a:pt x="8417" y="3439"/>
                    </a:lnTo>
                    <a:lnTo>
                      <a:pt x="8526" y="2824"/>
                    </a:lnTo>
                    <a:lnTo>
                      <a:pt x="8544" y="2589"/>
                    </a:lnTo>
                    <a:lnTo>
                      <a:pt x="8489" y="2299"/>
                    </a:lnTo>
                    <a:lnTo>
                      <a:pt x="8182" y="2064"/>
                    </a:lnTo>
                    <a:lnTo>
                      <a:pt x="7783" y="1937"/>
                    </a:lnTo>
                    <a:lnTo>
                      <a:pt x="6245" y="1394"/>
                    </a:lnTo>
                    <a:lnTo>
                      <a:pt x="4688" y="942"/>
                    </a:lnTo>
                    <a:lnTo>
                      <a:pt x="3186" y="507"/>
                    </a:lnTo>
                    <a:lnTo>
                      <a:pt x="1665" y="145"/>
                    </a:lnTo>
                    <a:lnTo>
                      <a:pt x="1430" y="91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4274;p81">
                <a:extLst>
                  <a:ext uri="{FF2B5EF4-FFF2-40B4-BE49-F238E27FC236}">
                    <a16:creationId xmlns:a16="http://schemas.microsoft.com/office/drawing/2014/main" id="{47B18038-FF35-08F2-4C42-E6091165323D}"/>
                  </a:ext>
                </a:extLst>
              </p:cNvPr>
              <p:cNvSpPr/>
              <p:nvPr/>
            </p:nvSpPr>
            <p:spPr>
              <a:xfrm>
                <a:off x="6849248" y="1645668"/>
                <a:ext cx="1429474" cy="1500220"/>
              </a:xfrm>
              <a:custGeom>
                <a:avLst/>
                <a:gdLst/>
                <a:ahLst/>
                <a:cxnLst/>
                <a:rect l="l" t="t" r="r" b="b"/>
                <a:pathLst>
                  <a:path w="44998" h="47225" extrusionOk="0">
                    <a:moveTo>
                      <a:pt x="14372" y="0"/>
                    </a:moveTo>
                    <a:lnTo>
                      <a:pt x="13431" y="109"/>
                    </a:lnTo>
                    <a:lnTo>
                      <a:pt x="12182" y="562"/>
                    </a:lnTo>
                    <a:lnTo>
                      <a:pt x="10969" y="1231"/>
                    </a:lnTo>
                    <a:lnTo>
                      <a:pt x="9829" y="2064"/>
                    </a:lnTo>
                    <a:lnTo>
                      <a:pt x="8833" y="2987"/>
                    </a:lnTo>
                    <a:lnTo>
                      <a:pt x="8399" y="3458"/>
                    </a:lnTo>
                    <a:lnTo>
                      <a:pt x="7747" y="4200"/>
                    </a:lnTo>
                    <a:lnTo>
                      <a:pt x="6535" y="5811"/>
                    </a:lnTo>
                    <a:lnTo>
                      <a:pt x="5412" y="7512"/>
                    </a:lnTo>
                    <a:lnTo>
                      <a:pt x="4417" y="9286"/>
                    </a:lnTo>
                    <a:lnTo>
                      <a:pt x="3530" y="11132"/>
                    </a:lnTo>
                    <a:lnTo>
                      <a:pt x="2734" y="13015"/>
                    </a:lnTo>
                    <a:lnTo>
                      <a:pt x="2064" y="14951"/>
                    </a:lnTo>
                    <a:lnTo>
                      <a:pt x="1485" y="16870"/>
                    </a:lnTo>
                    <a:lnTo>
                      <a:pt x="1231" y="17847"/>
                    </a:lnTo>
                    <a:lnTo>
                      <a:pt x="978" y="18933"/>
                    </a:lnTo>
                    <a:lnTo>
                      <a:pt x="543" y="21178"/>
                    </a:lnTo>
                    <a:lnTo>
                      <a:pt x="236" y="23458"/>
                    </a:lnTo>
                    <a:lnTo>
                      <a:pt x="37" y="25775"/>
                    </a:lnTo>
                    <a:lnTo>
                      <a:pt x="0" y="28092"/>
                    </a:lnTo>
                    <a:lnTo>
                      <a:pt x="127" y="30391"/>
                    </a:lnTo>
                    <a:lnTo>
                      <a:pt x="417" y="32672"/>
                    </a:lnTo>
                    <a:lnTo>
                      <a:pt x="887" y="34898"/>
                    </a:lnTo>
                    <a:lnTo>
                      <a:pt x="1213" y="35984"/>
                    </a:lnTo>
                    <a:lnTo>
                      <a:pt x="1376" y="36491"/>
                    </a:lnTo>
                    <a:lnTo>
                      <a:pt x="1829" y="37432"/>
                    </a:lnTo>
                    <a:lnTo>
                      <a:pt x="2426" y="38319"/>
                    </a:lnTo>
                    <a:lnTo>
                      <a:pt x="3114" y="39170"/>
                    </a:lnTo>
                    <a:lnTo>
                      <a:pt x="4290" y="40346"/>
                    </a:lnTo>
                    <a:lnTo>
                      <a:pt x="5992" y="41722"/>
                    </a:lnTo>
                    <a:lnTo>
                      <a:pt x="6824" y="42319"/>
                    </a:lnTo>
                    <a:lnTo>
                      <a:pt x="7856" y="43025"/>
                    </a:lnTo>
                    <a:lnTo>
                      <a:pt x="9992" y="44256"/>
                    </a:lnTo>
                    <a:lnTo>
                      <a:pt x="12236" y="45324"/>
                    </a:lnTo>
                    <a:lnTo>
                      <a:pt x="14535" y="46193"/>
                    </a:lnTo>
                    <a:lnTo>
                      <a:pt x="15730" y="46555"/>
                    </a:lnTo>
                    <a:lnTo>
                      <a:pt x="15820" y="46573"/>
                    </a:lnTo>
                    <a:lnTo>
                      <a:pt x="15947" y="46500"/>
                    </a:lnTo>
                    <a:lnTo>
                      <a:pt x="16001" y="46374"/>
                    </a:lnTo>
                    <a:lnTo>
                      <a:pt x="15947" y="46247"/>
                    </a:lnTo>
                    <a:lnTo>
                      <a:pt x="15874" y="46211"/>
                    </a:lnTo>
                    <a:lnTo>
                      <a:pt x="14969" y="45939"/>
                    </a:lnTo>
                    <a:lnTo>
                      <a:pt x="13196" y="45324"/>
                    </a:lnTo>
                    <a:lnTo>
                      <a:pt x="12327" y="44962"/>
                    </a:lnTo>
                    <a:lnTo>
                      <a:pt x="11114" y="44419"/>
                    </a:lnTo>
                    <a:lnTo>
                      <a:pt x="8761" y="43170"/>
                    </a:lnTo>
                    <a:lnTo>
                      <a:pt x="6553" y="41704"/>
                    </a:lnTo>
                    <a:lnTo>
                      <a:pt x="4526" y="39984"/>
                    </a:lnTo>
                    <a:lnTo>
                      <a:pt x="3602" y="39043"/>
                    </a:lnTo>
                    <a:lnTo>
                      <a:pt x="3114" y="38536"/>
                    </a:lnTo>
                    <a:lnTo>
                      <a:pt x="2372" y="37703"/>
                    </a:lnTo>
                    <a:lnTo>
                      <a:pt x="1973" y="37106"/>
                    </a:lnTo>
                    <a:lnTo>
                      <a:pt x="1847" y="36780"/>
                    </a:lnTo>
                    <a:lnTo>
                      <a:pt x="1485" y="35694"/>
                    </a:lnTo>
                    <a:lnTo>
                      <a:pt x="1213" y="34590"/>
                    </a:lnTo>
                    <a:lnTo>
                      <a:pt x="978" y="33540"/>
                    </a:lnTo>
                    <a:lnTo>
                      <a:pt x="634" y="31423"/>
                    </a:lnTo>
                    <a:lnTo>
                      <a:pt x="543" y="30355"/>
                    </a:lnTo>
                    <a:lnTo>
                      <a:pt x="453" y="29142"/>
                    </a:lnTo>
                    <a:lnTo>
                      <a:pt x="417" y="26698"/>
                    </a:lnTo>
                    <a:lnTo>
                      <a:pt x="543" y="24255"/>
                    </a:lnTo>
                    <a:lnTo>
                      <a:pt x="815" y="21829"/>
                    </a:lnTo>
                    <a:lnTo>
                      <a:pt x="1231" y="19404"/>
                    </a:lnTo>
                    <a:lnTo>
                      <a:pt x="1811" y="17033"/>
                    </a:lnTo>
                    <a:lnTo>
                      <a:pt x="2535" y="14698"/>
                    </a:lnTo>
                    <a:lnTo>
                      <a:pt x="3421" y="12417"/>
                    </a:lnTo>
                    <a:lnTo>
                      <a:pt x="3910" y="11295"/>
                    </a:lnTo>
                    <a:lnTo>
                      <a:pt x="4363" y="10354"/>
                    </a:lnTo>
                    <a:lnTo>
                      <a:pt x="5322" y="8471"/>
                    </a:lnTo>
                    <a:lnTo>
                      <a:pt x="6408" y="6661"/>
                    </a:lnTo>
                    <a:lnTo>
                      <a:pt x="7621" y="4942"/>
                    </a:lnTo>
                    <a:lnTo>
                      <a:pt x="8290" y="4127"/>
                    </a:lnTo>
                    <a:lnTo>
                      <a:pt x="8870" y="3476"/>
                    </a:lnTo>
                    <a:lnTo>
                      <a:pt x="10191" y="2209"/>
                    </a:lnTo>
                    <a:lnTo>
                      <a:pt x="11313" y="1376"/>
                    </a:lnTo>
                    <a:lnTo>
                      <a:pt x="12092" y="924"/>
                    </a:lnTo>
                    <a:lnTo>
                      <a:pt x="12924" y="598"/>
                    </a:lnTo>
                    <a:lnTo>
                      <a:pt x="13793" y="381"/>
                    </a:lnTo>
                    <a:lnTo>
                      <a:pt x="14245" y="344"/>
                    </a:lnTo>
                    <a:lnTo>
                      <a:pt x="14589" y="326"/>
                    </a:lnTo>
                    <a:lnTo>
                      <a:pt x="15223" y="417"/>
                    </a:lnTo>
                    <a:lnTo>
                      <a:pt x="15784" y="598"/>
                    </a:lnTo>
                    <a:lnTo>
                      <a:pt x="16309" y="887"/>
                    </a:lnTo>
                    <a:lnTo>
                      <a:pt x="16979" y="1467"/>
                    </a:lnTo>
                    <a:lnTo>
                      <a:pt x="17703" y="2480"/>
                    </a:lnTo>
                    <a:lnTo>
                      <a:pt x="18246" y="3693"/>
                    </a:lnTo>
                    <a:lnTo>
                      <a:pt x="18626" y="4996"/>
                    </a:lnTo>
                    <a:lnTo>
                      <a:pt x="18879" y="6317"/>
                    </a:lnTo>
                    <a:lnTo>
                      <a:pt x="19024" y="7548"/>
                    </a:lnTo>
                    <a:lnTo>
                      <a:pt x="19060" y="8091"/>
                    </a:lnTo>
                    <a:lnTo>
                      <a:pt x="19060" y="8164"/>
                    </a:lnTo>
                    <a:lnTo>
                      <a:pt x="19187" y="8236"/>
                    </a:lnTo>
                    <a:lnTo>
                      <a:pt x="19259" y="8254"/>
                    </a:lnTo>
                    <a:lnTo>
                      <a:pt x="20128" y="8182"/>
                    </a:lnTo>
                    <a:lnTo>
                      <a:pt x="21920" y="8254"/>
                    </a:lnTo>
                    <a:lnTo>
                      <a:pt x="23712" y="8508"/>
                    </a:lnTo>
                    <a:lnTo>
                      <a:pt x="25468" y="8924"/>
                    </a:lnTo>
                    <a:lnTo>
                      <a:pt x="26300" y="9159"/>
                    </a:lnTo>
                    <a:lnTo>
                      <a:pt x="27151" y="9395"/>
                    </a:lnTo>
                    <a:lnTo>
                      <a:pt x="28852" y="9974"/>
                    </a:lnTo>
                    <a:lnTo>
                      <a:pt x="30536" y="10698"/>
                    </a:lnTo>
                    <a:lnTo>
                      <a:pt x="32110" y="11567"/>
                    </a:lnTo>
                    <a:lnTo>
                      <a:pt x="32816" y="12073"/>
                    </a:lnTo>
                    <a:lnTo>
                      <a:pt x="32889" y="12110"/>
                    </a:lnTo>
                    <a:lnTo>
                      <a:pt x="33034" y="12110"/>
                    </a:lnTo>
                    <a:lnTo>
                      <a:pt x="33088" y="12055"/>
                    </a:lnTo>
                    <a:lnTo>
                      <a:pt x="33414" y="11603"/>
                    </a:lnTo>
                    <a:lnTo>
                      <a:pt x="33758" y="11150"/>
                    </a:lnTo>
                    <a:lnTo>
                      <a:pt x="34156" y="10662"/>
                    </a:lnTo>
                    <a:lnTo>
                      <a:pt x="35043" y="9702"/>
                    </a:lnTo>
                    <a:lnTo>
                      <a:pt x="36002" y="8815"/>
                    </a:lnTo>
                    <a:lnTo>
                      <a:pt x="37070" y="8073"/>
                    </a:lnTo>
                    <a:lnTo>
                      <a:pt x="37631" y="7784"/>
                    </a:lnTo>
                    <a:lnTo>
                      <a:pt x="38047" y="7621"/>
                    </a:lnTo>
                    <a:lnTo>
                      <a:pt x="38826" y="7440"/>
                    </a:lnTo>
                    <a:lnTo>
                      <a:pt x="39568" y="7404"/>
                    </a:lnTo>
                    <a:lnTo>
                      <a:pt x="40274" y="7548"/>
                    </a:lnTo>
                    <a:lnTo>
                      <a:pt x="40925" y="7820"/>
                    </a:lnTo>
                    <a:lnTo>
                      <a:pt x="41541" y="8236"/>
                    </a:lnTo>
                    <a:lnTo>
                      <a:pt x="42102" y="8761"/>
                    </a:lnTo>
                    <a:lnTo>
                      <a:pt x="42591" y="9413"/>
                    </a:lnTo>
                    <a:lnTo>
                      <a:pt x="42826" y="9775"/>
                    </a:lnTo>
                    <a:lnTo>
                      <a:pt x="43061" y="10209"/>
                    </a:lnTo>
                    <a:lnTo>
                      <a:pt x="43478" y="11114"/>
                    </a:lnTo>
                    <a:lnTo>
                      <a:pt x="43966" y="12526"/>
                    </a:lnTo>
                    <a:lnTo>
                      <a:pt x="44364" y="14499"/>
                    </a:lnTo>
                    <a:lnTo>
                      <a:pt x="44564" y="16508"/>
                    </a:lnTo>
                    <a:lnTo>
                      <a:pt x="44582" y="17503"/>
                    </a:lnTo>
                    <a:lnTo>
                      <a:pt x="44600" y="18590"/>
                    </a:lnTo>
                    <a:lnTo>
                      <a:pt x="44509" y="20798"/>
                    </a:lnTo>
                    <a:lnTo>
                      <a:pt x="44274" y="22988"/>
                    </a:lnTo>
                    <a:lnTo>
                      <a:pt x="43930" y="25160"/>
                    </a:lnTo>
                    <a:lnTo>
                      <a:pt x="43695" y="26228"/>
                    </a:lnTo>
                    <a:lnTo>
                      <a:pt x="43423" y="27422"/>
                    </a:lnTo>
                    <a:lnTo>
                      <a:pt x="42753" y="29812"/>
                    </a:lnTo>
                    <a:lnTo>
                      <a:pt x="41921" y="32165"/>
                    </a:lnTo>
                    <a:lnTo>
                      <a:pt x="40943" y="34482"/>
                    </a:lnTo>
                    <a:lnTo>
                      <a:pt x="39803" y="36726"/>
                    </a:lnTo>
                    <a:lnTo>
                      <a:pt x="38536" y="38880"/>
                    </a:lnTo>
                    <a:lnTo>
                      <a:pt x="37088" y="40925"/>
                    </a:lnTo>
                    <a:lnTo>
                      <a:pt x="35513" y="42844"/>
                    </a:lnTo>
                    <a:lnTo>
                      <a:pt x="34645" y="43731"/>
                    </a:lnTo>
                    <a:lnTo>
                      <a:pt x="34192" y="44201"/>
                    </a:lnTo>
                    <a:lnTo>
                      <a:pt x="33269" y="44998"/>
                    </a:lnTo>
                    <a:lnTo>
                      <a:pt x="32291" y="45668"/>
                    </a:lnTo>
                    <a:lnTo>
                      <a:pt x="31187" y="46174"/>
                    </a:lnTo>
                    <a:lnTo>
                      <a:pt x="30554" y="46374"/>
                    </a:lnTo>
                    <a:lnTo>
                      <a:pt x="29432" y="46681"/>
                    </a:lnTo>
                    <a:lnTo>
                      <a:pt x="27169" y="47098"/>
                    </a:lnTo>
                    <a:lnTo>
                      <a:pt x="26029" y="47224"/>
                    </a:lnTo>
                    <a:lnTo>
                      <a:pt x="29287" y="47079"/>
                    </a:lnTo>
                    <a:lnTo>
                      <a:pt x="30065" y="46898"/>
                    </a:lnTo>
                    <a:lnTo>
                      <a:pt x="31586" y="46428"/>
                    </a:lnTo>
                    <a:lnTo>
                      <a:pt x="32328" y="46156"/>
                    </a:lnTo>
                    <a:lnTo>
                      <a:pt x="32617" y="46012"/>
                    </a:lnTo>
                    <a:lnTo>
                      <a:pt x="33178" y="45650"/>
                    </a:lnTo>
                    <a:lnTo>
                      <a:pt x="33957" y="44944"/>
                    </a:lnTo>
                    <a:lnTo>
                      <a:pt x="34427" y="44473"/>
                    </a:lnTo>
                    <a:lnTo>
                      <a:pt x="35007" y="43912"/>
                    </a:lnTo>
                    <a:lnTo>
                      <a:pt x="36111" y="42699"/>
                    </a:lnTo>
                    <a:lnTo>
                      <a:pt x="37160" y="41414"/>
                    </a:lnTo>
                    <a:lnTo>
                      <a:pt x="38120" y="40093"/>
                    </a:lnTo>
                    <a:lnTo>
                      <a:pt x="38572" y="39405"/>
                    </a:lnTo>
                    <a:lnTo>
                      <a:pt x="39514" y="37884"/>
                    </a:lnTo>
                    <a:lnTo>
                      <a:pt x="41197" y="34735"/>
                    </a:lnTo>
                    <a:lnTo>
                      <a:pt x="42591" y="31423"/>
                    </a:lnTo>
                    <a:lnTo>
                      <a:pt x="43423" y="28870"/>
                    </a:lnTo>
                    <a:lnTo>
                      <a:pt x="43876" y="27151"/>
                    </a:lnTo>
                    <a:lnTo>
                      <a:pt x="44075" y="26264"/>
                    </a:lnTo>
                    <a:lnTo>
                      <a:pt x="44364" y="24798"/>
                    </a:lnTo>
                    <a:lnTo>
                      <a:pt x="44799" y="21793"/>
                    </a:lnTo>
                    <a:lnTo>
                      <a:pt x="44998" y="18734"/>
                    </a:lnTo>
                    <a:lnTo>
                      <a:pt x="44944" y="16454"/>
                    </a:lnTo>
                    <a:lnTo>
                      <a:pt x="44781" y="14951"/>
                    </a:lnTo>
                    <a:lnTo>
                      <a:pt x="44672" y="14209"/>
                    </a:lnTo>
                    <a:lnTo>
                      <a:pt x="44564" y="13630"/>
                    </a:lnTo>
                    <a:lnTo>
                      <a:pt x="44256" y="12345"/>
                    </a:lnTo>
                    <a:lnTo>
                      <a:pt x="43785" y="10987"/>
                    </a:lnTo>
                    <a:lnTo>
                      <a:pt x="43170" y="9684"/>
                    </a:lnTo>
                    <a:lnTo>
                      <a:pt x="42391" y="8508"/>
                    </a:lnTo>
                    <a:lnTo>
                      <a:pt x="41686" y="7802"/>
                    </a:lnTo>
                    <a:lnTo>
                      <a:pt x="41161" y="7440"/>
                    </a:lnTo>
                    <a:lnTo>
                      <a:pt x="40600" y="7168"/>
                    </a:lnTo>
                    <a:lnTo>
                      <a:pt x="39984" y="6987"/>
                    </a:lnTo>
                    <a:lnTo>
                      <a:pt x="39333" y="6951"/>
                    </a:lnTo>
                    <a:lnTo>
                      <a:pt x="38627" y="7041"/>
                    </a:lnTo>
                    <a:lnTo>
                      <a:pt x="38247" y="7150"/>
                    </a:lnTo>
                    <a:lnTo>
                      <a:pt x="37685" y="7367"/>
                    </a:lnTo>
                    <a:lnTo>
                      <a:pt x="36617" y="7928"/>
                    </a:lnTo>
                    <a:lnTo>
                      <a:pt x="35658" y="8652"/>
                    </a:lnTo>
                    <a:lnTo>
                      <a:pt x="34771" y="9467"/>
                    </a:lnTo>
                    <a:lnTo>
                      <a:pt x="34355" y="9901"/>
                    </a:lnTo>
                    <a:lnTo>
                      <a:pt x="33685" y="10643"/>
                    </a:lnTo>
                    <a:lnTo>
                      <a:pt x="33088" y="11422"/>
                    </a:lnTo>
                    <a:lnTo>
                      <a:pt x="32943" y="11603"/>
                    </a:lnTo>
                    <a:lnTo>
                      <a:pt x="32888" y="11685"/>
                    </a:lnTo>
                    <a:lnTo>
                      <a:pt x="32888" y="11685"/>
                    </a:lnTo>
                    <a:lnTo>
                      <a:pt x="32255" y="11241"/>
                    </a:lnTo>
                    <a:lnTo>
                      <a:pt x="30789" y="10408"/>
                    </a:lnTo>
                    <a:lnTo>
                      <a:pt x="29233" y="9684"/>
                    </a:lnTo>
                    <a:lnTo>
                      <a:pt x="27603" y="9069"/>
                    </a:lnTo>
                    <a:lnTo>
                      <a:pt x="25938" y="8580"/>
                    </a:lnTo>
                    <a:lnTo>
                      <a:pt x="24237" y="8218"/>
                    </a:lnTo>
                    <a:lnTo>
                      <a:pt x="22554" y="7965"/>
                    </a:lnTo>
                    <a:lnTo>
                      <a:pt x="20870" y="7856"/>
                    </a:lnTo>
                    <a:lnTo>
                      <a:pt x="19657" y="7856"/>
                    </a:lnTo>
                    <a:lnTo>
                      <a:pt x="19401" y="7869"/>
                    </a:lnTo>
                    <a:lnTo>
                      <a:pt x="19401" y="7869"/>
                    </a:lnTo>
                    <a:lnTo>
                      <a:pt x="19350" y="7150"/>
                    </a:lnTo>
                    <a:lnTo>
                      <a:pt x="19241" y="6390"/>
                    </a:lnTo>
                    <a:lnTo>
                      <a:pt x="19133" y="5774"/>
                    </a:lnTo>
                    <a:lnTo>
                      <a:pt x="18843" y="4507"/>
                    </a:lnTo>
                    <a:lnTo>
                      <a:pt x="18445" y="3277"/>
                    </a:lnTo>
                    <a:lnTo>
                      <a:pt x="17884" y="2118"/>
                    </a:lnTo>
                    <a:lnTo>
                      <a:pt x="17522" y="1611"/>
                    </a:lnTo>
                    <a:lnTo>
                      <a:pt x="17268" y="1286"/>
                    </a:lnTo>
                    <a:lnTo>
                      <a:pt x="16743" y="797"/>
                    </a:lnTo>
                    <a:lnTo>
                      <a:pt x="16182" y="417"/>
                    </a:lnTo>
                    <a:lnTo>
                      <a:pt x="15603" y="163"/>
                    </a:lnTo>
                    <a:lnTo>
                      <a:pt x="15006" y="37"/>
                    </a:lnTo>
                    <a:lnTo>
                      <a:pt x="14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4275;p81">
                <a:extLst>
                  <a:ext uri="{FF2B5EF4-FFF2-40B4-BE49-F238E27FC236}">
                    <a16:creationId xmlns:a16="http://schemas.microsoft.com/office/drawing/2014/main" id="{B2B76BAB-B2BB-C8A0-A675-D5404ABDBC82}"/>
                  </a:ext>
                </a:extLst>
              </p:cNvPr>
              <p:cNvSpPr/>
              <p:nvPr/>
            </p:nvSpPr>
            <p:spPr>
              <a:xfrm>
                <a:off x="7345488" y="2478835"/>
                <a:ext cx="903912" cy="681985"/>
              </a:xfrm>
              <a:custGeom>
                <a:avLst/>
                <a:gdLst/>
                <a:ahLst/>
                <a:cxnLst/>
                <a:rect l="l" t="t" r="r" b="b"/>
                <a:pathLst>
                  <a:path w="28454" h="21468" extrusionOk="0">
                    <a:moveTo>
                      <a:pt x="28074" y="1"/>
                    </a:moveTo>
                    <a:lnTo>
                      <a:pt x="27802" y="1195"/>
                    </a:lnTo>
                    <a:lnTo>
                      <a:pt x="27132" y="3585"/>
                    </a:lnTo>
                    <a:lnTo>
                      <a:pt x="26300" y="5938"/>
                    </a:lnTo>
                    <a:lnTo>
                      <a:pt x="25322" y="8255"/>
                    </a:lnTo>
                    <a:lnTo>
                      <a:pt x="24182" y="10499"/>
                    </a:lnTo>
                    <a:lnTo>
                      <a:pt x="22897" y="12653"/>
                    </a:lnTo>
                    <a:lnTo>
                      <a:pt x="21467" y="14698"/>
                    </a:lnTo>
                    <a:lnTo>
                      <a:pt x="19892" y="16617"/>
                    </a:lnTo>
                    <a:lnTo>
                      <a:pt x="19024" y="17504"/>
                    </a:lnTo>
                    <a:lnTo>
                      <a:pt x="18571" y="17974"/>
                    </a:lnTo>
                    <a:lnTo>
                      <a:pt x="17648" y="18771"/>
                    </a:lnTo>
                    <a:lnTo>
                      <a:pt x="16670" y="19441"/>
                    </a:lnTo>
                    <a:lnTo>
                      <a:pt x="15566" y="19947"/>
                    </a:lnTo>
                    <a:lnTo>
                      <a:pt x="14933" y="20147"/>
                    </a:lnTo>
                    <a:lnTo>
                      <a:pt x="13811" y="20454"/>
                    </a:lnTo>
                    <a:lnTo>
                      <a:pt x="11548" y="20871"/>
                    </a:lnTo>
                    <a:lnTo>
                      <a:pt x="10408" y="20997"/>
                    </a:lnTo>
                    <a:lnTo>
                      <a:pt x="9123" y="21070"/>
                    </a:lnTo>
                    <a:lnTo>
                      <a:pt x="6552" y="21052"/>
                    </a:lnTo>
                    <a:lnTo>
                      <a:pt x="4018" y="20780"/>
                    </a:lnTo>
                    <a:lnTo>
                      <a:pt x="1502" y="20309"/>
                    </a:lnTo>
                    <a:lnTo>
                      <a:pt x="253" y="19984"/>
                    </a:lnTo>
                    <a:lnTo>
                      <a:pt x="181" y="19984"/>
                    </a:lnTo>
                    <a:lnTo>
                      <a:pt x="54" y="20056"/>
                    </a:lnTo>
                    <a:lnTo>
                      <a:pt x="0" y="20183"/>
                    </a:lnTo>
                    <a:lnTo>
                      <a:pt x="36" y="20291"/>
                    </a:lnTo>
                    <a:lnTo>
                      <a:pt x="109" y="20328"/>
                    </a:lnTo>
                    <a:lnTo>
                      <a:pt x="941" y="20545"/>
                    </a:lnTo>
                    <a:lnTo>
                      <a:pt x="2607" y="20925"/>
                    </a:lnTo>
                    <a:lnTo>
                      <a:pt x="4290" y="21196"/>
                    </a:lnTo>
                    <a:lnTo>
                      <a:pt x="6009" y="21377"/>
                    </a:lnTo>
                    <a:lnTo>
                      <a:pt x="7711" y="21468"/>
                    </a:lnTo>
                    <a:lnTo>
                      <a:pt x="9430" y="21450"/>
                    </a:lnTo>
                    <a:lnTo>
                      <a:pt x="11132" y="21305"/>
                    </a:lnTo>
                    <a:lnTo>
                      <a:pt x="12833" y="21033"/>
                    </a:lnTo>
                    <a:lnTo>
                      <a:pt x="13666" y="20852"/>
                    </a:lnTo>
                    <a:lnTo>
                      <a:pt x="14444" y="20671"/>
                    </a:lnTo>
                    <a:lnTo>
                      <a:pt x="15965" y="20201"/>
                    </a:lnTo>
                    <a:lnTo>
                      <a:pt x="16707" y="19929"/>
                    </a:lnTo>
                    <a:lnTo>
                      <a:pt x="16996" y="19785"/>
                    </a:lnTo>
                    <a:lnTo>
                      <a:pt x="17557" y="19423"/>
                    </a:lnTo>
                    <a:lnTo>
                      <a:pt x="18336" y="18717"/>
                    </a:lnTo>
                    <a:lnTo>
                      <a:pt x="18806" y="18246"/>
                    </a:lnTo>
                    <a:lnTo>
                      <a:pt x="19386" y="17685"/>
                    </a:lnTo>
                    <a:lnTo>
                      <a:pt x="20490" y="16472"/>
                    </a:lnTo>
                    <a:lnTo>
                      <a:pt x="21539" y="15187"/>
                    </a:lnTo>
                    <a:lnTo>
                      <a:pt x="22499" y="13866"/>
                    </a:lnTo>
                    <a:lnTo>
                      <a:pt x="22951" y="13178"/>
                    </a:lnTo>
                    <a:lnTo>
                      <a:pt x="23893" y="11657"/>
                    </a:lnTo>
                    <a:lnTo>
                      <a:pt x="25576" y="8508"/>
                    </a:lnTo>
                    <a:lnTo>
                      <a:pt x="26970" y="5196"/>
                    </a:lnTo>
                    <a:lnTo>
                      <a:pt x="27802" y="2643"/>
                    </a:lnTo>
                    <a:lnTo>
                      <a:pt x="28255" y="924"/>
                    </a:lnTo>
                    <a:lnTo>
                      <a:pt x="28454" y="37"/>
                    </a:lnTo>
                    <a:lnTo>
                      <a:pt x="280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4276;p81">
                <a:extLst>
                  <a:ext uri="{FF2B5EF4-FFF2-40B4-BE49-F238E27FC236}">
                    <a16:creationId xmlns:a16="http://schemas.microsoft.com/office/drawing/2014/main" id="{72E1E6E2-FA3B-76CD-FDE4-54529FAAFF92}"/>
                  </a:ext>
                </a:extLst>
              </p:cNvPr>
              <p:cNvSpPr/>
              <p:nvPr/>
            </p:nvSpPr>
            <p:spPr>
              <a:xfrm>
                <a:off x="6377183" y="2323015"/>
                <a:ext cx="677950" cy="780877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24581" extrusionOk="0">
                    <a:moveTo>
                      <a:pt x="9756" y="1"/>
                    </a:moveTo>
                    <a:lnTo>
                      <a:pt x="8797" y="164"/>
                    </a:lnTo>
                    <a:lnTo>
                      <a:pt x="7838" y="507"/>
                    </a:lnTo>
                    <a:lnTo>
                      <a:pt x="7367" y="761"/>
                    </a:lnTo>
                    <a:lnTo>
                      <a:pt x="6987" y="996"/>
                    </a:lnTo>
                    <a:lnTo>
                      <a:pt x="6245" y="1539"/>
                    </a:lnTo>
                    <a:lnTo>
                      <a:pt x="5593" y="2173"/>
                    </a:lnTo>
                    <a:lnTo>
                      <a:pt x="4978" y="2861"/>
                    </a:lnTo>
                    <a:lnTo>
                      <a:pt x="4181" y="4001"/>
                    </a:lnTo>
                    <a:lnTo>
                      <a:pt x="3312" y="5684"/>
                    </a:lnTo>
                    <a:lnTo>
                      <a:pt x="2643" y="7512"/>
                    </a:lnTo>
                    <a:lnTo>
                      <a:pt x="2172" y="9395"/>
                    </a:lnTo>
                    <a:lnTo>
                      <a:pt x="1864" y="11277"/>
                    </a:lnTo>
                    <a:lnTo>
                      <a:pt x="1720" y="13105"/>
                    </a:lnTo>
                    <a:lnTo>
                      <a:pt x="1720" y="13974"/>
                    </a:lnTo>
                    <a:lnTo>
                      <a:pt x="1738" y="14897"/>
                    </a:lnTo>
                    <a:lnTo>
                      <a:pt x="1919" y="16780"/>
                    </a:lnTo>
                    <a:lnTo>
                      <a:pt x="2245" y="18662"/>
                    </a:lnTo>
                    <a:lnTo>
                      <a:pt x="2643" y="20526"/>
                    </a:lnTo>
                    <a:lnTo>
                      <a:pt x="2878" y="21413"/>
                    </a:lnTo>
                    <a:lnTo>
                      <a:pt x="2462" y="21558"/>
                    </a:lnTo>
                    <a:lnTo>
                      <a:pt x="1539" y="22047"/>
                    </a:lnTo>
                    <a:lnTo>
                      <a:pt x="1140" y="22264"/>
                    </a:lnTo>
                    <a:lnTo>
                      <a:pt x="869" y="22391"/>
                    </a:lnTo>
                    <a:lnTo>
                      <a:pt x="326" y="22680"/>
                    </a:lnTo>
                    <a:lnTo>
                      <a:pt x="73" y="22916"/>
                    </a:lnTo>
                    <a:lnTo>
                      <a:pt x="0" y="23060"/>
                    </a:lnTo>
                    <a:lnTo>
                      <a:pt x="181" y="23115"/>
                    </a:lnTo>
                    <a:lnTo>
                      <a:pt x="579" y="23079"/>
                    </a:lnTo>
                    <a:lnTo>
                      <a:pt x="1213" y="22843"/>
                    </a:lnTo>
                    <a:lnTo>
                      <a:pt x="1575" y="22735"/>
                    </a:lnTo>
                    <a:lnTo>
                      <a:pt x="1340" y="22970"/>
                    </a:lnTo>
                    <a:lnTo>
                      <a:pt x="760" y="23603"/>
                    </a:lnTo>
                    <a:lnTo>
                      <a:pt x="616" y="23893"/>
                    </a:lnTo>
                    <a:lnTo>
                      <a:pt x="597" y="24056"/>
                    </a:lnTo>
                    <a:lnTo>
                      <a:pt x="634" y="24128"/>
                    </a:lnTo>
                    <a:lnTo>
                      <a:pt x="724" y="24201"/>
                    </a:lnTo>
                    <a:lnTo>
                      <a:pt x="1122" y="24110"/>
                    </a:lnTo>
                    <a:lnTo>
                      <a:pt x="1810" y="23712"/>
                    </a:lnTo>
                    <a:lnTo>
                      <a:pt x="2082" y="23531"/>
                    </a:lnTo>
                    <a:lnTo>
                      <a:pt x="1955" y="23712"/>
                    </a:lnTo>
                    <a:lnTo>
                      <a:pt x="1665" y="24165"/>
                    </a:lnTo>
                    <a:lnTo>
                      <a:pt x="1593" y="24436"/>
                    </a:lnTo>
                    <a:lnTo>
                      <a:pt x="1629" y="24527"/>
                    </a:lnTo>
                    <a:lnTo>
                      <a:pt x="1702" y="24581"/>
                    </a:lnTo>
                    <a:lnTo>
                      <a:pt x="1973" y="24545"/>
                    </a:lnTo>
                    <a:lnTo>
                      <a:pt x="2426" y="24309"/>
                    </a:lnTo>
                    <a:lnTo>
                      <a:pt x="2607" y="24201"/>
                    </a:lnTo>
                    <a:lnTo>
                      <a:pt x="3421" y="23658"/>
                    </a:lnTo>
                    <a:lnTo>
                      <a:pt x="5575" y="22065"/>
                    </a:lnTo>
                    <a:lnTo>
                      <a:pt x="6317" y="21431"/>
                    </a:lnTo>
                    <a:lnTo>
                      <a:pt x="6209" y="20979"/>
                    </a:lnTo>
                    <a:lnTo>
                      <a:pt x="6118" y="19784"/>
                    </a:lnTo>
                    <a:lnTo>
                      <a:pt x="6154" y="17811"/>
                    </a:lnTo>
                    <a:lnTo>
                      <a:pt x="6281" y="16798"/>
                    </a:lnTo>
                    <a:lnTo>
                      <a:pt x="6335" y="16309"/>
                    </a:lnTo>
                    <a:lnTo>
                      <a:pt x="6589" y="15422"/>
                    </a:lnTo>
                    <a:lnTo>
                      <a:pt x="6987" y="14662"/>
                    </a:lnTo>
                    <a:lnTo>
                      <a:pt x="7512" y="14010"/>
                    </a:lnTo>
                    <a:lnTo>
                      <a:pt x="8163" y="13522"/>
                    </a:lnTo>
                    <a:lnTo>
                      <a:pt x="8905" y="13196"/>
                    </a:lnTo>
                    <a:lnTo>
                      <a:pt x="9756" y="13015"/>
                    </a:lnTo>
                    <a:lnTo>
                      <a:pt x="10661" y="13051"/>
                    </a:lnTo>
                    <a:lnTo>
                      <a:pt x="11168" y="13142"/>
                    </a:lnTo>
                    <a:lnTo>
                      <a:pt x="11711" y="13286"/>
                    </a:lnTo>
                    <a:lnTo>
                      <a:pt x="12797" y="13685"/>
                    </a:lnTo>
                    <a:lnTo>
                      <a:pt x="13829" y="14228"/>
                    </a:lnTo>
                    <a:lnTo>
                      <a:pt x="14806" y="14879"/>
                    </a:lnTo>
                    <a:lnTo>
                      <a:pt x="16218" y="15965"/>
                    </a:lnTo>
                    <a:lnTo>
                      <a:pt x="17974" y="17558"/>
                    </a:lnTo>
                    <a:lnTo>
                      <a:pt x="18824" y="18336"/>
                    </a:lnTo>
                    <a:lnTo>
                      <a:pt x="21340" y="6625"/>
                    </a:lnTo>
                    <a:lnTo>
                      <a:pt x="20001" y="5395"/>
                    </a:lnTo>
                    <a:lnTo>
                      <a:pt x="17612" y="3349"/>
                    </a:lnTo>
                    <a:lnTo>
                      <a:pt x="15874" y="2046"/>
                    </a:lnTo>
                    <a:lnTo>
                      <a:pt x="14046" y="978"/>
                    </a:lnTo>
                    <a:lnTo>
                      <a:pt x="12634" y="399"/>
                    </a:lnTo>
                    <a:lnTo>
                      <a:pt x="11675" y="127"/>
                    </a:lnTo>
                    <a:lnTo>
                      <a:pt x="107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4277;p81">
                <a:extLst>
                  <a:ext uri="{FF2B5EF4-FFF2-40B4-BE49-F238E27FC236}">
                    <a16:creationId xmlns:a16="http://schemas.microsoft.com/office/drawing/2014/main" id="{8E9E7505-89D6-0648-884B-3BAA193BEF71}"/>
                  </a:ext>
                </a:extLst>
              </p:cNvPr>
              <p:cNvSpPr/>
              <p:nvPr/>
            </p:nvSpPr>
            <p:spPr>
              <a:xfrm>
                <a:off x="6371433" y="2317837"/>
                <a:ext cx="688878" cy="791233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4907" extrusionOk="0">
                    <a:moveTo>
                      <a:pt x="10100" y="1"/>
                    </a:moveTo>
                    <a:lnTo>
                      <a:pt x="9014" y="127"/>
                    </a:lnTo>
                    <a:lnTo>
                      <a:pt x="7964" y="489"/>
                    </a:lnTo>
                    <a:lnTo>
                      <a:pt x="6914" y="1069"/>
                    </a:lnTo>
                    <a:lnTo>
                      <a:pt x="5901" y="1919"/>
                    </a:lnTo>
                    <a:lnTo>
                      <a:pt x="5412" y="2444"/>
                    </a:lnTo>
                    <a:lnTo>
                      <a:pt x="4960" y="2987"/>
                    </a:lnTo>
                    <a:lnTo>
                      <a:pt x="4163" y="4146"/>
                    </a:lnTo>
                    <a:lnTo>
                      <a:pt x="3493" y="5377"/>
                    </a:lnTo>
                    <a:lnTo>
                      <a:pt x="2950" y="6662"/>
                    </a:lnTo>
                    <a:lnTo>
                      <a:pt x="2516" y="8019"/>
                    </a:lnTo>
                    <a:lnTo>
                      <a:pt x="2172" y="9395"/>
                    </a:lnTo>
                    <a:lnTo>
                      <a:pt x="1846" y="11476"/>
                    </a:lnTo>
                    <a:lnTo>
                      <a:pt x="1738" y="12870"/>
                    </a:lnTo>
                    <a:lnTo>
                      <a:pt x="1720" y="13703"/>
                    </a:lnTo>
                    <a:lnTo>
                      <a:pt x="1774" y="15404"/>
                    </a:lnTo>
                    <a:lnTo>
                      <a:pt x="1937" y="17087"/>
                    </a:lnTo>
                    <a:lnTo>
                      <a:pt x="2208" y="18753"/>
                    </a:lnTo>
                    <a:lnTo>
                      <a:pt x="2389" y="19585"/>
                    </a:lnTo>
                    <a:lnTo>
                      <a:pt x="2480" y="19929"/>
                    </a:lnTo>
                    <a:lnTo>
                      <a:pt x="2733" y="20907"/>
                    </a:lnTo>
                    <a:lnTo>
                      <a:pt x="2769" y="21413"/>
                    </a:lnTo>
                    <a:lnTo>
                      <a:pt x="2715" y="21504"/>
                    </a:lnTo>
                    <a:lnTo>
                      <a:pt x="2118" y="21794"/>
                    </a:lnTo>
                    <a:lnTo>
                      <a:pt x="1521" y="22119"/>
                    </a:lnTo>
                    <a:lnTo>
                      <a:pt x="1104" y="22318"/>
                    </a:lnTo>
                    <a:lnTo>
                      <a:pt x="507" y="22626"/>
                    </a:lnTo>
                    <a:lnTo>
                      <a:pt x="181" y="22916"/>
                    </a:lnTo>
                    <a:lnTo>
                      <a:pt x="36" y="23097"/>
                    </a:lnTo>
                    <a:lnTo>
                      <a:pt x="0" y="23205"/>
                    </a:lnTo>
                    <a:lnTo>
                      <a:pt x="73" y="23368"/>
                    </a:lnTo>
                    <a:lnTo>
                      <a:pt x="163" y="23404"/>
                    </a:lnTo>
                    <a:lnTo>
                      <a:pt x="380" y="23441"/>
                    </a:lnTo>
                    <a:lnTo>
                      <a:pt x="797" y="23404"/>
                    </a:lnTo>
                    <a:lnTo>
                      <a:pt x="1066" y="23317"/>
                    </a:lnTo>
                    <a:lnTo>
                      <a:pt x="1066" y="23317"/>
                    </a:lnTo>
                    <a:lnTo>
                      <a:pt x="706" y="23730"/>
                    </a:lnTo>
                    <a:lnTo>
                      <a:pt x="579" y="24074"/>
                    </a:lnTo>
                    <a:lnTo>
                      <a:pt x="597" y="24291"/>
                    </a:lnTo>
                    <a:lnTo>
                      <a:pt x="670" y="24400"/>
                    </a:lnTo>
                    <a:lnTo>
                      <a:pt x="742" y="24472"/>
                    </a:lnTo>
                    <a:lnTo>
                      <a:pt x="923" y="24545"/>
                    </a:lnTo>
                    <a:lnTo>
                      <a:pt x="1285" y="24509"/>
                    </a:lnTo>
                    <a:lnTo>
                      <a:pt x="1783" y="24224"/>
                    </a:lnTo>
                    <a:lnTo>
                      <a:pt x="1783" y="24224"/>
                    </a:lnTo>
                    <a:lnTo>
                      <a:pt x="1702" y="24418"/>
                    </a:lnTo>
                    <a:lnTo>
                      <a:pt x="1702" y="24744"/>
                    </a:lnTo>
                    <a:lnTo>
                      <a:pt x="1810" y="24871"/>
                    </a:lnTo>
                    <a:lnTo>
                      <a:pt x="2027" y="24907"/>
                    </a:lnTo>
                    <a:lnTo>
                      <a:pt x="2353" y="24816"/>
                    </a:lnTo>
                    <a:lnTo>
                      <a:pt x="2570" y="24708"/>
                    </a:lnTo>
                    <a:lnTo>
                      <a:pt x="3113" y="24418"/>
                    </a:lnTo>
                    <a:lnTo>
                      <a:pt x="4163" y="23730"/>
                    </a:lnTo>
                    <a:lnTo>
                      <a:pt x="5684" y="22554"/>
                    </a:lnTo>
                    <a:lnTo>
                      <a:pt x="6607" y="21739"/>
                    </a:lnTo>
                    <a:lnTo>
                      <a:pt x="6661" y="21667"/>
                    </a:lnTo>
                    <a:lnTo>
                      <a:pt x="6679" y="21576"/>
                    </a:lnTo>
                    <a:lnTo>
                      <a:pt x="6571" y="21106"/>
                    </a:lnTo>
                    <a:lnTo>
                      <a:pt x="6426" y="20038"/>
                    </a:lnTo>
                    <a:lnTo>
                      <a:pt x="6390" y="18843"/>
                    </a:lnTo>
                    <a:lnTo>
                      <a:pt x="6462" y="17630"/>
                    </a:lnTo>
                    <a:lnTo>
                      <a:pt x="6679" y="16436"/>
                    </a:lnTo>
                    <a:lnTo>
                      <a:pt x="7095" y="15350"/>
                    </a:lnTo>
                    <a:lnTo>
                      <a:pt x="7693" y="14427"/>
                    </a:lnTo>
                    <a:lnTo>
                      <a:pt x="8290" y="13920"/>
                    </a:lnTo>
                    <a:lnTo>
                      <a:pt x="8761" y="13667"/>
                    </a:lnTo>
                    <a:lnTo>
                      <a:pt x="9032" y="13576"/>
                    </a:lnTo>
                    <a:lnTo>
                      <a:pt x="9376" y="13467"/>
                    </a:lnTo>
                    <a:lnTo>
                      <a:pt x="10082" y="13359"/>
                    </a:lnTo>
                    <a:lnTo>
                      <a:pt x="10788" y="13359"/>
                    </a:lnTo>
                    <a:lnTo>
                      <a:pt x="11476" y="13467"/>
                    </a:lnTo>
                    <a:lnTo>
                      <a:pt x="12489" y="13757"/>
                    </a:lnTo>
                    <a:lnTo>
                      <a:pt x="13811" y="14391"/>
                    </a:lnTo>
                    <a:lnTo>
                      <a:pt x="15078" y="15241"/>
                    </a:lnTo>
                    <a:lnTo>
                      <a:pt x="16272" y="16219"/>
                    </a:lnTo>
                    <a:lnTo>
                      <a:pt x="17938" y="17739"/>
                    </a:lnTo>
                    <a:lnTo>
                      <a:pt x="18879" y="18644"/>
                    </a:lnTo>
                    <a:lnTo>
                      <a:pt x="18951" y="18698"/>
                    </a:lnTo>
                    <a:lnTo>
                      <a:pt x="19078" y="18680"/>
                    </a:lnTo>
                    <a:lnTo>
                      <a:pt x="19168" y="18572"/>
                    </a:lnTo>
                    <a:lnTo>
                      <a:pt x="19168" y="18427"/>
                    </a:lnTo>
                    <a:lnTo>
                      <a:pt x="19114" y="18373"/>
                    </a:lnTo>
                    <a:lnTo>
                      <a:pt x="18318" y="17594"/>
                    </a:lnTo>
                    <a:lnTo>
                      <a:pt x="16634" y="16056"/>
                    </a:lnTo>
                    <a:lnTo>
                      <a:pt x="15277" y="14970"/>
                    </a:lnTo>
                    <a:lnTo>
                      <a:pt x="14336" y="14336"/>
                    </a:lnTo>
                    <a:lnTo>
                      <a:pt x="13340" y="13793"/>
                    </a:lnTo>
                    <a:lnTo>
                      <a:pt x="12290" y="13377"/>
                    </a:lnTo>
                    <a:lnTo>
                      <a:pt x="11747" y="13214"/>
                    </a:lnTo>
                    <a:lnTo>
                      <a:pt x="11059" y="13069"/>
                    </a:lnTo>
                    <a:lnTo>
                      <a:pt x="10028" y="13033"/>
                    </a:lnTo>
                    <a:lnTo>
                      <a:pt x="9358" y="13123"/>
                    </a:lnTo>
                    <a:lnTo>
                      <a:pt x="8724" y="13323"/>
                    </a:lnTo>
                    <a:lnTo>
                      <a:pt x="8127" y="13612"/>
                    </a:lnTo>
                    <a:lnTo>
                      <a:pt x="7584" y="14029"/>
                    </a:lnTo>
                    <a:lnTo>
                      <a:pt x="7132" y="14553"/>
                    </a:lnTo>
                    <a:lnTo>
                      <a:pt x="6933" y="14879"/>
                    </a:lnTo>
                    <a:lnTo>
                      <a:pt x="6752" y="15241"/>
                    </a:lnTo>
                    <a:lnTo>
                      <a:pt x="6462" y="16001"/>
                    </a:lnTo>
                    <a:lnTo>
                      <a:pt x="6227" y="17178"/>
                    </a:lnTo>
                    <a:lnTo>
                      <a:pt x="6172" y="17992"/>
                    </a:lnTo>
                    <a:lnTo>
                      <a:pt x="6100" y="18825"/>
                    </a:lnTo>
                    <a:lnTo>
                      <a:pt x="6082" y="20128"/>
                    </a:lnTo>
                    <a:lnTo>
                      <a:pt x="6172" y="20979"/>
                    </a:lnTo>
                    <a:lnTo>
                      <a:pt x="6245" y="21395"/>
                    </a:lnTo>
                    <a:lnTo>
                      <a:pt x="6263" y="21504"/>
                    </a:lnTo>
                    <a:lnTo>
                      <a:pt x="6100" y="21757"/>
                    </a:lnTo>
                    <a:lnTo>
                      <a:pt x="5611" y="22210"/>
                    </a:lnTo>
                    <a:lnTo>
                      <a:pt x="4236" y="23187"/>
                    </a:lnTo>
                    <a:lnTo>
                      <a:pt x="3711" y="23513"/>
                    </a:lnTo>
                    <a:lnTo>
                      <a:pt x="3150" y="23911"/>
                    </a:lnTo>
                    <a:lnTo>
                      <a:pt x="2570" y="24291"/>
                    </a:lnTo>
                    <a:lnTo>
                      <a:pt x="2299" y="24436"/>
                    </a:lnTo>
                    <a:lnTo>
                      <a:pt x="2082" y="24454"/>
                    </a:lnTo>
                    <a:lnTo>
                      <a:pt x="2190" y="24129"/>
                    </a:lnTo>
                    <a:lnTo>
                      <a:pt x="2407" y="23803"/>
                    </a:lnTo>
                    <a:lnTo>
                      <a:pt x="2426" y="23748"/>
                    </a:lnTo>
                    <a:lnTo>
                      <a:pt x="2426" y="23622"/>
                    </a:lnTo>
                    <a:lnTo>
                      <a:pt x="2335" y="23531"/>
                    </a:lnTo>
                    <a:lnTo>
                      <a:pt x="2208" y="23513"/>
                    </a:lnTo>
                    <a:lnTo>
                      <a:pt x="2154" y="23549"/>
                    </a:lnTo>
                    <a:lnTo>
                      <a:pt x="1683" y="23875"/>
                    </a:lnTo>
                    <a:lnTo>
                      <a:pt x="1159" y="24110"/>
                    </a:lnTo>
                    <a:lnTo>
                      <a:pt x="1104" y="24110"/>
                    </a:lnTo>
                    <a:lnTo>
                      <a:pt x="1159" y="23929"/>
                    </a:lnTo>
                    <a:lnTo>
                      <a:pt x="1448" y="23495"/>
                    </a:lnTo>
                    <a:lnTo>
                      <a:pt x="1521" y="23386"/>
                    </a:lnTo>
                    <a:lnTo>
                      <a:pt x="1683" y="23205"/>
                    </a:lnTo>
                    <a:lnTo>
                      <a:pt x="1864" y="23042"/>
                    </a:lnTo>
                    <a:lnTo>
                      <a:pt x="1955" y="22916"/>
                    </a:lnTo>
                    <a:lnTo>
                      <a:pt x="1883" y="22753"/>
                    </a:lnTo>
                    <a:lnTo>
                      <a:pt x="1756" y="22717"/>
                    </a:lnTo>
                    <a:lnTo>
                      <a:pt x="1683" y="22717"/>
                    </a:lnTo>
                    <a:lnTo>
                      <a:pt x="1340" y="22843"/>
                    </a:lnTo>
                    <a:lnTo>
                      <a:pt x="778" y="23042"/>
                    </a:lnTo>
                    <a:lnTo>
                      <a:pt x="544" y="23065"/>
                    </a:lnTo>
                    <a:lnTo>
                      <a:pt x="544" y="23065"/>
                    </a:lnTo>
                    <a:lnTo>
                      <a:pt x="1195" y="22590"/>
                    </a:lnTo>
                    <a:lnTo>
                      <a:pt x="2444" y="21993"/>
                    </a:lnTo>
                    <a:lnTo>
                      <a:pt x="3131" y="21739"/>
                    </a:lnTo>
                    <a:lnTo>
                      <a:pt x="3222" y="21667"/>
                    </a:lnTo>
                    <a:lnTo>
                      <a:pt x="3240" y="21558"/>
                    </a:lnTo>
                    <a:lnTo>
                      <a:pt x="2896" y="20201"/>
                    </a:lnTo>
                    <a:lnTo>
                      <a:pt x="2371" y="17486"/>
                    </a:lnTo>
                    <a:lnTo>
                      <a:pt x="2118" y="14753"/>
                    </a:lnTo>
                    <a:lnTo>
                      <a:pt x="2136" y="12671"/>
                    </a:lnTo>
                    <a:lnTo>
                      <a:pt x="2245" y="11295"/>
                    </a:lnTo>
                    <a:lnTo>
                      <a:pt x="2353" y="10608"/>
                    </a:lnTo>
                    <a:lnTo>
                      <a:pt x="2570" y="9413"/>
                    </a:lnTo>
                    <a:lnTo>
                      <a:pt x="3041" y="7585"/>
                    </a:lnTo>
                    <a:lnTo>
                      <a:pt x="3457" y="6390"/>
                    </a:lnTo>
                    <a:lnTo>
                      <a:pt x="3946" y="5232"/>
                    </a:lnTo>
                    <a:lnTo>
                      <a:pt x="4561" y="4128"/>
                    </a:lnTo>
                    <a:lnTo>
                      <a:pt x="5285" y="3114"/>
                    </a:lnTo>
                    <a:lnTo>
                      <a:pt x="6118" y="2209"/>
                    </a:lnTo>
                    <a:lnTo>
                      <a:pt x="6607" y="1811"/>
                    </a:lnTo>
                    <a:lnTo>
                      <a:pt x="7095" y="1431"/>
                    </a:lnTo>
                    <a:lnTo>
                      <a:pt x="8091" y="888"/>
                    </a:lnTo>
                    <a:lnTo>
                      <a:pt x="9086" y="526"/>
                    </a:lnTo>
                    <a:lnTo>
                      <a:pt x="10100" y="363"/>
                    </a:lnTo>
                    <a:lnTo>
                      <a:pt x="11096" y="381"/>
                    </a:lnTo>
                    <a:lnTo>
                      <a:pt x="12091" y="544"/>
                    </a:lnTo>
                    <a:lnTo>
                      <a:pt x="13087" y="851"/>
                    </a:lnTo>
                    <a:lnTo>
                      <a:pt x="14064" y="1268"/>
                    </a:lnTo>
                    <a:lnTo>
                      <a:pt x="15512" y="2064"/>
                    </a:lnTo>
                    <a:lnTo>
                      <a:pt x="17358" y="3386"/>
                    </a:lnTo>
                    <a:lnTo>
                      <a:pt x="19910" y="5576"/>
                    </a:lnTo>
                    <a:lnTo>
                      <a:pt x="21395" y="6933"/>
                    </a:lnTo>
                    <a:lnTo>
                      <a:pt x="21467" y="6969"/>
                    </a:lnTo>
                    <a:lnTo>
                      <a:pt x="21594" y="6951"/>
                    </a:lnTo>
                    <a:lnTo>
                      <a:pt x="21684" y="6843"/>
                    </a:lnTo>
                    <a:lnTo>
                      <a:pt x="21684" y="6698"/>
                    </a:lnTo>
                    <a:lnTo>
                      <a:pt x="21630" y="6644"/>
                    </a:lnTo>
                    <a:lnTo>
                      <a:pt x="19965" y="5141"/>
                    </a:lnTo>
                    <a:lnTo>
                      <a:pt x="17069" y="2788"/>
                    </a:lnTo>
                    <a:lnTo>
                      <a:pt x="15512" y="1738"/>
                    </a:lnTo>
                    <a:lnTo>
                      <a:pt x="14444" y="1141"/>
                    </a:lnTo>
                    <a:lnTo>
                      <a:pt x="13358" y="652"/>
                    </a:lnTo>
                    <a:lnTo>
                      <a:pt x="12272" y="272"/>
                    </a:lnTo>
                    <a:lnTo>
                      <a:pt x="11186" y="55"/>
                    </a:lnTo>
                    <a:lnTo>
                      <a:pt x="10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4278;p81">
                <a:extLst>
                  <a:ext uri="{FF2B5EF4-FFF2-40B4-BE49-F238E27FC236}">
                    <a16:creationId xmlns:a16="http://schemas.microsoft.com/office/drawing/2014/main" id="{1BF91285-0F13-09BF-111D-D6D4203F62D3}"/>
                  </a:ext>
                </a:extLst>
              </p:cNvPr>
              <p:cNvSpPr/>
              <p:nvPr/>
            </p:nvSpPr>
            <p:spPr>
              <a:xfrm>
                <a:off x="7782482" y="2741615"/>
                <a:ext cx="635414" cy="851623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26808" extrusionOk="0">
                    <a:moveTo>
                      <a:pt x="11042" y="1"/>
                    </a:moveTo>
                    <a:lnTo>
                      <a:pt x="8888" y="200"/>
                    </a:lnTo>
                    <a:lnTo>
                      <a:pt x="5774" y="707"/>
                    </a:lnTo>
                    <a:lnTo>
                      <a:pt x="4001" y="1051"/>
                    </a:lnTo>
                    <a:lnTo>
                      <a:pt x="0" y="12345"/>
                    </a:lnTo>
                    <a:lnTo>
                      <a:pt x="1141" y="12128"/>
                    </a:lnTo>
                    <a:lnTo>
                      <a:pt x="3476" y="11675"/>
                    </a:lnTo>
                    <a:lnTo>
                      <a:pt x="5249" y="11494"/>
                    </a:lnTo>
                    <a:lnTo>
                      <a:pt x="6426" y="11458"/>
                    </a:lnTo>
                    <a:lnTo>
                      <a:pt x="7584" y="11531"/>
                    </a:lnTo>
                    <a:lnTo>
                      <a:pt x="8707" y="11748"/>
                    </a:lnTo>
                    <a:lnTo>
                      <a:pt x="9268" y="11929"/>
                    </a:lnTo>
                    <a:lnTo>
                      <a:pt x="9720" y="12092"/>
                    </a:lnTo>
                    <a:lnTo>
                      <a:pt x="10517" y="12562"/>
                    </a:lnTo>
                    <a:lnTo>
                      <a:pt x="11150" y="13142"/>
                    </a:lnTo>
                    <a:lnTo>
                      <a:pt x="11621" y="13829"/>
                    </a:lnTo>
                    <a:lnTo>
                      <a:pt x="11910" y="14571"/>
                    </a:lnTo>
                    <a:lnTo>
                      <a:pt x="12019" y="15404"/>
                    </a:lnTo>
                    <a:lnTo>
                      <a:pt x="11947" y="16255"/>
                    </a:lnTo>
                    <a:lnTo>
                      <a:pt x="11711" y="17160"/>
                    </a:lnTo>
                    <a:lnTo>
                      <a:pt x="11494" y="17594"/>
                    </a:lnTo>
                    <a:lnTo>
                      <a:pt x="11078" y="18535"/>
                    </a:lnTo>
                    <a:lnTo>
                      <a:pt x="10082" y="20219"/>
                    </a:lnTo>
                    <a:lnTo>
                      <a:pt x="9376" y="21196"/>
                    </a:lnTo>
                    <a:lnTo>
                      <a:pt x="9051" y="21540"/>
                    </a:lnTo>
                    <a:lnTo>
                      <a:pt x="9340" y="22445"/>
                    </a:lnTo>
                    <a:lnTo>
                      <a:pt x="10354" y="24943"/>
                    </a:lnTo>
                    <a:lnTo>
                      <a:pt x="10770" y="25830"/>
                    </a:lnTo>
                    <a:lnTo>
                      <a:pt x="10861" y="26011"/>
                    </a:lnTo>
                    <a:lnTo>
                      <a:pt x="11132" y="26463"/>
                    </a:lnTo>
                    <a:lnTo>
                      <a:pt x="11331" y="26626"/>
                    </a:lnTo>
                    <a:lnTo>
                      <a:pt x="11422" y="26626"/>
                    </a:lnTo>
                    <a:lnTo>
                      <a:pt x="11494" y="26554"/>
                    </a:lnTo>
                    <a:lnTo>
                      <a:pt x="11585" y="26282"/>
                    </a:lnTo>
                    <a:lnTo>
                      <a:pt x="11585" y="25757"/>
                    </a:lnTo>
                    <a:lnTo>
                      <a:pt x="11566" y="25540"/>
                    </a:lnTo>
                    <a:lnTo>
                      <a:pt x="11693" y="25830"/>
                    </a:lnTo>
                    <a:lnTo>
                      <a:pt x="12073" y="26518"/>
                    </a:lnTo>
                    <a:lnTo>
                      <a:pt x="12363" y="26807"/>
                    </a:lnTo>
                    <a:lnTo>
                      <a:pt x="12490" y="26789"/>
                    </a:lnTo>
                    <a:lnTo>
                      <a:pt x="12544" y="26753"/>
                    </a:lnTo>
                    <a:lnTo>
                      <a:pt x="12616" y="26626"/>
                    </a:lnTo>
                    <a:lnTo>
                      <a:pt x="12634" y="26282"/>
                    </a:lnTo>
                    <a:lnTo>
                      <a:pt x="12490" y="25432"/>
                    </a:lnTo>
                    <a:lnTo>
                      <a:pt x="12399" y="25106"/>
                    </a:lnTo>
                    <a:lnTo>
                      <a:pt x="12652" y="25395"/>
                    </a:lnTo>
                    <a:lnTo>
                      <a:pt x="13069" y="25938"/>
                    </a:lnTo>
                    <a:lnTo>
                      <a:pt x="13395" y="26174"/>
                    </a:lnTo>
                    <a:lnTo>
                      <a:pt x="13576" y="26210"/>
                    </a:lnTo>
                    <a:lnTo>
                      <a:pt x="13594" y="26065"/>
                    </a:lnTo>
                    <a:lnTo>
                      <a:pt x="13503" y="25721"/>
                    </a:lnTo>
                    <a:lnTo>
                      <a:pt x="13195" y="25196"/>
                    </a:lnTo>
                    <a:lnTo>
                      <a:pt x="13014" y="24943"/>
                    </a:lnTo>
                    <a:lnTo>
                      <a:pt x="12779" y="24545"/>
                    </a:lnTo>
                    <a:lnTo>
                      <a:pt x="12272" y="23658"/>
                    </a:lnTo>
                    <a:lnTo>
                      <a:pt x="11983" y="23314"/>
                    </a:lnTo>
                    <a:lnTo>
                      <a:pt x="12652" y="22680"/>
                    </a:lnTo>
                    <a:lnTo>
                      <a:pt x="13974" y="21305"/>
                    </a:lnTo>
                    <a:lnTo>
                      <a:pt x="15223" y="19857"/>
                    </a:lnTo>
                    <a:lnTo>
                      <a:pt x="16363" y="18354"/>
                    </a:lnTo>
                    <a:lnTo>
                      <a:pt x="16870" y="17576"/>
                    </a:lnTo>
                    <a:lnTo>
                      <a:pt x="17322" y="16834"/>
                    </a:lnTo>
                    <a:lnTo>
                      <a:pt x="18155" y="15205"/>
                    </a:lnTo>
                    <a:lnTo>
                      <a:pt x="18879" y="13431"/>
                    </a:lnTo>
                    <a:lnTo>
                      <a:pt x="19458" y="11585"/>
                    </a:lnTo>
                    <a:lnTo>
                      <a:pt x="19856" y="9684"/>
                    </a:lnTo>
                    <a:lnTo>
                      <a:pt x="20001" y="7784"/>
                    </a:lnTo>
                    <a:lnTo>
                      <a:pt x="19911" y="6390"/>
                    </a:lnTo>
                    <a:lnTo>
                      <a:pt x="19748" y="5485"/>
                    </a:lnTo>
                    <a:lnTo>
                      <a:pt x="19513" y="4616"/>
                    </a:lnTo>
                    <a:lnTo>
                      <a:pt x="19169" y="3766"/>
                    </a:lnTo>
                    <a:lnTo>
                      <a:pt x="18969" y="3349"/>
                    </a:lnTo>
                    <a:lnTo>
                      <a:pt x="18698" y="2897"/>
                    </a:lnTo>
                    <a:lnTo>
                      <a:pt x="18064" y="2100"/>
                    </a:lnTo>
                    <a:lnTo>
                      <a:pt x="17322" y="1467"/>
                    </a:lnTo>
                    <a:lnTo>
                      <a:pt x="16508" y="960"/>
                    </a:lnTo>
                    <a:lnTo>
                      <a:pt x="15621" y="562"/>
                    </a:lnTo>
                    <a:lnTo>
                      <a:pt x="14662" y="290"/>
                    </a:lnTo>
                    <a:lnTo>
                      <a:pt x="13159" y="37"/>
                    </a:lnTo>
                    <a:lnTo>
                      <a:pt x="110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4279;p81">
                <a:extLst>
                  <a:ext uri="{FF2B5EF4-FFF2-40B4-BE49-F238E27FC236}">
                    <a16:creationId xmlns:a16="http://schemas.microsoft.com/office/drawing/2014/main" id="{E5704C51-F648-783A-855E-21D66272CEB6}"/>
                  </a:ext>
                </a:extLst>
              </p:cNvPr>
              <p:cNvSpPr/>
              <p:nvPr/>
            </p:nvSpPr>
            <p:spPr>
              <a:xfrm>
                <a:off x="7777304" y="2735865"/>
                <a:ext cx="646342" cy="863123"/>
              </a:xfrm>
              <a:custGeom>
                <a:avLst/>
                <a:gdLst/>
                <a:ahLst/>
                <a:cxnLst/>
                <a:rect l="l" t="t" r="r" b="b"/>
                <a:pathLst>
                  <a:path w="20346" h="27170" extrusionOk="0">
                    <a:moveTo>
                      <a:pt x="11476" y="1"/>
                    </a:moveTo>
                    <a:lnTo>
                      <a:pt x="10137" y="73"/>
                    </a:lnTo>
                    <a:lnTo>
                      <a:pt x="8109" y="308"/>
                    </a:lnTo>
                    <a:lnTo>
                      <a:pt x="5449" y="797"/>
                    </a:lnTo>
                    <a:lnTo>
                      <a:pt x="4145" y="1051"/>
                    </a:lnTo>
                    <a:lnTo>
                      <a:pt x="4055" y="1069"/>
                    </a:lnTo>
                    <a:lnTo>
                      <a:pt x="3983" y="1195"/>
                    </a:lnTo>
                    <a:lnTo>
                      <a:pt x="4001" y="1322"/>
                    </a:lnTo>
                    <a:lnTo>
                      <a:pt x="4109" y="1413"/>
                    </a:lnTo>
                    <a:lnTo>
                      <a:pt x="4182" y="1413"/>
                    </a:lnTo>
                    <a:lnTo>
                      <a:pt x="6281" y="1014"/>
                    </a:lnTo>
                    <a:lnTo>
                      <a:pt x="9847" y="508"/>
                    </a:lnTo>
                    <a:lnTo>
                      <a:pt x="12254" y="399"/>
                    </a:lnTo>
                    <a:lnTo>
                      <a:pt x="13992" y="544"/>
                    </a:lnTo>
                    <a:lnTo>
                      <a:pt x="15096" y="761"/>
                    </a:lnTo>
                    <a:lnTo>
                      <a:pt x="16110" y="1105"/>
                    </a:lnTo>
                    <a:lnTo>
                      <a:pt x="17051" y="1575"/>
                    </a:lnTo>
                    <a:lnTo>
                      <a:pt x="17884" y="2209"/>
                    </a:lnTo>
                    <a:lnTo>
                      <a:pt x="18608" y="3005"/>
                    </a:lnTo>
                    <a:lnTo>
                      <a:pt x="19187" y="4001"/>
                    </a:lnTo>
                    <a:lnTo>
                      <a:pt x="19621" y="5177"/>
                    </a:lnTo>
                    <a:lnTo>
                      <a:pt x="19766" y="5847"/>
                    </a:lnTo>
                    <a:lnTo>
                      <a:pt x="19875" y="6481"/>
                    </a:lnTo>
                    <a:lnTo>
                      <a:pt x="19965" y="7730"/>
                    </a:lnTo>
                    <a:lnTo>
                      <a:pt x="19965" y="8960"/>
                    </a:lnTo>
                    <a:lnTo>
                      <a:pt x="19838" y="10191"/>
                    </a:lnTo>
                    <a:lnTo>
                      <a:pt x="19603" y="11404"/>
                    </a:lnTo>
                    <a:lnTo>
                      <a:pt x="19277" y="12580"/>
                    </a:lnTo>
                    <a:lnTo>
                      <a:pt x="18626" y="14336"/>
                    </a:lnTo>
                    <a:lnTo>
                      <a:pt x="17485" y="16581"/>
                    </a:lnTo>
                    <a:lnTo>
                      <a:pt x="16110" y="18698"/>
                    </a:lnTo>
                    <a:lnTo>
                      <a:pt x="14571" y="20671"/>
                    </a:lnTo>
                    <a:lnTo>
                      <a:pt x="12906" y="22499"/>
                    </a:lnTo>
                    <a:lnTo>
                      <a:pt x="12037" y="23350"/>
                    </a:lnTo>
                    <a:lnTo>
                      <a:pt x="12001" y="23404"/>
                    </a:lnTo>
                    <a:lnTo>
                      <a:pt x="11965" y="23531"/>
                    </a:lnTo>
                    <a:lnTo>
                      <a:pt x="12001" y="23604"/>
                    </a:lnTo>
                    <a:lnTo>
                      <a:pt x="12435" y="24147"/>
                    </a:lnTo>
                    <a:lnTo>
                      <a:pt x="13196" y="25341"/>
                    </a:lnTo>
                    <a:lnTo>
                      <a:pt x="13503" y="26059"/>
                    </a:lnTo>
                    <a:lnTo>
                      <a:pt x="13503" y="26059"/>
                    </a:lnTo>
                    <a:lnTo>
                      <a:pt x="13322" y="25920"/>
                    </a:lnTo>
                    <a:lnTo>
                      <a:pt x="12942" y="25486"/>
                    </a:lnTo>
                    <a:lnTo>
                      <a:pt x="12707" y="25178"/>
                    </a:lnTo>
                    <a:lnTo>
                      <a:pt x="12616" y="25106"/>
                    </a:lnTo>
                    <a:lnTo>
                      <a:pt x="12435" y="25160"/>
                    </a:lnTo>
                    <a:lnTo>
                      <a:pt x="12381" y="25251"/>
                    </a:lnTo>
                    <a:lnTo>
                      <a:pt x="12381" y="25323"/>
                    </a:lnTo>
                    <a:lnTo>
                      <a:pt x="12453" y="25576"/>
                    </a:lnTo>
                    <a:lnTo>
                      <a:pt x="12508" y="25848"/>
                    </a:lnTo>
                    <a:lnTo>
                      <a:pt x="12526" y="25975"/>
                    </a:lnTo>
                    <a:lnTo>
                      <a:pt x="12508" y="26481"/>
                    </a:lnTo>
                    <a:lnTo>
                      <a:pt x="12472" y="26681"/>
                    </a:lnTo>
                    <a:lnTo>
                      <a:pt x="12435" y="26644"/>
                    </a:lnTo>
                    <a:lnTo>
                      <a:pt x="12146" y="26156"/>
                    </a:lnTo>
                    <a:lnTo>
                      <a:pt x="11892" y="25649"/>
                    </a:lnTo>
                    <a:lnTo>
                      <a:pt x="11856" y="25576"/>
                    </a:lnTo>
                    <a:lnTo>
                      <a:pt x="11748" y="25522"/>
                    </a:lnTo>
                    <a:lnTo>
                      <a:pt x="11621" y="25558"/>
                    </a:lnTo>
                    <a:lnTo>
                      <a:pt x="11548" y="25667"/>
                    </a:lnTo>
                    <a:lnTo>
                      <a:pt x="11548" y="25739"/>
                    </a:lnTo>
                    <a:lnTo>
                      <a:pt x="11530" y="25848"/>
                    </a:lnTo>
                    <a:lnTo>
                      <a:pt x="11476" y="26300"/>
                    </a:lnTo>
                    <a:lnTo>
                      <a:pt x="11386" y="26445"/>
                    </a:lnTo>
                    <a:lnTo>
                      <a:pt x="11331" y="26391"/>
                    </a:lnTo>
                    <a:lnTo>
                      <a:pt x="11168" y="26083"/>
                    </a:lnTo>
                    <a:lnTo>
                      <a:pt x="11005" y="25757"/>
                    </a:lnTo>
                    <a:lnTo>
                      <a:pt x="10662" y="24997"/>
                    </a:lnTo>
                    <a:lnTo>
                      <a:pt x="10336" y="24237"/>
                    </a:lnTo>
                    <a:lnTo>
                      <a:pt x="9992" y="23386"/>
                    </a:lnTo>
                    <a:lnTo>
                      <a:pt x="9684" y="22536"/>
                    </a:lnTo>
                    <a:lnTo>
                      <a:pt x="9521" y="22119"/>
                    </a:lnTo>
                    <a:lnTo>
                      <a:pt x="9612" y="21613"/>
                    </a:lnTo>
                    <a:lnTo>
                      <a:pt x="9865" y="21250"/>
                    </a:lnTo>
                    <a:lnTo>
                      <a:pt x="10300" y="20671"/>
                    </a:lnTo>
                    <a:lnTo>
                      <a:pt x="11205" y="19296"/>
                    </a:lnTo>
                    <a:lnTo>
                      <a:pt x="11947" y="17811"/>
                    </a:lnTo>
                    <a:lnTo>
                      <a:pt x="12291" y="16653"/>
                    </a:lnTo>
                    <a:lnTo>
                      <a:pt x="12363" y="15875"/>
                    </a:lnTo>
                    <a:lnTo>
                      <a:pt x="12345" y="15513"/>
                    </a:lnTo>
                    <a:lnTo>
                      <a:pt x="12291" y="14988"/>
                    </a:lnTo>
                    <a:lnTo>
                      <a:pt x="12037" y="14083"/>
                    </a:lnTo>
                    <a:lnTo>
                      <a:pt x="11621" y="13341"/>
                    </a:lnTo>
                    <a:lnTo>
                      <a:pt x="11078" y="12743"/>
                    </a:lnTo>
                    <a:lnTo>
                      <a:pt x="10408" y="12273"/>
                    </a:lnTo>
                    <a:lnTo>
                      <a:pt x="9648" y="11929"/>
                    </a:lnTo>
                    <a:lnTo>
                      <a:pt x="8797" y="11694"/>
                    </a:lnTo>
                    <a:lnTo>
                      <a:pt x="7892" y="11549"/>
                    </a:lnTo>
                    <a:lnTo>
                      <a:pt x="6444" y="11476"/>
                    </a:lnTo>
                    <a:lnTo>
                      <a:pt x="4453" y="11603"/>
                    </a:lnTo>
                    <a:lnTo>
                      <a:pt x="1611" y="12037"/>
                    </a:lnTo>
                    <a:lnTo>
                      <a:pt x="145" y="12345"/>
                    </a:lnTo>
                    <a:lnTo>
                      <a:pt x="73" y="12381"/>
                    </a:lnTo>
                    <a:lnTo>
                      <a:pt x="0" y="12490"/>
                    </a:lnTo>
                    <a:lnTo>
                      <a:pt x="19" y="12635"/>
                    </a:lnTo>
                    <a:lnTo>
                      <a:pt x="109" y="12725"/>
                    </a:lnTo>
                    <a:lnTo>
                      <a:pt x="200" y="12707"/>
                    </a:lnTo>
                    <a:lnTo>
                      <a:pt x="1539" y="12436"/>
                    </a:lnTo>
                    <a:lnTo>
                      <a:pt x="3566" y="12056"/>
                    </a:lnTo>
                    <a:lnTo>
                      <a:pt x="4942" y="11875"/>
                    </a:lnTo>
                    <a:lnTo>
                      <a:pt x="5630" y="11838"/>
                    </a:lnTo>
                    <a:lnTo>
                      <a:pt x="6336" y="11820"/>
                    </a:lnTo>
                    <a:lnTo>
                      <a:pt x="7874" y="11893"/>
                    </a:lnTo>
                    <a:lnTo>
                      <a:pt x="9014" y="12128"/>
                    </a:lnTo>
                    <a:lnTo>
                      <a:pt x="9720" y="12381"/>
                    </a:lnTo>
                    <a:lnTo>
                      <a:pt x="10372" y="12725"/>
                    </a:lnTo>
                    <a:lnTo>
                      <a:pt x="10951" y="13196"/>
                    </a:lnTo>
                    <a:lnTo>
                      <a:pt x="11186" y="13467"/>
                    </a:lnTo>
                    <a:lnTo>
                      <a:pt x="11386" y="13739"/>
                    </a:lnTo>
                    <a:lnTo>
                      <a:pt x="11675" y="14264"/>
                    </a:lnTo>
                    <a:lnTo>
                      <a:pt x="11856" y="14807"/>
                    </a:lnTo>
                    <a:lnTo>
                      <a:pt x="11947" y="15368"/>
                    </a:lnTo>
                    <a:lnTo>
                      <a:pt x="11929" y="16219"/>
                    </a:lnTo>
                    <a:lnTo>
                      <a:pt x="11639" y="17359"/>
                    </a:lnTo>
                    <a:lnTo>
                      <a:pt x="11404" y="17920"/>
                    </a:lnTo>
                    <a:lnTo>
                      <a:pt x="10933" y="18897"/>
                    </a:lnTo>
                    <a:lnTo>
                      <a:pt x="10100" y="20327"/>
                    </a:lnTo>
                    <a:lnTo>
                      <a:pt x="9449" y="21214"/>
                    </a:lnTo>
                    <a:lnTo>
                      <a:pt x="9069" y="21594"/>
                    </a:lnTo>
                    <a:lnTo>
                      <a:pt x="9033" y="21685"/>
                    </a:lnTo>
                    <a:lnTo>
                      <a:pt x="9051" y="21775"/>
                    </a:lnTo>
                    <a:lnTo>
                      <a:pt x="9413" y="22970"/>
                    </a:lnTo>
                    <a:lnTo>
                      <a:pt x="10082" y="24744"/>
                    </a:lnTo>
                    <a:lnTo>
                      <a:pt x="10625" y="25884"/>
                    </a:lnTo>
                    <a:lnTo>
                      <a:pt x="10933" y="26409"/>
                    </a:lnTo>
                    <a:lnTo>
                      <a:pt x="11060" y="26626"/>
                    </a:lnTo>
                    <a:lnTo>
                      <a:pt x="11295" y="26880"/>
                    </a:lnTo>
                    <a:lnTo>
                      <a:pt x="11476" y="26952"/>
                    </a:lnTo>
                    <a:lnTo>
                      <a:pt x="11639" y="26898"/>
                    </a:lnTo>
                    <a:lnTo>
                      <a:pt x="11802" y="26608"/>
                    </a:lnTo>
                    <a:lnTo>
                      <a:pt x="11842" y="26385"/>
                    </a:lnTo>
                    <a:lnTo>
                      <a:pt x="11842" y="26385"/>
                    </a:lnTo>
                    <a:lnTo>
                      <a:pt x="12146" y="26916"/>
                    </a:lnTo>
                    <a:lnTo>
                      <a:pt x="12417" y="27133"/>
                    </a:lnTo>
                    <a:lnTo>
                      <a:pt x="12616" y="27169"/>
                    </a:lnTo>
                    <a:lnTo>
                      <a:pt x="12725" y="27151"/>
                    </a:lnTo>
                    <a:lnTo>
                      <a:pt x="12815" y="27097"/>
                    </a:lnTo>
                    <a:lnTo>
                      <a:pt x="12960" y="26916"/>
                    </a:lnTo>
                    <a:lnTo>
                      <a:pt x="13015" y="26554"/>
                    </a:lnTo>
                    <a:lnTo>
                      <a:pt x="12925" y="26008"/>
                    </a:lnTo>
                    <a:lnTo>
                      <a:pt x="13105" y="26228"/>
                    </a:lnTo>
                    <a:lnTo>
                      <a:pt x="13449" y="26481"/>
                    </a:lnTo>
                    <a:lnTo>
                      <a:pt x="13666" y="26554"/>
                    </a:lnTo>
                    <a:lnTo>
                      <a:pt x="13775" y="26572"/>
                    </a:lnTo>
                    <a:lnTo>
                      <a:pt x="13901" y="26463"/>
                    </a:lnTo>
                    <a:lnTo>
                      <a:pt x="13920" y="26373"/>
                    </a:lnTo>
                    <a:lnTo>
                      <a:pt x="13901" y="26083"/>
                    </a:lnTo>
                    <a:lnTo>
                      <a:pt x="13684" y="25504"/>
                    </a:lnTo>
                    <a:lnTo>
                      <a:pt x="13177" y="24708"/>
                    </a:lnTo>
                    <a:lnTo>
                      <a:pt x="12870" y="24201"/>
                    </a:lnTo>
                    <a:lnTo>
                      <a:pt x="12725" y="24020"/>
                    </a:lnTo>
                    <a:lnTo>
                      <a:pt x="12508" y="23658"/>
                    </a:lnTo>
                    <a:lnTo>
                      <a:pt x="12508" y="23423"/>
                    </a:lnTo>
                    <a:lnTo>
                      <a:pt x="12598" y="23314"/>
                    </a:lnTo>
                    <a:lnTo>
                      <a:pt x="13177" y="22735"/>
                    </a:lnTo>
                    <a:lnTo>
                      <a:pt x="13757" y="22137"/>
                    </a:lnTo>
                    <a:lnTo>
                      <a:pt x="14843" y="20961"/>
                    </a:lnTo>
                    <a:lnTo>
                      <a:pt x="16345" y="19097"/>
                    </a:lnTo>
                    <a:lnTo>
                      <a:pt x="17250" y="17775"/>
                    </a:lnTo>
                    <a:lnTo>
                      <a:pt x="17648" y="17087"/>
                    </a:lnTo>
                    <a:lnTo>
                      <a:pt x="18264" y="15947"/>
                    </a:lnTo>
                    <a:lnTo>
                      <a:pt x="19313" y="13504"/>
                    </a:lnTo>
                    <a:lnTo>
                      <a:pt x="19893" y="11585"/>
                    </a:lnTo>
                    <a:lnTo>
                      <a:pt x="20164" y="10282"/>
                    </a:lnTo>
                    <a:lnTo>
                      <a:pt x="20309" y="8978"/>
                    </a:lnTo>
                    <a:lnTo>
                      <a:pt x="20345" y="7675"/>
                    </a:lnTo>
                    <a:lnTo>
                      <a:pt x="20291" y="7024"/>
                    </a:lnTo>
                    <a:lnTo>
                      <a:pt x="20219" y="6408"/>
                    </a:lnTo>
                    <a:lnTo>
                      <a:pt x="19965" y="5232"/>
                    </a:lnTo>
                    <a:lnTo>
                      <a:pt x="19567" y="4128"/>
                    </a:lnTo>
                    <a:lnTo>
                      <a:pt x="19042" y="3132"/>
                    </a:lnTo>
                    <a:lnTo>
                      <a:pt x="18354" y="2245"/>
                    </a:lnTo>
                    <a:lnTo>
                      <a:pt x="17522" y="1485"/>
                    </a:lnTo>
                    <a:lnTo>
                      <a:pt x="16562" y="888"/>
                    </a:lnTo>
                    <a:lnTo>
                      <a:pt x="15440" y="435"/>
                    </a:lnTo>
                    <a:lnTo>
                      <a:pt x="14825" y="290"/>
                    </a:lnTo>
                    <a:lnTo>
                      <a:pt x="14155" y="164"/>
                    </a:lnTo>
                    <a:lnTo>
                      <a:pt x="12815" y="19"/>
                    </a:lnTo>
                    <a:lnTo>
                      <a:pt x="11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6" name="Google Shape;1936;p51"/>
          <p:cNvGrpSpPr/>
          <p:nvPr/>
        </p:nvGrpSpPr>
        <p:grpSpPr>
          <a:xfrm rot="724391">
            <a:off x="6892908" y="3660072"/>
            <a:ext cx="1115663" cy="1090084"/>
            <a:chOff x="6371433" y="1551954"/>
            <a:chExt cx="2410423" cy="2047034"/>
          </a:xfrm>
        </p:grpSpPr>
        <p:sp>
          <p:nvSpPr>
            <p:cNvPr id="1937" name="Google Shape;1937;p51"/>
            <p:cNvSpPr/>
            <p:nvPr/>
          </p:nvSpPr>
          <p:spPr>
            <a:xfrm>
              <a:off x="6610039" y="1557704"/>
              <a:ext cx="624486" cy="610667"/>
            </a:xfrm>
            <a:custGeom>
              <a:avLst/>
              <a:gdLst/>
              <a:ahLst/>
              <a:cxnLst/>
              <a:rect l="l" t="t" r="r" b="b"/>
              <a:pathLst>
                <a:path w="19658" h="19223" extrusionOk="0">
                  <a:moveTo>
                    <a:pt x="2607" y="0"/>
                  </a:moveTo>
                  <a:lnTo>
                    <a:pt x="2462" y="163"/>
                  </a:lnTo>
                  <a:lnTo>
                    <a:pt x="2281" y="543"/>
                  </a:lnTo>
                  <a:lnTo>
                    <a:pt x="2173" y="1177"/>
                  </a:lnTo>
                  <a:lnTo>
                    <a:pt x="2100" y="1575"/>
                  </a:lnTo>
                  <a:lnTo>
                    <a:pt x="2028" y="1231"/>
                  </a:lnTo>
                  <a:lnTo>
                    <a:pt x="1738" y="398"/>
                  </a:lnTo>
                  <a:lnTo>
                    <a:pt x="1539" y="109"/>
                  </a:lnTo>
                  <a:lnTo>
                    <a:pt x="1413" y="18"/>
                  </a:lnTo>
                  <a:lnTo>
                    <a:pt x="1340" y="18"/>
                  </a:lnTo>
                  <a:lnTo>
                    <a:pt x="1268" y="54"/>
                  </a:lnTo>
                  <a:lnTo>
                    <a:pt x="1177" y="199"/>
                  </a:lnTo>
                  <a:lnTo>
                    <a:pt x="1123" y="561"/>
                  </a:lnTo>
                  <a:lnTo>
                    <a:pt x="1195" y="1539"/>
                  </a:lnTo>
                  <a:lnTo>
                    <a:pt x="1232" y="1901"/>
                  </a:lnTo>
                  <a:lnTo>
                    <a:pt x="1141" y="1720"/>
                  </a:lnTo>
                  <a:lnTo>
                    <a:pt x="797" y="1303"/>
                  </a:lnTo>
                  <a:lnTo>
                    <a:pt x="489" y="1068"/>
                  </a:lnTo>
                  <a:lnTo>
                    <a:pt x="308" y="1032"/>
                  </a:lnTo>
                  <a:lnTo>
                    <a:pt x="146" y="1086"/>
                  </a:lnTo>
                  <a:lnTo>
                    <a:pt x="37" y="1303"/>
                  </a:lnTo>
                  <a:lnTo>
                    <a:pt x="19" y="1484"/>
                  </a:lnTo>
                  <a:lnTo>
                    <a:pt x="1" y="1810"/>
                  </a:lnTo>
                  <a:lnTo>
                    <a:pt x="164" y="2498"/>
                  </a:lnTo>
                  <a:lnTo>
                    <a:pt x="453" y="3204"/>
                  </a:lnTo>
                  <a:lnTo>
                    <a:pt x="851" y="3819"/>
                  </a:lnTo>
                  <a:lnTo>
                    <a:pt x="1051" y="4073"/>
                  </a:lnTo>
                  <a:lnTo>
                    <a:pt x="1195" y="4923"/>
                  </a:lnTo>
                  <a:lnTo>
                    <a:pt x="1648" y="6788"/>
                  </a:lnTo>
                  <a:lnTo>
                    <a:pt x="2318" y="8815"/>
                  </a:lnTo>
                  <a:lnTo>
                    <a:pt x="3186" y="10915"/>
                  </a:lnTo>
                  <a:lnTo>
                    <a:pt x="4236" y="12996"/>
                  </a:lnTo>
                  <a:lnTo>
                    <a:pt x="5467" y="15023"/>
                  </a:lnTo>
                  <a:lnTo>
                    <a:pt x="6861" y="16888"/>
                  </a:lnTo>
                  <a:lnTo>
                    <a:pt x="8417" y="18535"/>
                  </a:lnTo>
                  <a:lnTo>
                    <a:pt x="9268" y="19223"/>
                  </a:lnTo>
                  <a:lnTo>
                    <a:pt x="19658" y="16381"/>
                  </a:lnTo>
                  <a:lnTo>
                    <a:pt x="18952" y="16146"/>
                  </a:lnTo>
                  <a:lnTo>
                    <a:pt x="17558" y="15621"/>
                  </a:lnTo>
                  <a:lnTo>
                    <a:pt x="15513" y="14679"/>
                  </a:lnTo>
                  <a:lnTo>
                    <a:pt x="12888" y="13195"/>
                  </a:lnTo>
                  <a:lnTo>
                    <a:pt x="10372" y="11512"/>
                  </a:lnTo>
                  <a:lnTo>
                    <a:pt x="9196" y="10625"/>
                  </a:lnTo>
                  <a:lnTo>
                    <a:pt x="8200" y="9847"/>
                  </a:lnTo>
                  <a:lnTo>
                    <a:pt x="6318" y="8181"/>
                  </a:lnTo>
                  <a:lnTo>
                    <a:pt x="4598" y="6353"/>
                  </a:lnTo>
                  <a:lnTo>
                    <a:pt x="3458" y="4869"/>
                  </a:lnTo>
                  <a:lnTo>
                    <a:pt x="2770" y="3801"/>
                  </a:lnTo>
                  <a:lnTo>
                    <a:pt x="2462" y="3258"/>
                  </a:lnTo>
                  <a:lnTo>
                    <a:pt x="2661" y="2371"/>
                  </a:lnTo>
                  <a:lnTo>
                    <a:pt x="2770" y="1466"/>
                  </a:lnTo>
                  <a:lnTo>
                    <a:pt x="2788" y="1122"/>
                  </a:lnTo>
                  <a:lnTo>
                    <a:pt x="2788" y="525"/>
                  </a:lnTo>
                  <a:lnTo>
                    <a:pt x="2698" y="145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6604860" y="1551954"/>
              <a:ext cx="635414" cy="622166"/>
            </a:xfrm>
            <a:custGeom>
              <a:avLst/>
              <a:gdLst/>
              <a:ahLst/>
              <a:cxnLst/>
              <a:rect l="l" t="t" r="r" b="b"/>
              <a:pathLst>
                <a:path w="20002" h="19585" extrusionOk="0">
                  <a:moveTo>
                    <a:pt x="2698" y="0"/>
                  </a:moveTo>
                  <a:lnTo>
                    <a:pt x="2625" y="73"/>
                  </a:lnTo>
                  <a:lnTo>
                    <a:pt x="2481" y="272"/>
                  </a:lnTo>
                  <a:lnTo>
                    <a:pt x="2318" y="652"/>
                  </a:lnTo>
                  <a:lnTo>
                    <a:pt x="2247" y="926"/>
                  </a:lnTo>
                  <a:lnTo>
                    <a:pt x="2064" y="398"/>
                  </a:lnTo>
                  <a:lnTo>
                    <a:pt x="1811" y="109"/>
                  </a:lnTo>
                  <a:lnTo>
                    <a:pt x="1594" y="18"/>
                  </a:lnTo>
                  <a:lnTo>
                    <a:pt x="1467" y="18"/>
                  </a:lnTo>
                  <a:lnTo>
                    <a:pt x="1358" y="54"/>
                  </a:lnTo>
                  <a:lnTo>
                    <a:pt x="1195" y="217"/>
                  </a:lnTo>
                  <a:lnTo>
                    <a:pt x="1069" y="616"/>
                  </a:lnTo>
                  <a:lnTo>
                    <a:pt x="1127" y="1479"/>
                  </a:lnTo>
                  <a:lnTo>
                    <a:pt x="1127" y="1479"/>
                  </a:lnTo>
                  <a:lnTo>
                    <a:pt x="870" y="1231"/>
                  </a:lnTo>
                  <a:lnTo>
                    <a:pt x="490" y="1086"/>
                  </a:lnTo>
                  <a:lnTo>
                    <a:pt x="272" y="1122"/>
                  </a:lnTo>
                  <a:lnTo>
                    <a:pt x="91" y="1321"/>
                  </a:lnTo>
                  <a:lnTo>
                    <a:pt x="1" y="1665"/>
                  </a:lnTo>
                  <a:lnTo>
                    <a:pt x="1" y="1937"/>
                  </a:lnTo>
                  <a:lnTo>
                    <a:pt x="19" y="2263"/>
                  </a:lnTo>
                  <a:lnTo>
                    <a:pt x="218" y="2950"/>
                  </a:lnTo>
                  <a:lnTo>
                    <a:pt x="363" y="3258"/>
                  </a:lnTo>
                  <a:lnTo>
                    <a:pt x="544" y="3566"/>
                  </a:lnTo>
                  <a:lnTo>
                    <a:pt x="978" y="4217"/>
                  </a:lnTo>
                  <a:lnTo>
                    <a:pt x="1069" y="4543"/>
                  </a:lnTo>
                  <a:lnTo>
                    <a:pt x="1322" y="5865"/>
                  </a:lnTo>
                  <a:lnTo>
                    <a:pt x="1702" y="7186"/>
                  </a:lnTo>
                  <a:lnTo>
                    <a:pt x="1956" y="8055"/>
                  </a:lnTo>
                  <a:lnTo>
                    <a:pt x="2589" y="9774"/>
                  </a:lnTo>
                  <a:lnTo>
                    <a:pt x="3295" y="11476"/>
                  </a:lnTo>
                  <a:lnTo>
                    <a:pt x="4128" y="13141"/>
                  </a:lnTo>
                  <a:lnTo>
                    <a:pt x="5069" y="14734"/>
                  </a:lnTo>
                  <a:lnTo>
                    <a:pt x="6137" y="16254"/>
                  </a:lnTo>
                  <a:lnTo>
                    <a:pt x="7313" y="17666"/>
                  </a:lnTo>
                  <a:lnTo>
                    <a:pt x="8617" y="18969"/>
                  </a:lnTo>
                  <a:lnTo>
                    <a:pt x="9323" y="19548"/>
                  </a:lnTo>
                  <a:lnTo>
                    <a:pt x="9395" y="19585"/>
                  </a:lnTo>
                  <a:lnTo>
                    <a:pt x="9522" y="19567"/>
                  </a:lnTo>
                  <a:lnTo>
                    <a:pt x="9612" y="19458"/>
                  </a:lnTo>
                  <a:lnTo>
                    <a:pt x="9594" y="19313"/>
                  </a:lnTo>
                  <a:lnTo>
                    <a:pt x="9540" y="19259"/>
                  </a:lnTo>
                  <a:lnTo>
                    <a:pt x="8997" y="18806"/>
                  </a:lnTo>
                  <a:lnTo>
                    <a:pt x="7965" y="17811"/>
                  </a:lnTo>
                  <a:lnTo>
                    <a:pt x="7006" y="16743"/>
                  </a:lnTo>
                  <a:lnTo>
                    <a:pt x="6119" y="15603"/>
                  </a:lnTo>
                  <a:lnTo>
                    <a:pt x="4924" y="13811"/>
                  </a:lnTo>
                  <a:lnTo>
                    <a:pt x="3603" y="11240"/>
                  </a:lnTo>
                  <a:lnTo>
                    <a:pt x="3060" y="9937"/>
                  </a:lnTo>
                  <a:lnTo>
                    <a:pt x="2589" y="8743"/>
                  </a:lnTo>
                  <a:lnTo>
                    <a:pt x="1811" y="6281"/>
                  </a:lnTo>
                  <a:lnTo>
                    <a:pt x="1539" y="5032"/>
                  </a:lnTo>
                  <a:lnTo>
                    <a:pt x="1485" y="4598"/>
                  </a:lnTo>
                  <a:lnTo>
                    <a:pt x="1376" y="4181"/>
                  </a:lnTo>
                  <a:lnTo>
                    <a:pt x="1232" y="3910"/>
                  </a:lnTo>
                  <a:lnTo>
                    <a:pt x="852" y="3403"/>
                  </a:lnTo>
                  <a:lnTo>
                    <a:pt x="707" y="3131"/>
                  </a:lnTo>
                  <a:lnTo>
                    <a:pt x="526" y="2697"/>
                  </a:lnTo>
                  <a:lnTo>
                    <a:pt x="399" y="2226"/>
                  </a:lnTo>
                  <a:lnTo>
                    <a:pt x="327" y="2082"/>
                  </a:lnTo>
                  <a:lnTo>
                    <a:pt x="290" y="1846"/>
                  </a:lnTo>
                  <a:lnTo>
                    <a:pt x="381" y="1665"/>
                  </a:lnTo>
                  <a:lnTo>
                    <a:pt x="562" y="1539"/>
                  </a:lnTo>
                  <a:lnTo>
                    <a:pt x="707" y="1521"/>
                  </a:lnTo>
                  <a:lnTo>
                    <a:pt x="1014" y="1810"/>
                  </a:lnTo>
                  <a:lnTo>
                    <a:pt x="1232" y="2154"/>
                  </a:lnTo>
                  <a:lnTo>
                    <a:pt x="1322" y="2263"/>
                  </a:lnTo>
                  <a:lnTo>
                    <a:pt x="1503" y="2226"/>
                  </a:lnTo>
                  <a:lnTo>
                    <a:pt x="1576" y="2136"/>
                  </a:lnTo>
                  <a:lnTo>
                    <a:pt x="1576" y="2064"/>
                  </a:lnTo>
                  <a:lnTo>
                    <a:pt x="1570" y="2011"/>
                  </a:lnTo>
                  <a:lnTo>
                    <a:pt x="1576" y="2009"/>
                  </a:lnTo>
                  <a:lnTo>
                    <a:pt x="1569" y="2000"/>
                  </a:lnTo>
                  <a:lnTo>
                    <a:pt x="1539" y="1702"/>
                  </a:lnTo>
                  <a:lnTo>
                    <a:pt x="1449" y="959"/>
                  </a:lnTo>
                  <a:lnTo>
                    <a:pt x="1485" y="616"/>
                  </a:lnTo>
                  <a:lnTo>
                    <a:pt x="1521" y="543"/>
                  </a:lnTo>
                  <a:lnTo>
                    <a:pt x="1648" y="652"/>
                  </a:lnTo>
                  <a:lnTo>
                    <a:pt x="1865" y="1050"/>
                  </a:lnTo>
                  <a:lnTo>
                    <a:pt x="1919" y="1140"/>
                  </a:lnTo>
                  <a:lnTo>
                    <a:pt x="2010" y="1466"/>
                  </a:lnTo>
                  <a:lnTo>
                    <a:pt x="2082" y="1792"/>
                  </a:lnTo>
                  <a:lnTo>
                    <a:pt x="2119" y="1846"/>
                  </a:lnTo>
                  <a:lnTo>
                    <a:pt x="2209" y="1937"/>
                  </a:lnTo>
                  <a:lnTo>
                    <a:pt x="2336" y="1937"/>
                  </a:lnTo>
                  <a:lnTo>
                    <a:pt x="2426" y="1864"/>
                  </a:lnTo>
                  <a:lnTo>
                    <a:pt x="2444" y="1792"/>
                  </a:lnTo>
                  <a:lnTo>
                    <a:pt x="2517" y="1394"/>
                  </a:lnTo>
                  <a:lnTo>
                    <a:pt x="2698" y="652"/>
                  </a:lnTo>
                  <a:lnTo>
                    <a:pt x="2743" y="577"/>
                  </a:lnTo>
                  <a:lnTo>
                    <a:pt x="2743" y="577"/>
                  </a:lnTo>
                  <a:lnTo>
                    <a:pt x="2752" y="597"/>
                  </a:lnTo>
                  <a:lnTo>
                    <a:pt x="2824" y="1394"/>
                  </a:lnTo>
                  <a:lnTo>
                    <a:pt x="2625" y="2679"/>
                  </a:lnTo>
                  <a:lnTo>
                    <a:pt x="2444" y="3421"/>
                  </a:lnTo>
                  <a:lnTo>
                    <a:pt x="2444" y="3584"/>
                  </a:lnTo>
                  <a:lnTo>
                    <a:pt x="2680" y="4091"/>
                  </a:lnTo>
                  <a:lnTo>
                    <a:pt x="3277" y="4923"/>
                  </a:lnTo>
                  <a:lnTo>
                    <a:pt x="3549" y="5249"/>
                  </a:lnTo>
                  <a:lnTo>
                    <a:pt x="4037" y="5901"/>
                  </a:lnTo>
                  <a:lnTo>
                    <a:pt x="5069" y="7150"/>
                  </a:lnTo>
                  <a:lnTo>
                    <a:pt x="6191" y="8326"/>
                  </a:lnTo>
                  <a:lnTo>
                    <a:pt x="7368" y="9412"/>
                  </a:lnTo>
                  <a:lnTo>
                    <a:pt x="7983" y="9937"/>
                  </a:lnTo>
                  <a:lnTo>
                    <a:pt x="9304" y="11005"/>
                  </a:lnTo>
                  <a:lnTo>
                    <a:pt x="12092" y="13014"/>
                  </a:lnTo>
                  <a:lnTo>
                    <a:pt x="14282" y="14336"/>
                  </a:lnTo>
                  <a:lnTo>
                    <a:pt x="15802" y="15132"/>
                  </a:lnTo>
                  <a:lnTo>
                    <a:pt x="17359" y="15838"/>
                  </a:lnTo>
                  <a:lnTo>
                    <a:pt x="18934" y="16453"/>
                  </a:lnTo>
                  <a:lnTo>
                    <a:pt x="19748" y="16725"/>
                  </a:lnTo>
                  <a:lnTo>
                    <a:pt x="19839" y="16743"/>
                  </a:lnTo>
                  <a:lnTo>
                    <a:pt x="19947" y="16671"/>
                  </a:lnTo>
                  <a:lnTo>
                    <a:pt x="20002" y="16544"/>
                  </a:lnTo>
                  <a:lnTo>
                    <a:pt x="19966" y="16417"/>
                  </a:lnTo>
                  <a:lnTo>
                    <a:pt x="19893" y="16381"/>
                  </a:lnTo>
                  <a:lnTo>
                    <a:pt x="19060" y="16109"/>
                  </a:lnTo>
                  <a:lnTo>
                    <a:pt x="17450" y="15494"/>
                  </a:lnTo>
                  <a:lnTo>
                    <a:pt x="15857" y="14770"/>
                  </a:lnTo>
                  <a:lnTo>
                    <a:pt x="14300" y="13937"/>
                  </a:lnTo>
                  <a:lnTo>
                    <a:pt x="12056" y="12580"/>
                  </a:lnTo>
                  <a:lnTo>
                    <a:pt x="9232" y="10516"/>
                  </a:lnTo>
                  <a:lnTo>
                    <a:pt x="7911" y="9394"/>
                  </a:lnTo>
                  <a:lnTo>
                    <a:pt x="7277" y="8833"/>
                  </a:lnTo>
                  <a:lnTo>
                    <a:pt x="6046" y="7657"/>
                  </a:lnTo>
                  <a:lnTo>
                    <a:pt x="4906" y="6408"/>
                  </a:lnTo>
                  <a:lnTo>
                    <a:pt x="3856" y="5086"/>
                  </a:lnTo>
                  <a:lnTo>
                    <a:pt x="3386" y="4362"/>
                  </a:lnTo>
                  <a:lnTo>
                    <a:pt x="3168" y="3982"/>
                  </a:lnTo>
                  <a:lnTo>
                    <a:pt x="2987" y="3294"/>
                  </a:lnTo>
                  <a:lnTo>
                    <a:pt x="3042" y="2263"/>
                  </a:lnTo>
                  <a:lnTo>
                    <a:pt x="3132" y="1448"/>
                  </a:lnTo>
                  <a:lnTo>
                    <a:pt x="3150" y="1104"/>
                  </a:lnTo>
                  <a:lnTo>
                    <a:pt x="3078" y="435"/>
                  </a:lnTo>
                  <a:lnTo>
                    <a:pt x="2933" y="109"/>
                  </a:lnTo>
                  <a:lnTo>
                    <a:pt x="2879" y="3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7995800" y="2133268"/>
              <a:ext cx="782021" cy="409420"/>
            </a:xfrm>
            <a:custGeom>
              <a:avLst/>
              <a:gdLst/>
              <a:ahLst/>
              <a:cxnLst/>
              <a:rect l="l" t="t" r="r" b="b"/>
              <a:pathLst>
                <a:path w="24617" h="12888" extrusionOk="0">
                  <a:moveTo>
                    <a:pt x="23097" y="1"/>
                  </a:moveTo>
                  <a:lnTo>
                    <a:pt x="22934" y="73"/>
                  </a:lnTo>
                  <a:lnTo>
                    <a:pt x="22662" y="344"/>
                  </a:lnTo>
                  <a:lnTo>
                    <a:pt x="22354" y="851"/>
                  </a:lnTo>
                  <a:lnTo>
                    <a:pt x="22192" y="1177"/>
                  </a:lnTo>
                  <a:lnTo>
                    <a:pt x="21811" y="1992"/>
                  </a:lnTo>
                  <a:lnTo>
                    <a:pt x="21522" y="2860"/>
                  </a:lnTo>
                  <a:lnTo>
                    <a:pt x="20961" y="3150"/>
                  </a:lnTo>
                  <a:lnTo>
                    <a:pt x="19820" y="3693"/>
                  </a:lnTo>
                  <a:lnTo>
                    <a:pt x="18065" y="4381"/>
                  </a:lnTo>
                  <a:lnTo>
                    <a:pt x="15657" y="5032"/>
                  </a:lnTo>
                  <a:lnTo>
                    <a:pt x="13178" y="5467"/>
                  </a:lnTo>
                  <a:lnTo>
                    <a:pt x="11929" y="5612"/>
                  </a:lnTo>
                  <a:lnTo>
                    <a:pt x="10463" y="5738"/>
                  </a:lnTo>
                  <a:lnTo>
                    <a:pt x="7440" y="5865"/>
                  </a:lnTo>
                  <a:lnTo>
                    <a:pt x="4417" y="5756"/>
                  </a:lnTo>
                  <a:lnTo>
                    <a:pt x="2191" y="5485"/>
                  </a:lnTo>
                  <a:lnTo>
                    <a:pt x="725" y="5213"/>
                  </a:lnTo>
                  <a:lnTo>
                    <a:pt x="1" y="5032"/>
                  </a:lnTo>
                  <a:lnTo>
                    <a:pt x="7367" y="12888"/>
                  </a:lnTo>
                  <a:lnTo>
                    <a:pt x="8453" y="12743"/>
                  </a:lnTo>
                  <a:lnTo>
                    <a:pt x="10644" y="12164"/>
                  </a:lnTo>
                  <a:lnTo>
                    <a:pt x="12798" y="11295"/>
                  </a:lnTo>
                  <a:lnTo>
                    <a:pt x="14915" y="10227"/>
                  </a:lnTo>
                  <a:lnTo>
                    <a:pt x="16906" y="8996"/>
                  </a:lnTo>
                  <a:lnTo>
                    <a:pt x="18734" y="7657"/>
                  </a:lnTo>
                  <a:lnTo>
                    <a:pt x="20363" y="6281"/>
                  </a:lnTo>
                  <a:lnTo>
                    <a:pt x="21739" y="4924"/>
                  </a:lnTo>
                  <a:lnTo>
                    <a:pt x="22300" y="4272"/>
                  </a:lnTo>
                  <a:lnTo>
                    <a:pt x="22608" y="4182"/>
                  </a:lnTo>
                  <a:lnTo>
                    <a:pt x="23259" y="3856"/>
                  </a:lnTo>
                  <a:lnTo>
                    <a:pt x="23875" y="3403"/>
                  </a:lnTo>
                  <a:lnTo>
                    <a:pt x="24364" y="2897"/>
                  </a:lnTo>
                  <a:lnTo>
                    <a:pt x="24527" y="2625"/>
                  </a:lnTo>
                  <a:lnTo>
                    <a:pt x="24599" y="2444"/>
                  </a:lnTo>
                  <a:lnTo>
                    <a:pt x="24617" y="2209"/>
                  </a:lnTo>
                  <a:lnTo>
                    <a:pt x="24527" y="2082"/>
                  </a:lnTo>
                  <a:lnTo>
                    <a:pt x="24327" y="2028"/>
                  </a:lnTo>
                  <a:lnTo>
                    <a:pt x="23965" y="2064"/>
                  </a:lnTo>
                  <a:lnTo>
                    <a:pt x="23459" y="2227"/>
                  </a:lnTo>
                  <a:lnTo>
                    <a:pt x="23278" y="2335"/>
                  </a:lnTo>
                  <a:lnTo>
                    <a:pt x="23513" y="2046"/>
                  </a:lnTo>
                  <a:lnTo>
                    <a:pt x="24056" y="1249"/>
                  </a:lnTo>
                  <a:lnTo>
                    <a:pt x="24219" y="906"/>
                  </a:lnTo>
                  <a:lnTo>
                    <a:pt x="24219" y="743"/>
                  </a:lnTo>
                  <a:lnTo>
                    <a:pt x="24183" y="688"/>
                  </a:lnTo>
                  <a:lnTo>
                    <a:pt x="24110" y="634"/>
                  </a:lnTo>
                  <a:lnTo>
                    <a:pt x="23947" y="634"/>
                  </a:lnTo>
                  <a:lnTo>
                    <a:pt x="23640" y="779"/>
                  </a:lnTo>
                  <a:lnTo>
                    <a:pt x="22934" y="1358"/>
                  </a:lnTo>
                  <a:lnTo>
                    <a:pt x="22698" y="1611"/>
                  </a:lnTo>
                  <a:lnTo>
                    <a:pt x="22843" y="1231"/>
                  </a:lnTo>
                  <a:lnTo>
                    <a:pt x="23078" y="616"/>
                  </a:lnTo>
                  <a:lnTo>
                    <a:pt x="23133" y="218"/>
                  </a:lnTo>
                  <a:lnTo>
                    <a:pt x="230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7990622" y="2127518"/>
              <a:ext cx="791233" cy="420919"/>
            </a:xfrm>
            <a:custGeom>
              <a:avLst/>
              <a:gdLst/>
              <a:ahLst/>
              <a:cxnLst/>
              <a:rect l="l" t="t" r="r" b="b"/>
              <a:pathLst>
                <a:path w="24907" h="13250" extrusionOk="0">
                  <a:moveTo>
                    <a:pt x="23241" y="1"/>
                  </a:moveTo>
                  <a:lnTo>
                    <a:pt x="23151" y="37"/>
                  </a:lnTo>
                  <a:lnTo>
                    <a:pt x="22952" y="163"/>
                  </a:lnTo>
                  <a:lnTo>
                    <a:pt x="22608" y="507"/>
                  </a:lnTo>
                  <a:lnTo>
                    <a:pt x="22228" y="1159"/>
                  </a:lnTo>
                  <a:lnTo>
                    <a:pt x="22029" y="1593"/>
                  </a:lnTo>
                  <a:lnTo>
                    <a:pt x="21902" y="1955"/>
                  </a:lnTo>
                  <a:lnTo>
                    <a:pt x="21667" y="2607"/>
                  </a:lnTo>
                  <a:lnTo>
                    <a:pt x="21431" y="2951"/>
                  </a:lnTo>
                  <a:lnTo>
                    <a:pt x="21269" y="3060"/>
                  </a:lnTo>
                  <a:lnTo>
                    <a:pt x="20581" y="3403"/>
                  </a:lnTo>
                  <a:lnTo>
                    <a:pt x="19875" y="3729"/>
                  </a:lnTo>
                  <a:lnTo>
                    <a:pt x="19115" y="4037"/>
                  </a:lnTo>
                  <a:lnTo>
                    <a:pt x="17576" y="4562"/>
                  </a:lnTo>
                  <a:lnTo>
                    <a:pt x="16001" y="4978"/>
                  </a:lnTo>
                  <a:lnTo>
                    <a:pt x="14409" y="5286"/>
                  </a:lnTo>
                  <a:lnTo>
                    <a:pt x="13594" y="5413"/>
                  </a:lnTo>
                  <a:lnTo>
                    <a:pt x="11929" y="5630"/>
                  </a:lnTo>
                  <a:lnTo>
                    <a:pt x="8562" y="5865"/>
                  </a:lnTo>
                  <a:lnTo>
                    <a:pt x="6028" y="5847"/>
                  </a:lnTo>
                  <a:lnTo>
                    <a:pt x="4345" y="5738"/>
                  </a:lnTo>
                  <a:lnTo>
                    <a:pt x="2661" y="5521"/>
                  </a:lnTo>
                  <a:lnTo>
                    <a:pt x="1014" y="5232"/>
                  </a:lnTo>
                  <a:lnTo>
                    <a:pt x="182" y="5032"/>
                  </a:lnTo>
                  <a:lnTo>
                    <a:pt x="109" y="5014"/>
                  </a:lnTo>
                  <a:lnTo>
                    <a:pt x="1" y="5105"/>
                  </a:lnTo>
                  <a:lnTo>
                    <a:pt x="1" y="5232"/>
                  </a:lnTo>
                  <a:lnTo>
                    <a:pt x="73" y="5358"/>
                  </a:lnTo>
                  <a:lnTo>
                    <a:pt x="145" y="5394"/>
                  </a:lnTo>
                  <a:lnTo>
                    <a:pt x="978" y="5594"/>
                  </a:lnTo>
                  <a:lnTo>
                    <a:pt x="2698" y="5901"/>
                  </a:lnTo>
                  <a:lnTo>
                    <a:pt x="4435" y="6118"/>
                  </a:lnTo>
                  <a:lnTo>
                    <a:pt x="6191" y="6227"/>
                  </a:lnTo>
                  <a:lnTo>
                    <a:pt x="8834" y="6245"/>
                  </a:lnTo>
                  <a:lnTo>
                    <a:pt x="12327" y="5974"/>
                  </a:lnTo>
                  <a:lnTo>
                    <a:pt x="14028" y="5720"/>
                  </a:lnTo>
                  <a:lnTo>
                    <a:pt x="15567" y="5449"/>
                  </a:lnTo>
                  <a:lnTo>
                    <a:pt x="17829" y="4870"/>
                  </a:lnTo>
                  <a:lnTo>
                    <a:pt x="19296" y="4363"/>
                  </a:lnTo>
                  <a:lnTo>
                    <a:pt x="20020" y="4073"/>
                  </a:lnTo>
                  <a:lnTo>
                    <a:pt x="20581" y="3838"/>
                  </a:lnTo>
                  <a:lnTo>
                    <a:pt x="21431" y="3440"/>
                  </a:lnTo>
                  <a:lnTo>
                    <a:pt x="21848" y="3041"/>
                  </a:lnTo>
                  <a:lnTo>
                    <a:pt x="21974" y="2770"/>
                  </a:lnTo>
                  <a:lnTo>
                    <a:pt x="22192" y="2118"/>
                  </a:lnTo>
                  <a:lnTo>
                    <a:pt x="22662" y="1068"/>
                  </a:lnTo>
                  <a:lnTo>
                    <a:pt x="23079" y="548"/>
                  </a:lnTo>
                  <a:lnTo>
                    <a:pt x="23079" y="616"/>
                  </a:lnTo>
                  <a:lnTo>
                    <a:pt x="22843" y="1358"/>
                  </a:lnTo>
                  <a:lnTo>
                    <a:pt x="22723" y="1659"/>
                  </a:lnTo>
                  <a:lnTo>
                    <a:pt x="22717" y="1666"/>
                  </a:lnTo>
                  <a:lnTo>
                    <a:pt x="22719" y="1668"/>
                  </a:lnTo>
                  <a:lnTo>
                    <a:pt x="22719" y="1668"/>
                  </a:lnTo>
                  <a:lnTo>
                    <a:pt x="22698" y="1720"/>
                  </a:lnTo>
                  <a:lnTo>
                    <a:pt x="22680" y="1792"/>
                  </a:lnTo>
                  <a:lnTo>
                    <a:pt x="22717" y="1901"/>
                  </a:lnTo>
                  <a:lnTo>
                    <a:pt x="22879" y="1973"/>
                  </a:lnTo>
                  <a:lnTo>
                    <a:pt x="23006" y="1901"/>
                  </a:lnTo>
                  <a:lnTo>
                    <a:pt x="23241" y="1666"/>
                  </a:lnTo>
                  <a:lnTo>
                    <a:pt x="23495" y="1430"/>
                  </a:lnTo>
                  <a:lnTo>
                    <a:pt x="23585" y="1394"/>
                  </a:lnTo>
                  <a:lnTo>
                    <a:pt x="23984" y="1195"/>
                  </a:lnTo>
                  <a:lnTo>
                    <a:pt x="24147" y="1159"/>
                  </a:lnTo>
                  <a:lnTo>
                    <a:pt x="24128" y="1213"/>
                  </a:lnTo>
                  <a:lnTo>
                    <a:pt x="23748" y="1829"/>
                  </a:lnTo>
                  <a:lnTo>
                    <a:pt x="23296" y="2408"/>
                  </a:lnTo>
                  <a:lnTo>
                    <a:pt x="23241" y="2516"/>
                  </a:lnTo>
                  <a:lnTo>
                    <a:pt x="23332" y="2679"/>
                  </a:lnTo>
                  <a:lnTo>
                    <a:pt x="23441" y="2716"/>
                  </a:lnTo>
                  <a:lnTo>
                    <a:pt x="23513" y="2679"/>
                  </a:lnTo>
                  <a:lnTo>
                    <a:pt x="23658" y="2589"/>
                  </a:lnTo>
                  <a:lnTo>
                    <a:pt x="23839" y="2535"/>
                  </a:lnTo>
                  <a:lnTo>
                    <a:pt x="23966" y="2444"/>
                  </a:lnTo>
                  <a:lnTo>
                    <a:pt x="24183" y="2408"/>
                  </a:lnTo>
                  <a:lnTo>
                    <a:pt x="24328" y="2498"/>
                  </a:lnTo>
                  <a:lnTo>
                    <a:pt x="24400" y="2752"/>
                  </a:lnTo>
                  <a:lnTo>
                    <a:pt x="24400" y="2933"/>
                  </a:lnTo>
                  <a:lnTo>
                    <a:pt x="24092" y="3277"/>
                  </a:lnTo>
                  <a:lnTo>
                    <a:pt x="23368" y="3856"/>
                  </a:lnTo>
                  <a:lnTo>
                    <a:pt x="22952" y="4073"/>
                  </a:lnTo>
                  <a:lnTo>
                    <a:pt x="22536" y="4272"/>
                  </a:lnTo>
                  <a:lnTo>
                    <a:pt x="21956" y="4761"/>
                  </a:lnTo>
                  <a:lnTo>
                    <a:pt x="21631" y="5105"/>
                  </a:lnTo>
                  <a:lnTo>
                    <a:pt x="20744" y="6010"/>
                  </a:lnTo>
                  <a:lnTo>
                    <a:pt x="18807" y="7675"/>
                  </a:lnTo>
                  <a:lnTo>
                    <a:pt x="17775" y="8435"/>
                  </a:lnTo>
                  <a:lnTo>
                    <a:pt x="16635" y="9250"/>
                  </a:lnTo>
                  <a:lnTo>
                    <a:pt x="14191" y="10698"/>
                  </a:lnTo>
                  <a:lnTo>
                    <a:pt x="12255" y="11585"/>
                  </a:lnTo>
                  <a:lnTo>
                    <a:pt x="10933" y="12092"/>
                  </a:lnTo>
                  <a:lnTo>
                    <a:pt x="9594" y="12490"/>
                  </a:lnTo>
                  <a:lnTo>
                    <a:pt x="8200" y="12797"/>
                  </a:lnTo>
                  <a:lnTo>
                    <a:pt x="7494" y="12888"/>
                  </a:lnTo>
                  <a:lnTo>
                    <a:pt x="7422" y="12906"/>
                  </a:lnTo>
                  <a:lnTo>
                    <a:pt x="7349" y="13033"/>
                  </a:lnTo>
                  <a:lnTo>
                    <a:pt x="7367" y="13159"/>
                  </a:lnTo>
                  <a:lnTo>
                    <a:pt x="7476" y="13250"/>
                  </a:lnTo>
                  <a:lnTo>
                    <a:pt x="7549" y="13250"/>
                  </a:lnTo>
                  <a:lnTo>
                    <a:pt x="8417" y="13141"/>
                  </a:lnTo>
                  <a:lnTo>
                    <a:pt x="10119" y="12743"/>
                  </a:lnTo>
                  <a:lnTo>
                    <a:pt x="11784" y="12200"/>
                  </a:lnTo>
                  <a:lnTo>
                    <a:pt x="13413" y="11512"/>
                  </a:lnTo>
                  <a:lnTo>
                    <a:pt x="14988" y="10698"/>
                  </a:lnTo>
                  <a:lnTo>
                    <a:pt x="16526" y="9793"/>
                  </a:lnTo>
                  <a:lnTo>
                    <a:pt x="17974" y="8779"/>
                  </a:lnTo>
                  <a:lnTo>
                    <a:pt x="19350" y="7711"/>
                  </a:lnTo>
                  <a:lnTo>
                    <a:pt x="20020" y="7150"/>
                  </a:lnTo>
                  <a:lnTo>
                    <a:pt x="20563" y="6680"/>
                  </a:lnTo>
                  <a:lnTo>
                    <a:pt x="21612" y="5666"/>
                  </a:lnTo>
                  <a:lnTo>
                    <a:pt x="22101" y="5141"/>
                  </a:lnTo>
                  <a:lnTo>
                    <a:pt x="22373" y="4888"/>
                  </a:lnTo>
                  <a:lnTo>
                    <a:pt x="22988" y="4471"/>
                  </a:lnTo>
                  <a:lnTo>
                    <a:pt x="23640" y="4109"/>
                  </a:lnTo>
                  <a:lnTo>
                    <a:pt x="24237" y="3675"/>
                  </a:lnTo>
                  <a:lnTo>
                    <a:pt x="24490" y="3403"/>
                  </a:lnTo>
                  <a:lnTo>
                    <a:pt x="24671" y="3168"/>
                  </a:lnTo>
                  <a:lnTo>
                    <a:pt x="24871" y="2788"/>
                  </a:lnTo>
                  <a:lnTo>
                    <a:pt x="24907" y="2480"/>
                  </a:lnTo>
                  <a:lnTo>
                    <a:pt x="24816" y="2263"/>
                  </a:lnTo>
                  <a:lnTo>
                    <a:pt x="24617" y="2118"/>
                  </a:lnTo>
                  <a:lnTo>
                    <a:pt x="24328" y="2064"/>
                  </a:lnTo>
                  <a:lnTo>
                    <a:pt x="23999" y="2119"/>
                  </a:lnTo>
                  <a:lnTo>
                    <a:pt x="23999" y="2119"/>
                  </a:lnTo>
                  <a:lnTo>
                    <a:pt x="24472" y="1430"/>
                  </a:lnTo>
                  <a:lnTo>
                    <a:pt x="24599" y="1032"/>
                  </a:lnTo>
                  <a:lnTo>
                    <a:pt x="24545" y="797"/>
                  </a:lnTo>
                  <a:lnTo>
                    <a:pt x="24454" y="725"/>
                  </a:lnTo>
                  <a:lnTo>
                    <a:pt x="24346" y="652"/>
                  </a:lnTo>
                  <a:lnTo>
                    <a:pt x="24128" y="616"/>
                  </a:lnTo>
                  <a:lnTo>
                    <a:pt x="23748" y="743"/>
                  </a:lnTo>
                  <a:lnTo>
                    <a:pt x="23311" y="1103"/>
                  </a:lnTo>
                  <a:lnTo>
                    <a:pt x="23404" y="815"/>
                  </a:lnTo>
                  <a:lnTo>
                    <a:pt x="23459" y="399"/>
                  </a:lnTo>
                  <a:lnTo>
                    <a:pt x="23441" y="163"/>
                  </a:lnTo>
                  <a:lnTo>
                    <a:pt x="23422" y="55"/>
                  </a:lnTo>
                  <a:lnTo>
                    <a:pt x="232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6856713" y="1650275"/>
              <a:ext cx="1415115" cy="1504795"/>
            </a:xfrm>
            <a:custGeom>
              <a:avLst/>
              <a:gdLst/>
              <a:ahLst/>
              <a:cxnLst/>
              <a:rect l="l" t="t" r="r" b="b"/>
              <a:pathLst>
                <a:path w="44546" h="47369" extrusionOk="0">
                  <a:moveTo>
                    <a:pt x="14409" y="0"/>
                  </a:moveTo>
                  <a:lnTo>
                    <a:pt x="13992" y="18"/>
                  </a:lnTo>
                  <a:lnTo>
                    <a:pt x="13504" y="73"/>
                  </a:lnTo>
                  <a:lnTo>
                    <a:pt x="12544" y="326"/>
                  </a:lnTo>
                  <a:lnTo>
                    <a:pt x="11603" y="742"/>
                  </a:lnTo>
                  <a:lnTo>
                    <a:pt x="10698" y="1303"/>
                  </a:lnTo>
                  <a:lnTo>
                    <a:pt x="9793" y="1973"/>
                  </a:lnTo>
                  <a:lnTo>
                    <a:pt x="8924" y="2788"/>
                  </a:lnTo>
                  <a:lnTo>
                    <a:pt x="7657" y="4163"/>
                  </a:lnTo>
                  <a:lnTo>
                    <a:pt x="6083" y="6317"/>
                  </a:lnTo>
                  <a:lnTo>
                    <a:pt x="4671" y="8688"/>
                  </a:lnTo>
                  <a:lnTo>
                    <a:pt x="3440" y="11204"/>
                  </a:lnTo>
                  <a:lnTo>
                    <a:pt x="2408" y="13757"/>
                  </a:lnTo>
                  <a:lnTo>
                    <a:pt x="1974" y="15005"/>
                  </a:lnTo>
                  <a:lnTo>
                    <a:pt x="1521" y="16417"/>
                  </a:lnTo>
                  <a:lnTo>
                    <a:pt x="815" y="19331"/>
                  </a:lnTo>
                  <a:lnTo>
                    <a:pt x="308" y="22264"/>
                  </a:lnTo>
                  <a:lnTo>
                    <a:pt x="37" y="25178"/>
                  </a:lnTo>
                  <a:lnTo>
                    <a:pt x="1" y="28056"/>
                  </a:lnTo>
                  <a:lnTo>
                    <a:pt x="164" y="30825"/>
                  </a:lnTo>
                  <a:lnTo>
                    <a:pt x="562" y="33450"/>
                  </a:lnTo>
                  <a:lnTo>
                    <a:pt x="1159" y="35893"/>
                  </a:lnTo>
                  <a:lnTo>
                    <a:pt x="1557" y="37015"/>
                  </a:lnTo>
                  <a:lnTo>
                    <a:pt x="2155" y="37794"/>
                  </a:lnTo>
                  <a:lnTo>
                    <a:pt x="3476" y="39296"/>
                  </a:lnTo>
                  <a:lnTo>
                    <a:pt x="4978" y="40690"/>
                  </a:lnTo>
                  <a:lnTo>
                    <a:pt x="6644" y="41993"/>
                  </a:lnTo>
                  <a:lnTo>
                    <a:pt x="8436" y="43170"/>
                  </a:lnTo>
                  <a:lnTo>
                    <a:pt x="10354" y="44219"/>
                  </a:lnTo>
                  <a:lnTo>
                    <a:pt x="12363" y="45143"/>
                  </a:lnTo>
                  <a:lnTo>
                    <a:pt x="14481" y="45921"/>
                  </a:lnTo>
                  <a:lnTo>
                    <a:pt x="15567" y="46247"/>
                  </a:lnTo>
                  <a:lnTo>
                    <a:pt x="16671" y="46536"/>
                  </a:lnTo>
                  <a:lnTo>
                    <a:pt x="18879" y="46989"/>
                  </a:lnTo>
                  <a:lnTo>
                    <a:pt x="21070" y="47260"/>
                  </a:lnTo>
                  <a:lnTo>
                    <a:pt x="23260" y="47369"/>
                  </a:lnTo>
                  <a:lnTo>
                    <a:pt x="25396" y="47296"/>
                  </a:lnTo>
                  <a:lnTo>
                    <a:pt x="27495" y="47061"/>
                  </a:lnTo>
                  <a:lnTo>
                    <a:pt x="29504" y="46645"/>
                  </a:lnTo>
                  <a:lnTo>
                    <a:pt x="31423" y="46066"/>
                  </a:lnTo>
                  <a:lnTo>
                    <a:pt x="32346" y="45704"/>
                  </a:lnTo>
                  <a:lnTo>
                    <a:pt x="33269" y="44962"/>
                  </a:lnTo>
                  <a:lnTo>
                    <a:pt x="35061" y="43188"/>
                  </a:lnTo>
                  <a:lnTo>
                    <a:pt x="36763" y="41160"/>
                  </a:lnTo>
                  <a:lnTo>
                    <a:pt x="38355" y="38898"/>
                  </a:lnTo>
                  <a:lnTo>
                    <a:pt x="39822" y="36418"/>
                  </a:lnTo>
                  <a:lnTo>
                    <a:pt x="41125" y="33794"/>
                  </a:lnTo>
                  <a:lnTo>
                    <a:pt x="42229" y="31024"/>
                  </a:lnTo>
                  <a:lnTo>
                    <a:pt x="43152" y="28182"/>
                  </a:lnTo>
                  <a:lnTo>
                    <a:pt x="43514" y="26734"/>
                  </a:lnTo>
                  <a:lnTo>
                    <a:pt x="43786" y="25449"/>
                  </a:lnTo>
                  <a:lnTo>
                    <a:pt x="44238" y="22734"/>
                  </a:lnTo>
                  <a:lnTo>
                    <a:pt x="44491" y="19947"/>
                  </a:lnTo>
                  <a:lnTo>
                    <a:pt x="44546" y="17177"/>
                  </a:lnTo>
                  <a:lnTo>
                    <a:pt x="44329" y="14535"/>
                  </a:lnTo>
                  <a:lnTo>
                    <a:pt x="43985" y="12689"/>
                  </a:lnTo>
                  <a:lnTo>
                    <a:pt x="43659" y="11548"/>
                  </a:lnTo>
                  <a:lnTo>
                    <a:pt x="43243" y="10498"/>
                  </a:lnTo>
                  <a:lnTo>
                    <a:pt x="42754" y="9539"/>
                  </a:lnTo>
                  <a:lnTo>
                    <a:pt x="42175" y="8707"/>
                  </a:lnTo>
                  <a:lnTo>
                    <a:pt x="41487" y="7983"/>
                  </a:lnTo>
                  <a:lnTo>
                    <a:pt x="41107" y="7675"/>
                  </a:lnTo>
                  <a:lnTo>
                    <a:pt x="40763" y="7440"/>
                  </a:lnTo>
                  <a:lnTo>
                    <a:pt x="40039" y="7132"/>
                  </a:lnTo>
                  <a:lnTo>
                    <a:pt x="39315" y="7005"/>
                  </a:lnTo>
                  <a:lnTo>
                    <a:pt x="38591" y="7059"/>
                  </a:lnTo>
                  <a:lnTo>
                    <a:pt x="37867" y="7259"/>
                  </a:lnTo>
                  <a:lnTo>
                    <a:pt x="37161" y="7566"/>
                  </a:lnTo>
                  <a:lnTo>
                    <a:pt x="36129" y="8182"/>
                  </a:lnTo>
                  <a:lnTo>
                    <a:pt x="34916" y="9213"/>
                  </a:lnTo>
                  <a:lnTo>
                    <a:pt x="33885" y="10281"/>
                  </a:lnTo>
                  <a:lnTo>
                    <a:pt x="32853" y="11566"/>
                  </a:lnTo>
                  <a:lnTo>
                    <a:pt x="32708" y="11784"/>
                  </a:lnTo>
                  <a:lnTo>
                    <a:pt x="32418" y="11566"/>
                  </a:lnTo>
                  <a:lnTo>
                    <a:pt x="30156" y="10317"/>
                  </a:lnTo>
                  <a:lnTo>
                    <a:pt x="27694" y="9304"/>
                  </a:lnTo>
                  <a:lnTo>
                    <a:pt x="26138" y="8833"/>
                  </a:lnTo>
                  <a:lnTo>
                    <a:pt x="24563" y="8435"/>
                  </a:lnTo>
                  <a:lnTo>
                    <a:pt x="21938" y="8001"/>
                  </a:lnTo>
                  <a:lnTo>
                    <a:pt x="19350" y="7874"/>
                  </a:lnTo>
                  <a:lnTo>
                    <a:pt x="19006" y="7910"/>
                  </a:lnTo>
                  <a:lnTo>
                    <a:pt x="18988" y="7657"/>
                  </a:lnTo>
                  <a:lnTo>
                    <a:pt x="18771" y="6010"/>
                  </a:lnTo>
                  <a:lnTo>
                    <a:pt x="18463" y="4562"/>
                  </a:lnTo>
                  <a:lnTo>
                    <a:pt x="17956" y="3041"/>
                  </a:lnTo>
                  <a:lnTo>
                    <a:pt x="17413" y="1991"/>
                  </a:lnTo>
                  <a:lnTo>
                    <a:pt x="16979" y="1358"/>
                  </a:lnTo>
                  <a:lnTo>
                    <a:pt x="16472" y="815"/>
                  </a:lnTo>
                  <a:lnTo>
                    <a:pt x="15875" y="380"/>
                  </a:lnTo>
                  <a:lnTo>
                    <a:pt x="15187" y="109"/>
                  </a:lnTo>
                  <a:lnTo>
                    <a:pt x="14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6856713" y="1650275"/>
              <a:ext cx="1362794" cy="1002836"/>
            </a:xfrm>
            <a:custGeom>
              <a:avLst/>
              <a:gdLst/>
              <a:ahLst/>
              <a:cxnLst/>
              <a:rect l="l" t="t" r="r" b="b"/>
              <a:pathLst>
                <a:path w="42899" h="31568" extrusionOk="0">
                  <a:moveTo>
                    <a:pt x="14409" y="0"/>
                  </a:moveTo>
                  <a:lnTo>
                    <a:pt x="13992" y="18"/>
                  </a:lnTo>
                  <a:lnTo>
                    <a:pt x="13504" y="73"/>
                  </a:lnTo>
                  <a:lnTo>
                    <a:pt x="12544" y="326"/>
                  </a:lnTo>
                  <a:lnTo>
                    <a:pt x="11603" y="742"/>
                  </a:lnTo>
                  <a:lnTo>
                    <a:pt x="10698" y="1303"/>
                  </a:lnTo>
                  <a:lnTo>
                    <a:pt x="9793" y="1973"/>
                  </a:lnTo>
                  <a:lnTo>
                    <a:pt x="8924" y="2788"/>
                  </a:lnTo>
                  <a:lnTo>
                    <a:pt x="7657" y="4163"/>
                  </a:lnTo>
                  <a:lnTo>
                    <a:pt x="6083" y="6317"/>
                  </a:lnTo>
                  <a:lnTo>
                    <a:pt x="4671" y="8688"/>
                  </a:lnTo>
                  <a:lnTo>
                    <a:pt x="3440" y="11204"/>
                  </a:lnTo>
                  <a:lnTo>
                    <a:pt x="2408" y="13757"/>
                  </a:lnTo>
                  <a:lnTo>
                    <a:pt x="1974" y="15005"/>
                  </a:lnTo>
                  <a:lnTo>
                    <a:pt x="1648" y="16019"/>
                  </a:lnTo>
                  <a:lnTo>
                    <a:pt x="1087" y="18119"/>
                  </a:lnTo>
                  <a:lnTo>
                    <a:pt x="634" y="20218"/>
                  </a:lnTo>
                  <a:lnTo>
                    <a:pt x="308" y="22336"/>
                  </a:lnTo>
                  <a:lnTo>
                    <a:pt x="91" y="24454"/>
                  </a:lnTo>
                  <a:lnTo>
                    <a:pt x="1" y="26553"/>
                  </a:lnTo>
                  <a:lnTo>
                    <a:pt x="19" y="28599"/>
                  </a:lnTo>
                  <a:lnTo>
                    <a:pt x="146" y="30590"/>
                  </a:lnTo>
                  <a:lnTo>
                    <a:pt x="272" y="31567"/>
                  </a:lnTo>
                  <a:lnTo>
                    <a:pt x="417" y="30644"/>
                  </a:lnTo>
                  <a:lnTo>
                    <a:pt x="906" y="28798"/>
                  </a:lnTo>
                  <a:lnTo>
                    <a:pt x="1250" y="27875"/>
                  </a:lnTo>
                  <a:lnTo>
                    <a:pt x="2010" y="25956"/>
                  </a:lnTo>
                  <a:lnTo>
                    <a:pt x="3331" y="22716"/>
                  </a:lnTo>
                  <a:lnTo>
                    <a:pt x="4345" y="20526"/>
                  </a:lnTo>
                  <a:lnTo>
                    <a:pt x="5467" y="18354"/>
                  </a:lnTo>
                  <a:lnTo>
                    <a:pt x="6716" y="16327"/>
                  </a:lnTo>
                  <a:lnTo>
                    <a:pt x="8074" y="14481"/>
                  </a:lnTo>
                  <a:lnTo>
                    <a:pt x="9196" y="13304"/>
                  </a:lnTo>
                  <a:lnTo>
                    <a:pt x="9974" y="12616"/>
                  </a:lnTo>
                  <a:lnTo>
                    <a:pt x="10390" y="12308"/>
                  </a:lnTo>
                  <a:lnTo>
                    <a:pt x="10752" y="12055"/>
                  </a:lnTo>
                  <a:lnTo>
                    <a:pt x="11531" y="11639"/>
                  </a:lnTo>
                  <a:lnTo>
                    <a:pt x="12327" y="11331"/>
                  </a:lnTo>
                  <a:lnTo>
                    <a:pt x="13142" y="11132"/>
                  </a:lnTo>
                  <a:lnTo>
                    <a:pt x="14372" y="11005"/>
                  </a:lnTo>
                  <a:lnTo>
                    <a:pt x="16074" y="11114"/>
                  </a:lnTo>
                  <a:lnTo>
                    <a:pt x="17812" y="11458"/>
                  </a:lnTo>
                  <a:lnTo>
                    <a:pt x="19549" y="11965"/>
                  </a:lnTo>
                  <a:lnTo>
                    <a:pt x="22174" y="12870"/>
                  </a:lnTo>
                  <a:lnTo>
                    <a:pt x="23893" y="13449"/>
                  </a:lnTo>
                  <a:lnTo>
                    <a:pt x="25287" y="13919"/>
                  </a:lnTo>
                  <a:lnTo>
                    <a:pt x="27405" y="14662"/>
                  </a:lnTo>
                  <a:lnTo>
                    <a:pt x="28798" y="15060"/>
                  </a:lnTo>
                  <a:lnTo>
                    <a:pt x="30138" y="15277"/>
                  </a:lnTo>
                  <a:lnTo>
                    <a:pt x="31387" y="15259"/>
                  </a:lnTo>
                  <a:lnTo>
                    <a:pt x="32256" y="15024"/>
                  </a:lnTo>
                  <a:lnTo>
                    <a:pt x="32799" y="14770"/>
                  </a:lnTo>
                  <a:lnTo>
                    <a:pt x="33305" y="14390"/>
                  </a:lnTo>
                  <a:lnTo>
                    <a:pt x="33776" y="13919"/>
                  </a:lnTo>
                  <a:lnTo>
                    <a:pt x="33975" y="13630"/>
                  </a:lnTo>
                  <a:lnTo>
                    <a:pt x="34591" y="12779"/>
                  </a:lnTo>
                  <a:lnTo>
                    <a:pt x="35731" y="11422"/>
                  </a:lnTo>
                  <a:lnTo>
                    <a:pt x="36835" y="10426"/>
                  </a:lnTo>
                  <a:lnTo>
                    <a:pt x="37903" y="9738"/>
                  </a:lnTo>
                  <a:lnTo>
                    <a:pt x="38971" y="9358"/>
                  </a:lnTo>
                  <a:lnTo>
                    <a:pt x="40039" y="9231"/>
                  </a:lnTo>
                  <a:lnTo>
                    <a:pt x="41143" y="9340"/>
                  </a:lnTo>
                  <a:lnTo>
                    <a:pt x="42301" y="9612"/>
                  </a:lnTo>
                  <a:lnTo>
                    <a:pt x="42899" y="9829"/>
                  </a:lnTo>
                  <a:lnTo>
                    <a:pt x="42537" y="9195"/>
                  </a:lnTo>
                  <a:lnTo>
                    <a:pt x="41632" y="8109"/>
                  </a:lnTo>
                  <a:lnTo>
                    <a:pt x="41107" y="7675"/>
                  </a:lnTo>
                  <a:lnTo>
                    <a:pt x="40763" y="7440"/>
                  </a:lnTo>
                  <a:lnTo>
                    <a:pt x="40039" y="7132"/>
                  </a:lnTo>
                  <a:lnTo>
                    <a:pt x="39315" y="7005"/>
                  </a:lnTo>
                  <a:lnTo>
                    <a:pt x="38591" y="7059"/>
                  </a:lnTo>
                  <a:lnTo>
                    <a:pt x="37867" y="7259"/>
                  </a:lnTo>
                  <a:lnTo>
                    <a:pt x="37161" y="7566"/>
                  </a:lnTo>
                  <a:lnTo>
                    <a:pt x="36129" y="8182"/>
                  </a:lnTo>
                  <a:lnTo>
                    <a:pt x="34916" y="9213"/>
                  </a:lnTo>
                  <a:lnTo>
                    <a:pt x="33885" y="10281"/>
                  </a:lnTo>
                  <a:lnTo>
                    <a:pt x="32853" y="11566"/>
                  </a:lnTo>
                  <a:lnTo>
                    <a:pt x="32708" y="11784"/>
                  </a:lnTo>
                  <a:lnTo>
                    <a:pt x="32418" y="11566"/>
                  </a:lnTo>
                  <a:lnTo>
                    <a:pt x="30156" y="10317"/>
                  </a:lnTo>
                  <a:lnTo>
                    <a:pt x="27694" y="9304"/>
                  </a:lnTo>
                  <a:lnTo>
                    <a:pt x="26138" y="8833"/>
                  </a:lnTo>
                  <a:lnTo>
                    <a:pt x="24563" y="8435"/>
                  </a:lnTo>
                  <a:lnTo>
                    <a:pt x="21938" y="8001"/>
                  </a:lnTo>
                  <a:lnTo>
                    <a:pt x="19350" y="7874"/>
                  </a:lnTo>
                  <a:lnTo>
                    <a:pt x="19006" y="7910"/>
                  </a:lnTo>
                  <a:lnTo>
                    <a:pt x="18988" y="7657"/>
                  </a:lnTo>
                  <a:lnTo>
                    <a:pt x="18771" y="6010"/>
                  </a:lnTo>
                  <a:lnTo>
                    <a:pt x="18463" y="4562"/>
                  </a:lnTo>
                  <a:lnTo>
                    <a:pt x="17956" y="3041"/>
                  </a:lnTo>
                  <a:lnTo>
                    <a:pt x="17413" y="1991"/>
                  </a:lnTo>
                  <a:lnTo>
                    <a:pt x="16979" y="1358"/>
                  </a:lnTo>
                  <a:lnTo>
                    <a:pt x="16472" y="815"/>
                  </a:lnTo>
                  <a:lnTo>
                    <a:pt x="15875" y="380"/>
                  </a:lnTo>
                  <a:lnTo>
                    <a:pt x="15187" y="109"/>
                  </a:lnTo>
                  <a:lnTo>
                    <a:pt x="14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6985530" y="2400083"/>
              <a:ext cx="852163" cy="754415"/>
            </a:xfrm>
            <a:custGeom>
              <a:avLst/>
              <a:gdLst/>
              <a:ahLst/>
              <a:cxnLst/>
              <a:rect l="l" t="t" r="r" b="b"/>
              <a:pathLst>
                <a:path w="26825" h="23748" extrusionOk="0">
                  <a:moveTo>
                    <a:pt x="14481" y="0"/>
                  </a:moveTo>
                  <a:lnTo>
                    <a:pt x="13159" y="109"/>
                  </a:lnTo>
                  <a:lnTo>
                    <a:pt x="11856" y="380"/>
                  </a:lnTo>
                  <a:lnTo>
                    <a:pt x="10571" y="797"/>
                  </a:lnTo>
                  <a:lnTo>
                    <a:pt x="9322" y="1358"/>
                  </a:lnTo>
                  <a:lnTo>
                    <a:pt x="8109" y="2045"/>
                  </a:lnTo>
                  <a:lnTo>
                    <a:pt x="6951" y="2860"/>
                  </a:lnTo>
                  <a:lnTo>
                    <a:pt x="5847" y="3801"/>
                  </a:lnTo>
                  <a:lnTo>
                    <a:pt x="4815" y="4851"/>
                  </a:lnTo>
                  <a:lnTo>
                    <a:pt x="3838" y="6028"/>
                  </a:lnTo>
                  <a:lnTo>
                    <a:pt x="2969" y="7295"/>
                  </a:lnTo>
                  <a:lnTo>
                    <a:pt x="2190" y="8652"/>
                  </a:lnTo>
                  <a:lnTo>
                    <a:pt x="1503" y="10100"/>
                  </a:lnTo>
                  <a:lnTo>
                    <a:pt x="923" y="11639"/>
                  </a:lnTo>
                  <a:lnTo>
                    <a:pt x="688" y="12453"/>
                  </a:lnTo>
                  <a:lnTo>
                    <a:pt x="435" y="13394"/>
                  </a:lnTo>
                  <a:lnTo>
                    <a:pt x="91" y="15295"/>
                  </a:lnTo>
                  <a:lnTo>
                    <a:pt x="0" y="16236"/>
                  </a:lnTo>
                  <a:lnTo>
                    <a:pt x="579" y="16779"/>
                  </a:lnTo>
                  <a:lnTo>
                    <a:pt x="1792" y="17793"/>
                  </a:lnTo>
                  <a:lnTo>
                    <a:pt x="3114" y="18752"/>
                  </a:lnTo>
                  <a:lnTo>
                    <a:pt x="4489" y="19639"/>
                  </a:lnTo>
                  <a:lnTo>
                    <a:pt x="5955" y="20453"/>
                  </a:lnTo>
                  <a:lnTo>
                    <a:pt x="7476" y="21177"/>
                  </a:lnTo>
                  <a:lnTo>
                    <a:pt x="9050" y="21829"/>
                  </a:lnTo>
                  <a:lnTo>
                    <a:pt x="10679" y="22390"/>
                  </a:lnTo>
                  <a:lnTo>
                    <a:pt x="11512" y="22644"/>
                  </a:lnTo>
                  <a:lnTo>
                    <a:pt x="12345" y="22861"/>
                  </a:lnTo>
                  <a:lnTo>
                    <a:pt x="14028" y="23241"/>
                  </a:lnTo>
                  <a:lnTo>
                    <a:pt x="15729" y="23512"/>
                  </a:lnTo>
                  <a:lnTo>
                    <a:pt x="17395" y="23675"/>
                  </a:lnTo>
                  <a:lnTo>
                    <a:pt x="19060" y="23748"/>
                  </a:lnTo>
                  <a:lnTo>
                    <a:pt x="20707" y="23730"/>
                  </a:lnTo>
                  <a:lnTo>
                    <a:pt x="22336" y="23603"/>
                  </a:lnTo>
                  <a:lnTo>
                    <a:pt x="23911" y="23368"/>
                  </a:lnTo>
                  <a:lnTo>
                    <a:pt x="24671" y="23205"/>
                  </a:lnTo>
                  <a:lnTo>
                    <a:pt x="25087" y="22354"/>
                  </a:lnTo>
                  <a:lnTo>
                    <a:pt x="25793" y="20562"/>
                  </a:lnTo>
                  <a:lnTo>
                    <a:pt x="26083" y="19621"/>
                  </a:lnTo>
                  <a:lnTo>
                    <a:pt x="26300" y="18806"/>
                  </a:lnTo>
                  <a:lnTo>
                    <a:pt x="26608" y="17195"/>
                  </a:lnTo>
                  <a:lnTo>
                    <a:pt x="26789" y="15603"/>
                  </a:lnTo>
                  <a:lnTo>
                    <a:pt x="26825" y="14028"/>
                  </a:lnTo>
                  <a:lnTo>
                    <a:pt x="26753" y="12489"/>
                  </a:lnTo>
                  <a:lnTo>
                    <a:pt x="26535" y="11005"/>
                  </a:lnTo>
                  <a:lnTo>
                    <a:pt x="26210" y="9557"/>
                  </a:lnTo>
                  <a:lnTo>
                    <a:pt x="25757" y="8181"/>
                  </a:lnTo>
                  <a:lnTo>
                    <a:pt x="25196" y="6878"/>
                  </a:lnTo>
                  <a:lnTo>
                    <a:pt x="24526" y="5647"/>
                  </a:lnTo>
                  <a:lnTo>
                    <a:pt x="23748" y="4525"/>
                  </a:lnTo>
                  <a:lnTo>
                    <a:pt x="22861" y="3493"/>
                  </a:lnTo>
                  <a:lnTo>
                    <a:pt x="21902" y="2588"/>
                  </a:lnTo>
                  <a:lnTo>
                    <a:pt x="20834" y="1792"/>
                  </a:lnTo>
                  <a:lnTo>
                    <a:pt x="19675" y="1122"/>
                  </a:lnTo>
                  <a:lnTo>
                    <a:pt x="18445" y="616"/>
                  </a:lnTo>
                  <a:lnTo>
                    <a:pt x="17793" y="416"/>
                  </a:lnTo>
                  <a:lnTo>
                    <a:pt x="17141" y="235"/>
                  </a:lnTo>
                  <a:lnTo>
                    <a:pt x="15820" y="36"/>
                  </a:lnTo>
                  <a:lnTo>
                    <a:pt x="14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7487489" y="3147000"/>
              <a:ext cx="12707" cy="1747"/>
            </a:xfrm>
            <a:custGeom>
              <a:avLst/>
              <a:gdLst/>
              <a:ahLst/>
              <a:cxnLst/>
              <a:rect l="l" t="t" r="r" b="b"/>
              <a:pathLst>
                <a:path w="400" h="55" extrusionOk="0">
                  <a:moveTo>
                    <a:pt x="1" y="0"/>
                  </a:moveTo>
                  <a:lnTo>
                    <a:pt x="200" y="19"/>
                  </a:lnTo>
                  <a:lnTo>
                    <a:pt x="399" y="55"/>
                  </a:lnTo>
                  <a:lnTo>
                    <a:pt x="200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1"/>
            <p:cNvSpPr/>
            <p:nvPr/>
          </p:nvSpPr>
          <p:spPr>
            <a:xfrm>
              <a:off x="7549594" y="3152750"/>
              <a:ext cx="14994" cy="1175"/>
            </a:xfrm>
            <a:custGeom>
              <a:avLst/>
              <a:gdLst/>
              <a:ahLst/>
              <a:cxnLst/>
              <a:rect l="l" t="t" r="r" b="b"/>
              <a:pathLst>
                <a:path w="472" h="37" extrusionOk="0">
                  <a:moveTo>
                    <a:pt x="1" y="0"/>
                  </a:moveTo>
                  <a:lnTo>
                    <a:pt x="236" y="19"/>
                  </a:lnTo>
                  <a:lnTo>
                    <a:pt x="471" y="37"/>
                  </a:lnTo>
                  <a:lnTo>
                    <a:pt x="236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7113172" y="3014181"/>
              <a:ext cx="14994" cy="9213"/>
            </a:xfrm>
            <a:custGeom>
              <a:avLst/>
              <a:gdLst/>
              <a:ahLst/>
              <a:cxnLst/>
              <a:rect l="l" t="t" r="r" b="b"/>
              <a:pathLst>
                <a:path w="472" h="290" extrusionOk="0">
                  <a:moveTo>
                    <a:pt x="1" y="0"/>
                  </a:moveTo>
                  <a:lnTo>
                    <a:pt x="236" y="145"/>
                  </a:lnTo>
                  <a:lnTo>
                    <a:pt x="471" y="290"/>
                  </a:lnTo>
                  <a:lnTo>
                    <a:pt x="236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1"/>
            <p:cNvSpPr/>
            <p:nvPr/>
          </p:nvSpPr>
          <p:spPr>
            <a:xfrm>
              <a:off x="7026352" y="2952075"/>
              <a:ext cx="52925" cy="39709"/>
            </a:xfrm>
            <a:custGeom>
              <a:avLst/>
              <a:gdLst/>
              <a:ahLst/>
              <a:cxnLst/>
              <a:rect l="l" t="t" r="r" b="b"/>
              <a:pathLst>
                <a:path w="1666" h="1250" extrusionOk="0">
                  <a:moveTo>
                    <a:pt x="0" y="0"/>
                  </a:moveTo>
                  <a:lnTo>
                    <a:pt x="815" y="652"/>
                  </a:lnTo>
                  <a:lnTo>
                    <a:pt x="1666" y="1249"/>
                  </a:lnTo>
                  <a:lnTo>
                    <a:pt x="815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7087885" y="2997503"/>
              <a:ext cx="15534" cy="10388"/>
            </a:xfrm>
            <a:custGeom>
              <a:avLst/>
              <a:gdLst/>
              <a:ahLst/>
              <a:cxnLst/>
              <a:rect l="l" t="t" r="r" b="b"/>
              <a:pathLst>
                <a:path w="489" h="327" extrusionOk="0">
                  <a:moveTo>
                    <a:pt x="0" y="0"/>
                  </a:moveTo>
                  <a:lnTo>
                    <a:pt x="235" y="163"/>
                  </a:lnTo>
                  <a:lnTo>
                    <a:pt x="489" y="326"/>
                  </a:lnTo>
                  <a:lnTo>
                    <a:pt x="23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1"/>
            <p:cNvSpPr/>
            <p:nvPr/>
          </p:nvSpPr>
          <p:spPr>
            <a:xfrm>
              <a:off x="7518557" y="3150463"/>
              <a:ext cx="14391" cy="1175"/>
            </a:xfrm>
            <a:custGeom>
              <a:avLst/>
              <a:gdLst/>
              <a:ahLst/>
              <a:cxnLst/>
              <a:rect l="l" t="t" r="r" b="b"/>
              <a:pathLst>
                <a:path w="453" h="37" extrusionOk="0">
                  <a:moveTo>
                    <a:pt x="0" y="0"/>
                  </a:moveTo>
                  <a:lnTo>
                    <a:pt x="236" y="18"/>
                  </a:lnTo>
                  <a:lnTo>
                    <a:pt x="453" y="36"/>
                  </a:lnTo>
                  <a:lnTo>
                    <a:pt x="23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1"/>
            <p:cNvSpPr/>
            <p:nvPr/>
          </p:nvSpPr>
          <p:spPr>
            <a:xfrm>
              <a:off x="7450130" y="3141251"/>
              <a:ext cx="7497" cy="1747"/>
            </a:xfrm>
            <a:custGeom>
              <a:avLst/>
              <a:gdLst/>
              <a:ahLst/>
              <a:cxnLst/>
              <a:rect l="l" t="t" r="r" b="b"/>
              <a:pathLst>
                <a:path w="236" h="55" extrusionOk="0">
                  <a:moveTo>
                    <a:pt x="0" y="0"/>
                  </a:moveTo>
                  <a:lnTo>
                    <a:pt x="109" y="19"/>
                  </a:lnTo>
                  <a:lnTo>
                    <a:pt x="236" y="55"/>
                  </a:lnTo>
                  <a:lnTo>
                    <a:pt x="10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1"/>
            <p:cNvSpPr/>
            <p:nvPr/>
          </p:nvSpPr>
          <p:spPr>
            <a:xfrm>
              <a:off x="7278776" y="3095251"/>
              <a:ext cx="10388" cy="4066"/>
            </a:xfrm>
            <a:custGeom>
              <a:avLst/>
              <a:gdLst/>
              <a:ahLst/>
              <a:cxnLst/>
              <a:rect l="l" t="t" r="r" b="b"/>
              <a:pathLst>
                <a:path w="327" h="128" extrusionOk="0">
                  <a:moveTo>
                    <a:pt x="0" y="0"/>
                  </a:moveTo>
                  <a:lnTo>
                    <a:pt x="163" y="73"/>
                  </a:lnTo>
                  <a:lnTo>
                    <a:pt x="326" y="127"/>
                  </a:lnTo>
                  <a:lnTo>
                    <a:pt x="16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1"/>
            <p:cNvSpPr/>
            <p:nvPr/>
          </p:nvSpPr>
          <p:spPr>
            <a:xfrm>
              <a:off x="7179312" y="3051539"/>
              <a:ext cx="13247" cy="6925"/>
            </a:xfrm>
            <a:custGeom>
              <a:avLst/>
              <a:gdLst/>
              <a:ahLst/>
              <a:cxnLst/>
              <a:rect l="l" t="t" r="r" b="b"/>
              <a:pathLst>
                <a:path w="417" h="218" extrusionOk="0">
                  <a:moveTo>
                    <a:pt x="0" y="1"/>
                  </a:moveTo>
                  <a:lnTo>
                    <a:pt x="217" y="109"/>
                  </a:lnTo>
                  <a:lnTo>
                    <a:pt x="416" y="218"/>
                  </a:lnTo>
                  <a:lnTo>
                    <a:pt x="217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1"/>
            <p:cNvSpPr/>
            <p:nvPr/>
          </p:nvSpPr>
          <p:spPr>
            <a:xfrm>
              <a:off x="7248311" y="3083751"/>
              <a:ext cx="7497" cy="2891"/>
            </a:xfrm>
            <a:custGeom>
              <a:avLst/>
              <a:gdLst/>
              <a:ahLst/>
              <a:cxnLst/>
              <a:rect l="l" t="t" r="r" b="b"/>
              <a:pathLst>
                <a:path w="236" h="91" extrusionOk="0">
                  <a:moveTo>
                    <a:pt x="0" y="0"/>
                  </a:moveTo>
                  <a:lnTo>
                    <a:pt x="109" y="37"/>
                  </a:lnTo>
                  <a:lnTo>
                    <a:pt x="235" y="91"/>
                  </a:lnTo>
                  <a:lnTo>
                    <a:pt x="10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1"/>
            <p:cNvSpPr/>
            <p:nvPr/>
          </p:nvSpPr>
          <p:spPr>
            <a:xfrm>
              <a:off x="7382846" y="3127463"/>
              <a:ext cx="9816" cy="2319"/>
            </a:xfrm>
            <a:custGeom>
              <a:avLst/>
              <a:gdLst/>
              <a:ahLst/>
              <a:cxnLst/>
              <a:rect l="l" t="t" r="r" b="b"/>
              <a:pathLst>
                <a:path w="309" h="73" extrusionOk="0">
                  <a:moveTo>
                    <a:pt x="1" y="0"/>
                  </a:moveTo>
                  <a:lnTo>
                    <a:pt x="145" y="36"/>
                  </a:lnTo>
                  <a:lnTo>
                    <a:pt x="308" y="72"/>
                  </a:lnTo>
                  <a:lnTo>
                    <a:pt x="145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1"/>
            <p:cNvSpPr/>
            <p:nvPr/>
          </p:nvSpPr>
          <p:spPr>
            <a:xfrm>
              <a:off x="7415059" y="3134929"/>
              <a:ext cx="10388" cy="1747"/>
            </a:xfrm>
            <a:custGeom>
              <a:avLst/>
              <a:gdLst/>
              <a:ahLst/>
              <a:cxnLst/>
              <a:rect l="l" t="t" r="r" b="b"/>
              <a:pathLst>
                <a:path w="327" h="55" extrusionOk="0">
                  <a:moveTo>
                    <a:pt x="0" y="0"/>
                  </a:moveTo>
                  <a:lnTo>
                    <a:pt x="163" y="37"/>
                  </a:lnTo>
                  <a:lnTo>
                    <a:pt x="326" y="55"/>
                  </a:lnTo>
                  <a:lnTo>
                    <a:pt x="16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1"/>
            <p:cNvSpPr/>
            <p:nvPr/>
          </p:nvSpPr>
          <p:spPr>
            <a:xfrm>
              <a:off x="7151706" y="3037180"/>
              <a:ext cx="12675" cy="6925"/>
            </a:xfrm>
            <a:custGeom>
              <a:avLst/>
              <a:gdLst/>
              <a:ahLst/>
              <a:cxnLst/>
              <a:rect l="l" t="t" r="r" b="b"/>
              <a:pathLst>
                <a:path w="399" h="218" extrusionOk="0">
                  <a:moveTo>
                    <a:pt x="0" y="0"/>
                  </a:moveTo>
                  <a:lnTo>
                    <a:pt x="199" y="109"/>
                  </a:lnTo>
                  <a:lnTo>
                    <a:pt x="398" y="217"/>
                  </a:lnTo>
                  <a:lnTo>
                    <a:pt x="19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1"/>
            <p:cNvSpPr/>
            <p:nvPr/>
          </p:nvSpPr>
          <p:spPr>
            <a:xfrm>
              <a:off x="7310385" y="3106751"/>
              <a:ext cx="9816" cy="2891"/>
            </a:xfrm>
            <a:custGeom>
              <a:avLst/>
              <a:gdLst/>
              <a:ahLst/>
              <a:cxnLst/>
              <a:rect l="l" t="t" r="r" b="b"/>
              <a:pathLst>
                <a:path w="309" h="91" extrusionOk="0">
                  <a:moveTo>
                    <a:pt x="1" y="0"/>
                  </a:moveTo>
                  <a:lnTo>
                    <a:pt x="164" y="55"/>
                  </a:lnTo>
                  <a:lnTo>
                    <a:pt x="309" y="91"/>
                  </a:lnTo>
                  <a:lnTo>
                    <a:pt x="164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1"/>
            <p:cNvSpPr/>
            <p:nvPr/>
          </p:nvSpPr>
          <p:spPr>
            <a:xfrm>
              <a:off x="7547307" y="1904415"/>
              <a:ext cx="89140" cy="58103"/>
            </a:xfrm>
            <a:custGeom>
              <a:avLst/>
              <a:gdLst/>
              <a:ahLst/>
              <a:cxnLst/>
              <a:rect l="l" t="t" r="r" b="b"/>
              <a:pathLst>
                <a:path w="2806" h="1829" extrusionOk="0">
                  <a:moveTo>
                    <a:pt x="127" y="1"/>
                  </a:moveTo>
                  <a:lnTo>
                    <a:pt x="36" y="254"/>
                  </a:lnTo>
                  <a:lnTo>
                    <a:pt x="0" y="797"/>
                  </a:lnTo>
                  <a:lnTo>
                    <a:pt x="199" y="1286"/>
                  </a:lnTo>
                  <a:lnTo>
                    <a:pt x="652" y="1666"/>
                  </a:lnTo>
                  <a:lnTo>
                    <a:pt x="978" y="1793"/>
                  </a:lnTo>
                  <a:lnTo>
                    <a:pt x="1267" y="1829"/>
                  </a:lnTo>
                  <a:lnTo>
                    <a:pt x="1901" y="1666"/>
                  </a:lnTo>
                  <a:lnTo>
                    <a:pt x="2444" y="1250"/>
                  </a:lnTo>
                  <a:lnTo>
                    <a:pt x="2770" y="725"/>
                  </a:lnTo>
                  <a:lnTo>
                    <a:pt x="2806" y="435"/>
                  </a:lnTo>
                  <a:lnTo>
                    <a:pt x="1340" y="145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1"/>
            <p:cNvSpPr/>
            <p:nvPr/>
          </p:nvSpPr>
          <p:spPr>
            <a:xfrm>
              <a:off x="6985530" y="2915860"/>
              <a:ext cx="15534" cy="14391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0" y="0"/>
                  </a:moveTo>
                  <a:lnTo>
                    <a:pt x="254" y="235"/>
                  </a:lnTo>
                  <a:lnTo>
                    <a:pt x="489" y="453"/>
                  </a:lnTo>
                  <a:lnTo>
                    <a:pt x="254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1"/>
            <p:cNvSpPr/>
            <p:nvPr/>
          </p:nvSpPr>
          <p:spPr>
            <a:xfrm>
              <a:off x="7689339" y="1932021"/>
              <a:ext cx="100639" cy="81102"/>
            </a:xfrm>
            <a:custGeom>
              <a:avLst/>
              <a:gdLst/>
              <a:ahLst/>
              <a:cxnLst/>
              <a:rect l="l" t="t" r="r" b="b"/>
              <a:pathLst>
                <a:path w="3168" h="2553" extrusionOk="0">
                  <a:moveTo>
                    <a:pt x="54" y="0"/>
                  </a:moveTo>
                  <a:lnTo>
                    <a:pt x="0" y="272"/>
                  </a:lnTo>
                  <a:lnTo>
                    <a:pt x="18" y="815"/>
                  </a:lnTo>
                  <a:lnTo>
                    <a:pt x="145" y="1340"/>
                  </a:lnTo>
                  <a:lnTo>
                    <a:pt x="434" y="1810"/>
                  </a:lnTo>
                  <a:lnTo>
                    <a:pt x="670" y="2010"/>
                  </a:lnTo>
                  <a:lnTo>
                    <a:pt x="923" y="2227"/>
                  </a:lnTo>
                  <a:lnTo>
                    <a:pt x="1394" y="2462"/>
                  </a:lnTo>
                  <a:lnTo>
                    <a:pt x="1810" y="2553"/>
                  </a:lnTo>
                  <a:lnTo>
                    <a:pt x="2172" y="2516"/>
                  </a:lnTo>
                  <a:lnTo>
                    <a:pt x="2480" y="2335"/>
                  </a:lnTo>
                  <a:lnTo>
                    <a:pt x="2733" y="2082"/>
                  </a:lnTo>
                  <a:lnTo>
                    <a:pt x="3041" y="1539"/>
                  </a:lnTo>
                  <a:lnTo>
                    <a:pt x="3168" y="1105"/>
                  </a:lnTo>
                  <a:lnTo>
                    <a:pt x="2498" y="833"/>
                  </a:lnTo>
                  <a:lnTo>
                    <a:pt x="941" y="27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1"/>
            <p:cNvSpPr/>
            <p:nvPr/>
          </p:nvSpPr>
          <p:spPr>
            <a:xfrm>
              <a:off x="6888925" y="2062553"/>
              <a:ext cx="117889" cy="175388"/>
            </a:xfrm>
            <a:custGeom>
              <a:avLst/>
              <a:gdLst/>
              <a:ahLst/>
              <a:cxnLst/>
              <a:rect l="l" t="t" r="r" b="b"/>
              <a:pathLst>
                <a:path w="3711" h="5521" extrusionOk="0">
                  <a:moveTo>
                    <a:pt x="1684" y="0"/>
                  </a:moveTo>
                  <a:lnTo>
                    <a:pt x="1304" y="1014"/>
                  </a:lnTo>
                  <a:lnTo>
                    <a:pt x="960" y="2027"/>
                  </a:lnTo>
                  <a:lnTo>
                    <a:pt x="435" y="3711"/>
                  </a:lnTo>
                  <a:lnTo>
                    <a:pt x="0" y="5448"/>
                  </a:lnTo>
                  <a:lnTo>
                    <a:pt x="399" y="5521"/>
                  </a:lnTo>
                  <a:lnTo>
                    <a:pt x="1177" y="5521"/>
                  </a:lnTo>
                  <a:lnTo>
                    <a:pt x="1919" y="5322"/>
                  </a:lnTo>
                  <a:lnTo>
                    <a:pt x="2625" y="4905"/>
                  </a:lnTo>
                  <a:lnTo>
                    <a:pt x="2933" y="4598"/>
                  </a:lnTo>
                  <a:lnTo>
                    <a:pt x="3204" y="4290"/>
                  </a:lnTo>
                  <a:lnTo>
                    <a:pt x="3566" y="3638"/>
                  </a:lnTo>
                  <a:lnTo>
                    <a:pt x="3711" y="2969"/>
                  </a:lnTo>
                  <a:lnTo>
                    <a:pt x="3657" y="2335"/>
                  </a:lnTo>
                  <a:lnTo>
                    <a:pt x="3439" y="1702"/>
                  </a:lnTo>
                  <a:lnTo>
                    <a:pt x="3059" y="1141"/>
                  </a:lnTo>
                  <a:lnTo>
                    <a:pt x="2589" y="616"/>
                  </a:lnTo>
                  <a:lnTo>
                    <a:pt x="2010" y="181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1"/>
            <p:cNvSpPr/>
            <p:nvPr/>
          </p:nvSpPr>
          <p:spPr>
            <a:xfrm>
              <a:off x="7720948" y="3142394"/>
              <a:ext cx="21316" cy="3494"/>
            </a:xfrm>
            <a:custGeom>
              <a:avLst/>
              <a:gdLst/>
              <a:ahLst/>
              <a:cxnLst/>
              <a:rect l="l" t="t" r="r" b="b"/>
              <a:pathLst>
                <a:path w="671" h="110" extrusionOk="0">
                  <a:moveTo>
                    <a:pt x="1" y="109"/>
                  </a:moveTo>
                  <a:lnTo>
                    <a:pt x="345" y="73"/>
                  </a:lnTo>
                  <a:lnTo>
                    <a:pt x="670" y="1"/>
                  </a:lnTo>
                  <a:lnTo>
                    <a:pt x="345" y="73"/>
                  </a:lnTo>
                  <a:lnTo>
                    <a:pt x="1" y="10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1"/>
            <p:cNvSpPr/>
            <p:nvPr/>
          </p:nvSpPr>
          <p:spPr>
            <a:xfrm>
              <a:off x="7590987" y="3154466"/>
              <a:ext cx="18457" cy="32"/>
            </a:xfrm>
            <a:custGeom>
              <a:avLst/>
              <a:gdLst/>
              <a:ahLst/>
              <a:cxnLst/>
              <a:rect l="l" t="t" r="r" b="b"/>
              <a:pathLst>
                <a:path w="581" h="1" extrusionOk="0">
                  <a:moveTo>
                    <a:pt x="1" y="1"/>
                  </a:moveTo>
                  <a:lnTo>
                    <a:pt x="291" y="1"/>
                  </a:lnTo>
                  <a:lnTo>
                    <a:pt x="580" y="1"/>
                  </a:lnTo>
                  <a:lnTo>
                    <a:pt x="29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1"/>
            <p:cNvSpPr/>
            <p:nvPr/>
          </p:nvSpPr>
          <p:spPr>
            <a:xfrm>
              <a:off x="8157370" y="2341980"/>
              <a:ext cx="107565" cy="190383"/>
            </a:xfrm>
            <a:custGeom>
              <a:avLst/>
              <a:gdLst/>
              <a:ahLst/>
              <a:cxnLst/>
              <a:rect l="l" t="t" r="r" b="b"/>
              <a:pathLst>
                <a:path w="3386" h="5993" extrusionOk="0">
                  <a:moveTo>
                    <a:pt x="2336" y="1"/>
                  </a:moveTo>
                  <a:lnTo>
                    <a:pt x="1684" y="37"/>
                  </a:lnTo>
                  <a:lnTo>
                    <a:pt x="1123" y="182"/>
                  </a:lnTo>
                  <a:lnTo>
                    <a:pt x="634" y="472"/>
                  </a:lnTo>
                  <a:lnTo>
                    <a:pt x="272" y="906"/>
                  </a:lnTo>
                  <a:lnTo>
                    <a:pt x="55" y="1521"/>
                  </a:lnTo>
                  <a:lnTo>
                    <a:pt x="1" y="2318"/>
                  </a:lnTo>
                  <a:lnTo>
                    <a:pt x="55" y="2807"/>
                  </a:lnTo>
                  <a:lnTo>
                    <a:pt x="164" y="3368"/>
                  </a:lnTo>
                  <a:lnTo>
                    <a:pt x="544" y="4327"/>
                  </a:lnTo>
                  <a:lnTo>
                    <a:pt x="1141" y="5105"/>
                  </a:lnTo>
                  <a:lnTo>
                    <a:pt x="1865" y="5739"/>
                  </a:lnTo>
                  <a:lnTo>
                    <a:pt x="2300" y="5992"/>
                  </a:lnTo>
                  <a:lnTo>
                    <a:pt x="2444" y="5467"/>
                  </a:lnTo>
                  <a:lnTo>
                    <a:pt x="2571" y="4960"/>
                  </a:lnTo>
                  <a:lnTo>
                    <a:pt x="2824" y="3802"/>
                  </a:lnTo>
                  <a:lnTo>
                    <a:pt x="3241" y="1377"/>
                  </a:lnTo>
                  <a:lnTo>
                    <a:pt x="3386" y="128"/>
                  </a:lnTo>
                  <a:lnTo>
                    <a:pt x="3024" y="55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1"/>
            <p:cNvSpPr/>
            <p:nvPr/>
          </p:nvSpPr>
          <p:spPr>
            <a:xfrm>
              <a:off x="7209205" y="3066502"/>
              <a:ext cx="11532" cy="5210"/>
            </a:xfrm>
            <a:custGeom>
              <a:avLst/>
              <a:gdLst/>
              <a:ahLst/>
              <a:cxnLst/>
              <a:rect l="l" t="t" r="r" b="b"/>
              <a:pathLst>
                <a:path w="363" h="164" extrusionOk="0">
                  <a:moveTo>
                    <a:pt x="0" y="0"/>
                  </a:moveTo>
                  <a:lnTo>
                    <a:pt x="181" y="73"/>
                  </a:lnTo>
                  <a:lnTo>
                    <a:pt x="362" y="163"/>
                  </a:lnTo>
                  <a:lnTo>
                    <a:pt x="181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1"/>
            <p:cNvSpPr/>
            <p:nvPr/>
          </p:nvSpPr>
          <p:spPr>
            <a:xfrm>
              <a:off x="7006211" y="2934825"/>
              <a:ext cx="16138" cy="13819"/>
            </a:xfrm>
            <a:custGeom>
              <a:avLst/>
              <a:gdLst/>
              <a:ahLst/>
              <a:cxnLst/>
              <a:rect l="l" t="t" r="r" b="b"/>
              <a:pathLst>
                <a:path w="508" h="435" extrusionOk="0">
                  <a:moveTo>
                    <a:pt x="1" y="0"/>
                  </a:moveTo>
                  <a:lnTo>
                    <a:pt x="254" y="218"/>
                  </a:lnTo>
                  <a:lnTo>
                    <a:pt x="508" y="435"/>
                  </a:lnTo>
                  <a:lnTo>
                    <a:pt x="254" y="2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1"/>
            <p:cNvSpPr/>
            <p:nvPr/>
          </p:nvSpPr>
          <p:spPr>
            <a:xfrm>
              <a:off x="7649090" y="3146429"/>
              <a:ext cx="67855" cy="6925"/>
            </a:xfrm>
            <a:custGeom>
              <a:avLst/>
              <a:gdLst/>
              <a:ahLst/>
              <a:cxnLst/>
              <a:rect l="l" t="t" r="r" b="b"/>
              <a:pathLst>
                <a:path w="2136" h="218" extrusionOk="0">
                  <a:moveTo>
                    <a:pt x="0" y="218"/>
                  </a:moveTo>
                  <a:lnTo>
                    <a:pt x="1068" y="145"/>
                  </a:lnTo>
                  <a:lnTo>
                    <a:pt x="2136" y="0"/>
                  </a:lnTo>
                  <a:lnTo>
                    <a:pt x="1068" y="145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1"/>
            <p:cNvSpPr/>
            <p:nvPr/>
          </p:nvSpPr>
          <p:spPr>
            <a:xfrm>
              <a:off x="7620912" y="3153894"/>
              <a:ext cx="18997" cy="604"/>
            </a:xfrm>
            <a:custGeom>
              <a:avLst/>
              <a:gdLst/>
              <a:ahLst/>
              <a:cxnLst/>
              <a:rect l="l" t="t" r="r" b="b"/>
              <a:pathLst>
                <a:path w="598" h="19" extrusionOk="0">
                  <a:moveTo>
                    <a:pt x="0" y="19"/>
                  </a:moveTo>
                  <a:lnTo>
                    <a:pt x="290" y="1"/>
                  </a:lnTo>
                  <a:lnTo>
                    <a:pt x="597" y="1"/>
                  </a:lnTo>
                  <a:lnTo>
                    <a:pt x="29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1"/>
            <p:cNvSpPr/>
            <p:nvPr/>
          </p:nvSpPr>
          <p:spPr>
            <a:xfrm>
              <a:off x="7022317" y="2948612"/>
              <a:ext cx="4066" cy="3494"/>
            </a:xfrm>
            <a:custGeom>
              <a:avLst/>
              <a:gdLst/>
              <a:ahLst/>
              <a:cxnLst/>
              <a:rect l="l" t="t" r="r" b="b"/>
              <a:pathLst>
                <a:path w="128" h="110" extrusionOk="0">
                  <a:moveTo>
                    <a:pt x="1" y="1"/>
                  </a:moveTo>
                  <a:lnTo>
                    <a:pt x="55" y="55"/>
                  </a:lnTo>
                  <a:lnTo>
                    <a:pt x="127" y="109"/>
                  </a:lnTo>
                  <a:lnTo>
                    <a:pt x="55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1"/>
            <p:cNvSpPr/>
            <p:nvPr/>
          </p:nvSpPr>
          <p:spPr>
            <a:xfrm>
              <a:off x="7192527" y="3058433"/>
              <a:ext cx="16710" cy="8101"/>
            </a:xfrm>
            <a:custGeom>
              <a:avLst/>
              <a:gdLst/>
              <a:ahLst/>
              <a:cxnLst/>
              <a:rect l="l" t="t" r="r" b="b"/>
              <a:pathLst>
                <a:path w="526" h="255" extrusionOk="0">
                  <a:moveTo>
                    <a:pt x="0" y="1"/>
                  </a:moveTo>
                  <a:lnTo>
                    <a:pt x="254" y="128"/>
                  </a:lnTo>
                  <a:lnTo>
                    <a:pt x="525" y="254"/>
                  </a:lnTo>
                  <a:lnTo>
                    <a:pt x="254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1"/>
            <p:cNvSpPr/>
            <p:nvPr/>
          </p:nvSpPr>
          <p:spPr>
            <a:xfrm>
              <a:off x="7079244" y="2991753"/>
              <a:ext cx="8673" cy="5782"/>
            </a:xfrm>
            <a:custGeom>
              <a:avLst/>
              <a:gdLst/>
              <a:ahLst/>
              <a:cxnLst/>
              <a:rect l="l" t="t" r="r" b="b"/>
              <a:pathLst>
                <a:path w="273" h="182" extrusionOk="0">
                  <a:moveTo>
                    <a:pt x="1" y="0"/>
                  </a:moveTo>
                  <a:lnTo>
                    <a:pt x="127" y="91"/>
                  </a:lnTo>
                  <a:lnTo>
                    <a:pt x="272" y="181"/>
                  </a:lnTo>
                  <a:lnTo>
                    <a:pt x="127" y="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1"/>
            <p:cNvSpPr/>
            <p:nvPr/>
          </p:nvSpPr>
          <p:spPr>
            <a:xfrm>
              <a:off x="7164350" y="3044074"/>
              <a:ext cx="14994" cy="7497"/>
            </a:xfrm>
            <a:custGeom>
              <a:avLst/>
              <a:gdLst/>
              <a:ahLst/>
              <a:cxnLst/>
              <a:rect l="l" t="t" r="r" b="b"/>
              <a:pathLst>
                <a:path w="472" h="236" extrusionOk="0">
                  <a:moveTo>
                    <a:pt x="0" y="0"/>
                  </a:moveTo>
                  <a:lnTo>
                    <a:pt x="236" y="127"/>
                  </a:lnTo>
                  <a:lnTo>
                    <a:pt x="471" y="236"/>
                  </a:lnTo>
                  <a:lnTo>
                    <a:pt x="236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1"/>
            <p:cNvSpPr/>
            <p:nvPr/>
          </p:nvSpPr>
          <p:spPr>
            <a:xfrm>
              <a:off x="7103388" y="3007859"/>
              <a:ext cx="9816" cy="6353"/>
            </a:xfrm>
            <a:custGeom>
              <a:avLst/>
              <a:gdLst/>
              <a:ahLst/>
              <a:cxnLst/>
              <a:rect l="l" t="t" r="r" b="b"/>
              <a:pathLst>
                <a:path w="309" h="200" extrusionOk="0">
                  <a:moveTo>
                    <a:pt x="1" y="0"/>
                  </a:moveTo>
                  <a:lnTo>
                    <a:pt x="146" y="109"/>
                  </a:lnTo>
                  <a:lnTo>
                    <a:pt x="309" y="199"/>
                  </a:lnTo>
                  <a:lnTo>
                    <a:pt x="146" y="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6985530" y="291586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7128135" y="3023361"/>
              <a:ext cx="23603" cy="13851"/>
            </a:xfrm>
            <a:custGeom>
              <a:avLst/>
              <a:gdLst/>
              <a:ahLst/>
              <a:cxnLst/>
              <a:rect l="l" t="t" r="r" b="b"/>
              <a:pathLst>
                <a:path w="743" h="436" extrusionOk="0">
                  <a:moveTo>
                    <a:pt x="0" y="1"/>
                  </a:moveTo>
                  <a:lnTo>
                    <a:pt x="362" y="218"/>
                  </a:lnTo>
                  <a:lnTo>
                    <a:pt x="742" y="435"/>
                  </a:lnTo>
                  <a:lnTo>
                    <a:pt x="362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7001033" y="2930219"/>
              <a:ext cx="5210" cy="4638"/>
            </a:xfrm>
            <a:custGeom>
              <a:avLst/>
              <a:gdLst/>
              <a:ahLst/>
              <a:cxnLst/>
              <a:rect l="l" t="t" r="r" b="b"/>
              <a:pathLst>
                <a:path w="164" h="146" extrusionOk="0">
                  <a:moveTo>
                    <a:pt x="1" y="1"/>
                  </a:moveTo>
                  <a:lnTo>
                    <a:pt x="91" y="73"/>
                  </a:lnTo>
                  <a:lnTo>
                    <a:pt x="164" y="145"/>
                  </a:lnTo>
                  <a:lnTo>
                    <a:pt x="91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7564557" y="3153894"/>
              <a:ext cx="26462" cy="604"/>
            </a:xfrm>
            <a:custGeom>
              <a:avLst/>
              <a:gdLst/>
              <a:ahLst/>
              <a:cxnLst/>
              <a:rect l="l" t="t" r="r" b="b"/>
              <a:pathLst>
                <a:path w="833" h="19" extrusionOk="0">
                  <a:moveTo>
                    <a:pt x="0" y="1"/>
                  </a:moveTo>
                  <a:lnTo>
                    <a:pt x="417" y="19"/>
                  </a:lnTo>
                  <a:lnTo>
                    <a:pt x="833" y="19"/>
                  </a:lnTo>
                  <a:lnTo>
                    <a:pt x="417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7532916" y="3151607"/>
              <a:ext cx="16710" cy="1175"/>
            </a:xfrm>
            <a:custGeom>
              <a:avLst/>
              <a:gdLst/>
              <a:ahLst/>
              <a:cxnLst/>
              <a:rect l="l" t="t" r="r" b="b"/>
              <a:pathLst>
                <a:path w="526" h="37" extrusionOk="0">
                  <a:moveTo>
                    <a:pt x="1" y="0"/>
                  </a:moveTo>
                  <a:lnTo>
                    <a:pt x="272" y="18"/>
                  </a:lnTo>
                  <a:lnTo>
                    <a:pt x="526" y="36"/>
                  </a:lnTo>
                  <a:lnTo>
                    <a:pt x="2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7609412" y="3154466"/>
              <a:ext cx="11532" cy="32"/>
            </a:xfrm>
            <a:custGeom>
              <a:avLst/>
              <a:gdLst/>
              <a:ahLst/>
              <a:cxnLst/>
              <a:rect l="l" t="t" r="r" b="b"/>
              <a:pathLst>
                <a:path w="363" h="1" extrusionOk="0">
                  <a:moveTo>
                    <a:pt x="0" y="1"/>
                  </a:moveTo>
                  <a:lnTo>
                    <a:pt x="181" y="1"/>
                  </a:lnTo>
                  <a:lnTo>
                    <a:pt x="362" y="1"/>
                  </a:lnTo>
                  <a:lnTo>
                    <a:pt x="18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7639877" y="3153322"/>
              <a:ext cx="9244" cy="604"/>
            </a:xfrm>
            <a:custGeom>
              <a:avLst/>
              <a:gdLst/>
              <a:ahLst/>
              <a:cxnLst/>
              <a:rect l="l" t="t" r="r" b="b"/>
              <a:pathLst>
                <a:path w="291" h="19" extrusionOk="0">
                  <a:moveTo>
                    <a:pt x="0" y="19"/>
                  </a:moveTo>
                  <a:lnTo>
                    <a:pt x="145" y="1"/>
                  </a:lnTo>
                  <a:lnTo>
                    <a:pt x="290" y="1"/>
                  </a:lnTo>
                  <a:lnTo>
                    <a:pt x="145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7500164" y="3148716"/>
              <a:ext cx="18425" cy="1779"/>
            </a:xfrm>
            <a:custGeom>
              <a:avLst/>
              <a:gdLst/>
              <a:ahLst/>
              <a:cxnLst/>
              <a:rect l="l" t="t" r="r" b="b"/>
              <a:pathLst>
                <a:path w="580" h="56" extrusionOk="0">
                  <a:moveTo>
                    <a:pt x="0" y="1"/>
                  </a:moveTo>
                  <a:lnTo>
                    <a:pt x="290" y="19"/>
                  </a:lnTo>
                  <a:lnTo>
                    <a:pt x="579" y="55"/>
                  </a:lnTo>
                  <a:lnTo>
                    <a:pt x="29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7742232" y="3141822"/>
              <a:ext cx="5782" cy="604"/>
            </a:xfrm>
            <a:custGeom>
              <a:avLst/>
              <a:gdLst/>
              <a:ahLst/>
              <a:cxnLst/>
              <a:rect l="l" t="t" r="r" b="b"/>
              <a:pathLst>
                <a:path w="182" h="19" extrusionOk="0">
                  <a:moveTo>
                    <a:pt x="0" y="19"/>
                  </a:moveTo>
                  <a:lnTo>
                    <a:pt x="91" y="19"/>
                  </a:lnTo>
                  <a:lnTo>
                    <a:pt x="181" y="1"/>
                  </a:lnTo>
                  <a:lnTo>
                    <a:pt x="91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7716342" y="3145857"/>
              <a:ext cx="4638" cy="604"/>
            </a:xfrm>
            <a:custGeom>
              <a:avLst/>
              <a:gdLst/>
              <a:ahLst/>
              <a:cxnLst/>
              <a:rect l="l" t="t" r="r" b="b"/>
              <a:pathLst>
                <a:path w="146" h="19" extrusionOk="0">
                  <a:moveTo>
                    <a:pt x="1" y="18"/>
                  </a:moveTo>
                  <a:lnTo>
                    <a:pt x="73" y="18"/>
                  </a:lnTo>
                  <a:lnTo>
                    <a:pt x="146" y="0"/>
                  </a:lnTo>
                  <a:lnTo>
                    <a:pt x="73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7425415" y="3136644"/>
              <a:ext cx="24747" cy="4638"/>
            </a:xfrm>
            <a:custGeom>
              <a:avLst/>
              <a:gdLst/>
              <a:ahLst/>
              <a:cxnLst/>
              <a:rect l="l" t="t" r="r" b="b"/>
              <a:pathLst>
                <a:path w="779" h="146" extrusionOk="0">
                  <a:moveTo>
                    <a:pt x="0" y="1"/>
                  </a:moveTo>
                  <a:lnTo>
                    <a:pt x="398" y="91"/>
                  </a:lnTo>
                  <a:lnTo>
                    <a:pt x="778" y="145"/>
                  </a:lnTo>
                  <a:lnTo>
                    <a:pt x="398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7289132" y="3099286"/>
              <a:ext cx="21284" cy="7497"/>
            </a:xfrm>
            <a:custGeom>
              <a:avLst/>
              <a:gdLst/>
              <a:ahLst/>
              <a:cxnLst/>
              <a:rect l="l" t="t" r="r" b="b"/>
              <a:pathLst>
                <a:path w="670" h="236" extrusionOk="0">
                  <a:moveTo>
                    <a:pt x="0" y="0"/>
                  </a:moveTo>
                  <a:lnTo>
                    <a:pt x="344" y="109"/>
                  </a:lnTo>
                  <a:lnTo>
                    <a:pt x="670" y="235"/>
                  </a:lnTo>
                  <a:lnTo>
                    <a:pt x="344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7320169" y="3109610"/>
              <a:ext cx="31100" cy="9816"/>
            </a:xfrm>
            <a:custGeom>
              <a:avLst/>
              <a:gdLst/>
              <a:ahLst/>
              <a:cxnLst/>
              <a:rect l="l" t="t" r="r" b="b"/>
              <a:pathLst>
                <a:path w="979" h="309" extrusionOk="0">
                  <a:moveTo>
                    <a:pt x="1" y="1"/>
                  </a:moveTo>
                  <a:lnTo>
                    <a:pt x="489" y="164"/>
                  </a:lnTo>
                  <a:lnTo>
                    <a:pt x="978" y="309"/>
                  </a:lnTo>
                  <a:lnTo>
                    <a:pt x="489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7255776" y="3086610"/>
              <a:ext cx="23031" cy="8673"/>
            </a:xfrm>
            <a:custGeom>
              <a:avLst/>
              <a:gdLst/>
              <a:ahLst/>
              <a:cxnLst/>
              <a:rect l="l" t="t" r="r" b="b"/>
              <a:pathLst>
                <a:path w="725" h="273" extrusionOk="0">
                  <a:moveTo>
                    <a:pt x="0" y="1"/>
                  </a:moveTo>
                  <a:lnTo>
                    <a:pt x="362" y="146"/>
                  </a:lnTo>
                  <a:lnTo>
                    <a:pt x="724" y="272"/>
                  </a:lnTo>
                  <a:lnTo>
                    <a:pt x="362" y="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7351238" y="3119394"/>
              <a:ext cx="31640" cy="8101"/>
            </a:xfrm>
            <a:custGeom>
              <a:avLst/>
              <a:gdLst/>
              <a:ahLst/>
              <a:cxnLst/>
              <a:rect l="l" t="t" r="r" b="b"/>
              <a:pathLst>
                <a:path w="996" h="255" extrusionOk="0">
                  <a:moveTo>
                    <a:pt x="0" y="1"/>
                  </a:moveTo>
                  <a:lnTo>
                    <a:pt x="489" y="127"/>
                  </a:lnTo>
                  <a:lnTo>
                    <a:pt x="996" y="254"/>
                  </a:lnTo>
                  <a:lnTo>
                    <a:pt x="48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7220705" y="3071680"/>
              <a:ext cx="27638" cy="12103"/>
            </a:xfrm>
            <a:custGeom>
              <a:avLst/>
              <a:gdLst/>
              <a:ahLst/>
              <a:cxnLst/>
              <a:rect l="l" t="t" r="r" b="b"/>
              <a:pathLst>
                <a:path w="870" h="381" extrusionOk="0">
                  <a:moveTo>
                    <a:pt x="0" y="0"/>
                  </a:moveTo>
                  <a:lnTo>
                    <a:pt x="435" y="199"/>
                  </a:lnTo>
                  <a:lnTo>
                    <a:pt x="869" y="380"/>
                  </a:lnTo>
                  <a:lnTo>
                    <a:pt x="435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7457595" y="3142966"/>
              <a:ext cx="29925" cy="4066"/>
            </a:xfrm>
            <a:custGeom>
              <a:avLst/>
              <a:gdLst/>
              <a:ahLst/>
              <a:cxnLst/>
              <a:rect l="l" t="t" r="r" b="b"/>
              <a:pathLst>
                <a:path w="942" h="128" extrusionOk="0">
                  <a:moveTo>
                    <a:pt x="1" y="1"/>
                  </a:moveTo>
                  <a:lnTo>
                    <a:pt x="471" y="73"/>
                  </a:lnTo>
                  <a:lnTo>
                    <a:pt x="942" y="127"/>
                  </a:lnTo>
                  <a:lnTo>
                    <a:pt x="471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7392631" y="3129751"/>
              <a:ext cx="22460" cy="5210"/>
            </a:xfrm>
            <a:custGeom>
              <a:avLst/>
              <a:gdLst/>
              <a:ahLst/>
              <a:cxnLst/>
              <a:rect l="l" t="t" r="r" b="b"/>
              <a:pathLst>
                <a:path w="707" h="164" extrusionOk="0">
                  <a:moveTo>
                    <a:pt x="0" y="0"/>
                  </a:moveTo>
                  <a:lnTo>
                    <a:pt x="344" y="73"/>
                  </a:lnTo>
                  <a:lnTo>
                    <a:pt x="706" y="163"/>
                  </a:lnTo>
                  <a:lnTo>
                    <a:pt x="344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7585841" y="1990663"/>
              <a:ext cx="75924" cy="69603"/>
            </a:xfrm>
            <a:custGeom>
              <a:avLst/>
              <a:gdLst/>
              <a:ahLst/>
              <a:cxnLst/>
              <a:rect l="l" t="t" r="r" b="b"/>
              <a:pathLst>
                <a:path w="2390" h="2191" extrusionOk="0">
                  <a:moveTo>
                    <a:pt x="941" y="1"/>
                  </a:moveTo>
                  <a:lnTo>
                    <a:pt x="507" y="109"/>
                  </a:lnTo>
                  <a:lnTo>
                    <a:pt x="181" y="381"/>
                  </a:lnTo>
                  <a:lnTo>
                    <a:pt x="72" y="562"/>
                  </a:lnTo>
                  <a:lnTo>
                    <a:pt x="0" y="761"/>
                  </a:lnTo>
                  <a:lnTo>
                    <a:pt x="0" y="1195"/>
                  </a:lnTo>
                  <a:lnTo>
                    <a:pt x="181" y="1593"/>
                  </a:lnTo>
                  <a:lnTo>
                    <a:pt x="525" y="1919"/>
                  </a:lnTo>
                  <a:lnTo>
                    <a:pt x="742" y="2046"/>
                  </a:lnTo>
                  <a:lnTo>
                    <a:pt x="977" y="2137"/>
                  </a:lnTo>
                  <a:lnTo>
                    <a:pt x="1448" y="2191"/>
                  </a:lnTo>
                  <a:lnTo>
                    <a:pt x="1882" y="2082"/>
                  </a:lnTo>
                  <a:lnTo>
                    <a:pt x="2208" y="1811"/>
                  </a:lnTo>
                  <a:lnTo>
                    <a:pt x="2317" y="1630"/>
                  </a:lnTo>
                  <a:lnTo>
                    <a:pt x="2389" y="1431"/>
                  </a:lnTo>
                  <a:lnTo>
                    <a:pt x="2389" y="996"/>
                  </a:lnTo>
                  <a:lnTo>
                    <a:pt x="2208" y="598"/>
                  </a:lnTo>
                  <a:lnTo>
                    <a:pt x="1864" y="272"/>
                  </a:lnTo>
                  <a:lnTo>
                    <a:pt x="1647" y="145"/>
                  </a:lnTo>
                  <a:lnTo>
                    <a:pt x="1412" y="55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8113690" y="2527153"/>
              <a:ext cx="69603" cy="96637"/>
            </a:xfrm>
            <a:custGeom>
              <a:avLst/>
              <a:gdLst/>
              <a:ahLst/>
              <a:cxnLst/>
              <a:rect l="l" t="t" r="r" b="b"/>
              <a:pathLst>
                <a:path w="2191" h="3042" extrusionOk="0">
                  <a:moveTo>
                    <a:pt x="634" y="0"/>
                  </a:moveTo>
                  <a:lnTo>
                    <a:pt x="453" y="55"/>
                  </a:lnTo>
                  <a:lnTo>
                    <a:pt x="290" y="163"/>
                  </a:lnTo>
                  <a:lnTo>
                    <a:pt x="54" y="525"/>
                  </a:lnTo>
                  <a:lnTo>
                    <a:pt x="0" y="1014"/>
                  </a:lnTo>
                  <a:lnTo>
                    <a:pt x="91" y="1593"/>
                  </a:lnTo>
                  <a:lnTo>
                    <a:pt x="199" y="1901"/>
                  </a:lnTo>
                  <a:lnTo>
                    <a:pt x="344" y="2190"/>
                  </a:lnTo>
                  <a:lnTo>
                    <a:pt x="706" y="2661"/>
                  </a:lnTo>
                  <a:lnTo>
                    <a:pt x="1122" y="2951"/>
                  </a:lnTo>
                  <a:lnTo>
                    <a:pt x="1539" y="3041"/>
                  </a:lnTo>
                  <a:lnTo>
                    <a:pt x="1720" y="2987"/>
                  </a:lnTo>
                  <a:lnTo>
                    <a:pt x="1901" y="2878"/>
                  </a:lnTo>
                  <a:lnTo>
                    <a:pt x="2118" y="2516"/>
                  </a:lnTo>
                  <a:lnTo>
                    <a:pt x="2190" y="2028"/>
                  </a:lnTo>
                  <a:lnTo>
                    <a:pt x="2082" y="1448"/>
                  </a:lnTo>
                  <a:lnTo>
                    <a:pt x="1973" y="1141"/>
                  </a:lnTo>
                  <a:lnTo>
                    <a:pt x="1828" y="851"/>
                  </a:lnTo>
                  <a:lnTo>
                    <a:pt x="1466" y="380"/>
                  </a:lnTo>
                  <a:lnTo>
                    <a:pt x="1050" y="9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8010191" y="2392014"/>
              <a:ext cx="67855" cy="112171"/>
            </a:xfrm>
            <a:custGeom>
              <a:avLst/>
              <a:gdLst/>
              <a:ahLst/>
              <a:cxnLst/>
              <a:rect l="l" t="t" r="r" b="b"/>
              <a:pathLst>
                <a:path w="2136" h="3531" extrusionOk="0">
                  <a:moveTo>
                    <a:pt x="905" y="1"/>
                  </a:moveTo>
                  <a:lnTo>
                    <a:pt x="706" y="19"/>
                  </a:lnTo>
                  <a:lnTo>
                    <a:pt x="507" y="73"/>
                  </a:lnTo>
                  <a:lnTo>
                    <a:pt x="199" y="417"/>
                  </a:lnTo>
                  <a:lnTo>
                    <a:pt x="18" y="960"/>
                  </a:lnTo>
                  <a:lnTo>
                    <a:pt x="0" y="1612"/>
                  </a:lnTo>
                  <a:lnTo>
                    <a:pt x="72" y="1974"/>
                  </a:lnTo>
                  <a:lnTo>
                    <a:pt x="163" y="2318"/>
                  </a:lnTo>
                  <a:lnTo>
                    <a:pt x="434" y="2915"/>
                  </a:lnTo>
                  <a:lnTo>
                    <a:pt x="815" y="3331"/>
                  </a:lnTo>
                  <a:lnTo>
                    <a:pt x="1231" y="3530"/>
                  </a:lnTo>
                  <a:lnTo>
                    <a:pt x="1448" y="3512"/>
                  </a:lnTo>
                  <a:lnTo>
                    <a:pt x="1647" y="3440"/>
                  </a:lnTo>
                  <a:lnTo>
                    <a:pt x="1937" y="3096"/>
                  </a:lnTo>
                  <a:lnTo>
                    <a:pt x="2118" y="2571"/>
                  </a:lnTo>
                  <a:lnTo>
                    <a:pt x="2136" y="1901"/>
                  </a:lnTo>
                  <a:lnTo>
                    <a:pt x="2064" y="1539"/>
                  </a:lnTo>
                  <a:lnTo>
                    <a:pt x="1973" y="1195"/>
                  </a:lnTo>
                  <a:lnTo>
                    <a:pt x="1702" y="598"/>
                  </a:lnTo>
                  <a:lnTo>
                    <a:pt x="1321" y="182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7109138" y="2114303"/>
              <a:ext cx="60422" cy="74781"/>
            </a:xfrm>
            <a:custGeom>
              <a:avLst/>
              <a:gdLst/>
              <a:ahLst/>
              <a:cxnLst/>
              <a:rect l="l" t="t" r="r" b="b"/>
              <a:pathLst>
                <a:path w="1902" h="2354" extrusionOk="0">
                  <a:moveTo>
                    <a:pt x="1576" y="0"/>
                  </a:moveTo>
                  <a:lnTo>
                    <a:pt x="1268" y="36"/>
                  </a:lnTo>
                  <a:lnTo>
                    <a:pt x="906" y="236"/>
                  </a:lnTo>
                  <a:lnTo>
                    <a:pt x="544" y="579"/>
                  </a:lnTo>
                  <a:lnTo>
                    <a:pt x="381" y="797"/>
                  </a:lnTo>
                  <a:lnTo>
                    <a:pt x="236" y="1032"/>
                  </a:lnTo>
                  <a:lnTo>
                    <a:pt x="55" y="1484"/>
                  </a:lnTo>
                  <a:lnTo>
                    <a:pt x="1" y="1901"/>
                  </a:lnTo>
                  <a:lnTo>
                    <a:pt x="91" y="2208"/>
                  </a:lnTo>
                  <a:lnTo>
                    <a:pt x="200" y="2299"/>
                  </a:lnTo>
                  <a:lnTo>
                    <a:pt x="327" y="2353"/>
                  </a:lnTo>
                  <a:lnTo>
                    <a:pt x="634" y="2317"/>
                  </a:lnTo>
                  <a:lnTo>
                    <a:pt x="996" y="2118"/>
                  </a:lnTo>
                  <a:lnTo>
                    <a:pt x="1358" y="1774"/>
                  </a:lnTo>
                  <a:lnTo>
                    <a:pt x="1521" y="1557"/>
                  </a:lnTo>
                  <a:lnTo>
                    <a:pt x="1666" y="1322"/>
                  </a:lnTo>
                  <a:lnTo>
                    <a:pt x="1847" y="869"/>
                  </a:lnTo>
                  <a:lnTo>
                    <a:pt x="1901" y="471"/>
                  </a:lnTo>
                  <a:lnTo>
                    <a:pt x="1811" y="163"/>
                  </a:lnTo>
                  <a:lnTo>
                    <a:pt x="1702" y="7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7048208" y="2191911"/>
              <a:ext cx="37390" cy="41425"/>
            </a:xfrm>
            <a:custGeom>
              <a:avLst/>
              <a:gdLst/>
              <a:ahLst/>
              <a:cxnLst/>
              <a:rect l="l" t="t" r="r" b="b"/>
              <a:pathLst>
                <a:path w="1177" h="1304" extrusionOk="0">
                  <a:moveTo>
                    <a:pt x="670" y="1"/>
                  </a:moveTo>
                  <a:lnTo>
                    <a:pt x="453" y="73"/>
                  </a:lnTo>
                  <a:lnTo>
                    <a:pt x="236" y="236"/>
                  </a:lnTo>
                  <a:lnTo>
                    <a:pt x="145" y="345"/>
                  </a:lnTo>
                  <a:lnTo>
                    <a:pt x="73" y="471"/>
                  </a:lnTo>
                  <a:lnTo>
                    <a:pt x="0" y="725"/>
                  </a:lnTo>
                  <a:lnTo>
                    <a:pt x="0" y="960"/>
                  </a:lnTo>
                  <a:lnTo>
                    <a:pt x="109" y="1159"/>
                  </a:lnTo>
                  <a:lnTo>
                    <a:pt x="181" y="1232"/>
                  </a:lnTo>
                  <a:lnTo>
                    <a:pt x="290" y="1286"/>
                  </a:lnTo>
                  <a:lnTo>
                    <a:pt x="507" y="1304"/>
                  </a:lnTo>
                  <a:lnTo>
                    <a:pt x="742" y="1232"/>
                  </a:lnTo>
                  <a:lnTo>
                    <a:pt x="941" y="1069"/>
                  </a:lnTo>
                  <a:lnTo>
                    <a:pt x="1032" y="960"/>
                  </a:lnTo>
                  <a:lnTo>
                    <a:pt x="1104" y="833"/>
                  </a:lnTo>
                  <a:lnTo>
                    <a:pt x="1177" y="580"/>
                  </a:lnTo>
                  <a:lnTo>
                    <a:pt x="1177" y="345"/>
                  </a:lnTo>
                  <a:lnTo>
                    <a:pt x="1068" y="146"/>
                  </a:lnTo>
                  <a:lnTo>
                    <a:pt x="996" y="73"/>
                  </a:lnTo>
                  <a:lnTo>
                    <a:pt x="887" y="19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8109655" y="2281622"/>
              <a:ext cx="37994" cy="41425"/>
            </a:xfrm>
            <a:custGeom>
              <a:avLst/>
              <a:gdLst/>
              <a:ahLst/>
              <a:cxnLst/>
              <a:rect l="l" t="t" r="r" b="b"/>
              <a:pathLst>
                <a:path w="1196" h="1304" extrusionOk="0">
                  <a:moveTo>
                    <a:pt x="670" y="0"/>
                  </a:moveTo>
                  <a:lnTo>
                    <a:pt x="453" y="73"/>
                  </a:lnTo>
                  <a:lnTo>
                    <a:pt x="236" y="218"/>
                  </a:lnTo>
                  <a:lnTo>
                    <a:pt x="145" y="344"/>
                  </a:lnTo>
                  <a:lnTo>
                    <a:pt x="73" y="453"/>
                  </a:lnTo>
                  <a:lnTo>
                    <a:pt x="0" y="706"/>
                  </a:lnTo>
                  <a:lnTo>
                    <a:pt x="19" y="960"/>
                  </a:lnTo>
                  <a:lnTo>
                    <a:pt x="109" y="1159"/>
                  </a:lnTo>
                  <a:lnTo>
                    <a:pt x="200" y="1231"/>
                  </a:lnTo>
                  <a:lnTo>
                    <a:pt x="290" y="1286"/>
                  </a:lnTo>
                  <a:lnTo>
                    <a:pt x="507" y="1304"/>
                  </a:lnTo>
                  <a:lnTo>
                    <a:pt x="743" y="1231"/>
                  </a:lnTo>
                  <a:lnTo>
                    <a:pt x="942" y="1068"/>
                  </a:lnTo>
                  <a:lnTo>
                    <a:pt x="1032" y="960"/>
                  </a:lnTo>
                  <a:lnTo>
                    <a:pt x="1105" y="833"/>
                  </a:lnTo>
                  <a:lnTo>
                    <a:pt x="1195" y="580"/>
                  </a:lnTo>
                  <a:lnTo>
                    <a:pt x="1177" y="344"/>
                  </a:lnTo>
                  <a:lnTo>
                    <a:pt x="1086" y="145"/>
                  </a:lnTo>
                  <a:lnTo>
                    <a:pt x="996" y="73"/>
                  </a:lnTo>
                  <a:lnTo>
                    <a:pt x="905" y="1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1"/>
            <p:cNvSpPr/>
            <p:nvPr/>
          </p:nvSpPr>
          <p:spPr>
            <a:xfrm>
              <a:off x="6944137" y="2278159"/>
              <a:ext cx="67855" cy="71922"/>
            </a:xfrm>
            <a:custGeom>
              <a:avLst/>
              <a:gdLst/>
              <a:ahLst/>
              <a:cxnLst/>
              <a:rect l="l" t="t" r="r" b="b"/>
              <a:pathLst>
                <a:path w="2136" h="2264" extrusionOk="0">
                  <a:moveTo>
                    <a:pt x="1321" y="1"/>
                  </a:moveTo>
                  <a:lnTo>
                    <a:pt x="905" y="91"/>
                  </a:lnTo>
                  <a:lnTo>
                    <a:pt x="507" y="345"/>
                  </a:lnTo>
                  <a:lnTo>
                    <a:pt x="344" y="526"/>
                  </a:lnTo>
                  <a:lnTo>
                    <a:pt x="181" y="725"/>
                  </a:lnTo>
                  <a:lnTo>
                    <a:pt x="18" y="1159"/>
                  </a:lnTo>
                  <a:lnTo>
                    <a:pt x="0" y="1576"/>
                  </a:lnTo>
                  <a:lnTo>
                    <a:pt x="145" y="1938"/>
                  </a:lnTo>
                  <a:lnTo>
                    <a:pt x="272" y="2064"/>
                  </a:lnTo>
                  <a:lnTo>
                    <a:pt x="434" y="2191"/>
                  </a:lnTo>
                  <a:lnTo>
                    <a:pt x="815" y="2263"/>
                  </a:lnTo>
                  <a:lnTo>
                    <a:pt x="1231" y="2173"/>
                  </a:lnTo>
                  <a:lnTo>
                    <a:pt x="1611" y="1919"/>
                  </a:lnTo>
                  <a:lnTo>
                    <a:pt x="1792" y="1738"/>
                  </a:lnTo>
                  <a:lnTo>
                    <a:pt x="1937" y="1539"/>
                  </a:lnTo>
                  <a:lnTo>
                    <a:pt x="2118" y="1105"/>
                  </a:lnTo>
                  <a:lnTo>
                    <a:pt x="2136" y="689"/>
                  </a:lnTo>
                  <a:lnTo>
                    <a:pt x="1991" y="327"/>
                  </a:lnTo>
                  <a:lnTo>
                    <a:pt x="1846" y="200"/>
                  </a:lnTo>
                  <a:lnTo>
                    <a:pt x="1701" y="7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1"/>
            <p:cNvSpPr/>
            <p:nvPr/>
          </p:nvSpPr>
          <p:spPr>
            <a:xfrm>
              <a:off x="7158600" y="1853809"/>
              <a:ext cx="106421" cy="106421"/>
            </a:xfrm>
            <a:custGeom>
              <a:avLst/>
              <a:gdLst/>
              <a:ahLst/>
              <a:cxnLst/>
              <a:rect l="l" t="t" r="r" b="b"/>
              <a:pathLst>
                <a:path w="3350" h="3350" extrusionOk="0">
                  <a:moveTo>
                    <a:pt x="1792" y="1"/>
                  </a:moveTo>
                  <a:lnTo>
                    <a:pt x="1159" y="73"/>
                  </a:lnTo>
                  <a:lnTo>
                    <a:pt x="598" y="399"/>
                  </a:lnTo>
                  <a:lnTo>
                    <a:pt x="181" y="906"/>
                  </a:lnTo>
                  <a:lnTo>
                    <a:pt x="73" y="1214"/>
                  </a:lnTo>
                  <a:lnTo>
                    <a:pt x="0" y="1557"/>
                  </a:lnTo>
                  <a:lnTo>
                    <a:pt x="91" y="2191"/>
                  </a:lnTo>
                  <a:lnTo>
                    <a:pt x="399" y="2752"/>
                  </a:lnTo>
                  <a:lnTo>
                    <a:pt x="905" y="3150"/>
                  </a:lnTo>
                  <a:lnTo>
                    <a:pt x="1231" y="3277"/>
                  </a:lnTo>
                  <a:lnTo>
                    <a:pt x="1557" y="3349"/>
                  </a:lnTo>
                  <a:lnTo>
                    <a:pt x="2209" y="3259"/>
                  </a:lnTo>
                  <a:lnTo>
                    <a:pt x="2752" y="2951"/>
                  </a:lnTo>
                  <a:lnTo>
                    <a:pt x="3168" y="2444"/>
                  </a:lnTo>
                  <a:lnTo>
                    <a:pt x="3277" y="2119"/>
                  </a:lnTo>
                  <a:lnTo>
                    <a:pt x="3349" y="1793"/>
                  </a:lnTo>
                  <a:lnTo>
                    <a:pt x="3277" y="1141"/>
                  </a:lnTo>
                  <a:lnTo>
                    <a:pt x="2951" y="580"/>
                  </a:lnTo>
                  <a:lnTo>
                    <a:pt x="2444" y="182"/>
                  </a:lnTo>
                  <a:lnTo>
                    <a:pt x="2136" y="73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1"/>
            <p:cNvSpPr/>
            <p:nvPr/>
          </p:nvSpPr>
          <p:spPr>
            <a:xfrm>
              <a:off x="7504167" y="2056803"/>
              <a:ext cx="265703" cy="219672"/>
            </a:xfrm>
            <a:custGeom>
              <a:avLst/>
              <a:gdLst/>
              <a:ahLst/>
              <a:cxnLst/>
              <a:rect l="l" t="t" r="r" b="b"/>
              <a:pathLst>
                <a:path w="8364" h="6915" extrusionOk="0">
                  <a:moveTo>
                    <a:pt x="689" y="0"/>
                  </a:moveTo>
                  <a:lnTo>
                    <a:pt x="598" y="55"/>
                  </a:lnTo>
                  <a:lnTo>
                    <a:pt x="399" y="525"/>
                  </a:lnTo>
                  <a:lnTo>
                    <a:pt x="127" y="1557"/>
                  </a:lnTo>
                  <a:lnTo>
                    <a:pt x="1" y="2570"/>
                  </a:lnTo>
                  <a:lnTo>
                    <a:pt x="55" y="3584"/>
                  </a:lnTo>
                  <a:lnTo>
                    <a:pt x="308" y="4525"/>
                  </a:lnTo>
                  <a:lnTo>
                    <a:pt x="743" y="5358"/>
                  </a:lnTo>
                  <a:lnTo>
                    <a:pt x="1431" y="6046"/>
                  </a:lnTo>
                  <a:lnTo>
                    <a:pt x="2336" y="6571"/>
                  </a:lnTo>
                  <a:lnTo>
                    <a:pt x="2897" y="6752"/>
                  </a:lnTo>
                  <a:lnTo>
                    <a:pt x="3404" y="6860"/>
                  </a:lnTo>
                  <a:lnTo>
                    <a:pt x="4435" y="6915"/>
                  </a:lnTo>
                  <a:lnTo>
                    <a:pt x="5413" y="6715"/>
                  </a:lnTo>
                  <a:lnTo>
                    <a:pt x="6318" y="6263"/>
                  </a:lnTo>
                  <a:lnTo>
                    <a:pt x="6716" y="5919"/>
                  </a:lnTo>
                  <a:lnTo>
                    <a:pt x="7078" y="5539"/>
                  </a:lnTo>
                  <a:lnTo>
                    <a:pt x="7639" y="4688"/>
                  </a:lnTo>
                  <a:lnTo>
                    <a:pt x="8037" y="3747"/>
                  </a:lnTo>
                  <a:lnTo>
                    <a:pt x="8291" y="2751"/>
                  </a:lnTo>
                  <a:lnTo>
                    <a:pt x="8363" y="2245"/>
                  </a:lnTo>
                  <a:lnTo>
                    <a:pt x="8309" y="2172"/>
                  </a:lnTo>
                  <a:lnTo>
                    <a:pt x="7675" y="1901"/>
                  </a:lnTo>
                  <a:lnTo>
                    <a:pt x="5992" y="1340"/>
                  </a:lnTo>
                  <a:lnTo>
                    <a:pt x="3114" y="489"/>
                  </a:lnTo>
                  <a:lnTo>
                    <a:pt x="1358" y="73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8051584" y="2105662"/>
              <a:ext cx="106389" cy="106421"/>
            </a:xfrm>
            <a:custGeom>
              <a:avLst/>
              <a:gdLst/>
              <a:ahLst/>
              <a:cxnLst/>
              <a:rect l="l" t="t" r="r" b="b"/>
              <a:pathLst>
                <a:path w="3349" h="3350" extrusionOk="0">
                  <a:moveTo>
                    <a:pt x="1792" y="1"/>
                  </a:moveTo>
                  <a:lnTo>
                    <a:pt x="1141" y="91"/>
                  </a:lnTo>
                  <a:lnTo>
                    <a:pt x="580" y="399"/>
                  </a:lnTo>
                  <a:lnTo>
                    <a:pt x="181" y="906"/>
                  </a:lnTo>
                  <a:lnTo>
                    <a:pt x="73" y="1232"/>
                  </a:lnTo>
                  <a:lnTo>
                    <a:pt x="0" y="1557"/>
                  </a:lnTo>
                  <a:lnTo>
                    <a:pt x="73" y="2209"/>
                  </a:lnTo>
                  <a:lnTo>
                    <a:pt x="380" y="2770"/>
                  </a:lnTo>
                  <a:lnTo>
                    <a:pt x="887" y="3168"/>
                  </a:lnTo>
                  <a:lnTo>
                    <a:pt x="1213" y="3277"/>
                  </a:lnTo>
                  <a:lnTo>
                    <a:pt x="1557" y="3349"/>
                  </a:lnTo>
                  <a:lnTo>
                    <a:pt x="2190" y="3277"/>
                  </a:lnTo>
                  <a:lnTo>
                    <a:pt x="2752" y="2969"/>
                  </a:lnTo>
                  <a:lnTo>
                    <a:pt x="3150" y="2462"/>
                  </a:lnTo>
                  <a:lnTo>
                    <a:pt x="3276" y="2137"/>
                  </a:lnTo>
                  <a:lnTo>
                    <a:pt x="3349" y="1811"/>
                  </a:lnTo>
                  <a:lnTo>
                    <a:pt x="3258" y="1159"/>
                  </a:lnTo>
                  <a:lnTo>
                    <a:pt x="2951" y="598"/>
                  </a:lnTo>
                  <a:lnTo>
                    <a:pt x="2444" y="200"/>
                  </a:lnTo>
                  <a:lnTo>
                    <a:pt x="2118" y="73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7283382" y="1811272"/>
              <a:ext cx="89711" cy="106389"/>
            </a:xfrm>
            <a:custGeom>
              <a:avLst/>
              <a:gdLst/>
              <a:ahLst/>
              <a:cxnLst/>
              <a:rect l="l" t="t" r="r" b="b"/>
              <a:pathLst>
                <a:path w="2824" h="3349" extrusionOk="0">
                  <a:moveTo>
                    <a:pt x="1593" y="0"/>
                  </a:moveTo>
                  <a:lnTo>
                    <a:pt x="1032" y="109"/>
                  </a:lnTo>
                  <a:lnTo>
                    <a:pt x="543" y="453"/>
                  </a:lnTo>
                  <a:lnTo>
                    <a:pt x="181" y="978"/>
                  </a:lnTo>
                  <a:lnTo>
                    <a:pt x="73" y="1304"/>
                  </a:lnTo>
                  <a:lnTo>
                    <a:pt x="0" y="1629"/>
                  </a:lnTo>
                  <a:lnTo>
                    <a:pt x="36" y="2281"/>
                  </a:lnTo>
                  <a:lnTo>
                    <a:pt x="272" y="2824"/>
                  </a:lnTo>
                  <a:lnTo>
                    <a:pt x="688" y="3204"/>
                  </a:lnTo>
                  <a:lnTo>
                    <a:pt x="941" y="3295"/>
                  </a:lnTo>
                  <a:lnTo>
                    <a:pt x="1231" y="3349"/>
                  </a:lnTo>
                  <a:lnTo>
                    <a:pt x="1774" y="3240"/>
                  </a:lnTo>
                  <a:lnTo>
                    <a:pt x="2263" y="2896"/>
                  </a:lnTo>
                  <a:lnTo>
                    <a:pt x="2625" y="2390"/>
                  </a:lnTo>
                  <a:lnTo>
                    <a:pt x="2751" y="2064"/>
                  </a:lnTo>
                  <a:lnTo>
                    <a:pt x="2824" y="1720"/>
                  </a:lnTo>
                  <a:lnTo>
                    <a:pt x="2788" y="1086"/>
                  </a:lnTo>
                  <a:lnTo>
                    <a:pt x="2534" y="543"/>
                  </a:lnTo>
                  <a:lnTo>
                    <a:pt x="2136" y="163"/>
                  </a:lnTo>
                  <a:lnTo>
                    <a:pt x="1865" y="55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7982585" y="2009057"/>
              <a:ext cx="90283" cy="106421"/>
            </a:xfrm>
            <a:custGeom>
              <a:avLst/>
              <a:gdLst/>
              <a:ahLst/>
              <a:cxnLst/>
              <a:rect l="l" t="t" r="r" b="b"/>
              <a:pathLst>
                <a:path w="2842" h="3350" extrusionOk="0">
                  <a:moveTo>
                    <a:pt x="1593" y="1"/>
                  </a:moveTo>
                  <a:lnTo>
                    <a:pt x="1050" y="109"/>
                  </a:lnTo>
                  <a:lnTo>
                    <a:pt x="561" y="453"/>
                  </a:lnTo>
                  <a:lnTo>
                    <a:pt x="199" y="978"/>
                  </a:lnTo>
                  <a:lnTo>
                    <a:pt x="91" y="1304"/>
                  </a:lnTo>
                  <a:lnTo>
                    <a:pt x="0" y="1630"/>
                  </a:lnTo>
                  <a:lnTo>
                    <a:pt x="55" y="2263"/>
                  </a:lnTo>
                  <a:lnTo>
                    <a:pt x="290" y="2806"/>
                  </a:lnTo>
                  <a:lnTo>
                    <a:pt x="688" y="3187"/>
                  </a:lnTo>
                  <a:lnTo>
                    <a:pt x="960" y="3295"/>
                  </a:lnTo>
                  <a:lnTo>
                    <a:pt x="1249" y="3349"/>
                  </a:lnTo>
                  <a:lnTo>
                    <a:pt x="1792" y="3241"/>
                  </a:lnTo>
                  <a:lnTo>
                    <a:pt x="2281" y="2897"/>
                  </a:lnTo>
                  <a:lnTo>
                    <a:pt x="2643" y="2372"/>
                  </a:lnTo>
                  <a:lnTo>
                    <a:pt x="2752" y="2046"/>
                  </a:lnTo>
                  <a:lnTo>
                    <a:pt x="2842" y="1720"/>
                  </a:lnTo>
                  <a:lnTo>
                    <a:pt x="2788" y="1087"/>
                  </a:lnTo>
                  <a:lnTo>
                    <a:pt x="2552" y="544"/>
                  </a:lnTo>
                  <a:lnTo>
                    <a:pt x="2136" y="146"/>
                  </a:lnTo>
                  <a:lnTo>
                    <a:pt x="1883" y="55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7511060" y="2178123"/>
              <a:ext cx="204170" cy="98352"/>
            </a:xfrm>
            <a:custGeom>
              <a:avLst/>
              <a:gdLst/>
              <a:ahLst/>
              <a:cxnLst/>
              <a:rect l="l" t="t" r="r" b="b"/>
              <a:pathLst>
                <a:path w="6427" h="3096" extrusionOk="0">
                  <a:moveTo>
                    <a:pt x="2282" y="0"/>
                  </a:moveTo>
                  <a:lnTo>
                    <a:pt x="1322" y="18"/>
                  </a:lnTo>
                  <a:lnTo>
                    <a:pt x="417" y="218"/>
                  </a:lnTo>
                  <a:lnTo>
                    <a:pt x="1" y="417"/>
                  </a:lnTo>
                  <a:lnTo>
                    <a:pt x="146" y="851"/>
                  </a:lnTo>
                  <a:lnTo>
                    <a:pt x="598" y="1629"/>
                  </a:lnTo>
                  <a:lnTo>
                    <a:pt x="1268" y="2281"/>
                  </a:lnTo>
                  <a:lnTo>
                    <a:pt x="2137" y="2770"/>
                  </a:lnTo>
                  <a:lnTo>
                    <a:pt x="2680" y="2933"/>
                  </a:lnTo>
                  <a:lnTo>
                    <a:pt x="3169" y="3041"/>
                  </a:lnTo>
                  <a:lnTo>
                    <a:pt x="4182" y="3096"/>
                  </a:lnTo>
                  <a:lnTo>
                    <a:pt x="5141" y="2915"/>
                  </a:lnTo>
                  <a:lnTo>
                    <a:pt x="6028" y="2498"/>
                  </a:lnTo>
                  <a:lnTo>
                    <a:pt x="6427" y="2154"/>
                  </a:lnTo>
                  <a:lnTo>
                    <a:pt x="6155" y="1829"/>
                  </a:lnTo>
                  <a:lnTo>
                    <a:pt x="5558" y="1249"/>
                  </a:lnTo>
                  <a:lnTo>
                    <a:pt x="4870" y="779"/>
                  </a:lnTo>
                  <a:lnTo>
                    <a:pt x="4074" y="399"/>
                  </a:lnTo>
                  <a:lnTo>
                    <a:pt x="3639" y="254"/>
                  </a:lnTo>
                  <a:lnTo>
                    <a:pt x="3223" y="145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1"/>
            <p:cNvSpPr/>
            <p:nvPr/>
          </p:nvSpPr>
          <p:spPr>
            <a:xfrm>
              <a:off x="7501307" y="2051625"/>
              <a:ext cx="271422" cy="228313"/>
            </a:xfrm>
            <a:custGeom>
              <a:avLst/>
              <a:gdLst/>
              <a:ahLst/>
              <a:cxnLst/>
              <a:rect l="l" t="t" r="r" b="b"/>
              <a:pathLst>
                <a:path w="8544" h="7187" extrusionOk="0">
                  <a:moveTo>
                    <a:pt x="869" y="254"/>
                  </a:moveTo>
                  <a:lnTo>
                    <a:pt x="1231" y="290"/>
                  </a:lnTo>
                  <a:lnTo>
                    <a:pt x="1901" y="471"/>
                  </a:lnTo>
                  <a:lnTo>
                    <a:pt x="2136" y="525"/>
                  </a:lnTo>
                  <a:lnTo>
                    <a:pt x="3258" y="815"/>
                  </a:lnTo>
                  <a:lnTo>
                    <a:pt x="4362" y="1123"/>
                  </a:lnTo>
                  <a:lnTo>
                    <a:pt x="5322" y="1394"/>
                  </a:lnTo>
                  <a:lnTo>
                    <a:pt x="7222" y="1973"/>
                  </a:lnTo>
                  <a:lnTo>
                    <a:pt x="8127" y="2353"/>
                  </a:lnTo>
                  <a:lnTo>
                    <a:pt x="8200" y="2408"/>
                  </a:lnTo>
                  <a:lnTo>
                    <a:pt x="8290" y="2552"/>
                  </a:lnTo>
                  <a:lnTo>
                    <a:pt x="8308" y="2860"/>
                  </a:lnTo>
                  <a:lnTo>
                    <a:pt x="8109" y="3620"/>
                  </a:lnTo>
                  <a:lnTo>
                    <a:pt x="7964" y="3946"/>
                  </a:lnTo>
                  <a:lnTo>
                    <a:pt x="7711" y="4580"/>
                  </a:lnTo>
                  <a:lnTo>
                    <a:pt x="7204" y="5467"/>
                  </a:lnTo>
                  <a:lnTo>
                    <a:pt x="6752" y="5973"/>
                  </a:lnTo>
                  <a:lnTo>
                    <a:pt x="6480" y="6191"/>
                  </a:lnTo>
                  <a:lnTo>
                    <a:pt x="6046" y="6480"/>
                  </a:lnTo>
                  <a:lnTo>
                    <a:pt x="5050" y="6842"/>
                  </a:lnTo>
                  <a:lnTo>
                    <a:pt x="3982" y="6951"/>
                  </a:lnTo>
                  <a:lnTo>
                    <a:pt x="2933" y="6788"/>
                  </a:lnTo>
                  <a:lnTo>
                    <a:pt x="2426" y="6571"/>
                  </a:lnTo>
                  <a:lnTo>
                    <a:pt x="1991" y="6354"/>
                  </a:lnTo>
                  <a:lnTo>
                    <a:pt x="1267" y="5756"/>
                  </a:lnTo>
                  <a:lnTo>
                    <a:pt x="760" y="5050"/>
                  </a:lnTo>
                  <a:lnTo>
                    <a:pt x="435" y="4254"/>
                  </a:lnTo>
                  <a:lnTo>
                    <a:pt x="272" y="3385"/>
                  </a:lnTo>
                  <a:lnTo>
                    <a:pt x="272" y="2498"/>
                  </a:lnTo>
                  <a:lnTo>
                    <a:pt x="398" y="1575"/>
                  </a:lnTo>
                  <a:lnTo>
                    <a:pt x="652" y="688"/>
                  </a:lnTo>
                  <a:lnTo>
                    <a:pt x="802" y="287"/>
                  </a:lnTo>
                  <a:lnTo>
                    <a:pt x="869" y="254"/>
                  </a:lnTo>
                  <a:close/>
                  <a:moveTo>
                    <a:pt x="960" y="0"/>
                  </a:moveTo>
                  <a:lnTo>
                    <a:pt x="688" y="55"/>
                  </a:lnTo>
                  <a:lnTo>
                    <a:pt x="651" y="79"/>
                  </a:lnTo>
                  <a:lnTo>
                    <a:pt x="651" y="79"/>
                  </a:lnTo>
                  <a:lnTo>
                    <a:pt x="634" y="73"/>
                  </a:lnTo>
                  <a:lnTo>
                    <a:pt x="603" y="111"/>
                  </a:lnTo>
                  <a:lnTo>
                    <a:pt x="603" y="111"/>
                  </a:lnTo>
                  <a:lnTo>
                    <a:pt x="579" y="127"/>
                  </a:lnTo>
                  <a:lnTo>
                    <a:pt x="543" y="181"/>
                  </a:lnTo>
                  <a:lnTo>
                    <a:pt x="547" y="199"/>
                  </a:lnTo>
                  <a:lnTo>
                    <a:pt x="398" y="561"/>
                  </a:lnTo>
                  <a:lnTo>
                    <a:pt x="163" y="1466"/>
                  </a:lnTo>
                  <a:lnTo>
                    <a:pt x="18" y="2390"/>
                  </a:lnTo>
                  <a:lnTo>
                    <a:pt x="0" y="3349"/>
                  </a:lnTo>
                  <a:lnTo>
                    <a:pt x="127" y="4254"/>
                  </a:lnTo>
                  <a:lnTo>
                    <a:pt x="417" y="5105"/>
                  </a:lnTo>
                  <a:lnTo>
                    <a:pt x="905" y="5865"/>
                  </a:lnTo>
                  <a:lnTo>
                    <a:pt x="1611" y="6480"/>
                  </a:lnTo>
                  <a:lnTo>
                    <a:pt x="2064" y="6697"/>
                  </a:lnTo>
                  <a:lnTo>
                    <a:pt x="2643" y="6951"/>
                  </a:lnTo>
                  <a:lnTo>
                    <a:pt x="3783" y="7186"/>
                  </a:lnTo>
                  <a:lnTo>
                    <a:pt x="4851" y="7114"/>
                  </a:lnTo>
                  <a:lnTo>
                    <a:pt x="5847" y="6806"/>
                  </a:lnTo>
                  <a:lnTo>
                    <a:pt x="6715" y="6245"/>
                  </a:lnTo>
                  <a:lnTo>
                    <a:pt x="7458" y="5485"/>
                  </a:lnTo>
                  <a:lnTo>
                    <a:pt x="8037" y="4543"/>
                  </a:lnTo>
                  <a:lnTo>
                    <a:pt x="8417" y="3439"/>
                  </a:lnTo>
                  <a:lnTo>
                    <a:pt x="8526" y="2824"/>
                  </a:lnTo>
                  <a:lnTo>
                    <a:pt x="8544" y="2589"/>
                  </a:lnTo>
                  <a:lnTo>
                    <a:pt x="8489" y="2299"/>
                  </a:lnTo>
                  <a:lnTo>
                    <a:pt x="8182" y="2064"/>
                  </a:lnTo>
                  <a:lnTo>
                    <a:pt x="7783" y="1937"/>
                  </a:lnTo>
                  <a:lnTo>
                    <a:pt x="6245" y="1394"/>
                  </a:lnTo>
                  <a:lnTo>
                    <a:pt x="4688" y="942"/>
                  </a:lnTo>
                  <a:lnTo>
                    <a:pt x="3186" y="507"/>
                  </a:lnTo>
                  <a:lnTo>
                    <a:pt x="1665" y="145"/>
                  </a:lnTo>
                  <a:lnTo>
                    <a:pt x="1430" y="91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6849248" y="1645668"/>
              <a:ext cx="1429474" cy="1500220"/>
            </a:xfrm>
            <a:custGeom>
              <a:avLst/>
              <a:gdLst/>
              <a:ahLst/>
              <a:cxnLst/>
              <a:rect l="l" t="t" r="r" b="b"/>
              <a:pathLst>
                <a:path w="44998" h="47225" extrusionOk="0">
                  <a:moveTo>
                    <a:pt x="14372" y="0"/>
                  </a:moveTo>
                  <a:lnTo>
                    <a:pt x="13431" y="109"/>
                  </a:lnTo>
                  <a:lnTo>
                    <a:pt x="12182" y="562"/>
                  </a:lnTo>
                  <a:lnTo>
                    <a:pt x="10969" y="1231"/>
                  </a:lnTo>
                  <a:lnTo>
                    <a:pt x="9829" y="2064"/>
                  </a:lnTo>
                  <a:lnTo>
                    <a:pt x="8833" y="2987"/>
                  </a:lnTo>
                  <a:lnTo>
                    <a:pt x="8399" y="3458"/>
                  </a:lnTo>
                  <a:lnTo>
                    <a:pt x="7747" y="4200"/>
                  </a:lnTo>
                  <a:lnTo>
                    <a:pt x="6535" y="5811"/>
                  </a:lnTo>
                  <a:lnTo>
                    <a:pt x="5412" y="7512"/>
                  </a:lnTo>
                  <a:lnTo>
                    <a:pt x="4417" y="9286"/>
                  </a:lnTo>
                  <a:lnTo>
                    <a:pt x="3530" y="11132"/>
                  </a:lnTo>
                  <a:lnTo>
                    <a:pt x="2734" y="13015"/>
                  </a:lnTo>
                  <a:lnTo>
                    <a:pt x="2064" y="14951"/>
                  </a:lnTo>
                  <a:lnTo>
                    <a:pt x="1485" y="16870"/>
                  </a:lnTo>
                  <a:lnTo>
                    <a:pt x="1231" y="17847"/>
                  </a:lnTo>
                  <a:lnTo>
                    <a:pt x="978" y="18933"/>
                  </a:lnTo>
                  <a:lnTo>
                    <a:pt x="543" y="21178"/>
                  </a:lnTo>
                  <a:lnTo>
                    <a:pt x="236" y="23458"/>
                  </a:lnTo>
                  <a:lnTo>
                    <a:pt x="37" y="25775"/>
                  </a:lnTo>
                  <a:lnTo>
                    <a:pt x="0" y="28092"/>
                  </a:lnTo>
                  <a:lnTo>
                    <a:pt x="127" y="30391"/>
                  </a:lnTo>
                  <a:lnTo>
                    <a:pt x="417" y="32672"/>
                  </a:lnTo>
                  <a:lnTo>
                    <a:pt x="887" y="34898"/>
                  </a:lnTo>
                  <a:lnTo>
                    <a:pt x="1213" y="35984"/>
                  </a:lnTo>
                  <a:lnTo>
                    <a:pt x="1376" y="36491"/>
                  </a:lnTo>
                  <a:lnTo>
                    <a:pt x="1829" y="37432"/>
                  </a:lnTo>
                  <a:lnTo>
                    <a:pt x="2426" y="38319"/>
                  </a:lnTo>
                  <a:lnTo>
                    <a:pt x="3114" y="39170"/>
                  </a:lnTo>
                  <a:lnTo>
                    <a:pt x="4290" y="40346"/>
                  </a:lnTo>
                  <a:lnTo>
                    <a:pt x="5992" y="41722"/>
                  </a:lnTo>
                  <a:lnTo>
                    <a:pt x="6824" y="42319"/>
                  </a:lnTo>
                  <a:lnTo>
                    <a:pt x="7856" y="43025"/>
                  </a:lnTo>
                  <a:lnTo>
                    <a:pt x="9992" y="44256"/>
                  </a:lnTo>
                  <a:lnTo>
                    <a:pt x="12236" y="45324"/>
                  </a:lnTo>
                  <a:lnTo>
                    <a:pt x="14535" y="46193"/>
                  </a:lnTo>
                  <a:lnTo>
                    <a:pt x="15730" y="46555"/>
                  </a:lnTo>
                  <a:lnTo>
                    <a:pt x="15820" y="46573"/>
                  </a:lnTo>
                  <a:lnTo>
                    <a:pt x="15947" y="46500"/>
                  </a:lnTo>
                  <a:lnTo>
                    <a:pt x="16001" y="46374"/>
                  </a:lnTo>
                  <a:lnTo>
                    <a:pt x="15947" y="46247"/>
                  </a:lnTo>
                  <a:lnTo>
                    <a:pt x="15874" y="46211"/>
                  </a:lnTo>
                  <a:lnTo>
                    <a:pt x="14969" y="45939"/>
                  </a:lnTo>
                  <a:lnTo>
                    <a:pt x="13196" y="45324"/>
                  </a:lnTo>
                  <a:lnTo>
                    <a:pt x="12327" y="44962"/>
                  </a:lnTo>
                  <a:lnTo>
                    <a:pt x="11114" y="44419"/>
                  </a:lnTo>
                  <a:lnTo>
                    <a:pt x="8761" y="43170"/>
                  </a:lnTo>
                  <a:lnTo>
                    <a:pt x="6553" y="41704"/>
                  </a:lnTo>
                  <a:lnTo>
                    <a:pt x="4526" y="39984"/>
                  </a:lnTo>
                  <a:lnTo>
                    <a:pt x="3602" y="39043"/>
                  </a:lnTo>
                  <a:lnTo>
                    <a:pt x="3114" y="38536"/>
                  </a:lnTo>
                  <a:lnTo>
                    <a:pt x="2372" y="37703"/>
                  </a:lnTo>
                  <a:lnTo>
                    <a:pt x="1973" y="37106"/>
                  </a:lnTo>
                  <a:lnTo>
                    <a:pt x="1847" y="36780"/>
                  </a:lnTo>
                  <a:lnTo>
                    <a:pt x="1485" y="35694"/>
                  </a:lnTo>
                  <a:lnTo>
                    <a:pt x="1213" y="34590"/>
                  </a:lnTo>
                  <a:lnTo>
                    <a:pt x="978" y="33540"/>
                  </a:lnTo>
                  <a:lnTo>
                    <a:pt x="634" y="31423"/>
                  </a:lnTo>
                  <a:lnTo>
                    <a:pt x="543" y="30355"/>
                  </a:lnTo>
                  <a:lnTo>
                    <a:pt x="453" y="29142"/>
                  </a:lnTo>
                  <a:lnTo>
                    <a:pt x="417" y="26698"/>
                  </a:lnTo>
                  <a:lnTo>
                    <a:pt x="543" y="24255"/>
                  </a:lnTo>
                  <a:lnTo>
                    <a:pt x="815" y="21829"/>
                  </a:lnTo>
                  <a:lnTo>
                    <a:pt x="1231" y="19404"/>
                  </a:lnTo>
                  <a:lnTo>
                    <a:pt x="1811" y="17033"/>
                  </a:lnTo>
                  <a:lnTo>
                    <a:pt x="2535" y="14698"/>
                  </a:lnTo>
                  <a:lnTo>
                    <a:pt x="3421" y="12417"/>
                  </a:lnTo>
                  <a:lnTo>
                    <a:pt x="3910" y="11295"/>
                  </a:lnTo>
                  <a:lnTo>
                    <a:pt x="4363" y="10354"/>
                  </a:lnTo>
                  <a:lnTo>
                    <a:pt x="5322" y="8471"/>
                  </a:lnTo>
                  <a:lnTo>
                    <a:pt x="6408" y="6661"/>
                  </a:lnTo>
                  <a:lnTo>
                    <a:pt x="7621" y="4942"/>
                  </a:lnTo>
                  <a:lnTo>
                    <a:pt x="8290" y="4127"/>
                  </a:lnTo>
                  <a:lnTo>
                    <a:pt x="8870" y="3476"/>
                  </a:lnTo>
                  <a:lnTo>
                    <a:pt x="10191" y="2209"/>
                  </a:lnTo>
                  <a:lnTo>
                    <a:pt x="11313" y="1376"/>
                  </a:lnTo>
                  <a:lnTo>
                    <a:pt x="12092" y="924"/>
                  </a:lnTo>
                  <a:lnTo>
                    <a:pt x="12924" y="598"/>
                  </a:lnTo>
                  <a:lnTo>
                    <a:pt x="13793" y="381"/>
                  </a:lnTo>
                  <a:lnTo>
                    <a:pt x="14245" y="344"/>
                  </a:lnTo>
                  <a:lnTo>
                    <a:pt x="14589" y="326"/>
                  </a:lnTo>
                  <a:lnTo>
                    <a:pt x="15223" y="417"/>
                  </a:lnTo>
                  <a:lnTo>
                    <a:pt x="15784" y="598"/>
                  </a:lnTo>
                  <a:lnTo>
                    <a:pt x="16309" y="887"/>
                  </a:lnTo>
                  <a:lnTo>
                    <a:pt x="16979" y="1467"/>
                  </a:lnTo>
                  <a:lnTo>
                    <a:pt x="17703" y="2480"/>
                  </a:lnTo>
                  <a:lnTo>
                    <a:pt x="18246" y="3693"/>
                  </a:lnTo>
                  <a:lnTo>
                    <a:pt x="18626" y="4996"/>
                  </a:lnTo>
                  <a:lnTo>
                    <a:pt x="18879" y="6317"/>
                  </a:lnTo>
                  <a:lnTo>
                    <a:pt x="19024" y="7548"/>
                  </a:lnTo>
                  <a:lnTo>
                    <a:pt x="19060" y="8091"/>
                  </a:lnTo>
                  <a:lnTo>
                    <a:pt x="19060" y="8164"/>
                  </a:lnTo>
                  <a:lnTo>
                    <a:pt x="19187" y="8236"/>
                  </a:lnTo>
                  <a:lnTo>
                    <a:pt x="19259" y="8254"/>
                  </a:lnTo>
                  <a:lnTo>
                    <a:pt x="20128" y="8182"/>
                  </a:lnTo>
                  <a:lnTo>
                    <a:pt x="21920" y="8254"/>
                  </a:lnTo>
                  <a:lnTo>
                    <a:pt x="23712" y="8508"/>
                  </a:lnTo>
                  <a:lnTo>
                    <a:pt x="25468" y="8924"/>
                  </a:lnTo>
                  <a:lnTo>
                    <a:pt x="26300" y="9159"/>
                  </a:lnTo>
                  <a:lnTo>
                    <a:pt x="27151" y="9395"/>
                  </a:lnTo>
                  <a:lnTo>
                    <a:pt x="28852" y="9974"/>
                  </a:lnTo>
                  <a:lnTo>
                    <a:pt x="30536" y="10698"/>
                  </a:lnTo>
                  <a:lnTo>
                    <a:pt x="32110" y="11567"/>
                  </a:lnTo>
                  <a:lnTo>
                    <a:pt x="32816" y="12073"/>
                  </a:lnTo>
                  <a:lnTo>
                    <a:pt x="32889" y="12110"/>
                  </a:lnTo>
                  <a:lnTo>
                    <a:pt x="33034" y="12110"/>
                  </a:lnTo>
                  <a:lnTo>
                    <a:pt x="33088" y="12055"/>
                  </a:lnTo>
                  <a:lnTo>
                    <a:pt x="33414" y="11603"/>
                  </a:lnTo>
                  <a:lnTo>
                    <a:pt x="33758" y="11150"/>
                  </a:lnTo>
                  <a:lnTo>
                    <a:pt x="34156" y="10662"/>
                  </a:lnTo>
                  <a:lnTo>
                    <a:pt x="35043" y="9702"/>
                  </a:lnTo>
                  <a:lnTo>
                    <a:pt x="36002" y="8815"/>
                  </a:lnTo>
                  <a:lnTo>
                    <a:pt x="37070" y="8073"/>
                  </a:lnTo>
                  <a:lnTo>
                    <a:pt x="37631" y="7784"/>
                  </a:lnTo>
                  <a:lnTo>
                    <a:pt x="38047" y="7621"/>
                  </a:lnTo>
                  <a:lnTo>
                    <a:pt x="38826" y="7440"/>
                  </a:lnTo>
                  <a:lnTo>
                    <a:pt x="39568" y="7404"/>
                  </a:lnTo>
                  <a:lnTo>
                    <a:pt x="40274" y="7548"/>
                  </a:lnTo>
                  <a:lnTo>
                    <a:pt x="40925" y="7820"/>
                  </a:lnTo>
                  <a:lnTo>
                    <a:pt x="41541" y="8236"/>
                  </a:lnTo>
                  <a:lnTo>
                    <a:pt x="42102" y="8761"/>
                  </a:lnTo>
                  <a:lnTo>
                    <a:pt x="42591" y="9413"/>
                  </a:lnTo>
                  <a:lnTo>
                    <a:pt x="42826" y="9775"/>
                  </a:lnTo>
                  <a:lnTo>
                    <a:pt x="43061" y="10209"/>
                  </a:lnTo>
                  <a:lnTo>
                    <a:pt x="43478" y="11114"/>
                  </a:lnTo>
                  <a:lnTo>
                    <a:pt x="43966" y="12526"/>
                  </a:lnTo>
                  <a:lnTo>
                    <a:pt x="44364" y="14499"/>
                  </a:lnTo>
                  <a:lnTo>
                    <a:pt x="44564" y="16508"/>
                  </a:lnTo>
                  <a:lnTo>
                    <a:pt x="44582" y="17503"/>
                  </a:lnTo>
                  <a:lnTo>
                    <a:pt x="44600" y="18590"/>
                  </a:lnTo>
                  <a:lnTo>
                    <a:pt x="44509" y="20798"/>
                  </a:lnTo>
                  <a:lnTo>
                    <a:pt x="44274" y="22988"/>
                  </a:lnTo>
                  <a:lnTo>
                    <a:pt x="43930" y="25160"/>
                  </a:lnTo>
                  <a:lnTo>
                    <a:pt x="43695" y="26228"/>
                  </a:lnTo>
                  <a:lnTo>
                    <a:pt x="43423" y="27422"/>
                  </a:lnTo>
                  <a:lnTo>
                    <a:pt x="42753" y="29812"/>
                  </a:lnTo>
                  <a:lnTo>
                    <a:pt x="41921" y="32165"/>
                  </a:lnTo>
                  <a:lnTo>
                    <a:pt x="40943" y="34482"/>
                  </a:lnTo>
                  <a:lnTo>
                    <a:pt x="39803" y="36726"/>
                  </a:lnTo>
                  <a:lnTo>
                    <a:pt x="38536" y="38880"/>
                  </a:lnTo>
                  <a:lnTo>
                    <a:pt x="37088" y="40925"/>
                  </a:lnTo>
                  <a:lnTo>
                    <a:pt x="35513" y="42844"/>
                  </a:lnTo>
                  <a:lnTo>
                    <a:pt x="34645" y="43731"/>
                  </a:lnTo>
                  <a:lnTo>
                    <a:pt x="34192" y="44201"/>
                  </a:lnTo>
                  <a:lnTo>
                    <a:pt x="33269" y="44998"/>
                  </a:lnTo>
                  <a:lnTo>
                    <a:pt x="32291" y="45668"/>
                  </a:lnTo>
                  <a:lnTo>
                    <a:pt x="31187" y="46174"/>
                  </a:lnTo>
                  <a:lnTo>
                    <a:pt x="30554" y="46374"/>
                  </a:lnTo>
                  <a:lnTo>
                    <a:pt x="29432" y="46681"/>
                  </a:lnTo>
                  <a:lnTo>
                    <a:pt x="27169" y="47098"/>
                  </a:lnTo>
                  <a:lnTo>
                    <a:pt x="26029" y="47224"/>
                  </a:lnTo>
                  <a:lnTo>
                    <a:pt x="29287" y="47079"/>
                  </a:lnTo>
                  <a:lnTo>
                    <a:pt x="30065" y="46898"/>
                  </a:lnTo>
                  <a:lnTo>
                    <a:pt x="31586" y="46428"/>
                  </a:lnTo>
                  <a:lnTo>
                    <a:pt x="32328" y="46156"/>
                  </a:lnTo>
                  <a:lnTo>
                    <a:pt x="32617" y="46012"/>
                  </a:lnTo>
                  <a:lnTo>
                    <a:pt x="33178" y="45650"/>
                  </a:lnTo>
                  <a:lnTo>
                    <a:pt x="33957" y="44944"/>
                  </a:lnTo>
                  <a:lnTo>
                    <a:pt x="34427" y="44473"/>
                  </a:lnTo>
                  <a:lnTo>
                    <a:pt x="35007" y="43912"/>
                  </a:lnTo>
                  <a:lnTo>
                    <a:pt x="36111" y="42699"/>
                  </a:lnTo>
                  <a:lnTo>
                    <a:pt x="37160" y="41414"/>
                  </a:lnTo>
                  <a:lnTo>
                    <a:pt x="38120" y="40093"/>
                  </a:lnTo>
                  <a:lnTo>
                    <a:pt x="38572" y="39405"/>
                  </a:lnTo>
                  <a:lnTo>
                    <a:pt x="39514" y="37884"/>
                  </a:lnTo>
                  <a:lnTo>
                    <a:pt x="41197" y="34735"/>
                  </a:lnTo>
                  <a:lnTo>
                    <a:pt x="42591" y="31423"/>
                  </a:lnTo>
                  <a:lnTo>
                    <a:pt x="43423" y="28870"/>
                  </a:lnTo>
                  <a:lnTo>
                    <a:pt x="43876" y="27151"/>
                  </a:lnTo>
                  <a:lnTo>
                    <a:pt x="44075" y="26264"/>
                  </a:lnTo>
                  <a:lnTo>
                    <a:pt x="44364" y="24798"/>
                  </a:lnTo>
                  <a:lnTo>
                    <a:pt x="44799" y="21793"/>
                  </a:lnTo>
                  <a:lnTo>
                    <a:pt x="44998" y="18734"/>
                  </a:lnTo>
                  <a:lnTo>
                    <a:pt x="44944" y="16454"/>
                  </a:lnTo>
                  <a:lnTo>
                    <a:pt x="44781" y="14951"/>
                  </a:lnTo>
                  <a:lnTo>
                    <a:pt x="44672" y="14209"/>
                  </a:lnTo>
                  <a:lnTo>
                    <a:pt x="44564" y="13630"/>
                  </a:lnTo>
                  <a:lnTo>
                    <a:pt x="44256" y="12345"/>
                  </a:lnTo>
                  <a:lnTo>
                    <a:pt x="43785" y="10987"/>
                  </a:lnTo>
                  <a:lnTo>
                    <a:pt x="43170" y="9684"/>
                  </a:lnTo>
                  <a:lnTo>
                    <a:pt x="42391" y="8508"/>
                  </a:lnTo>
                  <a:lnTo>
                    <a:pt x="41686" y="7802"/>
                  </a:lnTo>
                  <a:lnTo>
                    <a:pt x="41161" y="7440"/>
                  </a:lnTo>
                  <a:lnTo>
                    <a:pt x="40600" y="7168"/>
                  </a:lnTo>
                  <a:lnTo>
                    <a:pt x="39984" y="6987"/>
                  </a:lnTo>
                  <a:lnTo>
                    <a:pt x="39333" y="6951"/>
                  </a:lnTo>
                  <a:lnTo>
                    <a:pt x="38627" y="7041"/>
                  </a:lnTo>
                  <a:lnTo>
                    <a:pt x="38247" y="7150"/>
                  </a:lnTo>
                  <a:lnTo>
                    <a:pt x="37685" y="7367"/>
                  </a:lnTo>
                  <a:lnTo>
                    <a:pt x="36617" y="7928"/>
                  </a:lnTo>
                  <a:lnTo>
                    <a:pt x="35658" y="8652"/>
                  </a:lnTo>
                  <a:lnTo>
                    <a:pt x="34771" y="9467"/>
                  </a:lnTo>
                  <a:lnTo>
                    <a:pt x="34355" y="9901"/>
                  </a:lnTo>
                  <a:lnTo>
                    <a:pt x="33685" y="10643"/>
                  </a:lnTo>
                  <a:lnTo>
                    <a:pt x="33088" y="11422"/>
                  </a:lnTo>
                  <a:lnTo>
                    <a:pt x="32943" y="11603"/>
                  </a:lnTo>
                  <a:lnTo>
                    <a:pt x="32888" y="11685"/>
                  </a:lnTo>
                  <a:lnTo>
                    <a:pt x="32888" y="11685"/>
                  </a:lnTo>
                  <a:lnTo>
                    <a:pt x="32255" y="11241"/>
                  </a:lnTo>
                  <a:lnTo>
                    <a:pt x="30789" y="10408"/>
                  </a:lnTo>
                  <a:lnTo>
                    <a:pt x="29233" y="9684"/>
                  </a:lnTo>
                  <a:lnTo>
                    <a:pt x="27603" y="9069"/>
                  </a:lnTo>
                  <a:lnTo>
                    <a:pt x="25938" y="8580"/>
                  </a:lnTo>
                  <a:lnTo>
                    <a:pt x="24237" y="8218"/>
                  </a:lnTo>
                  <a:lnTo>
                    <a:pt x="22554" y="7965"/>
                  </a:lnTo>
                  <a:lnTo>
                    <a:pt x="20870" y="7856"/>
                  </a:lnTo>
                  <a:lnTo>
                    <a:pt x="19657" y="7856"/>
                  </a:lnTo>
                  <a:lnTo>
                    <a:pt x="19401" y="7869"/>
                  </a:lnTo>
                  <a:lnTo>
                    <a:pt x="19401" y="7869"/>
                  </a:lnTo>
                  <a:lnTo>
                    <a:pt x="19350" y="7150"/>
                  </a:lnTo>
                  <a:lnTo>
                    <a:pt x="19241" y="6390"/>
                  </a:lnTo>
                  <a:lnTo>
                    <a:pt x="19133" y="5774"/>
                  </a:lnTo>
                  <a:lnTo>
                    <a:pt x="18843" y="4507"/>
                  </a:lnTo>
                  <a:lnTo>
                    <a:pt x="18445" y="3277"/>
                  </a:lnTo>
                  <a:lnTo>
                    <a:pt x="17884" y="2118"/>
                  </a:lnTo>
                  <a:lnTo>
                    <a:pt x="17522" y="1611"/>
                  </a:lnTo>
                  <a:lnTo>
                    <a:pt x="17268" y="1286"/>
                  </a:lnTo>
                  <a:lnTo>
                    <a:pt x="16743" y="797"/>
                  </a:lnTo>
                  <a:lnTo>
                    <a:pt x="16182" y="417"/>
                  </a:lnTo>
                  <a:lnTo>
                    <a:pt x="15603" y="163"/>
                  </a:lnTo>
                  <a:lnTo>
                    <a:pt x="15006" y="37"/>
                  </a:lnTo>
                  <a:lnTo>
                    <a:pt x="1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7345488" y="2478835"/>
              <a:ext cx="903912" cy="681985"/>
            </a:xfrm>
            <a:custGeom>
              <a:avLst/>
              <a:gdLst/>
              <a:ahLst/>
              <a:cxnLst/>
              <a:rect l="l" t="t" r="r" b="b"/>
              <a:pathLst>
                <a:path w="28454" h="21468" extrusionOk="0">
                  <a:moveTo>
                    <a:pt x="28074" y="1"/>
                  </a:moveTo>
                  <a:lnTo>
                    <a:pt x="27802" y="1195"/>
                  </a:lnTo>
                  <a:lnTo>
                    <a:pt x="27132" y="3585"/>
                  </a:lnTo>
                  <a:lnTo>
                    <a:pt x="26300" y="5938"/>
                  </a:lnTo>
                  <a:lnTo>
                    <a:pt x="25322" y="8255"/>
                  </a:lnTo>
                  <a:lnTo>
                    <a:pt x="24182" y="10499"/>
                  </a:lnTo>
                  <a:lnTo>
                    <a:pt x="22897" y="12653"/>
                  </a:lnTo>
                  <a:lnTo>
                    <a:pt x="21467" y="14698"/>
                  </a:lnTo>
                  <a:lnTo>
                    <a:pt x="19892" y="16617"/>
                  </a:lnTo>
                  <a:lnTo>
                    <a:pt x="19024" y="17504"/>
                  </a:lnTo>
                  <a:lnTo>
                    <a:pt x="18571" y="17974"/>
                  </a:lnTo>
                  <a:lnTo>
                    <a:pt x="17648" y="18771"/>
                  </a:lnTo>
                  <a:lnTo>
                    <a:pt x="16670" y="19441"/>
                  </a:lnTo>
                  <a:lnTo>
                    <a:pt x="15566" y="19947"/>
                  </a:lnTo>
                  <a:lnTo>
                    <a:pt x="14933" y="20147"/>
                  </a:lnTo>
                  <a:lnTo>
                    <a:pt x="13811" y="20454"/>
                  </a:lnTo>
                  <a:lnTo>
                    <a:pt x="11548" y="20871"/>
                  </a:lnTo>
                  <a:lnTo>
                    <a:pt x="10408" y="20997"/>
                  </a:lnTo>
                  <a:lnTo>
                    <a:pt x="9123" y="21070"/>
                  </a:lnTo>
                  <a:lnTo>
                    <a:pt x="6552" y="21052"/>
                  </a:lnTo>
                  <a:lnTo>
                    <a:pt x="4018" y="20780"/>
                  </a:lnTo>
                  <a:lnTo>
                    <a:pt x="1502" y="20309"/>
                  </a:lnTo>
                  <a:lnTo>
                    <a:pt x="253" y="19984"/>
                  </a:lnTo>
                  <a:lnTo>
                    <a:pt x="181" y="19984"/>
                  </a:lnTo>
                  <a:lnTo>
                    <a:pt x="54" y="20056"/>
                  </a:lnTo>
                  <a:lnTo>
                    <a:pt x="0" y="20183"/>
                  </a:lnTo>
                  <a:lnTo>
                    <a:pt x="36" y="20291"/>
                  </a:lnTo>
                  <a:lnTo>
                    <a:pt x="109" y="20328"/>
                  </a:lnTo>
                  <a:lnTo>
                    <a:pt x="941" y="20545"/>
                  </a:lnTo>
                  <a:lnTo>
                    <a:pt x="2607" y="20925"/>
                  </a:lnTo>
                  <a:lnTo>
                    <a:pt x="4290" y="21196"/>
                  </a:lnTo>
                  <a:lnTo>
                    <a:pt x="6009" y="21377"/>
                  </a:lnTo>
                  <a:lnTo>
                    <a:pt x="7711" y="21468"/>
                  </a:lnTo>
                  <a:lnTo>
                    <a:pt x="9430" y="21450"/>
                  </a:lnTo>
                  <a:lnTo>
                    <a:pt x="11132" y="21305"/>
                  </a:lnTo>
                  <a:lnTo>
                    <a:pt x="12833" y="21033"/>
                  </a:lnTo>
                  <a:lnTo>
                    <a:pt x="13666" y="20852"/>
                  </a:lnTo>
                  <a:lnTo>
                    <a:pt x="14444" y="20671"/>
                  </a:lnTo>
                  <a:lnTo>
                    <a:pt x="15965" y="20201"/>
                  </a:lnTo>
                  <a:lnTo>
                    <a:pt x="16707" y="19929"/>
                  </a:lnTo>
                  <a:lnTo>
                    <a:pt x="16996" y="19785"/>
                  </a:lnTo>
                  <a:lnTo>
                    <a:pt x="17557" y="19423"/>
                  </a:lnTo>
                  <a:lnTo>
                    <a:pt x="18336" y="18717"/>
                  </a:lnTo>
                  <a:lnTo>
                    <a:pt x="18806" y="18246"/>
                  </a:lnTo>
                  <a:lnTo>
                    <a:pt x="19386" y="17685"/>
                  </a:lnTo>
                  <a:lnTo>
                    <a:pt x="20490" y="16472"/>
                  </a:lnTo>
                  <a:lnTo>
                    <a:pt x="21539" y="15187"/>
                  </a:lnTo>
                  <a:lnTo>
                    <a:pt x="22499" y="13866"/>
                  </a:lnTo>
                  <a:lnTo>
                    <a:pt x="22951" y="13178"/>
                  </a:lnTo>
                  <a:lnTo>
                    <a:pt x="23893" y="11657"/>
                  </a:lnTo>
                  <a:lnTo>
                    <a:pt x="25576" y="8508"/>
                  </a:lnTo>
                  <a:lnTo>
                    <a:pt x="26970" y="5196"/>
                  </a:lnTo>
                  <a:lnTo>
                    <a:pt x="27802" y="2643"/>
                  </a:lnTo>
                  <a:lnTo>
                    <a:pt x="28255" y="924"/>
                  </a:lnTo>
                  <a:lnTo>
                    <a:pt x="28454" y="37"/>
                  </a:lnTo>
                  <a:lnTo>
                    <a:pt x="28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6377183" y="2323015"/>
              <a:ext cx="677950" cy="780877"/>
            </a:xfrm>
            <a:custGeom>
              <a:avLst/>
              <a:gdLst/>
              <a:ahLst/>
              <a:cxnLst/>
              <a:rect l="l" t="t" r="r" b="b"/>
              <a:pathLst>
                <a:path w="21341" h="24581" extrusionOk="0">
                  <a:moveTo>
                    <a:pt x="9756" y="1"/>
                  </a:moveTo>
                  <a:lnTo>
                    <a:pt x="8797" y="164"/>
                  </a:lnTo>
                  <a:lnTo>
                    <a:pt x="7838" y="507"/>
                  </a:lnTo>
                  <a:lnTo>
                    <a:pt x="7367" y="761"/>
                  </a:lnTo>
                  <a:lnTo>
                    <a:pt x="6987" y="996"/>
                  </a:lnTo>
                  <a:lnTo>
                    <a:pt x="6245" y="1539"/>
                  </a:lnTo>
                  <a:lnTo>
                    <a:pt x="5593" y="2173"/>
                  </a:lnTo>
                  <a:lnTo>
                    <a:pt x="4978" y="2861"/>
                  </a:lnTo>
                  <a:lnTo>
                    <a:pt x="4181" y="4001"/>
                  </a:lnTo>
                  <a:lnTo>
                    <a:pt x="3312" y="5684"/>
                  </a:lnTo>
                  <a:lnTo>
                    <a:pt x="2643" y="7512"/>
                  </a:lnTo>
                  <a:lnTo>
                    <a:pt x="2172" y="9395"/>
                  </a:lnTo>
                  <a:lnTo>
                    <a:pt x="1864" y="11277"/>
                  </a:lnTo>
                  <a:lnTo>
                    <a:pt x="1720" y="13105"/>
                  </a:lnTo>
                  <a:lnTo>
                    <a:pt x="1720" y="13974"/>
                  </a:lnTo>
                  <a:lnTo>
                    <a:pt x="1738" y="14897"/>
                  </a:lnTo>
                  <a:lnTo>
                    <a:pt x="1919" y="16780"/>
                  </a:lnTo>
                  <a:lnTo>
                    <a:pt x="2245" y="18662"/>
                  </a:lnTo>
                  <a:lnTo>
                    <a:pt x="2643" y="20526"/>
                  </a:lnTo>
                  <a:lnTo>
                    <a:pt x="2878" y="21413"/>
                  </a:lnTo>
                  <a:lnTo>
                    <a:pt x="2462" y="21558"/>
                  </a:lnTo>
                  <a:lnTo>
                    <a:pt x="1539" y="22047"/>
                  </a:lnTo>
                  <a:lnTo>
                    <a:pt x="1140" y="22264"/>
                  </a:lnTo>
                  <a:lnTo>
                    <a:pt x="869" y="22391"/>
                  </a:lnTo>
                  <a:lnTo>
                    <a:pt x="326" y="22680"/>
                  </a:lnTo>
                  <a:lnTo>
                    <a:pt x="73" y="22916"/>
                  </a:lnTo>
                  <a:lnTo>
                    <a:pt x="0" y="23060"/>
                  </a:lnTo>
                  <a:lnTo>
                    <a:pt x="181" y="23115"/>
                  </a:lnTo>
                  <a:lnTo>
                    <a:pt x="579" y="23079"/>
                  </a:lnTo>
                  <a:lnTo>
                    <a:pt x="1213" y="22843"/>
                  </a:lnTo>
                  <a:lnTo>
                    <a:pt x="1575" y="22735"/>
                  </a:lnTo>
                  <a:lnTo>
                    <a:pt x="1340" y="22970"/>
                  </a:lnTo>
                  <a:lnTo>
                    <a:pt x="760" y="23603"/>
                  </a:lnTo>
                  <a:lnTo>
                    <a:pt x="616" y="23893"/>
                  </a:lnTo>
                  <a:lnTo>
                    <a:pt x="597" y="24056"/>
                  </a:lnTo>
                  <a:lnTo>
                    <a:pt x="634" y="24128"/>
                  </a:lnTo>
                  <a:lnTo>
                    <a:pt x="724" y="24201"/>
                  </a:lnTo>
                  <a:lnTo>
                    <a:pt x="1122" y="24110"/>
                  </a:lnTo>
                  <a:lnTo>
                    <a:pt x="1810" y="23712"/>
                  </a:lnTo>
                  <a:lnTo>
                    <a:pt x="2082" y="23531"/>
                  </a:lnTo>
                  <a:lnTo>
                    <a:pt x="1955" y="23712"/>
                  </a:lnTo>
                  <a:lnTo>
                    <a:pt x="1665" y="24165"/>
                  </a:lnTo>
                  <a:lnTo>
                    <a:pt x="1593" y="24436"/>
                  </a:lnTo>
                  <a:lnTo>
                    <a:pt x="1629" y="24527"/>
                  </a:lnTo>
                  <a:lnTo>
                    <a:pt x="1702" y="24581"/>
                  </a:lnTo>
                  <a:lnTo>
                    <a:pt x="1973" y="24545"/>
                  </a:lnTo>
                  <a:lnTo>
                    <a:pt x="2426" y="24309"/>
                  </a:lnTo>
                  <a:lnTo>
                    <a:pt x="2607" y="24201"/>
                  </a:lnTo>
                  <a:lnTo>
                    <a:pt x="3421" y="23658"/>
                  </a:lnTo>
                  <a:lnTo>
                    <a:pt x="5575" y="22065"/>
                  </a:lnTo>
                  <a:lnTo>
                    <a:pt x="6317" y="21431"/>
                  </a:lnTo>
                  <a:lnTo>
                    <a:pt x="6209" y="20979"/>
                  </a:lnTo>
                  <a:lnTo>
                    <a:pt x="6118" y="19784"/>
                  </a:lnTo>
                  <a:lnTo>
                    <a:pt x="6154" y="17811"/>
                  </a:lnTo>
                  <a:lnTo>
                    <a:pt x="6281" y="16798"/>
                  </a:lnTo>
                  <a:lnTo>
                    <a:pt x="6335" y="16309"/>
                  </a:lnTo>
                  <a:lnTo>
                    <a:pt x="6589" y="15422"/>
                  </a:lnTo>
                  <a:lnTo>
                    <a:pt x="6987" y="14662"/>
                  </a:lnTo>
                  <a:lnTo>
                    <a:pt x="7512" y="14010"/>
                  </a:lnTo>
                  <a:lnTo>
                    <a:pt x="8163" y="13522"/>
                  </a:lnTo>
                  <a:lnTo>
                    <a:pt x="8905" y="13196"/>
                  </a:lnTo>
                  <a:lnTo>
                    <a:pt x="9756" y="13015"/>
                  </a:lnTo>
                  <a:lnTo>
                    <a:pt x="10661" y="13051"/>
                  </a:lnTo>
                  <a:lnTo>
                    <a:pt x="11168" y="13142"/>
                  </a:lnTo>
                  <a:lnTo>
                    <a:pt x="11711" y="13286"/>
                  </a:lnTo>
                  <a:lnTo>
                    <a:pt x="12797" y="13685"/>
                  </a:lnTo>
                  <a:lnTo>
                    <a:pt x="13829" y="14228"/>
                  </a:lnTo>
                  <a:lnTo>
                    <a:pt x="14806" y="14879"/>
                  </a:lnTo>
                  <a:lnTo>
                    <a:pt x="16218" y="15965"/>
                  </a:lnTo>
                  <a:lnTo>
                    <a:pt x="17974" y="17558"/>
                  </a:lnTo>
                  <a:lnTo>
                    <a:pt x="18824" y="18336"/>
                  </a:lnTo>
                  <a:lnTo>
                    <a:pt x="21340" y="6625"/>
                  </a:lnTo>
                  <a:lnTo>
                    <a:pt x="20001" y="5395"/>
                  </a:lnTo>
                  <a:lnTo>
                    <a:pt x="17612" y="3349"/>
                  </a:lnTo>
                  <a:lnTo>
                    <a:pt x="15874" y="2046"/>
                  </a:lnTo>
                  <a:lnTo>
                    <a:pt x="14046" y="978"/>
                  </a:lnTo>
                  <a:lnTo>
                    <a:pt x="12634" y="399"/>
                  </a:lnTo>
                  <a:lnTo>
                    <a:pt x="11675" y="12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6371433" y="2317837"/>
              <a:ext cx="688878" cy="791233"/>
            </a:xfrm>
            <a:custGeom>
              <a:avLst/>
              <a:gdLst/>
              <a:ahLst/>
              <a:cxnLst/>
              <a:rect l="l" t="t" r="r" b="b"/>
              <a:pathLst>
                <a:path w="21685" h="24907" extrusionOk="0">
                  <a:moveTo>
                    <a:pt x="10100" y="1"/>
                  </a:moveTo>
                  <a:lnTo>
                    <a:pt x="9014" y="127"/>
                  </a:lnTo>
                  <a:lnTo>
                    <a:pt x="7964" y="489"/>
                  </a:lnTo>
                  <a:lnTo>
                    <a:pt x="6914" y="1069"/>
                  </a:lnTo>
                  <a:lnTo>
                    <a:pt x="5901" y="1919"/>
                  </a:lnTo>
                  <a:lnTo>
                    <a:pt x="5412" y="2444"/>
                  </a:lnTo>
                  <a:lnTo>
                    <a:pt x="4960" y="2987"/>
                  </a:lnTo>
                  <a:lnTo>
                    <a:pt x="4163" y="4146"/>
                  </a:lnTo>
                  <a:lnTo>
                    <a:pt x="3493" y="5377"/>
                  </a:lnTo>
                  <a:lnTo>
                    <a:pt x="2950" y="6662"/>
                  </a:lnTo>
                  <a:lnTo>
                    <a:pt x="2516" y="8019"/>
                  </a:lnTo>
                  <a:lnTo>
                    <a:pt x="2172" y="9395"/>
                  </a:lnTo>
                  <a:lnTo>
                    <a:pt x="1846" y="11476"/>
                  </a:lnTo>
                  <a:lnTo>
                    <a:pt x="1738" y="12870"/>
                  </a:lnTo>
                  <a:lnTo>
                    <a:pt x="1720" y="13703"/>
                  </a:lnTo>
                  <a:lnTo>
                    <a:pt x="1774" y="15404"/>
                  </a:lnTo>
                  <a:lnTo>
                    <a:pt x="1937" y="17087"/>
                  </a:lnTo>
                  <a:lnTo>
                    <a:pt x="2208" y="18753"/>
                  </a:lnTo>
                  <a:lnTo>
                    <a:pt x="2389" y="19585"/>
                  </a:lnTo>
                  <a:lnTo>
                    <a:pt x="2480" y="19929"/>
                  </a:lnTo>
                  <a:lnTo>
                    <a:pt x="2733" y="20907"/>
                  </a:lnTo>
                  <a:lnTo>
                    <a:pt x="2769" y="21413"/>
                  </a:lnTo>
                  <a:lnTo>
                    <a:pt x="2715" y="21504"/>
                  </a:lnTo>
                  <a:lnTo>
                    <a:pt x="2118" y="21794"/>
                  </a:lnTo>
                  <a:lnTo>
                    <a:pt x="1521" y="22119"/>
                  </a:lnTo>
                  <a:lnTo>
                    <a:pt x="1104" y="22318"/>
                  </a:lnTo>
                  <a:lnTo>
                    <a:pt x="507" y="22626"/>
                  </a:lnTo>
                  <a:lnTo>
                    <a:pt x="181" y="22916"/>
                  </a:lnTo>
                  <a:lnTo>
                    <a:pt x="36" y="23097"/>
                  </a:lnTo>
                  <a:lnTo>
                    <a:pt x="0" y="23205"/>
                  </a:lnTo>
                  <a:lnTo>
                    <a:pt x="73" y="23368"/>
                  </a:lnTo>
                  <a:lnTo>
                    <a:pt x="163" y="23404"/>
                  </a:lnTo>
                  <a:lnTo>
                    <a:pt x="380" y="23441"/>
                  </a:lnTo>
                  <a:lnTo>
                    <a:pt x="797" y="23404"/>
                  </a:lnTo>
                  <a:lnTo>
                    <a:pt x="1066" y="23317"/>
                  </a:lnTo>
                  <a:lnTo>
                    <a:pt x="1066" y="23317"/>
                  </a:lnTo>
                  <a:lnTo>
                    <a:pt x="706" y="23730"/>
                  </a:lnTo>
                  <a:lnTo>
                    <a:pt x="579" y="24074"/>
                  </a:lnTo>
                  <a:lnTo>
                    <a:pt x="597" y="24291"/>
                  </a:lnTo>
                  <a:lnTo>
                    <a:pt x="670" y="24400"/>
                  </a:lnTo>
                  <a:lnTo>
                    <a:pt x="742" y="24472"/>
                  </a:lnTo>
                  <a:lnTo>
                    <a:pt x="923" y="24545"/>
                  </a:lnTo>
                  <a:lnTo>
                    <a:pt x="1285" y="24509"/>
                  </a:lnTo>
                  <a:lnTo>
                    <a:pt x="1783" y="24224"/>
                  </a:lnTo>
                  <a:lnTo>
                    <a:pt x="1783" y="24224"/>
                  </a:lnTo>
                  <a:lnTo>
                    <a:pt x="1702" y="24418"/>
                  </a:lnTo>
                  <a:lnTo>
                    <a:pt x="1702" y="24744"/>
                  </a:lnTo>
                  <a:lnTo>
                    <a:pt x="1810" y="24871"/>
                  </a:lnTo>
                  <a:lnTo>
                    <a:pt x="2027" y="24907"/>
                  </a:lnTo>
                  <a:lnTo>
                    <a:pt x="2353" y="24816"/>
                  </a:lnTo>
                  <a:lnTo>
                    <a:pt x="2570" y="24708"/>
                  </a:lnTo>
                  <a:lnTo>
                    <a:pt x="3113" y="24418"/>
                  </a:lnTo>
                  <a:lnTo>
                    <a:pt x="4163" y="23730"/>
                  </a:lnTo>
                  <a:lnTo>
                    <a:pt x="5684" y="22554"/>
                  </a:lnTo>
                  <a:lnTo>
                    <a:pt x="6607" y="21739"/>
                  </a:lnTo>
                  <a:lnTo>
                    <a:pt x="6661" y="21667"/>
                  </a:lnTo>
                  <a:lnTo>
                    <a:pt x="6679" y="21576"/>
                  </a:lnTo>
                  <a:lnTo>
                    <a:pt x="6571" y="21106"/>
                  </a:lnTo>
                  <a:lnTo>
                    <a:pt x="6426" y="20038"/>
                  </a:lnTo>
                  <a:lnTo>
                    <a:pt x="6390" y="18843"/>
                  </a:lnTo>
                  <a:lnTo>
                    <a:pt x="6462" y="17630"/>
                  </a:lnTo>
                  <a:lnTo>
                    <a:pt x="6679" y="16436"/>
                  </a:lnTo>
                  <a:lnTo>
                    <a:pt x="7095" y="15350"/>
                  </a:lnTo>
                  <a:lnTo>
                    <a:pt x="7693" y="14427"/>
                  </a:lnTo>
                  <a:lnTo>
                    <a:pt x="8290" y="13920"/>
                  </a:lnTo>
                  <a:lnTo>
                    <a:pt x="8761" y="13667"/>
                  </a:lnTo>
                  <a:lnTo>
                    <a:pt x="9032" y="13576"/>
                  </a:lnTo>
                  <a:lnTo>
                    <a:pt x="9376" y="13467"/>
                  </a:lnTo>
                  <a:lnTo>
                    <a:pt x="10082" y="13359"/>
                  </a:lnTo>
                  <a:lnTo>
                    <a:pt x="10788" y="13359"/>
                  </a:lnTo>
                  <a:lnTo>
                    <a:pt x="11476" y="13467"/>
                  </a:lnTo>
                  <a:lnTo>
                    <a:pt x="12489" y="13757"/>
                  </a:lnTo>
                  <a:lnTo>
                    <a:pt x="13811" y="14391"/>
                  </a:lnTo>
                  <a:lnTo>
                    <a:pt x="15078" y="15241"/>
                  </a:lnTo>
                  <a:lnTo>
                    <a:pt x="16272" y="16219"/>
                  </a:lnTo>
                  <a:lnTo>
                    <a:pt x="17938" y="17739"/>
                  </a:lnTo>
                  <a:lnTo>
                    <a:pt x="18879" y="18644"/>
                  </a:lnTo>
                  <a:lnTo>
                    <a:pt x="18951" y="18698"/>
                  </a:lnTo>
                  <a:lnTo>
                    <a:pt x="19078" y="18680"/>
                  </a:lnTo>
                  <a:lnTo>
                    <a:pt x="19168" y="18572"/>
                  </a:lnTo>
                  <a:lnTo>
                    <a:pt x="19168" y="18427"/>
                  </a:lnTo>
                  <a:lnTo>
                    <a:pt x="19114" y="18373"/>
                  </a:lnTo>
                  <a:lnTo>
                    <a:pt x="18318" y="17594"/>
                  </a:lnTo>
                  <a:lnTo>
                    <a:pt x="16634" y="16056"/>
                  </a:lnTo>
                  <a:lnTo>
                    <a:pt x="15277" y="14970"/>
                  </a:lnTo>
                  <a:lnTo>
                    <a:pt x="14336" y="14336"/>
                  </a:lnTo>
                  <a:lnTo>
                    <a:pt x="13340" y="13793"/>
                  </a:lnTo>
                  <a:lnTo>
                    <a:pt x="12290" y="13377"/>
                  </a:lnTo>
                  <a:lnTo>
                    <a:pt x="11747" y="13214"/>
                  </a:lnTo>
                  <a:lnTo>
                    <a:pt x="11059" y="13069"/>
                  </a:lnTo>
                  <a:lnTo>
                    <a:pt x="10028" y="13033"/>
                  </a:lnTo>
                  <a:lnTo>
                    <a:pt x="9358" y="13123"/>
                  </a:lnTo>
                  <a:lnTo>
                    <a:pt x="8724" y="13323"/>
                  </a:lnTo>
                  <a:lnTo>
                    <a:pt x="8127" y="13612"/>
                  </a:lnTo>
                  <a:lnTo>
                    <a:pt x="7584" y="14029"/>
                  </a:lnTo>
                  <a:lnTo>
                    <a:pt x="7132" y="14553"/>
                  </a:lnTo>
                  <a:lnTo>
                    <a:pt x="6933" y="14879"/>
                  </a:lnTo>
                  <a:lnTo>
                    <a:pt x="6752" y="15241"/>
                  </a:lnTo>
                  <a:lnTo>
                    <a:pt x="6462" y="16001"/>
                  </a:lnTo>
                  <a:lnTo>
                    <a:pt x="6227" y="17178"/>
                  </a:lnTo>
                  <a:lnTo>
                    <a:pt x="6172" y="17992"/>
                  </a:lnTo>
                  <a:lnTo>
                    <a:pt x="6100" y="18825"/>
                  </a:lnTo>
                  <a:lnTo>
                    <a:pt x="6082" y="20128"/>
                  </a:lnTo>
                  <a:lnTo>
                    <a:pt x="6172" y="20979"/>
                  </a:lnTo>
                  <a:lnTo>
                    <a:pt x="6245" y="21395"/>
                  </a:lnTo>
                  <a:lnTo>
                    <a:pt x="6263" y="21504"/>
                  </a:lnTo>
                  <a:lnTo>
                    <a:pt x="6100" y="21757"/>
                  </a:lnTo>
                  <a:lnTo>
                    <a:pt x="5611" y="22210"/>
                  </a:lnTo>
                  <a:lnTo>
                    <a:pt x="4236" y="23187"/>
                  </a:lnTo>
                  <a:lnTo>
                    <a:pt x="3711" y="23513"/>
                  </a:lnTo>
                  <a:lnTo>
                    <a:pt x="3150" y="23911"/>
                  </a:lnTo>
                  <a:lnTo>
                    <a:pt x="2570" y="24291"/>
                  </a:lnTo>
                  <a:lnTo>
                    <a:pt x="2299" y="24436"/>
                  </a:lnTo>
                  <a:lnTo>
                    <a:pt x="2082" y="24454"/>
                  </a:lnTo>
                  <a:lnTo>
                    <a:pt x="2190" y="24129"/>
                  </a:lnTo>
                  <a:lnTo>
                    <a:pt x="2407" y="23803"/>
                  </a:lnTo>
                  <a:lnTo>
                    <a:pt x="2426" y="23748"/>
                  </a:lnTo>
                  <a:lnTo>
                    <a:pt x="2426" y="23622"/>
                  </a:lnTo>
                  <a:lnTo>
                    <a:pt x="2335" y="23531"/>
                  </a:lnTo>
                  <a:lnTo>
                    <a:pt x="2208" y="23513"/>
                  </a:lnTo>
                  <a:lnTo>
                    <a:pt x="2154" y="23549"/>
                  </a:lnTo>
                  <a:lnTo>
                    <a:pt x="1683" y="23875"/>
                  </a:lnTo>
                  <a:lnTo>
                    <a:pt x="1159" y="24110"/>
                  </a:lnTo>
                  <a:lnTo>
                    <a:pt x="1104" y="24110"/>
                  </a:lnTo>
                  <a:lnTo>
                    <a:pt x="1159" y="23929"/>
                  </a:lnTo>
                  <a:lnTo>
                    <a:pt x="1448" y="23495"/>
                  </a:lnTo>
                  <a:lnTo>
                    <a:pt x="1521" y="23386"/>
                  </a:lnTo>
                  <a:lnTo>
                    <a:pt x="1683" y="23205"/>
                  </a:lnTo>
                  <a:lnTo>
                    <a:pt x="1864" y="23042"/>
                  </a:lnTo>
                  <a:lnTo>
                    <a:pt x="1955" y="22916"/>
                  </a:lnTo>
                  <a:lnTo>
                    <a:pt x="1883" y="22753"/>
                  </a:lnTo>
                  <a:lnTo>
                    <a:pt x="1756" y="22717"/>
                  </a:lnTo>
                  <a:lnTo>
                    <a:pt x="1683" y="22717"/>
                  </a:lnTo>
                  <a:lnTo>
                    <a:pt x="1340" y="22843"/>
                  </a:lnTo>
                  <a:lnTo>
                    <a:pt x="778" y="23042"/>
                  </a:lnTo>
                  <a:lnTo>
                    <a:pt x="544" y="23065"/>
                  </a:lnTo>
                  <a:lnTo>
                    <a:pt x="544" y="23065"/>
                  </a:lnTo>
                  <a:lnTo>
                    <a:pt x="1195" y="22590"/>
                  </a:lnTo>
                  <a:lnTo>
                    <a:pt x="2444" y="21993"/>
                  </a:lnTo>
                  <a:lnTo>
                    <a:pt x="3131" y="21739"/>
                  </a:lnTo>
                  <a:lnTo>
                    <a:pt x="3222" y="21667"/>
                  </a:lnTo>
                  <a:lnTo>
                    <a:pt x="3240" y="21558"/>
                  </a:lnTo>
                  <a:lnTo>
                    <a:pt x="2896" y="20201"/>
                  </a:lnTo>
                  <a:lnTo>
                    <a:pt x="2371" y="17486"/>
                  </a:lnTo>
                  <a:lnTo>
                    <a:pt x="2118" y="14753"/>
                  </a:lnTo>
                  <a:lnTo>
                    <a:pt x="2136" y="12671"/>
                  </a:lnTo>
                  <a:lnTo>
                    <a:pt x="2245" y="11295"/>
                  </a:lnTo>
                  <a:lnTo>
                    <a:pt x="2353" y="10608"/>
                  </a:lnTo>
                  <a:lnTo>
                    <a:pt x="2570" y="9413"/>
                  </a:lnTo>
                  <a:lnTo>
                    <a:pt x="3041" y="7585"/>
                  </a:lnTo>
                  <a:lnTo>
                    <a:pt x="3457" y="6390"/>
                  </a:lnTo>
                  <a:lnTo>
                    <a:pt x="3946" y="5232"/>
                  </a:lnTo>
                  <a:lnTo>
                    <a:pt x="4561" y="4128"/>
                  </a:lnTo>
                  <a:lnTo>
                    <a:pt x="5285" y="3114"/>
                  </a:lnTo>
                  <a:lnTo>
                    <a:pt x="6118" y="2209"/>
                  </a:lnTo>
                  <a:lnTo>
                    <a:pt x="6607" y="1811"/>
                  </a:lnTo>
                  <a:lnTo>
                    <a:pt x="7095" y="1431"/>
                  </a:lnTo>
                  <a:lnTo>
                    <a:pt x="8091" y="888"/>
                  </a:lnTo>
                  <a:lnTo>
                    <a:pt x="9086" y="526"/>
                  </a:lnTo>
                  <a:lnTo>
                    <a:pt x="10100" y="363"/>
                  </a:lnTo>
                  <a:lnTo>
                    <a:pt x="11096" y="381"/>
                  </a:lnTo>
                  <a:lnTo>
                    <a:pt x="12091" y="544"/>
                  </a:lnTo>
                  <a:lnTo>
                    <a:pt x="13087" y="851"/>
                  </a:lnTo>
                  <a:lnTo>
                    <a:pt x="14064" y="1268"/>
                  </a:lnTo>
                  <a:lnTo>
                    <a:pt x="15512" y="2064"/>
                  </a:lnTo>
                  <a:lnTo>
                    <a:pt x="17358" y="3386"/>
                  </a:lnTo>
                  <a:lnTo>
                    <a:pt x="19910" y="5576"/>
                  </a:lnTo>
                  <a:lnTo>
                    <a:pt x="21395" y="6933"/>
                  </a:lnTo>
                  <a:lnTo>
                    <a:pt x="21467" y="6969"/>
                  </a:lnTo>
                  <a:lnTo>
                    <a:pt x="21594" y="6951"/>
                  </a:lnTo>
                  <a:lnTo>
                    <a:pt x="21684" y="6843"/>
                  </a:lnTo>
                  <a:lnTo>
                    <a:pt x="21684" y="6698"/>
                  </a:lnTo>
                  <a:lnTo>
                    <a:pt x="21630" y="6644"/>
                  </a:lnTo>
                  <a:lnTo>
                    <a:pt x="19965" y="5141"/>
                  </a:lnTo>
                  <a:lnTo>
                    <a:pt x="17069" y="2788"/>
                  </a:lnTo>
                  <a:lnTo>
                    <a:pt x="15512" y="1738"/>
                  </a:lnTo>
                  <a:lnTo>
                    <a:pt x="14444" y="1141"/>
                  </a:lnTo>
                  <a:lnTo>
                    <a:pt x="13358" y="652"/>
                  </a:lnTo>
                  <a:lnTo>
                    <a:pt x="12272" y="272"/>
                  </a:lnTo>
                  <a:lnTo>
                    <a:pt x="11186" y="55"/>
                  </a:lnTo>
                  <a:lnTo>
                    <a:pt x="10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7782482" y="2741615"/>
              <a:ext cx="635414" cy="851623"/>
            </a:xfrm>
            <a:custGeom>
              <a:avLst/>
              <a:gdLst/>
              <a:ahLst/>
              <a:cxnLst/>
              <a:rect l="l" t="t" r="r" b="b"/>
              <a:pathLst>
                <a:path w="20002" h="26808" extrusionOk="0">
                  <a:moveTo>
                    <a:pt x="11042" y="1"/>
                  </a:moveTo>
                  <a:lnTo>
                    <a:pt x="8888" y="200"/>
                  </a:lnTo>
                  <a:lnTo>
                    <a:pt x="5774" y="707"/>
                  </a:lnTo>
                  <a:lnTo>
                    <a:pt x="4001" y="1051"/>
                  </a:lnTo>
                  <a:lnTo>
                    <a:pt x="0" y="12345"/>
                  </a:lnTo>
                  <a:lnTo>
                    <a:pt x="1141" y="12128"/>
                  </a:lnTo>
                  <a:lnTo>
                    <a:pt x="3476" y="11675"/>
                  </a:lnTo>
                  <a:lnTo>
                    <a:pt x="5249" y="11494"/>
                  </a:lnTo>
                  <a:lnTo>
                    <a:pt x="6426" y="11458"/>
                  </a:lnTo>
                  <a:lnTo>
                    <a:pt x="7584" y="11531"/>
                  </a:lnTo>
                  <a:lnTo>
                    <a:pt x="8707" y="11748"/>
                  </a:lnTo>
                  <a:lnTo>
                    <a:pt x="9268" y="11929"/>
                  </a:lnTo>
                  <a:lnTo>
                    <a:pt x="9720" y="12092"/>
                  </a:lnTo>
                  <a:lnTo>
                    <a:pt x="10517" y="12562"/>
                  </a:lnTo>
                  <a:lnTo>
                    <a:pt x="11150" y="13142"/>
                  </a:lnTo>
                  <a:lnTo>
                    <a:pt x="11621" y="13829"/>
                  </a:lnTo>
                  <a:lnTo>
                    <a:pt x="11910" y="14571"/>
                  </a:lnTo>
                  <a:lnTo>
                    <a:pt x="12019" y="15404"/>
                  </a:lnTo>
                  <a:lnTo>
                    <a:pt x="11947" y="16255"/>
                  </a:lnTo>
                  <a:lnTo>
                    <a:pt x="11711" y="17160"/>
                  </a:lnTo>
                  <a:lnTo>
                    <a:pt x="11494" y="17594"/>
                  </a:lnTo>
                  <a:lnTo>
                    <a:pt x="11078" y="18535"/>
                  </a:lnTo>
                  <a:lnTo>
                    <a:pt x="10082" y="20219"/>
                  </a:lnTo>
                  <a:lnTo>
                    <a:pt x="9376" y="21196"/>
                  </a:lnTo>
                  <a:lnTo>
                    <a:pt x="9051" y="21540"/>
                  </a:lnTo>
                  <a:lnTo>
                    <a:pt x="9340" y="22445"/>
                  </a:lnTo>
                  <a:lnTo>
                    <a:pt x="10354" y="24943"/>
                  </a:lnTo>
                  <a:lnTo>
                    <a:pt x="10770" y="25830"/>
                  </a:lnTo>
                  <a:lnTo>
                    <a:pt x="10861" y="26011"/>
                  </a:lnTo>
                  <a:lnTo>
                    <a:pt x="11132" y="26463"/>
                  </a:lnTo>
                  <a:lnTo>
                    <a:pt x="11331" y="26626"/>
                  </a:lnTo>
                  <a:lnTo>
                    <a:pt x="11422" y="26626"/>
                  </a:lnTo>
                  <a:lnTo>
                    <a:pt x="11494" y="26554"/>
                  </a:lnTo>
                  <a:lnTo>
                    <a:pt x="11585" y="26282"/>
                  </a:lnTo>
                  <a:lnTo>
                    <a:pt x="11585" y="25757"/>
                  </a:lnTo>
                  <a:lnTo>
                    <a:pt x="11566" y="25540"/>
                  </a:lnTo>
                  <a:lnTo>
                    <a:pt x="11693" y="25830"/>
                  </a:lnTo>
                  <a:lnTo>
                    <a:pt x="12073" y="26518"/>
                  </a:lnTo>
                  <a:lnTo>
                    <a:pt x="12363" y="26807"/>
                  </a:lnTo>
                  <a:lnTo>
                    <a:pt x="12490" y="26789"/>
                  </a:lnTo>
                  <a:lnTo>
                    <a:pt x="12544" y="26753"/>
                  </a:lnTo>
                  <a:lnTo>
                    <a:pt x="12616" y="26626"/>
                  </a:lnTo>
                  <a:lnTo>
                    <a:pt x="12634" y="26282"/>
                  </a:lnTo>
                  <a:lnTo>
                    <a:pt x="12490" y="25432"/>
                  </a:lnTo>
                  <a:lnTo>
                    <a:pt x="12399" y="25106"/>
                  </a:lnTo>
                  <a:lnTo>
                    <a:pt x="12652" y="25395"/>
                  </a:lnTo>
                  <a:lnTo>
                    <a:pt x="13069" y="25938"/>
                  </a:lnTo>
                  <a:lnTo>
                    <a:pt x="13395" y="26174"/>
                  </a:lnTo>
                  <a:lnTo>
                    <a:pt x="13576" y="26210"/>
                  </a:lnTo>
                  <a:lnTo>
                    <a:pt x="13594" y="26065"/>
                  </a:lnTo>
                  <a:lnTo>
                    <a:pt x="13503" y="25721"/>
                  </a:lnTo>
                  <a:lnTo>
                    <a:pt x="13195" y="25196"/>
                  </a:lnTo>
                  <a:lnTo>
                    <a:pt x="13014" y="24943"/>
                  </a:lnTo>
                  <a:lnTo>
                    <a:pt x="12779" y="24545"/>
                  </a:lnTo>
                  <a:lnTo>
                    <a:pt x="12272" y="23658"/>
                  </a:lnTo>
                  <a:lnTo>
                    <a:pt x="11983" y="23314"/>
                  </a:lnTo>
                  <a:lnTo>
                    <a:pt x="12652" y="22680"/>
                  </a:lnTo>
                  <a:lnTo>
                    <a:pt x="13974" y="21305"/>
                  </a:lnTo>
                  <a:lnTo>
                    <a:pt x="15223" y="19857"/>
                  </a:lnTo>
                  <a:lnTo>
                    <a:pt x="16363" y="18354"/>
                  </a:lnTo>
                  <a:lnTo>
                    <a:pt x="16870" y="17576"/>
                  </a:lnTo>
                  <a:lnTo>
                    <a:pt x="17322" y="16834"/>
                  </a:lnTo>
                  <a:lnTo>
                    <a:pt x="18155" y="15205"/>
                  </a:lnTo>
                  <a:lnTo>
                    <a:pt x="18879" y="13431"/>
                  </a:lnTo>
                  <a:lnTo>
                    <a:pt x="19458" y="11585"/>
                  </a:lnTo>
                  <a:lnTo>
                    <a:pt x="19856" y="9684"/>
                  </a:lnTo>
                  <a:lnTo>
                    <a:pt x="20001" y="7784"/>
                  </a:lnTo>
                  <a:lnTo>
                    <a:pt x="19911" y="6390"/>
                  </a:lnTo>
                  <a:lnTo>
                    <a:pt x="19748" y="5485"/>
                  </a:lnTo>
                  <a:lnTo>
                    <a:pt x="19513" y="4616"/>
                  </a:lnTo>
                  <a:lnTo>
                    <a:pt x="19169" y="3766"/>
                  </a:lnTo>
                  <a:lnTo>
                    <a:pt x="18969" y="3349"/>
                  </a:lnTo>
                  <a:lnTo>
                    <a:pt x="18698" y="2897"/>
                  </a:lnTo>
                  <a:lnTo>
                    <a:pt x="18064" y="2100"/>
                  </a:lnTo>
                  <a:lnTo>
                    <a:pt x="17322" y="1467"/>
                  </a:lnTo>
                  <a:lnTo>
                    <a:pt x="16508" y="960"/>
                  </a:lnTo>
                  <a:lnTo>
                    <a:pt x="15621" y="562"/>
                  </a:lnTo>
                  <a:lnTo>
                    <a:pt x="14662" y="290"/>
                  </a:lnTo>
                  <a:lnTo>
                    <a:pt x="13159" y="37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7777304" y="2735865"/>
              <a:ext cx="646342" cy="863123"/>
            </a:xfrm>
            <a:custGeom>
              <a:avLst/>
              <a:gdLst/>
              <a:ahLst/>
              <a:cxnLst/>
              <a:rect l="l" t="t" r="r" b="b"/>
              <a:pathLst>
                <a:path w="20346" h="27170" extrusionOk="0">
                  <a:moveTo>
                    <a:pt x="11476" y="1"/>
                  </a:moveTo>
                  <a:lnTo>
                    <a:pt x="10137" y="73"/>
                  </a:lnTo>
                  <a:lnTo>
                    <a:pt x="8109" y="308"/>
                  </a:lnTo>
                  <a:lnTo>
                    <a:pt x="5449" y="797"/>
                  </a:lnTo>
                  <a:lnTo>
                    <a:pt x="4145" y="1051"/>
                  </a:lnTo>
                  <a:lnTo>
                    <a:pt x="4055" y="1069"/>
                  </a:lnTo>
                  <a:lnTo>
                    <a:pt x="3983" y="1195"/>
                  </a:lnTo>
                  <a:lnTo>
                    <a:pt x="4001" y="1322"/>
                  </a:lnTo>
                  <a:lnTo>
                    <a:pt x="4109" y="1413"/>
                  </a:lnTo>
                  <a:lnTo>
                    <a:pt x="4182" y="1413"/>
                  </a:lnTo>
                  <a:lnTo>
                    <a:pt x="6281" y="1014"/>
                  </a:lnTo>
                  <a:lnTo>
                    <a:pt x="9847" y="508"/>
                  </a:lnTo>
                  <a:lnTo>
                    <a:pt x="12254" y="399"/>
                  </a:lnTo>
                  <a:lnTo>
                    <a:pt x="13992" y="544"/>
                  </a:lnTo>
                  <a:lnTo>
                    <a:pt x="15096" y="761"/>
                  </a:lnTo>
                  <a:lnTo>
                    <a:pt x="16110" y="1105"/>
                  </a:lnTo>
                  <a:lnTo>
                    <a:pt x="17051" y="1575"/>
                  </a:lnTo>
                  <a:lnTo>
                    <a:pt x="17884" y="2209"/>
                  </a:lnTo>
                  <a:lnTo>
                    <a:pt x="18608" y="3005"/>
                  </a:lnTo>
                  <a:lnTo>
                    <a:pt x="19187" y="4001"/>
                  </a:lnTo>
                  <a:lnTo>
                    <a:pt x="19621" y="5177"/>
                  </a:lnTo>
                  <a:lnTo>
                    <a:pt x="19766" y="5847"/>
                  </a:lnTo>
                  <a:lnTo>
                    <a:pt x="19875" y="6481"/>
                  </a:lnTo>
                  <a:lnTo>
                    <a:pt x="19965" y="7730"/>
                  </a:lnTo>
                  <a:lnTo>
                    <a:pt x="19965" y="8960"/>
                  </a:lnTo>
                  <a:lnTo>
                    <a:pt x="19838" y="10191"/>
                  </a:lnTo>
                  <a:lnTo>
                    <a:pt x="19603" y="11404"/>
                  </a:lnTo>
                  <a:lnTo>
                    <a:pt x="19277" y="12580"/>
                  </a:lnTo>
                  <a:lnTo>
                    <a:pt x="18626" y="14336"/>
                  </a:lnTo>
                  <a:lnTo>
                    <a:pt x="17485" y="16581"/>
                  </a:lnTo>
                  <a:lnTo>
                    <a:pt x="16110" y="18698"/>
                  </a:lnTo>
                  <a:lnTo>
                    <a:pt x="14571" y="20671"/>
                  </a:lnTo>
                  <a:lnTo>
                    <a:pt x="12906" y="22499"/>
                  </a:lnTo>
                  <a:lnTo>
                    <a:pt x="12037" y="23350"/>
                  </a:lnTo>
                  <a:lnTo>
                    <a:pt x="12001" y="23404"/>
                  </a:lnTo>
                  <a:lnTo>
                    <a:pt x="11965" y="23531"/>
                  </a:lnTo>
                  <a:lnTo>
                    <a:pt x="12001" y="23604"/>
                  </a:lnTo>
                  <a:lnTo>
                    <a:pt x="12435" y="24147"/>
                  </a:lnTo>
                  <a:lnTo>
                    <a:pt x="13196" y="25341"/>
                  </a:lnTo>
                  <a:lnTo>
                    <a:pt x="13503" y="26059"/>
                  </a:lnTo>
                  <a:lnTo>
                    <a:pt x="13503" y="26059"/>
                  </a:lnTo>
                  <a:lnTo>
                    <a:pt x="13322" y="25920"/>
                  </a:lnTo>
                  <a:lnTo>
                    <a:pt x="12942" y="25486"/>
                  </a:lnTo>
                  <a:lnTo>
                    <a:pt x="12707" y="25178"/>
                  </a:lnTo>
                  <a:lnTo>
                    <a:pt x="12616" y="25106"/>
                  </a:lnTo>
                  <a:lnTo>
                    <a:pt x="12435" y="25160"/>
                  </a:lnTo>
                  <a:lnTo>
                    <a:pt x="12381" y="25251"/>
                  </a:lnTo>
                  <a:lnTo>
                    <a:pt x="12381" y="25323"/>
                  </a:lnTo>
                  <a:lnTo>
                    <a:pt x="12453" y="25576"/>
                  </a:lnTo>
                  <a:lnTo>
                    <a:pt x="12508" y="25848"/>
                  </a:lnTo>
                  <a:lnTo>
                    <a:pt x="12526" y="25975"/>
                  </a:lnTo>
                  <a:lnTo>
                    <a:pt x="12508" y="26481"/>
                  </a:lnTo>
                  <a:lnTo>
                    <a:pt x="12472" y="26681"/>
                  </a:lnTo>
                  <a:lnTo>
                    <a:pt x="12435" y="26644"/>
                  </a:lnTo>
                  <a:lnTo>
                    <a:pt x="12146" y="26156"/>
                  </a:lnTo>
                  <a:lnTo>
                    <a:pt x="11892" y="25649"/>
                  </a:lnTo>
                  <a:lnTo>
                    <a:pt x="11856" y="25576"/>
                  </a:lnTo>
                  <a:lnTo>
                    <a:pt x="11748" y="25522"/>
                  </a:lnTo>
                  <a:lnTo>
                    <a:pt x="11621" y="25558"/>
                  </a:lnTo>
                  <a:lnTo>
                    <a:pt x="11548" y="25667"/>
                  </a:lnTo>
                  <a:lnTo>
                    <a:pt x="11548" y="25739"/>
                  </a:lnTo>
                  <a:lnTo>
                    <a:pt x="11530" y="25848"/>
                  </a:lnTo>
                  <a:lnTo>
                    <a:pt x="11476" y="26300"/>
                  </a:lnTo>
                  <a:lnTo>
                    <a:pt x="11386" y="26445"/>
                  </a:lnTo>
                  <a:lnTo>
                    <a:pt x="11331" y="26391"/>
                  </a:lnTo>
                  <a:lnTo>
                    <a:pt x="11168" y="26083"/>
                  </a:lnTo>
                  <a:lnTo>
                    <a:pt x="11005" y="25757"/>
                  </a:lnTo>
                  <a:lnTo>
                    <a:pt x="10662" y="24997"/>
                  </a:lnTo>
                  <a:lnTo>
                    <a:pt x="10336" y="24237"/>
                  </a:lnTo>
                  <a:lnTo>
                    <a:pt x="9992" y="23386"/>
                  </a:lnTo>
                  <a:lnTo>
                    <a:pt x="9684" y="22536"/>
                  </a:lnTo>
                  <a:lnTo>
                    <a:pt x="9521" y="22119"/>
                  </a:lnTo>
                  <a:lnTo>
                    <a:pt x="9612" y="21613"/>
                  </a:lnTo>
                  <a:lnTo>
                    <a:pt x="9865" y="21250"/>
                  </a:lnTo>
                  <a:lnTo>
                    <a:pt x="10300" y="20671"/>
                  </a:lnTo>
                  <a:lnTo>
                    <a:pt x="11205" y="19296"/>
                  </a:lnTo>
                  <a:lnTo>
                    <a:pt x="11947" y="17811"/>
                  </a:lnTo>
                  <a:lnTo>
                    <a:pt x="12291" y="16653"/>
                  </a:lnTo>
                  <a:lnTo>
                    <a:pt x="12363" y="15875"/>
                  </a:lnTo>
                  <a:lnTo>
                    <a:pt x="12345" y="15513"/>
                  </a:lnTo>
                  <a:lnTo>
                    <a:pt x="12291" y="14988"/>
                  </a:lnTo>
                  <a:lnTo>
                    <a:pt x="12037" y="14083"/>
                  </a:lnTo>
                  <a:lnTo>
                    <a:pt x="11621" y="13341"/>
                  </a:lnTo>
                  <a:lnTo>
                    <a:pt x="11078" y="12743"/>
                  </a:lnTo>
                  <a:lnTo>
                    <a:pt x="10408" y="12273"/>
                  </a:lnTo>
                  <a:lnTo>
                    <a:pt x="9648" y="11929"/>
                  </a:lnTo>
                  <a:lnTo>
                    <a:pt x="8797" y="11694"/>
                  </a:lnTo>
                  <a:lnTo>
                    <a:pt x="7892" y="11549"/>
                  </a:lnTo>
                  <a:lnTo>
                    <a:pt x="6444" y="11476"/>
                  </a:lnTo>
                  <a:lnTo>
                    <a:pt x="4453" y="11603"/>
                  </a:lnTo>
                  <a:lnTo>
                    <a:pt x="1611" y="12037"/>
                  </a:lnTo>
                  <a:lnTo>
                    <a:pt x="145" y="12345"/>
                  </a:lnTo>
                  <a:lnTo>
                    <a:pt x="73" y="12381"/>
                  </a:lnTo>
                  <a:lnTo>
                    <a:pt x="0" y="12490"/>
                  </a:lnTo>
                  <a:lnTo>
                    <a:pt x="19" y="12635"/>
                  </a:lnTo>
                  <a:lnTo>
                    <a:pt x="109" y="12725"/>
                  </a:lnTo>
                  <a:lnTo>
                    <a:pt x="200" y="12707"/>
                  </a:lnTo>
                  <a:lnTo>
                    <a:pt x="1539" y="12436"/>
                  </a:lnTo>
                  <a:lnTo>
                    <a:pt x="3566" y="12056"/>
                  </a:lnTo>
                  <a:lnTo>
                    <a:pt x="4942" y="11875"/>
                  </a:lnTo>
                  <a:lnTo>
                    <a:pt x="5630" y="11838"/>
                  </a:lnTo>
                  <a:lnTo>
                    <a:pt x="6336" y="11820"/>
                  </a:lnTo>
                  <a:lnTo>
                    <a:pt x="7874" y="11893"/>
                  </a:lnTo>
                  <a:lnTo>
                    <a:pt x="9014" y="12128"/>
                  </a:lnTo>
                  <a:lnTo>
                    <a:pt x="9720" y="12381"/>
                  </a:lnTo>
                  <a:lnTo>
                    <a:pt x="10372" y="12725"/>
                  </a:lnTo>
                  <a:lnTo>
                    <a:pt x="10951" y="13196"/>
                  </a:lnTo>
                  <a:lnTo>
                    <a:pt x="11186" y="13467"/>
                  </a:lnTo>
                  <a:lnTo>
                    <a:pt x="11386" y="13739"/>
                  </a:lnTo>
                  <a:lnTo>
                    <a:pt x="11675" y="14264"/>
                  </a:lnTo>
                  <a:lnTo>
                    <a:pt x="11856" y="14807"/>
                  </a:lnTo>
                  <a:lnTo>
                    <a:pt x="11947" y="15368"/>
                  </a:lnTo>
                  <a:lnTo>
                    <a:pt x="11929" y="16219"/>
                  </a:lnTo>
                  <a:lnTo>
                    <a:pt x="11639" y="17359"/>
                  </a:lnTo>
                  <a:lnTo>
                    <a:pt x="11404" y="17920"/>
                  </a:lnTo>
                  <a:lnTo>
                    <a:pt x="10933" y="18897"/>
                  </a:lnTo>
                  <a:lnTo>
                    <a:pt x="10100" y="20327"/>
                  </a:lnTo>
                  <a:lnTo>
                    <a:pt x="9449" y="21214"/>
                  </a:lnTo>
                  <a:lnTo>
                    <a:pt x="9069" y="21594"/>
                  </a:lnTo>
                  <a:lnTo>
                    <a:pt x="9033" y="21685"/>
                  </a:lnTo>
                  <a:lnTo>
                    <a:pt x="9051" y="21775"/>
                  </a:lnTo>
                  <a:lnTo>
                    <a:pt x="9413" y="22970"/>
                  </a:lnTo>
                  <a:lnTo>
                    <a:pt x="10082" y="24744"/>
                  </a:lnTo>
                  <a:lnTo>
                    <a:pt x="10625" y="25884"/>
                  </a:lnTo>
                  <a:lnTo>
                    <a:pt x="10933" y="26409"/>
                  </a:lnTo>
                  <a:lnTo>
                    <a:pt x="11060" y="26626"/>
                  </a:lnTo>
                  <a:lnTo>
                    <a:pt x="11295" y="26880"/>
                  </a:lnTo>
                  <a:lnTo>
                    <a:pt x="11476" y="26952"/>
                  </a:lnTo>
                  <a:lnTo>
                    <a:pt x="11639" y="26898"/>
                  </a:lnTo>
                  <a:lnTo>
                    <a:pt x="11802" y="26608"/>
                  </a:lnTo>
                  <a:lnTo>
                    <a:pt x="11842" y="26385"/>
                  </a:lnTo>
                  <a:lnTo>
                    <a:pt x="11842" y="26385"/>
                  </a:lnTo>
                  <a:lnTo>
                    <a:pt x="12146" y="26916"/>
                  </a:lnTo>
                  <a:lnTo>
                    <a:pt x="12417" y="27133"/>
                  </a:lnTo>
                  <a:lnTo>
                    <a:pt x="12616" y="27169"/>
                  </a:lnTo>
                  <a:lnTo>
                    <a:pt x="12725" y="27151"/>
                  </a:lnTo>
                  <a:lnTo>
                    <a:pt x="12815" y="27097"/>
                  </a:lnTo>
                  <a:lnTo>
                    <a:pt x="12960" y="26916"/>
                  </a:lnTo>
                  <a:lnTo>
                    <a:pt x="13015" y="26554"/>
                  </a:lnTo>
                  <a:lnTo>
                    <a:pt x="12925" y="26008"/>
                  </a:lnTo>
                  <a:lnTo>
                    <a:pt x="13105" y="26228"/>
                  </a:lnTo>
                  <a:lnTo>
                    <a:pt x="13449" y="26481"/>
                  </a:lnTo>
                  <a:lnTo>
                    <a:pt x="13666" y="26554"/>
                  </a:lnTo>
                  <a:lnTo>
                    <a:pt x="13775" y="26572"/>
                  </a:lnTo>
                  <a:lnTo>
                    <a:pt x="13901" y="26463"/>
                  </a:lnTo>
                  <a:lnTo>
                    <a:pt x="13920" y="26373"/>
                  </a:lnTo>
                  <a:lnTo>
                    <a:pt x="13901" y="26083"/>
                  </a:lnTo>
                  <a:lnTo>
                    <a:pt x="13684" y="25504"/>
                  </a:lnTo>
                  <a:lnTo>
                    <a:pt x="13177" y="24708"/>
                  </a:lnTo>
                  <a:lnTo>
                    <a:pt x="12870" y="24201"/>
                  </a:lnTo>
                  <a:lnTo>
                    <a:pt x="12725" y="24020"/>
                  </a:lnTo>
                  <a:lnTo>
                    <a:pt x="12508" y="23658"/>
                  </a:lnTo>
                  <a:lnTo>
                    <a:pt x="12508" y="23423"/>
                  </a:lnTo>
                  <a:lnTo>
                    <a:pt x="12598" y="23314"/>
                  </a:lnTo>
                  <a:lnTo>
                    <a:pt x="13177" y="22735"/>
                  </a:lnTo>
                  <a:lnTo>
                    <a:pt x="13757" y="22137"/>
                  </a:lnTo>
                  <a:lnTo>
                    <a:pt x="14843" y="20961"/>
                  </a:lnTo>
                  <a:lnTo>
                    <a:pt x="16345" y="19097"/>
                  </a:lnTo>
                  <a:lnTo>
                    <a:pt x="17250" y="17775"/>
                  </a:lnTo>
                  <a:lnTo>
                    <a:pt x="17648" y="17087"/>
                  </a:lnTo>
                  <a:lnTo>
                    <a:pt x="18264" y="15947"/>
                  </a:lnTo>
                  <a:lnTo>
                    <a:pt x="19313" y="13504"/>
                  </a:lnTo>
                  <a:lnTo>
                    <a:pt x="19893" y="11585"/>
                  </a:lnTo>
                  <a:lnTo>
                    <a:pt x="20164" y="10282"/>
                  </a:lnTo>
                  <a:lnTo>
                    <a:pt x="20309" y="8978"/>
                  </a:lnTo>
                  <a:lnTo>
                    <a:pt x="20345" y="7675"/>
                  </a:lnTo>
                  <a:lnTo>
                    <a:pt x="20291" y="7024"/>
                  </a:lnTo>
                  <a:lnTo>
                    <a:pt x="20219" y="6408"/>
                  </a:lnTo>
                  <a:lnTo>
                    <a:pt x="19965" y="5232"/>
                  </a:lnTo>
                  <a:lnTo>
                    <a:pt x="19567" y="4128"/>
                  </a:lnTo>
                  <a:lnTo>
                    <a:pt x="19042" y="3132"/>
                  </a:lnTo>
                  <a:lnTo>
                    <a:pt x="18354" y="2245"/>
                  </a:lnTo>
                  <a:lnTo>
                    <a:pt x="17522" y="1485"/>
                  </a:lnTo>
                  <a:lnTo>
                    <a:pt x="16562" y="888"/>
                  </a:lnTo>
                  <a:lnTo>
                    <a:pt x="15440" y="435"/>
                  </a:lnTo>
                  <a:lnTo>
                    <a:pt x="14825" y="290"/>
                  </a:lnTo>
                  <a:lnTo>
                    <a:pt x="14155" y="164"/>
                  </a:lnTo>
                  <a:lnTo>
                    <a:pt x="12815" y="19"/>
                  </a:lnTo>
                  <a:lnTo>
                    <a:pt x="11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2" name="Google Shape;2012;p51"/>
          <p:cNvGrpSpPr/>
          <p:nvPr/>
        </p:nvGrpSpPr>
        <p:grpSpPr>
          <a:xfrm>
            <a:off x="6523987" y="105903"/>
            <a:ext cx="3274801" cy="3340065"/>
            <a:chOff x="6523987" y="105903"/>
            <a:chExt cx="3274801" cy="3340065"/>
          </a:xfrm>
        </p:grpSpPr>
        <p:grpSp>
          <p:nvGrpSpPr>
            <p:cNvPr id="2013" name="Google Shape;2013;p51"/>
            <p:cNvGrpSpPr/>
            <p:nvPr/>
          </p:nvGrpSpPr>
          <p:grpSpPr>
            <a:xfrm rot="-2202362">
              <a:off x="7225769" y="513009"/>
              <a:ext cx="558909" cy="930392"/>
              <a:chOff x="3031239" y="2908935"/>
              <a:chExt cx="558917" cy="930407"/>
            </a:xfrm>
          </p:grpSpPr>
          <p:sp>
            <p:nvSpPr>
              <p:cNvPr id="2014" name="Google Shape;2014;p51"/>
              <p:cNvSpPr/>
              <p:nvPr/>
            </p:nvSpPr>
            <p:spPr>
              <a:xfrm>
                <a:off x="3036417" y="3108466"/>
                <a:ext cx="548561" cy="72512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22826" extrusionOk="0">
                    <a:moveTo>
                      <a:pt x="9883" y="1"/>
                    </a:moveTo>
                    <a:lnTo>
                      <a:pt x="4073" y="11332"/>
                    </a:lnTo>
                    <a:lnTo>
                      <a:pt x="0" y="19187"/>
                    </a:lnTo>
                    <a:lnTo>
                      <a:pt x="398" y="19694"/>
                    </a:lnTo>
                    <a:lnTo>
                      <a:pt x="1321" y="20563"/>
                    </a:lnTo>
                    <a:lnTo>
                      <a:pt x="2335" y="21269"/>
                    </a:lnTo>
                    <a:lnTo>
                      <a:pt x="3457" y="21848"/>
                    </a:lnTo>
                    <a:lnTo>
                      <a:pt x="4634" y="22264"/>
                    </a:lnTo>
                    <a:lnTo>
                      <a:pt x="5865" y="22572"/>
                    </a:lnTo>
                    <a:lnTo>
                      <a:pt x="7132" y="22753"/>
                    </a:lnTo>
                    <a:lnTo>
                      <a:pt x="8417" y="22825"/>
                    </a:lnTo>
                    <a:lnTo>
                      <a:pt x="10317" y="22771"/>
                    </a:lnTo>
                    <a:lnTo>
                      <a:pt x="12761" y="22427"/>
                    </a:lnTo>
                    <a:lnTo>
                      <a:pt x="14915" y="21830"/>
                    </a:lnTo>
                    <a:lnTo>
                      <a:pt x="16634" y="21088"/>
                    </a:lnTo>
                    <a:lnTo>
                      <a:pt x="17268" y="20689"/>
                    </a:lnTo>
                    <a:lnTo>
                      <a:pt x="13919" y="11295"/>
                    </a:lnTo>
                    <a:lnTo>
                      <a:pt x="9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1"/>
              <p:cNvSpPr/>
              <p:nvPr/>
            </p:nvSpPr>
            <p:spPr>
              <a:xfrm>
                <a:off x="3231343" y="3206787"/>
                <a:ext cx="174817" cy="133455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201" extrusionOk="0">
                    <a:moveTo>
                      <a:pt x="4851" y="1"/>
                    </a:moveTo>
                    <a:lnTo>
                      <a:pt x="3113" y="779"/>
                    </a:lnTo>
                    <a:lnTo>
                      <a:pt x="1376" y="1539"/>
                    </a:lnTo>
                    <a:lnTo>
                      <a:pt x="706" y="2843"/>
                    </a:lnTo>
                    <a:lnTo>
                      <a:pt x="0" y="4200"/>
                    </a:lnTo>
                    <a:lnTo>
                      <a:pt x="2770" y="3042"/>
                    </a:lnTo>
                    <a:lnTo>
                      <a:pt x="5503" y="1811"/>
                    </a:lnTo>
                    <a:lnTo>
                      <a:pt x="5177" y="906"/>
                    </a:lnTo>
                    <a:lnTo>
                      <a:pt x="4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1"/>
              <p:cNvSpPr/>
              <p:nvPr/>
            </p:nvSpPr>
            <p:spPr>
              <a:xfrm>
                <a:off x="3146237" y="3317783"/>
                <a:ext cx="299599" cy="188064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5920" extrusionOk="0">
                    <a:moveTo>
                      <a:pt x="8779" y="0"/>
                    </a:moveTo>
                    <a:lnTo>
                      <a:pt x="6933" y="851"/>
                    </a:lnTo>
                    <a:lnTo>
                      <a:pt x="3222" y="2480"/>
                    </a:lnTo>
                    <a:lnTo>
                      <a:pt x="1358" y="3276"/>
                    </a:lnTo>
                    <a:lnTo>
                      <a:pt x="670" y="4616"/>
                    </a:lnTo>
                    <a:lnTo>
                      <a:pt x="0" y="5919"/>
                    </a:lnTo>
                    <a:lnTo>
                      <a:pt x="0" y="5919"/>
                    </a:lnTo>
                    <a:lnTo>
                      <a:pt x="2371" y="4924"/>
                    </a:lnTo>
                    <a:lnTo>
                      <a:pt x="7096" y="2878"/>
                    </a:lnTo>
                    <a:lnTo>
                      <a:pt x="9431" y="1792"/>
                    </a:lnTo>
                    <a:lnTo>
                      <a:pt x="9105" y="905"/>
                    </a:lnTo>
                    <a:lnTo>
                      <a:pt x="87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1"/>
              <p:cNvSpPr/>
              <p:nvPr/>
            </p:nvSpPr>
            <p:spPr>
              <a:xfrm>
                <a:off x="3061132" y="3428175"/>
                <a:ext cx="423810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13341" h="7621" extrusionOk="0">
                    <a:moveTo>
                      <a:pt x="12707" y="1"/>
                    </a:moveTo>
                    <a:lnTo>
                      <a:pt x="9901" y="1322"/>
                    </a:lnTo>
                    <a:lnTo>
                      <a:pt x="4218" y="3802"/>
                    </a:lnTo>
                    <a:lnTo>
                      <a:pt x="1358" y="4996"/>
                    </a:lnTo>
                    <a:lnTo>
                      <a:pt x="598" y="6462"/>
                    </a:lnTo>
                    <a:lnTo>
                      <a:pt x="0" y="7621"/>
                    </a:lnTo>
                    <a:lnTo>
                      <a:pt x="3385" y="6227"/>
                    </a:lnTo>
                    <a:lnTo>
                      <a:pt x="10064" y="3367"/>
                    </a:lnTo>
                    <a:lnTo>
                      <a:pt x="13340" y="1811"/>
                    </a:lnTo>
                    <a:lnTo>
                      <a:pt x="13033" y="906"/>
                    </a:lnTo>
                    <a:lnTo>
                      <a:pt x="127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1"/>
              <p:cNvSpPr/>
              <p:nvPr/>
            </p:nvSpPr>
            <p:spPr>
              <a:xfrm>
                <a:off x="3053095" y="3537995"/>
                <a:ext cx="471525" cy="243276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7658" extrusionOk="0">
                    <a:moveTo>
                      <a:pt x="14191" y="1"/>
                    </a:moveTo>
                    <a:lnTo>
                      <a:pt x="12453" y="869"/>
                    </a:lnTo>
                    <a:lnTo>
                      <a:pt x="8924" y="2499"/>
                    </a:lnTo>
                    <a:lnTo>
                      <a:pt x="3584" y="4797"/>
                    </a:lnTo>
                    <a:lnTo>
                      <a:pt x="0" y="6281"/>
                    </a:lnTo>
                    <a:lnTo>
                      <a:pt x="380" y="6680"/>
                    </a:lnTo>
                    <a:lnTo>
                      <a:pt x="1231" y="7368"/>
                    </a:lnTo>
                    <a:lnTo>
                      <a:pt x="1683" y="7657"/>
                    </a:lnTo>
                    <a:lnTo>
                      <a:pt x="5014" y="6281"/>
                    </a:lnTo>
                    <a:lnTo>
                      <a:pt x="9955" y="4128"/>
                    </a:lnTo>
                    <a:lnTo>
                      <a:pt x="13213" y="2607"/>
                    </a:lnTo>
                    <a:lnTo>
                      <a:pt x="14842" y="1811"/>
                    </a:lnTo>
                    <a:lnTo>
                      <a:pt x="14517" y="906"/>
                    </a:lnTo>
                    <a:lnTo>
                      <a:pt x="141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1"/>
              <p:cNvSpPr/>
              <p:nvPr/>
            </p:nvSpPr>
            <p:spPr>
              <a:xfrm>
                <a:off x="3180165" y="3647815"/>
                <a:ext cx="38356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5830" extrusionOk="0">
                    <a:moveTo>
                      <a:pt x="11422" y="1"/>
                    </a:moveTo>
                    <a:lnTo>
                      <a:pt x="8616" y="1413"/>
                    </a:lnTo>
                    <a:lnTo>
                      <a:pt x="2896" y="4019"/>
                    </a:lnTo>
                    <a:lnTo>
                      <a:pt x="0" y="5250"/>
                    </a:lnTo>
                    <a:lnTo>
                      <a:pt x="851" y="5485"/>
                    </a:lnTo>
                    <a:lnTo>
                      <a:pt x="2607" y="5775"/>
                    </a:lnTo>
                    <a:lnTo>
                      <a:pt x="3512" y="5829"/>
                    </a:lnTo>
                    <a:lnTo>
                      <a:pt x="5666" y="4888"/>
                    </a:lnTo>
                    <a:lnTo>
                      <a:pt x="9955" y="2879"/>
                    </a:lnTo>
                    <a:lnTo>
                      <a:pt x="12073" y="1811"/>
                    </a:lnTo>
                    <a:lnTo>
                      <a:pt x="11747" y="888"/>
                    </a:lnTo>
                    <a:lnTo>
                      <a:pt x="114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1"/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1"/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5024" y="13648"/>
                    </a:lnTo>
                    <a:lnTo>
                      <a:pt x="14734" y="13739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3322" y="9757"/>
                    </a:lnTo>
                    <a:lnTo>
                      <a:pt x="13594" y="964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1"/>
              <p:cNvSpPr/>
              <p:nvPr/>
            </p:nvSpPr>
            <p:spPr>
              <a:xfrm>
                <a:off x="3173843" y="2914113"/>
                <a:ext cx="336958" cy="33352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0499" extrusionOk="0">
                    <a:moveTo>
                      <a:pt x="6136" y="1"/>
                    </a:moveTo>
                    <a:lnTo>
                      <a:pt x="5919" y="37"/>
                    </a:lnTo>
                    <a:lnTo>
                      <a:pt x="5629" y="218"/>
                    </a:lnTo>
                    <a:lnTo>
                      <a:pt x="5322" y="707"/>
                    </a:lnTo>
                    <a:lnTo>
                      <a:pt x="5123" y="1376"/>
                    </a:lnTo>
                    <a:lnTo>
                      <a:pt x="4942" y="2535"/>
                    </a:lnTo>
                    <a:lnTo>
                      <a:pt x="4887" y="4019"/>
                    </a:lnTo>
                    <a:lnTo>
                      <a:pt x="4887" y="4526"/>
                    </a:lnTo>
                    <a:lnTo>
                      <a:pt x="4761" y="4200"/>
                    </a:lnTo>
                    <a:lnTo>
                      <a:pt x="4037" y="2987"/>
                    </a:lnTo>
                    <a:lnTo>
                      <a:pt x="3258" y="2064"/>
                    </a:lnTo>
                    <a:lnTo>
                      <a:pt x="2715" y="1594"/>
                    </a:lnTo>
                    <a:lnTo>
                      <a:pt x="2190" y="1340"/>
                    </a:lnTo>
                    <a:lnTo>
                      <a:pt x="1828" y="1376"/>
                    </a:lnTo>
                    <a:lnTo>
                      <a:pt x="1611" y="1503"/>
                    </a:lnTo>
                    <a:lnTo>
                      <a:pt x="1521" y="1612"/>
                    </a:lnTo>
                    <a:lnTo>
                      <a:pt x="1376" y="1811"/>
                    </a:lnTo>
                    <a:lnTo>
                      <a:pt x="1340" y="2281"/>
                    </a:lnTo>
                    <a:lnTo>
                      <a:pt x="1539" y="2788"/>
                    </a:lnTo>
                    <a:lnTo>
                      <a:pt x="1919" y="3313"/>
                    </a:lnTo>
                    <a:lnTo>
                      <a:pt x="2661" y="4073"/>
                    </a:lnTo>
                    <a:lnTo>
                      <a:pt x="3729" y="4815"/>
                    </a:lnTo>
                    <a:lnTo>
                      <a:pt x="4091" y="4996"/>
                    </a:lnTo>
                    <a:lnTo>
                      <a:pt x="3711" y="4888"/>
                    </a:lnTo>
                    <a:lnTo>
                      <a:pt x="2389" y="4689"/>
                    </a:lnTo>
                    <a:lnTo>
                      <a:pt x="1303" y="4671"/>
                    </a:lnTo>
                    <a:lnTo>
                      <a:pt x="670" y="4779"/>
                    </a:lnTo>
                    <a:lnTo>
                      <a:pt x="199" y="5015"/>
                    </a:lnTo>
                    <a:lnTo>
                      <a:pt x="18" y="5304"/>
                    </a:lnTo>
                    <a:lnTo>
                      <a:pt x="0" y="5540"/>
                    </a:lnTo>
                    <a:lnTo>
                      <a:pt x="18" y="5684"/>
                    </a:lnTo>
                    <a:lnTo>
                      <a:pt x="73" y="5902"/>
                    </a:lnTo>
                    <a:lnTo>
                      <a:pt x="380" y="6209"/>
                    </a:lnTo>
                    <a:lnTo>
                      <a:pt x="869" y="6354"/>
                    </a:lnTo>
                    <a:lnTo>
                      <a:pt x="1448" y="6408"/>
                    </a:lnTo>
                    <a:lnTo>
                      <a:pt x="2426" y="6354"/>
                    </a:lnTo>
                    <a:lnTo>
                      <a:pt x="3602" y="6155"/>
                    </a:lnTo>
                    <a:lnTo>
                      <a:pt x="3982" y="6064"/>
                    </a:lnTo>
                    <a:lnTo>
                      <a:pt x="3982" y="6064"/>
                    </a:lnTo>
                    <a:lnTo>
                      <a:pt x="3439" y="6626"/>
                    </a:lnTo>
                    <a:lnTo>
                      <a:pt x="2371" y="7983"/>
                    </a:lnTo>
                    <a:lnTo>
                      <a:pt x="2118" y="8544"/>
                    </a:lnTo>
                    <a:lnTo>
                      <a:pt x="2064" y="9033"/>
                    </a:lnTo>
                    <a:lnTo>
                      <a:pt x="2263" y="9431"/>
                    </a:lnTo>
                    <a:lnTo>
                      <a:pt x="2498" y="9576"/>
                    </a:lnTo>
                    <a:lnTo>
                      <a:pt x="2751" y="9666"/>
                    </a:lnTo>
                    <a:lnTo>
                      <a:pt x="3222" y="9594"/>
                    </a:lnTo>
                    <a:lnTo>
                      <a:pt x="3638" y="9304"/>
                    </a:lnTo>
                    <a:lnTo>
                      <a:pt x="4018" y="8834"/>
                    </a:lnTo>
                    <a:lnTo>
                      <a:pt x="4489" y="7983"/>
                    </a:lnTo>
                    <a:lnTo>
                      <a:pt x="4923" y="6915"/>
                    </a:lnTo>
                    <a:lnTo>
                      <a:pt x="5032" y="6607"/>
                    </a:lnTo>
                    <a:lnTo>
                      <a:pt x="5032" y="7603"/>
                    </a:lnTo>
                    <a:lnTo>
                      <a:pt x="5177" y="9268"/>
                    </a:lnTo>
                    <a:lnTo>
                      <a:pt x="5322" y="9829"/>
                    </a:lnTo>
                    <a:lnTo>
                      <a:pt x="5557" y="10264"/>
                    </a:lnTo>
                    <a:lnTo>
                      <a:pt x="5883" y="10499"/>
                    </a:lnTo>
                    <a:lnTo>
                      <a:pt x="6100" y="10499"/>
                    </a:lnTo>
                    <a:lnTo>
                      <a:pt x="6426" y="10463"/>
                    </a:lnTo>
                    <a:lnTo>
                      <a:pt x="6842" y="10191"/>
                    </a:lnTo>
                    <a:lnTo>
                      <a:pt x="7041" y="9721"/>
                    </a:lnTo>
                    <a:lnTo>
                      <a:pt x="7059" y="9123"/>
                    </a:lnTo>
                    <a:lnTo>
                      <a:pt x="6842" y="8110"/>
                    </a:lnTo>
                    <a:lnTo>
                      <a:pt x="6335" y="6879"/>
                    </a:lnTo>
                    <a:lnTo>
                      <a:pt x="6100" y="6499"/>
                    </a:lnTo>
                    <a:lnTo>
                      <a:pt x="6100" y="6499"/>
                    </a:lnTo>
                    <a:lnTo>
                      <a:pt x="6263" y="6734"/>
                    </a:lnTo>
                    <a:lnTo>
                      <a:pt x="6715" y="7150"/>
                    </a:lnTo>
                    <a:lnTo>
                      <a:pt x="7602" y="7766"/>
                    </a:lnTo>
                    <a:lnTo>
                      <a:pt x="8906" y="8327"/>
                    </a:lnTo>
                    <a:lnTo>
                      <a:pt x="9738" y="8472"/>
                    </a:lnTo>
                    <a:lnTo>
                      <a:pt x="10118" y="8417"/>
                    </a:lnTo>
                    <a:lnTo>
                      <a:pt x="10245" y="8309"/>
                    </a:lnTo>
                    <a:lnTo>
                      <a:pt x="10335" y="8200"/>
                    </a:lnTo>
                    <a:lnTo>
                      <a:pt x="10426" y="7947"/>
                    </a:lnTo>
                    <a:lnTo>
                      <a:pt x="10408" y="7603"/>
                    </a:lnTo>
                    <a:lnTo>
                      <a:pt x="10100" y="7150"/>
                    </a:lnTo>
                    <a:lnTo>
                      <a:pt x="9575" y="6734"/>
                    </a:lnTo>
                    <a:lnTo>
                      <a:pt x="8543" y="6191"/>
                    </a:lnTo>
                    <a:lnTo>
                      <a:pt x="7132" y="5702"/>
                    </a:lnTo>
                    <a:lnTo>
                      <a:pt x="6643" y="5594"/>
                    </a:lnTo>
                    <a:lnTo>
                      <a:pt x="7204" y="5521"/>
                    </a:lnTo>
                    <a:lnTo>
                      <a:pt x="8743" y="5159"/>
                    </a:lnTo>
                    <a:lnTo>
                      <a:pt x="9829" y="4743"/>
                    </a:lnTo>
                    <a:lnTo>
                      <a:pt x="10354" y="4381"/>
                    </a:lnTo>
                    <a:lnTo>
                      <a:pt x="10571" y="4055"/>
                    </a:lnTo>
                    <a:lnTo>
                      <a:pt x="10607" y="3820"/>
                    </a:lnTo>
                    <a:lnTo>
                      <a:pt x="10571" y="3585"/>
                    </a:lnTo>
                    <a:lnTo>
                      <a:pt x="10408" y="3313"/>
                    </a:lnTo>
                    <a:lnTo>
                      <a:pt x="10281" y="3168"/>
                    </a:lnTo>
                    <a:lnTo>
                      <a:pt x="10118" y="3024"/>
                    </a:lnTo>
                    <a:lnTo>
                      <a:pt x="9684" y="2933"/>
                    </a:lnTo>
                    <a:lnTo>
                      <a:pt x="9141" y="3005"/>
                    </a:lnTo>
                    <a:lnTo>
                      <a:pt x="8543" y="3205"/>
                    </a:lnTo>
                    <a:lnTo>
                      <a:pt x="7620" y="3693"/>
                    </a:lnTo>
                    <a:lnTo>
                      <a:pt x="6462" y="4453"/>
                    </a:lnTo>
                    <a:lnTo>
                      <a:pt x="6028" y="4779"/>
                    </a:lnTo>
                    <a:lnTo>
                      <a:pt x="6172" y="4363"/>
                    </a:lnTo>
                    <a:lnTo>
                      <a:pt x="6697" y="2969"/>
                    </a:lnTo>
                    <a:lnTo>
                      <a:pt x="7005" y="1793"/>
                    </a:lnTo>
                    <a:lnTo>
                      <a:pt x="7059" y="1069"/>
                    </a:lnTo>
                    <a:lnTo>
                      <a:pt x="6951" y="490"/>
                    </a:lnTo>
                    <a:lnTo>
                      <a:pt x="6679" y="182"/>
                    </a:lnTo>
                    <a:lnTo>
                      <a:pt x="6426" y="55"/>
                    </a:lnTo>
                    <a:lnTo>
                      <a:pt x="6263" y="19"/>
                    </a:lnTo>
                    <a:lnTo>
                      <a:pt x="61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1"/>
              <p:cNvSpPr/>
              <p:nvPr/>
            </p:nvSpPr>
            <p:spPr>
              <a:xfrm>
                <a:off x="3168665" y="2908935"/>
                <a:ext cx="234063" cy="245563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7730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571" y="363"/>
                    </a:lnTo>
                    <a:lnTo>
                      <a:pt x="6824" y="508"/>
                    </a:lnTo>
                    <a:lnTo>
                      <a:pt x="6915" y="616"/>
                    </a:lnTo>
                    <a:lnTo>
                      <a:pt x="7041" y="870"/>
                    </a:lnTo>
                    <a:lnTo>
                      <a:pt x="7059" y="1612"/>
                    </a:lnTo>
                    <a:lnTo>
                      <a:pt x="6969" y="2119"/>
                    </a:lnTo>
                    <a:lnTo>
                      <a:pt x="6679" y="3168"/>
                    </a:lnTo>
                    <a:lnTo>
                      <a:pt x="6317" y="4128"/>
                    </a:lnTo>
                    <a:lnTo>
                      <a:pt x="6136" y="4598"/>
                    </a:lnTo>
                    <a:lnTo>
                      <a:pt x="6046" y="4906"/>
                    </a:lnTo>
                    <a:lnTo>
                      <a:pt x="6335" y="4997"/>
                    </a:lnTo>
                    <a:lnTo>
                      <a:pt x="6426" y="4689"/>
                    </a:lnTo>
                    <a:lnTo>
                      <a:pt x="6607" y="4236"/>
                    </a:lnTo>
                    <a:lnTo>
                      <a:pt x="6969" y="3277"/>
                    </a:lnTo>
                    <a:lnTo>
                      <a:pt x="7258" y="2191"/>
                    </a:lnTo>
                    <a:lnTo>
                      <a:pt x="7367" y="1612"/>
                    </a:lnTo>
                    <a:lnTo>
                      <a:pt x="7349" y="942"/>
                    </a:lnTo>
                    <a:lnTo>
                      <a:pt x="7240" y="598"/>
                    </a:lnTo>
                    <a:lnTo>
                      <a:pt x="7150" y="453"/>
                    </a:lnTo>
                    <a:lnTo>
                      <a:pt x="7023" y="291"/>
                    </a:lnTo>
                    <a:lnTo>
                      <a:pt x="6679" y="73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1"/>
              <p:cNvSpPr/>
              <p:nvPr/>
            </p:nvSpPr>
            <p:spPr>
              <a:xfrm>
                <a:off x="3168665" y="2908935"/>
                <a:ext cx="347314" cy="343883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10825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2389" y="8092"/>
                    </a:lnTo>
                    <a:lnTo>
                      <a:pt x="2118" y="8743"/>
                    </a:lnTo>
                    <a:lnTo>
                      <a:pt x="2064" y="9123"/>
                    </a:lnTo>
                    <a:lnTo>
                      <a:pt x="2100" y="9286"/>
                    </a:lnTo>
                    <a:lnTo>
                      <a:pt x="2154" y="9485"/>
                    </a:lnTo>
                    <a:lnTo>
                      <a:pt x="2408" y="9775"/>
                    </a:lnTo>
                    <a:lnTo>
                      <a:pt x="2607" y="9884"/>
                    </a:lnTo>
                    <a:lnTo>
                      <a:pt x="2806" y="9956"/>
                    </a:lnTo>
                    <a:lnTo>
                      <a:pt x="3222" y="9974"/>
                    </a:lnTo>
                    <a:lnTo>
                      <a:pt x="3421" y="9902"/>
                    </a:lnTo>
                    <a:lnTo>
                      <a:pt x="3693" y="9757"/>
                    </a:lnTo>
                    <a:lnTo>
                      <a:pt x="4181" y="9268"/>
                    </a:lnTo>
                    <a:lnTo>
                      <a:pt x="4779" y="8255"/>
                    </a:lnTo>
                    <a:lnTo>
                      <a:pt x="5050" y="7585"/>
                    </a:lnTo>
                    <a:lnTo>
                      <a:pt x="5068" y="8418"/>
                    </a:lnTo>
                    <a:lnTo>
                      <a:pt x="5231" y="9685"/>
                    </a:lnTo>
                    <a:lnTo>
                      <a:pt x="5485" y="10354"/>
                    </a:lnTo>
                    <a:lnTo>
                      <a:pt x="5684" y="10590"/>
                    </a:lnTo>
                    <a:lnTo>
                      <a:pt x="5810" y="10698"/>
                    </a:lnTo>
                    <a:lnTo>
                      <a:pt x="6082" y="10807"/>
                    </a:lnTo>
                    <a:lnTo>
                      <a:pt x="6245" y="10825"/>
                    </a:lnTo>
                    <a:lnTo>
                      <a:pt x="6263" y="10825"/>
                    </a:lnTo>
                    <a:lnTo>
                      <a:pt x="6589" y="10789"/>
                    </a:lnTo>
                    <a:lnTo>
                      <a:pt x="7077" y="10517"/>
                    </a:lnTo>
                    <a:lnTo>
                      <a:pt x="7222" y="10282"/>
                    </a:lnTo>
                    <a:lnTo>
                      <a:pt x="7331" y="10010"/>
                    </a:lnTo>
                    <a:lnTo>
                      <a:pt x="7367" y="9341"/>
                    </a:lnTo>
                    <a:lnTo>
                      <a:pt x="7240" y="8599"/>
                    </a:lnTo>
                    <a:lnTo>
                      <a:pt x="7005" y="7856"/>
                    </a:lnTo>
                    <a:lnTo>
                      <a:pt x="6860" y="7513"/>
                    </a:lnTo>
                    <a:lnTo>
                      <a:pt x="7204" y="7748"/>
                    </a:lnTo>
                    <a:lnTo>
                      <a:pt x="7946" y="8182"/>
                    </a:lnTo>
                    <a:lnTo>
                      <a:pt x="8725" y="8526"/>
                    </a:lnTo>
                    <a:lnTo>
                      <a:pt x="9449" y="8743"/>
                    </a:lnTo>
                    <a:lnTo>
                      <a:pt x="9774" y="8780"/>
                    </a:lnTo>
                    <a:lnTo>
                      <a:pt x="10028" y="8780"/>
                    </a:lnTo>
                    <a:lnTo>
                      <a:pt x="10390" y="8689"/>
                    </a:lnTo>
                    <a:lnTo>
                      <a:pt x="10517" y="8580"/>
                    </a:lnTo>
                    <a:lnTo>
                      <a:pt x="10661" y="8363"/>
                    </a:lnTo>
                    <a:lnTo>
                      <a:pt x="10752" y="7911"/>
                    </a:lnTo>
                    <a:lnTo>
                      <a:pt x="10679" y="7694"/>
                    </a:lnTo>
                    <a:lnTo>
                      <a:pt x="10607" y="7531"/>
                    </a:lnTo>
                    <a:lnTo>
                      <a:pt x="10372" y="7223"/>
                    </a:lnTo>
                    <a:lnTo>
                      <a:pt x="9865" y="6789"/>
                    </a:lnTo>
                    <a:lnTo>
                      <a:pt x="8960" y="6300"/>
                    </a:lnTo>
                    <a:lnTo>
                      <a:pt x="8001" y="5920"/>
                    </a:lnTo>
                    <a:lnTo>
                      <a:pt x="7566" y="5793"/>
                    </a:lnTo>
                    <a:lnTo>
                      <a:pt x="8019" y="5703"/>
                    </a:lnTo>
                    <a:lnTo>
                      <a:pt x="9032" y="5431"/>
                    </a:lnTo>
                    <a:lnTo>
                      <a:pt x="10010" y="5069"/>
                    </a:lnTo>
                    <a:lnTo>
                      <a:pt x="10571" y="4689"/>
                    </a:lnTo>
                    <a:lnTo>
                      <a:pt x="10806" y="4399"/>
                    </a:lnTo>
                    <a:lnTo>
                      <a:pt x="10879" y="4236"/>
                    </a:lnTo>
                    <a:lnTo>
                      <a:pt x="10933" y="4001"/>
                    </a:lnTo>
                    <a:lnTo>
                      <a:pt x="10770" y="3494"/>
                    </a:lnTo>
                    <a:lnTo>
                      <a:pt x="10553" y="3223"/>
                    </a:lnTo>
                    <a:lnTo>
                      <a:pt x="10372" y="3078"/>
                    </a:lnTo>
                    <a:lnTo>
                      <a:pt x="9937" y="2951"/>
                    </a:lnTo>
                    <a:lnTo>
                      <a:pt x="9394" y="2987"/>
                    </a:lnTo>
                    <a:lnTo>
                      <a:pt x="8797" y="3187"/>
                    </a:lnTo>
                    <a:lnTo>
                      <a:pt x="7838" y="3639"/>
                    </a:lnTo>
                    <a:lnTo>
                      <a:pt x="6607" y="4435"/>
                    </a:lnTo>
                    <a:lnTo>
                      <a:pt x="6100" y="4834"/>
                    </a:lnTo>
                    <a:lnTo>
                      <a:pt x="6281" y="5069"/>
                    </a:lnTo>
                    <a:lnTo>
                      <a:pt x="7023" y="4508"/>
                    </a:lnTo>
                    <a:lnTo>
                      <a:pt x="8326" y="3711"/>
                    </a:lnTo>
                    <a:lnTo>
                      <a:pt x="9376" y="3295"/>
                    </a:lnTo>
                    <a:lnTo>
                      <a:pt x="9955" y="3259"/>
                    </a:lnTo>
                    <a:lnTo>
                      <a:pt x="10227" y="3349"/>
                    </a:lnTo>
                    <a:lnTo>
                      <a:pt x="10336" y="3440"/>
                    </a:lnTo>
                    <a:lnTo>
                      <a:pt x="10498" y="3621"/>
                    </a:lnTo>
                    <a:lnTo>
                      <a:pt x="10625" y="3983"/>
                    </a:lnTo>
                    <a:lnTo>
                      <a:pt x="10589" y="4146"/>
                    </a:lnTo>
                    <a:lnTo>
                      <a:pt x="10535" y="4291"/>
                    </a:lnTo>
                    <a:lnTo>
                      <a:pt x="10263" y="4562"/>
                    </a:lnTo>
                    <a:lnTo>
                      <a:pt x="9630" y="4906"/>
                    </a:lnTo>
                    <a:lnTo>
                      <a:pt x="8489" y="5286"/>
                    </a:lnTo>
                    <a:lnTo>
                      <a:pt x="7295" y="5540"/>
                    </a:lnTo>
                    <a:lnTo>
                      <a:pt x="6770" y="5612"/>
                    </a:lnTo>
                    <a:lnTo>
                      <a:pt x="6679" y="5648"/>
                    </a:lnTo>
                    <a:lnTo>
                      <a:pt x="6643" y="5757"/>
                    </a:lnTo>
                    <a:lnTo>
                      <a:pt x="6679" y="5865"/>
                    </a:lnTo>
                    <a:lnTo>
                      <a:pt x="6770" y="5902"/>
                    </a:lnTo>
                    <a:lnTo>
                      <a:pt x="7168" y="5992"/>
                    </a:lnTo>
                    <a:lnTo>
                      <a:pt x="8236" y="6336"/>
                    </a:lnTo>
                    <a:lnTo>
                      <a:pt x="9358" y="6843"/>
                    </a:lnTo>
                    <a:lnTo>
                      <a:pt x="10028" y="7295"/>
                    </a:lnTo>
                    <a:lnTo>
                      <a:pt x="10317" y="7621"/>
                    </a:lnTo>
                    <a:lnTo>
                      <a:pt x="10408" y="7784"/>
                    </a:lnTo>
                    <a:lnTo>
                      <a:pt x="10444" y="7947"/>
                    </a:lnTo>
                    <a:lnTo>
                      <a:pt x="10390" y="8237"/>
                    </a:lnTo>
                    <a:lnTo>
                      <a:pt x="10281" y="8381"/>
                    </a:lnTo>
                    <a:lnTo>
                      <a:pt x="10227" y="8436"/>
                    </a:lnTo>
                    <a:lnTo>
                      <a:pt x="9974" y="8490"/>
                    </a:lnTo>
                    <a:lnTo>
                      <a:pt x="9793" y="8472"/>
                    </a:lnTo>
                    <a:lnTo>
                      <a:pt x="9394" y="8418"/>
                    </a:lnTo>
                    <a:lnTo>
                      <a:pt x="8435" y="8092"/>
                    </a:lnTo>
                    <a:lnTo>
                      <a:pt x="7476" y="7567"/>
                    </a:lnTo>
                    <a:lnTo>
                      <a:pt x="6679" y="6951"/>
                    </a:lnTo>
                    <a:lnTo>
                      <a:pt x="6426" y="6626"/>
                    </a:lnTo>
                    <a:lnTo>
                      <a:pt x="6408" y="6608"/>
                    </a:lnTo>
                    <a:lnTo>
                      <a:pt x="6390" y="6589"/>
                    </a:lnTo>
                    <a:lnTo>
                      <a:pt x="6353" y="6535"/>
                    </a:lnTo>
                    <a:lnTo>
                      <a:pt x="6245" y="6517"/>
                    </a:lnTo>
                    <a:lnTo>
                      <a:pt x="6191" y="6535"/>
                    </a:lnTo>
                    <a:lnTo>
                      <a:pt x="6136" y="6589"/>
                    </a:lnTo>
                    <a:lnTo>
                      <a:pt x="6118" y="6698"/>
                    </a:lnTo>
                    <a:lnTo>
                      <a:pt x="6136" y="6752"/>
                    </a:lnTo>
                    <a:lnTo>
                      <a:pt x="6154" y="6770"/>
                    </a:lnTo>
                    <a:lnTo>
                      <a:pt x="6172" y="6789"/>
                    </a:lnTo>
                    <a:lnTo>
                      <a:pt x="6335" y="7096"/>
                    </a:lnTo>
                    <a:lnTo>
                      <a:pt x="6715" y="7947"/>
                    </a:lnTo>
                    <a:lnTo>
                      <a:pt x="7005" y="8924"/>
                    </a:lnTo>
                    <a:lnTo>
                      <a:pt x="7077" y="9594"/>
                    </a:lnTo>
                    <a:lnTo>
                      <a:pt x="7023" y="9974"/>
                    </a:lnTo>
                    <a:lnTo>
                      <a:pt x="6951" y="10137"/>
                    </a:lnTo>
                    <a:lnTo>
                      <a:pt x="6842" y="10300"/>
                    </a:lnTo>
                    <a:lnTo>
                      <a:pt x="6498" y="10499"/>
                    </a:lnTo>
                    <a:lnTo>
                      <a:pt x="6263" y="10517"/>
                    </a:lnTo>
                    <a:lnTo>
                      <a:pt x="6154" y="10517"/>
                    </a:lnTo>
                    <a:lnTo>
                      <a:pt x="5973" y="10445"/>
                    </a:lnTo>
                    <a:lnTo>
                      <a:pt x="5883" y="10372"/>
                    </a:lnTo>
                    <a:lnTo>
                      <a:pt x="5702" y="10155"/>
                    </a:lnTo>
                    <a:lnTo>
                      <a:pt x="5485" y="9431"/>
                    </a:lnTo>
                    <a:lnTo>
                      <a:pt x="5358" y="8092"/>
                    </a:lnTo>
                    <a:lnTo>
                      <a:pt x="5358" y="7277"/>
                    </a:lnTo>
                    <a:lnTo>
                      <a:pt x="5358" y="6988"/>
                    </a:lnTo>
                    <a:lnTo>
                      <a:pt x="5340" y="6770"/>
                    </a:lnTo>
                    <a:lnTo>
                      <a:pt x="5322" y="6662"/>
                    </a:lnTo>
                    <a:lnTo>
                      <a:pt x="5213" y="6626"/>
                    </a:lnTo>
                    <a:lnTo>
                      <a:pt x="5123" y="6626"/>
                    </a:lnTo>
                    <a:lnTo>
                      <a:pt x="5050" y="6716"/>
                    </a:lnTo>
                    <a:lnTo>
                      <a:pt x="4996" y="6861"/>
                    </a:lnTo>
                    <a:lnTo>
                      <a:pt x="4779" y="7494"/>
                    </a:lnTo>
                    <a:lnTo>
                      <a:pt x="4145" y="8780"/>
                    </a:lnTo>
                    <a:lnTo>
                      <a:pt x="3747" y="9304"/>
                    </a:lnTo>
                    <a:lnTo>
                      <a:pt x="3457" y="9540"/>
                    </a:lnTo>
                    <a:lnTo>
                      <a:pt x="3294" y="9612"/>
                    </a:lnTo>
                    <a:lnTo>
                      <a:pt x="3168" y="9666"/>
                    </a:lnTo>
                    <a:lnTo>
                      <a:pt x="2878" y="9666"/>
                    </a:lnTo>
                    <a:lnTo>
                      <a:pt x="2733" y="9612"/>
                    </a:lnTo>
                    <a:lnTo>
                      <a:pt x="2607" y="9540"/>
                    </a:lnTo>
                    <a:lnTo>
                      <a:pt x="2426" y="9341"/>
                    </a:lnTo>
                    <a:lnTo>
                      <a:pt x="2389" y="9232"/>
                    </a:lnTo>
                    <a:lnTo>
                      <a:pt x="2371" y="9087"/>
                    </a:lnTo>
                    <a:lnTo>
                      <a:pt x="2426" y="8780"/>
                    </a:lnTo>
                    <a:lnTo>
                      <a:pt x="2679" y="8200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5" name="Google Shape;2025;p51"/>
            <p:cNvGrpSpPr/>
            <p:nvPr/>
          </p:nvGrpSpPr>
          <p:grpSpPr>
            <a:xfrm rot="-3114037">
              <a:off x="6887475" y="694075"/>
              <a:ext cx="2547825" cy="2163722"/>
              <a:chOff x="6371433" y="1551954"/>
              <a:chExt cx="2410423" cy="2047034"/>
            </a:xfrm>
          </p:grpSpPr>
          <p:sp>
            <p:nvSpPr>
              <p:cNvPr id="2026" name="Google Shape;2026;p51"/>
              <p:cNvSpPr/>
              <p:nvPr/>
            </p:nvSpPr>
            <p:spPr>
              <a:xfrm>
                <a:off x="6610039" y="1557704"/>
                <a:ext cx="624486" cy="610667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19223" extrusionOk="0">
                    <a:moveTo>
                      <a:pt x="2607" y="0"/>
                    </a:moveTo>
                    <a:lnTo>
                      <a:pt x="2462" y="163"/>
                    </a:lnTo>
                    <a:lnTo>
                      <a:pt x="2281" y="543"/>
                    </a:lnTo>
                    <a:lnTo>
                      <a:pt x="2173" y="1177"/>
                    </a:lnTo>
                    <a:lnTo>
                      <a:pt x="2100" y="1575"/>
                    </a:lnTo>
                    <a:lnTo>
                      <a:pt x="2028" y="1231"/>
                    </a:lnTo>
                    <a:lnTo>
                      <a:pt x="1738" y="398"/>
                    </a:lnTo>
                    <a:lnTo>
                      <a:pt x="1539" y="109"/>
                    </a:lnTo>
                    <a:lnTo>
                      <a:pt x="1413" y="18"/>
                    </a:lnTo>
                    <a:lnTo>
                      <a:pt x="1340" y="18"/>
                    </a:lnTo>
                    <a:lnTo>
                      <a:pt x="1268" y="54"/>
                    </a:lnTo>
                    <a:lnTo>
                      <a:pt x="1177" y="199"/>
                    </a:lnTo>
                    <a:lnTo>
                      <a:pt x="1123" y="561"/>
                    </a:lnTo>
                    <a:lnTo>
                      <a:pt x="1195" y="1539"/>
                    </a:lnTo>
                    <a:lnTo>
                      <a:pt x="1232" y="1901"/>
                    </a:lnTo>
                    <a:lnTo>
                      <a:pt x="1141" y="1720"/>
                    </a:lnTo>
                    <a:lnTo>
                      <a:pt x="797" y="1303"/>
                    </a:lnTo>
                    <a:lnTo>
                      <a:pt x="489" y="1068"/>
                    </a:lnTo>
                    <a:lnTo>
                      <a:pt x="308" y="1032"/>
                    </a:lnTo>
                    <a:lnTo>
                      <a:pt x="146" y="1086"/>
                    </a:lnTo>
                    <a:lnTo>
                      <a:pt x="37" y="1303"/>
                    </a:lnTo>
                    <a:lnTo>
                      <a:pt x="19" y="1484"/>
                    </a:lnTo>
                    <a:lnTo>
                      <a:pt x="1" y="1810"/>
                    </a:lnTo>
                    <a:lnTo>
                      <a:pt x="164" y="2498"/>
                    </a:lnTo>
                    <a:lnTo>
                      <a:pt x="453" y="3204"/>
                    </a:lnTo>
                    <a:lnTo>
                      <a:pt x="851" y="3819"/>
                    </a:lnTo>
                    <a:lnTo>
                      <a:pt x="1051" y="4073"/>
                    </a:lnTo>
                    <a:lnTo>
                      <a:pt x="1195" y="4923"/>
                    </a:lnTo>
                    <a:lnTo>
                      <a:pt x="1648" y="6788"/>
                    </a:lnTo>
                    <a:lnTo>
                      <a:pt x="2318" y="8815"/>
                    </a:lnTo>
                    <a:lnTo>
                      <a:pt x="3186" y="10915"/>
                    </a:lnTo>
                    <a:lnTo>
                      <a:pt x="4236" y="12996"/>
                    </a:lnTo>
                    <a:lnTo>
                      <a:pt x="5467" y="15023"/>
                    </a:lnTo>
                    <a:lnTo>
                      <a:pt x="6861" y="16888"/>
                    </a:lnTo>
                    <a:lnTo>
                      <a:pt x="8417" y="18535"/>
                    </a:lnTo>
                    <a:lnTo>
                      <a:pt x="9268" y="19223"/>
                    </a:lnTo>
                    <a:lnTo>
                      <a:pt x="19658" y="16381"/>
                    </a:lnTo>
                    <a:lnTo>
                      <a:pt x="18952" y="16146"/>
                    </a:lnTo>
                    <a:lnTo>
                      <a:pt x="17558" y="15621"/>
                    </a:lnTo>
                    <a:lnTo>
                      <a:pt x="15513" y="14679"/>
                    </a:lnTo>
                    <a:lnTo>
                      <a:pt x="12888" y="13195"/>
                    </a:lnTo>
                    <a:lnTo>
                      <a:pt x="10372" y="11512"/>
                    </a:lnTo>
                    <a:lnTo>
                      <a:pt x="9196" y="10625"/>
                    </a:lnTo>
                    <a:lnTo>
                      <a:pt x="8200" y="9847"/>
                    </a:lnTo>
                    <a:lnTo>
                      <a:pt x="6318" y="8181"/>
                    </a:lnTo>
                    <a:lnTo>
                      <a:pt x="4598" y="6353"/>
                    </a:lnTo>
                    <a:lnTo>
                      <a:pt x="3458" y="4869"/>
                    </a:lnTo>
                    <a:lnTo>
                      <a:pt x="2770" y="3801"/>
                    </a:lnTo>
                    <a:lnTo>
                      <a:pt x="2462" y="3258"/>
                    </a:lnTo>
                    <a:lnTo>
                      <a:pt x="2661" y="2371"/>
                    </a:lnTo>
                    <a:lnTo>
                      <a:pt x="2770" y="1466"/>
                    </a:lnTo>
                    <a:lnTo>
                      <a:pt x="2788" y="1122"/>
                    </a:lnTo>
                    <a:lnTo>
                      <a:pt x="2788" y="525"/>
                    </a:lnTo>
                    <a:lnTo>
                      <a:pt x="2698" y="145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1"/>
              <p:cNvSpPr/>
              <p:nvPr/>
            </p:nvSpPr>
            <p:spPr>
              <a:xfrm>
                <a:off x="6604860" y="1551954"/>
                <a:ext cx="635414" cy="622166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19585" extrusionOk="0">
                    <a:moveTo>
                      <a:pt x="2698" y="0"/>
                    </a:moveTo>
                    <a:lnTo>
                      <a:pt x="2625" y="73"/>
                    </a:lnTo>
                    <a:lnTo>
                      <a:pt x="2481" y="272"/>
                    </a:lnTo>
                    <a:lnTo>
                      <a:pt x="2318" y="652"/>
                    </a:lnTo>
                    <a:lnTo>
                      <a:pt x="2247" y="926"/>
                    </a:lnTo>
                    <a:lnTo>
                      <a:pt x="2064" y="398"/>
                    </a:lnTo>
                    <a:lnTo>
                      <a:pt x="1811" y="109"/>
                    </a:lnTo>
                    <a:lnTo>
                      <a:pt x="1594" y="18"/>
                    </a:lnTo>
                    <a:lnTo>
                      <a:pt x="1467" y="18"/>
                    </a:lnTo>
                    <a:lnTo>
                      <a:pt x="1358" y="54"/>
                    </a:lnTo>
                    <a:lnTo>
                      <a:pt x="1195" y="217"/>
                    </a:lnTo>
                    <a:lnTo>
                      <a:pt x="1069" y="616"/>
                    </a:lnTo>
                    <a:lnTo>
                      <a:pt x="1127" y="1479"/>
                    </a:lnTo>
                    <a:lnTo>
                      <a:pt x="1127" y="1479"/>
                    </a:lnTo>
                    <a:lnTo>
                      <a:pt x="870" y="1231"/>
                    </a:lnTo>
                    <a:lnTo>
                      <a:pt x="490" y="1086"/>
                    </a:lnTo>
                    <a:lnTo>
                      <a:pt x="272" y="1122"/>
                    </a:lnTo>
                    <a:lnTo>
                      <a:pt x="91" y="1321"/>
                    </a:lnTo>
                    <a:lnTo>
                      <a:pt x="1" y="1665"/>
                    </a:lnTo>
                    <a:lnTo>
                      <a:pt x="1" y="1937"/>
                    </a:lnTo>
                    <a:lnTo>
                      <a:pt x="19" y="2263"/>
                    </a:lnTo>
                    <a:lnTo>
                      <a:pt x="218" y="2950"/>
                    </a:lnTo>
                    <a:lnTo>
                      <a:pt x="363" y="3258"/>
                    </a:lnTo>
                    <a:lnTo>
                      <a:pt x="544" y="3566"/>
                    </a:lnTo>
                    <a:lnTo>
                      <a:pt x="978" y="4217"/>
                    </a:lnTo>
                    <a:lnTo>
                      <a:pt x="1069" y="4543"/>
                    </a:lnTo>
                    <a:lnTo>
                      <a:pt x="1322" y="5865"/>
                    </a:lnTo>
                    <a:lnTo>
                      <a:pt x="1702" y="7186"/>
                    </a:lnTo>
                    <a:lnTo>
                      <a:pt x="1956" y="8055"/>
                    </a:lnTo>
                    <a:lnTo>
                      <a:pt x="2589" y="9774"/>
                    </a:lnTo>
                    <a:lnTo>
                      <a:pt x="3295" y="11476"/>
                    </a:lnTo>
                    <a:lnTo>
                      <a:pt x="4128" y="13141"/>
                    </a:lnTo>
                    <a:lnTo>
                      <a:pt x="5069" y="14734"/>
                    </a:lnTo>
                    <a:lnTo>
                      <a:pt x="6137" y="16254"/>
                    </a:lnTo>
                    <a:lnTo>
                      <a:pt x="7313" y="17666"/>
                    </a:lnTo>
                    <a:lnTo>
                      <a:pt x="8617" y="18969"/>
                    </a:lnTo>
                    <a:lnTo>
                      <a:pt x="9323" y="19548"/>
                    </a:lnTo>
                    <a:lnTo>
                      <a:pt x="9395" y="19585"/>
                    </a:lnTo>
                    <a:lnTo>
                      <a:pt x="9522" y="19567"/>
                    </a:lnTo>
                    <a:lnTo>
                      <a:pt x="9612" y="19458"/>
                    </a:lnTo>
                    <a:lnTo>
                      <a:pt x="9594" y="19313"/>
                    </a:lnTo>
                    <a:lnTo>
                      <a:pt x="9540" y="19259"/>
                    </a:lnTo>
                    <a:lnTo>
                      <a:pt x="8997" y="18806"/>
                    </a:lnTo>
                    <a:lnTo>
                      <a:pt x="7965" y="17811"/>
                    </a:lnTo>
                    <a:lnTo>
                      <a:pt x="7006" y="16743"/>
                    </a:lnTo>
                    <a:lnTo>
                      <a:pt x="6119" y="15603"/>
                    </a:lnTo>
                    <a:lnTo>
                      <a:pt x="4924" y="13811"/>
                    </a:lnTo>
                    <a:lnTo>
                      <a:pt x="3603" y="11240"/>
                    </a:lnTo>
                    <a:lnTo>
                      <a:pt x="3060" y="9937"/>
                    </a:lnTo>
                    <a:lnTo>
                      <a:pt x="2589" y="8743"/>
                    </a:lnTo>
                    <a:lnTo>
                      <a:pt x="1811" y="6281"/>
                    </a:lnTo>
                    <a:lnTo>
                      <a:pt x="1539" y="5032"/>
                    </a:lnTo>
                    <a:lnTo>
                      <a:pt x="1485" y="4598"/>
                    </a:lnTo>
                    <a:lnTo>
                      <a:pt x="1376" y="4181"/>
                    </a:lnTo>
                    <a:lnTo>
                      <a:pt x="1232" y="3910"/>
                    </a:lnTo>
                    <a:lnTo>
                      <a:pt x="852" y="3403"/>
                    </a:lnTo>
                    <a:lnTo>
                      <a:pt x="707" y="3131"/>
                    </a:lnTo>
                    <a:lnTo>
                      <a:pt x="526" y="2697"/>
                    </a:lnTo>
                    <a:lnTo>
                      <a:pt x="399" y="2226"/>
                    </a:lnTo>
                    <a:lnTo>
                      <a:pt x="327" y="2082"/>
                    </a:lnTo>
                    <a:lnTo>
                      <a:pt x="290" y="1846"/>
                    </a:lnTo>
                    <a:lnTo>
                      <a:pt x="381" y="1665"/>
                    </a:lnTo>
                    <a:lnTo>
                      <a:pt x="562" y="1539"/>
                    </a:lnTo>
                    <a:lnTo>
                      <a:pt x="707" y="1521"/>
                    </a:lnTo>
                    <a:lnTo>
                      <a:pt x="1014" y="1810"/>
                    </a:lnTo>
                    <a:lnTo>
                      <a:pt x="1232" y="2154"/>
                    </a:lnTo>
                    <a:lnTo>
                      <a:pt x="1322" y="2263"/>
                    </a:lnTo>
                    <a:lnTo>
                      <a:pt x="1503" y="2226"/>
                    </a:lnTo>
                    <a:lnTo>
                      <a:pt x="1576" y="2136"/>
                    </a:lnTo>
                    <a:lnTo>
                      <a:pt x="1576" y="2064"/>
                    </a:lnTo>
                    <a:lnTo>
                      <a:pt x="1570" y="2011"/>
                    </a:lnTo>
                    <a:lnTo>
                      <a:pt x="1576" y="2009"/>
                    </a:lnTo>
                    <a:lnTo>
                      <a:pt x="1569" y="2000"/>
                    </a:lnTo>
                    <a:lnTo>
                      <a:pt x="1539" y="1702"/>
                    </a:lnTo>
                    <a:lnTo>
                      <a:pt x="1449" y="959"/>
                    </a:lnTo>
                    <a:lnTo>
                      <a:pt x="1485" y="616"/>
                    </a:lnTo>
                    <a:lnTo>
                      <a:pt x="1521" y="543"/>
                    </a:lnTo>
                    <a:lnTo>
                      <a:pt x="1648" y="652"/>
                    </a:lnTo>
                    <a:lnTo>
                      <a:pt x="1865" y="1050"/>
                    </a:lnTo>
                    <a:lnTo>
                      <a:pt x="1919" y="1140"/>
                    </a:lnTo>
                    <a:lnTo>
                      <a:pt x="2010" y="1466"/>
                    </a:lnTo>
                    <a:lnTo>
                      <a:pt x="2082" y="1792"/>
                    </a:lnTo>
                    <a:lnTo>
                      <a:pt x="2119" y="1846"/>
                    </a:lnTo>
                    <a:lnTo>
                      <a:pt x="2209" y="1937"/>
                    </a:lnTo>
                    <a:lnTo>
                      <a:pt x="2336" y="1937"/>
                    </a:lnTo>
                    <a:lnTo>
                      <a:pt x="2426" y="1864"/>
                    </a:lnTo>
                    <a:lnTo>
                      <a:pt x="2444" y="1792"/>
                    </a:lnTo>
                    <a:lnTo>
                      <a:pt x="2517" y="1394"/>
                    </a:lnTo>
                    <a:lnTo>
                      <a:pt x="2698" y="652"/>
                    </a:lnTo>
                    <a:lnTo>
                      <a:pt x="2743" y="577"/>
                    </a:lnTo>
                    <a:lnTo>
                      <a:pt x="2743" y="577"/>
                    </a:lnTo>
                    <a:lnTo>
                      <a:pt x="2752" y="597"/>
                    </a:lnTo>
                    <a:lnTo>
                      <a:pt x="2824" y="1394"/>
                    </a:lnTo>
                    <a:lnTo>
                      <a:pt x="2625" y="2679"/>
                    </a:lnTo>
                    <a:lnTo>
                      <a:pt x="2444" y="3421"/>
                    </a:lnTo>
                    <a:lnTo>
                      <a:pt x="2444" y="3584"/>
                    </a:lnTo>
                    <a:lnTo>
                      <a:pt x="2680" y="4091"/>
                    </a:lnTo>
                    <a:lnTo>
                      <a:pt x="3277" y="4923"/>
                    </a:lnTo>
                    <a:lnTo>
                      <a:pt x="3549" y="5249"/>
                    </a:lnTo>
                    <a:lnTo>
                      <a:pt x="4037" y="5901"/>
                    </a:lnTo>
                    <a:lnTo>
                      <a:pt x="5069" y="7150"/>
                    </a:lnTo>
                    <a:lnTo>
                      <a:pt x="6191" y="8326"/>
                    </a:lnTo>
                    <a:lnTo>
                      <a:pt x="7368" y="9412"/>
                    </a:lnTo>
                    <a:lnTo>
                      <a:pt x="7983" y="9937"/>
                    </a:lnTo>
                    <a:lnTo>
                      <a:pt x="9304" y="11005"/>
                    </a:lnTo>
                    <a:lnTo>
                      <a:pt x="12092" y="13014"/>
                    </a:lnTo>
                    <a:lnTo>
                      <a:pt x="14282" y="14336"/>
                    </a:lnTo>
                    <a:lnTo>
                      <a:pt x="15802" y="15132"/>
                    </a:lnTo>
                    <a:lnTo>
                      <a:pt x="17359" y="15838"/>
                    </a:lnTo>
                    <a:lnTo>
                      <a:pt x="18934" y="16453"/>
                    </a:lnTo>
                    <a:lnTo>
                      <a:pt x="19748" y="16725"/>
                    </a:lnTo>
                    <a:lnTo>
                      <a:pt x="19839" y="16743"/>
                    </a:lnTo>
                    <a:lnTo>
                      <a:pt x="19947" y="16671"/>
                    </a:lnTo>
                    <a:lnTo>
                      <a:pt x="20002" y="16544"/>
                    </a:lnTo>
                    <a:lnTo>
                      <a:pt x="19966" y="16417"/>
                    </a:lnTo>
                    <a:lnTo>
                      <a:pt x="19893" y="16381"/>
                    </a:lnTo>
                    <a:lnTo>
                      <a:pt x="19060" y="16109"/>
                    </a:lnTo>
                    <a:lnTo>
                      <a:pt x="17450" y="15494"/>
                    </a:lnTo>
                    <a:lnTo>
                      <a:pt x="15857" y="14770"/>
                    </a:lnTo>
                    <a:lnTo>
                      <a:pt x="14300" y="13937"/>
                    </a:lnTo>
                    <a:lnTo>
                      <a:pt x="12056" y="12580"/>
                    </a:lnTo>
                    <a:lnTo>
                      <a:pt x="9232" y="10516"/>
                    </a:lnTo>
                    <a:lnTo>
                      <a:pt x="7911" y="9394"/>
                    </a:lnTo>
                    <a:lnTo>
                      <a:pt x="7277" y="8833"/>
                    </a:lnTo>
                    <a:lnTo>
                      <a:pt x="6046" y="7657"/>
                    </a:lnTo>
                    <a:lnTo>
                      <a:pt x="4906" y="6408"/>
                    </a:lnTo>
                    <a:lnTo>
                      <a:pt x="3856" y="5086"/>
                    </a:lnTo>
                    <a:lnTo>
                      <a:pt x="3386" y="4362"/>
                    </a:lnTo>
                    <a:lnTo>
                      <a:pt x="3168" y="3982"/>
                    </a:lnTo>
                    <a:lnTo>
                      <a:pt x="2987" y="3294"/>
                    </a:lnTo>
                    <a:lnTo>
                      <a:pt x="3042" y="2263"/>
                    </a:lnTo>
                    <a:lnTo>
                      <a:pt x="3132" y="1448"/>
                    </a:lnTo>
                    <a:lnTo>
                      <a:pt x="3150" y="1104"/>
                    </a:lnTo>
                    <a:lnTo>
                      <a:pt x="3078" y="435"/>
                    </a:lnTo>
                    <a:lnTo>
                      <a:pt x="2933" y="109"/>
                    </a:lnTo>
                    <a:lnTo>
                      <a:pt x="2879" y="36"/>
                    </a:lnTo>
                    <a:lnTo>
                      <a:pt x="2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51"/>
              <p:cNvSpPr/>
              <p:nvPr/>
            </p:nvSpPr>
            <p:spPr>
              <a:xfrm>
                <a:off x="7995800" y="2133268"/>
                <a:ext cx="782021" cy="409420"/>
              </a:xfrm>
              <a:custGeom>
                <a:avLst/>
                <a:gdLst/>
                <a:ahLst/>
                <a:cxnLst/>
                <a:rect l="l" t="t" r="r" b="b"/>
                <a:pathLst>
                  <a:path w="24617" h="12888" extrusionOk="0">
                    <a:moveTo>
                      <a:pt x="23097" y="1"/>
                    </a:moveTo>
                    <a:lnTo>
                      <a:pt x="22934" y="73"/>
                    </a:lnTo>
                    <a:lnTo>
                      <a:pt x="22662" y="344"/>
                    </a:lnTo>
                    <a:lnTo>
                      <a:pt x="22354" y="851"/>
                    </a:lnTo>
                    <a:lnTo>
                      <a:pt x="22192" y="1177"/>
                    </a:lnTo>
                    <a:lnTo>
                      <a:pt x="21811" y="1992"/>
                    </a:lnTo>
                    <a:lnTo>
                      <a:pt x="21522" y="2860"/>
                    </a:lnTo>
                    <a:lnTo>
                      <a:pt x="20961" y="3150"/>
                    </a:lnTo>
                    <a:lnTo>
                      <a:pt x="19820" y="3693"/>
                    </a:lnTo>
                    <a:lnTo>
                      <a:pt x="18065" y="4381"/>
                    </a:lnTo>
                    <a:lnTo>
                      <a:pt x="15657" y="5032"/>
                    </a:lnTo>
                    <a:lnTo>
                      <a:pt x="13178" y="5467"/>
                    </a:lnTo>
                    <a:lnTo>
                      <a:pt x="11929" y="5612"/>
                    </a:lnTo>
                    <a:lnTo>
                      <a:pt x="10463" y="5738"/>
                    </a:lnTo>
                    <a:lnTo>
                      <a:pt x="7440" y="5865"/>
                    </a:lnTo>
                    <a:lnTo>
                      <a:pt x="4417" y="5756"/>
                    </a:lnTo>
                    <a:lnTo>
                      <a:pt x="2191" y="5485"/>
                    </a:lnTo>
                    <a:lnTo>
                      <a:pt x="725" y="5213"/>
                    </a:lnTo>
                    <a:lnTo>
                      <a:pt x="1" y="5032"/>
                    </a:lnTo>
                    <a:lnTo>
                      <a:pt x="7367" y="12888"/>
                    </a:lnTo>
                    <a:lnTo>
                      <a:pt x="8453" y="12743"/>
                    </a:lnTo>
                    <a:lnTo>
                      <a:pt x="10644" y="12164"/>
                    </a:lnTo>
                    <a:lnTo>
                      <a:pt x="12798" y="11295"/>
                    </a:lnTo>
                    <a:lnTo>
                      <a:pt x="14915" y="10227"/>
                    </a:lnTo>
                    <a:lnTo>
                      <a:pt x="16906" y="8996"/>
                    </a:lnTo>
                    <a:lnTo>
                      <a:pt x="18734" y="7657"/>
                    </a:lnTo>
                    <a:lnTo>
                      <a:pt x="20363" y="6281"/>
                    </a:lnTo>
                    <a:lnTo>
                      <a:pt x="21739" y="4924"/>
                    </a:lnTo>
                    <a:lnTo>
                      <a:pt x="22300" y="4272"/>
                    </a:lnTo>
                    <a:lnTo>
                      <a:pt x="22608" y="4182"/>
                    </a:lnTo>
                    <a:lnTo>
                      <a:pt x="23259" y="3856"/>
                    </a:lnTo>
                    <a:lnTo>
                      <a:pt x="23875" y="3403"/>
                    </a:lnTo>
                    <a:lnTo>
                      <a:pt x="24364" y="2897"/>
                    </a:lnTo>
                    <a:lnTo>
                      <a:pt x="24527" y="2625"/>
                    </a:lnTo>
                    <a:lnTo>
                      <a:pt x="24599" y="2444"/>
                    </a:lnTo>
                    <a:lnTo>
                      <a:pt x="24617" y="2209"/>
                    </a:lnTo>
                    <a:lnTo>
                      <a:pt x="24527" y="2082"/>
                    </a:lnTo>
                    <a:lnTo>
                      <a:pt x="24327" y="2028"/>
                    </a:lnTo>
                    <a:lnTo>
                      <a:pt x="23965" y="2064"/>
                    </a:lnTo>
                    <a:lnTo>
                      <a:pt x="23459" y="2227"/>
                    </a:lnTo>
                    <a:lnTo>
                      <a:pt x="23278" y="2335"/>
                    </a:lnTo>
                    <a:lnTo>
                      <a:pt x="23513" y="2046"/>
                    </a:lnTo>
                    <a:lnTo>
                      <a:pt x="24056" y="1249"/>
                    </a:lnTo>
                    <a:lnTo>
                      <a:pt x="24219" y="906"/>
                    </a:lnTo>
                    <a:lnTo>
                      <a:pt x="24219" y="743"/>
                    </a:lnTo>
                    <a:lnTo>
                      <a:pt x="24183" y="688"/>
                    </a:lnTo>
                    <a:lnTo>
                      <a:pt x="24110" y="634"/>
                    </a:lnTo>
                    <a:lnTo>
                      <a:pt x="23947" y="634"/>
                    </a:lnTo>
                    <a:lnTo>
                      <a:pt x="23640" y="779"/>
                    </a:lnTo>
                    <a:lnTo>
                      <a:pt x="22934" y="1358"/>
                    </a:lnTo>
                    <a:lnTo>
                      <a:pt x="22698" y="1611"/>
                    </a:lnTo>
                    <a:lnTo>
                      <a:pt x="22843" y="1231"/>
                    </a:lnTo>
                    <a:lnTo>
                      <a:pt x="23078" y="616"/>
                    </a:lnTo>
                    <a:lnTo>
                      <a:pt x="23133" y="218"/>
                    </a:lnTo>
                    <a:lnTo>
                      <a:pt x="230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51"/>
              <p:cNvSpPr/>
              <p:nvPr/>
            </p:nvSpPr>
            <p:spPr>
              <a:xfrm>
                <a:off x="7990622" y="2127518"/>
                <a:ext cx="791233" cy="420919"/>
              </a:xfrm>
              <a:custGeom>
                <a:avLst/>
                <a:gdLst/>
                <a:ahLst/>
                <a:cxnLst/>
                <a:rect l="l" t="t" r="r" b="b"/>
                <a:pathLst>
                  <a:path w="24907" h="13250" extrusionOk="0">
                    <a:moveTo>
                      <a:pt x="23241" y="1"/>
                    </a:moveTo>
                    <a:lnTo>
                      <a:pt x="23151" y="37"/>
                    </a:lnTo>
                    <a:lnTo>
                      <a:pt x="22952" y="163"/>
                    </a:lnTo>
                    <a:lnTo>
                      <a:pt x="22608" y="507"/>
                    </a:lnTo>
                    <a:lnTo>
                      <a:pt x="22228" y="1159"/>
                    </a:lnTo>
                    <a:lnTo>
                      <a:pt x="22029" y="1593"/>
                    </a:lnTo>
                    <a:lnTo>
                      <a:pt x="21902" y="1955"/>
                    </a:lnTo>
                    <a:lnTo>
                      <a:pt x="21667" y="2607"/>
                    </a:lnTo>
                    <a:lnTo>
                      <a:pt x="21431" y="2951"/>
                    </a:lnTo>
                    <a:lnTo>
                      <a:pt x="21269" y="3060"/>
                    </a:lnTo>
                    <a:lnTo>
                      <a:pt x="20581" y="3403"/>
                    </a:lnTo>
                    <a:lnTo>
                      <a:pt x="19875" y="3729"/>
                    </a:lnTo>
                    <a:lnTo>
                      <a:pt x="19115" y="4037"/>
                    </a:lnTo>
                    <a:lnTo>
                      <a:pt x="17576" y="4562"/>
                    </a:lnTo>
                    <a:lnTo>
                      <a:pt x="16001" y="4978"/>
                    </a:lnTo>
                    <a:lnTo>
                      <a:pt x="14409" y="5286"/>
                    </a:lnTo>
                    <a:lnTo>
                      <a:pt x="13594" y="5413"/>
                    </a:lnTo>
                    <a:lnTo>
                      <a:pt x="11929" y="5630"/>
                    </a:lnTo>
                    <a:lnTo>
                      <a:pt x="8562" y="5865"/>
                    </a:lnTo>
                    <a:lnTo>
                      <a:pt x="6028" y="5847"/>
                    </a:lnTo>
                    <a:lnTo>
                      <a:pt x="4345" y="5738"/>
                    </a:lnTo>
                    <a:lnTo>
                      <a:pt x="2661" y="5521"/>
                    </a:lnTo>
                    <a:lnTo>
                      <a:pt x="1014" y="5232"/>
                    </a:lnTo>
                    <a:lnTo>
                      <a:pt x="182" y="5032"/>
                    </a:lnTo>
                    <a:lnTo>
                      <a:pt x="109" y="5014"/>
                    </a:lnTo>
                    <a:lnTo>
                      <a:pt x="1" y="5105"/>
                    </a:lnTo>
                    <a:lnTo>
                      <a:pt x="1" y="5232"/>
                    </a:lnTo>
                    <a:lnTo>
                      <a:pt x="73" y="5358"/>
                    </a:lnTo>
                    <a:lnTo>
                      <a:pt x="145" y="5394"/>
                    </a:lnTo>
                    <a:lnTo>
                      <a:pt x="978" y="5594"/>
                    </a:lnTo>
                    <a:lnTo>
                      <a:pt x="2698" y="5901"/>
                    </a:lnTo>
                    <a:lnTo>
                      <a:pt x="4435" y="6118"/>
                    </a:lnTo>
                    <a:lnTo>
                      <a:pt x="6191" y="6227"/>
                    </a:lnTo>
                    <a:lnTo>
                      <a:pt x="8834" y="6245"/>
                    </a:lnTo>
                    <a:lnTo>
                      <a:pt x="12327" y="5974"/>
                    </a:lnTo>
                    <a:lnTo>
                      <a:pt x="14028" y="5720"/>
                    </a:lnTo>
                    <a:lnTo>
                      <a:pt x="15567" y="5449"/>
                    </a:lnTo>
                    <a:lnTo>
                      <a:pt x="17829" y="4870"/>
                    </a:lnTo>
                    <a:lnTo>
                      <a:pt x="19296" y="4363"/>
                    </a:lnTo>
                    <a:lnTo>
                      <a:pt x="20020" y="4073"/>
                    </a:lnTo>
                    <a:lnTo>
                      <a:pt x="20581" y="3838"/>
                    </a:lnTo>
                    <a:lnTo>
                      <a:pt x="21431" y="3440"/>
                    </a:lnTo>
                    <a:lnTo>
                      <a:pt x="21848" y="3041"/>
                    </a:lnTo>
                    <a:lnTo>
                      <a:pt x="21974" y="2770"/>
                    </a:lnTo>
                    <a:lnTo>
                      <a:pt x="22192" y="2118"/>
                    </a:lnTo>
                    <a:lnTo>
                      <a:pt x="22662" y="1068"/>
                    </a:lnTo>
                    <a:lnTo>
                      <a:pt x="23079" y="548"/>
                    </a:lnTo>
                    <a:lnTo>
                      <a:pt x="23079" y="616"/>
                    </a:lnTo>
                    <a:lnTo>
                      <a:pt x="22843" y="1358"/>
                    </a:lnTo>
                    <a:lnTo>
                      <a:pt x="22723" y="1659"/>
                    </a:lnTo>
                    <a:lnTo>
                      <a:pt x="22717" y="1666"/>
                    </a:lnTo>
                    <a:lnTo>
                      <a:pt x="22719" y="1668"/>
                    </a:lnTo>
                    <a:lnTo>
                      <a:pt x="22719" y="1668"/>
                    </a:lnTo>
                    <a:lnTo>
                      <a:pt x="22698" y="1720"/>
                    </a:lnTo>
                    <a:lnTo>
                      <a:pt x="22680" y="1792"/>
                    </a:lnTo>
                    <a:lnTo>
                      <a:pt x="22717" y="1901"/>
                    </a:lnTo>
                    <a:lnTo>
                      <a:pt x="22879" y="1973"/>
                    </a:lnTo>
                    <a:lnTo>
                      <a:pt x="23006" y="1901"/>
                    </a:lnTo>
                    <a:lnTo>
                      <a:pt x="23241" y="1666"/>
                    </a:lnTo>
                    <a:lnTo>
                      <a:pt x="23495" y="1430"/>
                    </a:lnTo>
                    <a:lnTo>
                      <a:pt x="23585" y="1394"/>
                    </a:lnTo>
                    <a:lnTo>
                      <a:pt x="23984" y="1195"/>
                    </a:lnTo>
                    <a:lnTo>
                      <a:pt x="24147" y="1159"/>
                    </a:lnTo>
                    <a:lnTo>
                      <a:pt x="24128" y="1213"/>
                    </a:lnTo>
                    <a:lnTo>
                      <a:pt x="23748" y="1829"/>
                    </a:lnTo>
                    <a:lnTo>
                      <a:pt x="23296" y="2408"/>
                    </a:lnTo>
                    <a:lnTo>
                      <a:pt x="23241" y="2516"/>
                    </a:lnTo>
                    <a:lnTo>
                      <a:pt x="23332" y="2679"/>
                    </a:lnTo>
                    <a:lnTo>
                      <a:pt x="23441" y="2716"/>
                    </a:lnTo>
                    <a:lnTo>
                      <a:pt x="23513" y="2679"/>
                    </a:lnTo>
                    <a:lnTo>
                      <a:pt x="23658" y="2589"/>
                    </a:lnTo>
                    <a:lnTo>
                      <a:pt x="23839" y="2535"/>
                    </a:lnTo>
                    <a:lnTo>
                      <a:pt x="23966" y="2444"/>
                    </a:lnTo>
                    <a:lnTo>
                      <a:pt x="24183" y="2408"/>
                    </a:lnTo>
                    <a:lnTo>
                      <a:pt x="24328" y="2498"/>
                    </a:lnTo>
                    <a:lnTo>
                      <a:pt x="24400" y="2752"/>
                    </a:lnTo>
                    <a:lnTo>
                      <a:pt x="24400" y="2933"/>
                    </a:lnTo>
                    <a:lnTo>
                      <a:pt x="24092" y="3277"/>
                    </a:lnTo>
                    <a:lnTo>
                      <a:pt x="23368" y="3856"/>
                    </a:lnTo>
                    <a:lnTo>
                      <a:pt x="22952" y="4073"/>
                    </a:lnTo>
                    <a:lnTo>
                      <a:pt x="22536" y="4272"/>
                    </a:lnTo>
                    <a:lnTo>
                      <a:pt x="21956" y="4761"/>
                    </a:lnTo>
                    <a:lnTo>
                      <a:pt x="21631" y="5105"/>
                    </a:lnTo>
                    <a:lnTo>
                      <a:pt x="20744" y="6010"/>
                    </a:lnTo>
                    <a:lnTo>
                      <a:pt x="18807" y="7675"/>
                    </a:lnTo>
                    <a:lnTo>
                      <a:pt x="17775" y="8435"/>
                    </a:lnTo>
                    <a:lnTo>
                      <a:pt x="16635" y="9250"/>
                    </a:lnTo>
                    <a:lnTo>
                      <a:pt x="14191" y="10698"/>
                    </a:lnTo>
                    <a:lnTo>
                      <a:pt x="12255" y="11585"/>
                    </a:lnTo>
                    <a:lnTo>
                      <a:pt x="10933" y="12092"/>
                    </a:lnTo>
                    <a:lnTo>
                      <a:pt x="9594" y="12490"/>
                    </a:lnTo>
                    <a:lnTo>
                      <a:pt x="8200" y="12797"/>
                    </a:lnTo>
                    <a:lnTo>
                      <a:pt x="7494" y="12888"/>
                    </a:lnTo>
                    <a:lnTo>
                      <a:pt x="7422" y="12906"/>
                    </a:lnTo>
                    <a:lnTo>
                      <a:pt x="7349" y="13033"/>
                    </a:lnTo>
                    <a:lnTo>
                      <a:pt x="7367" y="13159"/>
                    </a:lnTo>
                    <a:lnTo>
                      <a:pt x="7476" y="13250"/>
                    </a:lnTo>
                    <a:lnTo>
                      <a:pt x="7549" y="13250"/>
                    </a:lnTo>
                    <a:lnTo>
                      <a:pt x="8417" y="13141"/>
                    </a:lnTo>
                    <a:lnTo>
                      <a:pt x="10119" y="12743"/>
                    </a:lnTo>
                    <a:lnTo>
                      <a:pt x="11784" y="12200"/>
                    </a:lnTo>
                    <a:lnTo>
                      <a:pt x="13413" y="11512"/>
                    </a:lnTo>
                    <a:lnTo>
                      <a:pt x="14988" y="10698"/>
                    </a:lnTo>
                    <a:lnTo>
                      <a:pt x="16526" y="9793"/>
                    </a:lnTo>
                    <a:lnTo>
                      <a:pt x="17974" y="8779"/>
                    </a:lnTo>
                    <a:lnTo>
                      <a:pt x="19350" y="7711"/>
                    </a:lnTo>
                    <a:lnTo>
                      <a:pt x="20020" y="7150"/>
                    </a:lnTo>
                    <a:lnTo>
                      <a:pt x="20563" y="6680"/>
                    </a:lnTo>
                    <a:lnTo>
                      <a:pt x="21612" y="5666"/>
                    </a:lnTo>
                    <a:lnTo>
                      <a:pt x="22101" y="5141"/>
                    </a:lnTo>
                    <a:lnTo>
                      <a:pt x="22373" y="4888"/>
                    </a:lnTo>
                    <a:lnTo>
                      <a:pt x="22988" y="4471"/>
                    </a:lnTo>
                    <a:lnTo>
                      <a:pt x="23640" y="4109"/>
                    </a:lnTo>
                    <a:lnTo>
                      <a:pt x="24237" y="3675"/>
                    </a:lnTo>
                    <a:lnTo>
                      <a:pt x="24490" y="3403"/>
                    </a:lnTo>
                    <a:lnTo>
                      <a:pt x="24671" y="3168"/>
                    </a:lnTo>
                    <a:lnTo>
                      <a:pt x="24871" y="2788"/>
                    </a:lnTo>
                    <a:lnTo>
                      <a:pt x="24907" y="2480"/>
                    </a:lnTo>
                    <a:lnTo>
                      <a:pt x="24816" y="2263"/>
                    </a:lnTo>
                    <a:lnTo>
                      <a:pt x="24617" y="2118"/>
                    </a:lnTo>
                    <a:lnTo>
                      <a:pt x="24328" y="2064"/>
                    </a:lnTo>
                    <a:lnTo>
                      <a:pt x="23999" y="2119"/>
                    </a:lnTo>
                    <a:lnTo>
                      <a:pt x="23999" y="2119"/>
                    </a:lnTo>
                    <a:lnTo>
                      <a:pt x="24472" y="1430"/>
                    </a:lnTo>
                    <a:lnTo>
                      <a:pt x="24599" y="1032"/>
                    </a:lnTo>
                    <a:lnTo>
                      <a:pt x="24545" y="797"/>
                    </a:lnTo>
                    <a:lnTo>
                      <a:pt x="24454" y="725"/>
                    </a:lnTo>
                    <a:lnTo>
                      <a:pt x="24346" y="652"/>
                    </a:lnTo>
                    <a:lnTo>
                      <a:pt x="24128" y="616"/>
                    </a:lnTo>
                    <a:lnTo>
                      <a:pt x="23748" y="743"/>
                    </a:lnTo>
                    <a:lnTo>
                      <a:pt x="23311" y="1103"/>
                    </a:lnTo>
                    <a:lnTo>
                      <a:pt x="23404" y="815"/>
                    </a:lnTo>
                    <a:lnTo>
                      <a:pt x="23459" y="399"/>
                    </a:lnTo>
                    <a:lnTo>
                      <a:pt x="23441" y="163"/>
                    </a:lnTo>
                    <a:lnTo>
                      <a:pt x="23422" y="55"/>
                    </a:lnTo>
                    <a:lnTo>
                      <a:pt x="23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1"/>
              <p:cNvSpPr/>
              <p:nvPr/>
            </p:nvSpPr>
            <p:spPr>
              <a:xfrm>
                <a:off x="6856713" y="1650275"/>
                <a:ext cx="1415115" cy="1504795"/>
              </a:xfrm>
              <a:custGeom>
                <a:avLst/>
                <a:gdLst/>
                <a:ahLst/>
                <a:cxnLst/>
                <a:rect l="l" t="t" r="r" b="b"/>
                <a:pathLst>
                  <a:path w="44546" h="47369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521" y="16417"/>
                    </a:lnTo>
                    <a:lnTo>
                      <a:pt x="815" y="19331"/>
                    </a:lnTo>
                    <a:lnTo>
                      <a:pt x="308" y="22264"/>
                    </a:lnTo>
                    <a:lnTo>
                      <a:pt x="37" y="25178"/>
                    </a:lnTo>
                    <a:lnTo>
                      <a:pt x="1" y="28056"/>
                    </a:lnTo>
                    <a:lnTo>
                      <a:pt x="164" y="30825"/>
                    </a:lnTo>
                    <a:lnTo>
                      <a:pt x="562" y="33450"/>
                    </a:lnTo>
                    <a:lnTo>
                      <a:pt x="1159" y="35893"/>
                    </a:lnTo>
                    <a:lnTo>
                      <a:pt x="1557" y="37015"/>
                    </a:lnTo>
                    <a:lnTo>
                      <a:pt x="2155" y="37794"/>
                    </a:lnTo>
                    <a:lnTo>
                      <a:pt x="3476" y="39296"/>
                    </a:lnTo>
                    <a:lnTo>
                      <a:pt x="4978" y="40690"/>
                    </a:lnTo>
                    <a:lnTo>
                      <a:pt x="6644" y="41993"/>
                    </a:lnTo>
                    <a:lnTo>
                      <a:pt x="8436" y="43170"/>
                    </a:lnTo>
                    <a:lnTo>
                      <a:pt x="10354" y="44219"/>
                    </a:lnTo>
                    <a:lnTo>
                      <a:pt x="12363" y="45143"/>
                    </a:lnTo>
                    <a:lnTo>
                      <a:pt x="14481" y="45921"/>
                    </a:lnTo>
                    <a:lnTo>
                      <a:pt x="15567" y="46247"/>
                    </a:lnTo>
                    <a:lnTo>
                      <a:pt x="16671" y="46536"/>
                    </a:lnTo>
                    <a:lnTo>
                      <a:pt x="18879" y="46989"/>
                    </a:lnTo>
                    <a:lnTo>
                      <a:pt x="21070" y="47260"/>
                    </a:lnTo>
                    <a:lnTo>
                      <a:pt x="23260" y="47369"/>
                    </a:lnTo>
                    <a:lnTo>
                      <a:pt x="25396" y="47296"/>
                    </a:lnTo>
                    <a:lnTo>
                      <a:pt x="27495" y="47061"/>
                    </a:lnTo>
                    <a:lnTo>
                      <a:pt x="29504" y="46645"/>
                    </a:lnTo>
                    <a:lnTo>
                      <a:pt x="31423" y="46066"/>
                    </a:lnTo>
                    <a:lnTo>
                      <a:pt x="32346" y="45704"/>
                    </a:lnTo>
                    <a:lnTo>
                      <a:pt x="33269" y="44962"/>
                    </a:lnTo>
                    <a:lnTo>
                      <a:pt x="35061" y="43188"/>
                    </a:lnTo>
                    <a:lnTo>
                      <a:pt x="36763" y="41160"/>
                    </a:lnTo>
                    <a:lnTo>
                      <a:pt x="38355" y="38898"/>
                    </a:lnTo>
                    <a:lnTo>
                      <a:pt x="39822" y="36418"/>
                    </a:lnTo>
                    <a:lnTo>
                      <a:pt x="41125" y="33794"/>
                    </a:lnTo>
                    <a:lnTo>
                      <a:pt x="42229" y="31024"/>
                    </a:lnTo>
                    <a:lnTo>
                      <a:pt x="43152" y="28182"/>
                    </a:lnTo>
                    <a:lnTo>
                      <a:pt x="43514" y="26734"/>
                    </a:lnTo>
                    <a:lnTo>
                      <a:pt x="43786" y="25449"/>
                    </a:lnTo>
                    <a:lnTo>
                      <a:pt x="44238" y="22734"/>
                    </a:lnTo>
                    <a:lnTo>
                      <a:pt x="44491" y="19947"/>
                    </a:lnTo>
                    <a:lnTo>
                      <a:pt x="44546" y="17177"/>
                    </a:lnTo>
                    <a:lnTo>
                      <a:pt x="44329" y="14535"/>
                    </a:lnTo>
                    <a:lnTo>
                      <a:pt x="43985" y="12689"/>
                    </a:lnTo>
                    <a:lnTo>
                      <a:pt x="43659" y="11548"/>
                    </a:lnTo>
                    <a:lnTo>
                      <a:pt x="43243" y="10498"/>
                    </a:lnTo>
                    <a:lnTo>
                      <a:pt x="42754" y="9539"/>
                    </a:lnTo>
                    <a:lnTo>
                      <a:pt x="42175" y="8707"/>
                    </a:lnTo>
                    <a:lnTo>
                      <a:pt x="41487" y="7983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1"/>
              <p:cNvSpPr/>
              <p:nvPr/>
            </p:nvSpPr>
            <p:spPr>
              <a:xfrm>
                <a:off x="6856713" y="1650275"/>
                <a:ext cx="1362794" cy="1002836"/>
              </a:xfrm>
              <a:custGeom>
                <a:avLst/>
                <a:gdLst/>
                <a:ahLst/>
                <a:cxnLst/>
                <a:rect l="l" t="t" r="r" b="b"/>
                <a:pathLst>
                  <a:path w="42899" h="31568" extrusionOk="0">
                    <a:moveTo>
                      <a:pt x="14409" y="0"/>
                    </a:moveTo>
                    <a:lnTo>
                      <a:pt x="13992" y="18"/>
                    </a:lnTo>
                    <a:lnTo>
                      <a:pt x="13504" y="73"/>
                    </a:lnTo>
                    <a:lnTo>
                      <a:pt x="12544" y="326"/>
                    </a:lnTo>
                    <a:lnTo>
                      <a:pt x="11603" y="742"/>
                    </a:lnTo>
                    <a:lnTo>
                      <a:pt x="10698" y="1303"/>
                    </a:lnTo>
                    <a:lnTo>
                      <a:pt x="9793" y="1973"/>
                    </a:lnTo>
                    <a:lnTo>
                      <a:pt x="8924" y="2788"/>
                    </a:lnTo>
                    <a:lnTo>
                      <a:pt x="7657" y="4163"/>
                    </a:lnTo>
                    <a:lnTo>
                      <a:pt x="6083" y="6317"/>
                    </a:lnTo>
                    <a:lnTo>
                      <a:pt x="4671" y="8688"/>
                    </a:lnTo>
                    <a:lnTo>
                      <a:pt x="3440" y="11204"/>
                    </a:lnTo>
                    <a:lnTo>
                      <a:pt x="2408" y="13757"/>
                    </a:lnTo>
                    <a:lnTo>
                      <a:pt x="1974" y="15005"/>
                    </a:lnTo>
                    <a:lnTo>
                      <a:pt x="1648" y="16019"/>
                    </a:lnTo>
                    <a:lnTo>
                      <a:pt x="1087" y="18119"/>
                    </a:lnTo>
                    <a:lnTo>
                      <a:pt x="634" y="20218"/>
                    </a:lnTo>
                    <a:lnTo>
                      <a:pt x="308" y="22336"/>
                    </a:lnTo>
                    <a:lnTo>
                      <a:pt x="91" y="24454"/>
                    </a:lnTo>
                    <a:lnTo>
                      <a:pt x="1" y="26553"/>
                    </a:lnTo>
                    <a:lnTo>
                      <a:pt x="19" y="28599"/>
                    </a:lnTo>
                    <a:lnTo>
                      <a:pt x="146" y="30590"/>
                    </a:lnTo>
                    <a:lnTo>
                      <a:pt x="272" y="31567"/>
                    </a:lnTo>
                    <a:lnTo>
                      <a:pt x="417" y="30644"/>
                    </a:lnTo>
                    <a:lnTo>
                      <a:pt x="906" y="28798"/>
                    </a:lnTo>
                    <a:lnTo>
                      <a:pt x="1250" y="27875"/>
                    </a:lnTo>
                    <a:lnTo>
                      <a:pt x="2010" y="25956"/>
                    </a:lnTo>
                    <a:lnTo>
                      <a:pt x="3331" y="22716"/>
                    </a:lnTo>
                    <a:lnTo>
                      <a:pt x="4345" y="20526"/>
                    </a:lnTo>
                    <a:lnTo>
                      <a:pt x="5467" y="18354"/>
                    </a:lnTo>
                    <a:lnTo>
                      <a:pt x="6716" y="16327"/>
                    </a:lnTo>
                    <a:lnTo>
                      <a:pt x="8074" y="14481"/>
                    </a:lnTo>
                    <a:lnTo>
                      <a:pt x="9196" y="13304"/>
                    </a:lnTo>
                    <a:lnTo>
                      <a:pt x="9974" y="12616"/>
                    </a:lnTo>
                    <a:lnTo>
                      <a:pt x="10390" y="12308"/>
                    </a:lnTo>
                    <a:lnTo>
                      <a:pt x="10752" y="12055"/>
                    </a:lnTo>
                    <a:lnTo>
                      <a:pt x="11531" y="11639"/>
                    </a:lnTo>
                    <a:lnTo>
                      <a:pt x="12327" y="11331"/>
                    </a:lnTo>
                    <a:lnTo>
                      <a:pt x="13142" y="11132"/>
                    </a:lnTo>
                    <a:lnTo>
                      <a:pt x="14372" y="11005"/>
                    </a:lnTo>
                    <a:lnTo>
                      <a:pt x="16074" y="11114"/>
                    </a:lnTo>
                    <a:lnTo>
                      <a:pt x="17812" y="11458"/>
                    </a:lnTo>
                    <a:lnTo>
                      <a:pt x="19549" y="11965"/>
                    </a:lnTo>
                    <a:lnTo>
                      <a:pt x="22174" y="12870"/>
                    </a:lnTo>
                    <a:lnTo>
                      <a:pt x="23893" y="13449"/>
                    </a:lnTo>
                    <a:lnTo>
                      <a:pt x="25287" y="13919"/>
                    </a:lnTo>
                    <a:lnTo>
                      <a:pt x="27405" y="14662"/>
                    </a:lnTo>
                    <a:lnTo>
                      <a:pt x="28798" y="15060"/>
                    </a:lnTo>
                    <a:lnTo>
                      <a:pt x="30138" y="15277"/>
                    </a:lnTo>
                    <a:lnTo>
                      <a:pt x="31387" y="15259"/>
                    </a:lnTo>
                    <a:lnTo>
                      <a:pt x="32256" y="15024"/>
                    </a:lnTo>
                    <a:lnTo>
                      <a:pt x="32799" y="14770"/>
                    </a:lnTo>
                    <a:lnTo>
                      <a:pt x="33305" y="14390"/>
                    </a:lnTo>
                    <a:lnTo>
                      <a:pt x="33776" y="13919"/>
                    </a:lnTo>
                    <a:lnTo>
                      <a:pt x="33975" y="13630"/>
                    </a:lnTo>
                    <a:lnTo>
                      <a:pt x="34591" y="12779"/>
                    </a:lnTo>
                    <a:lnTo>
                      <a:pt x="35731" y="11422"/>
                    </a:lnTo>
                    <a:lnTo>
                      <a:pt x="36835" y="10426"/>
                    </a:lnTo>
                    <a:lnTo>
                      <a:pt x="37903" y="9738"/>
                    </a:lnTo>
                    <a:lnTo>
                      <a:pt x="38971" y="9358"/>
                    </a:lnTo>
                    <a:lnTo>
                      <a:pt x="40039" y="9231"/>
                    </a:lnTo>
                    <a:lnTo>
                      <a:pt x="41143" y="9340"/>
                    </a:lnTo>
                    <a:lnTo>
                      <a:pt x="42301" y="9612"/>
                    </a:lnTo>
                    <a:lnTo>
                      <a:pt x="42899" y="9829"/>
                    </a:lnTo>
                    <a:lnTo>
                      <a:pt x="42537" y="9195"/>
                    </a:lnTo>
                    <a:lnTo>
                      <a:pt x="41632" y="8109"/>
                    </a:lnTo>
                    <a:lnTo>
                      <a:pt x="41107" y="7675"/>
                    </a:lnTo>
                    <a:lnTo>
                      <a:pt x="40763" y="7440"/>
                    </a:lnTo>
                    <a:lnTo>
                      <a:pt x="40039" y="7132"/>
                    </a:lnTo>
                    <a:lnTo>
                      <a:pt x="39315" y="7005"/>
                    </a:lnTo>
                    <a:lnTo>
                      <a:pt x="38591" y="7059"/>
                    </a:lnTo>
                    <a:lnTo>
                      <a:pt x="37867" y="7259"/>
                    </a:lnTo>
                    <a:lnTo>
                      <a:pt x="37161" y="7566"/>
                    </a:lnTo>
                    <a:lnTo>
                      <a:pt x="36129" y="8182"/>
                    </a:lnTo>
                    <a:lnTo>
                      <a:pt x="34916" y="9213"/>
                    </a:lnTo>
                    <a:lnTo>
                      <a:pt x="33885" y="10281"/>
                    </a:lnTo>
                    <a:lnTo>
                      <a:pt x="32853" y="11566"/>
                    </a:lnTo>
                    <a:lnTo>
                      <a:pt x="32708" y="11784"/>
                    </a:lnTo>
                    <a:lnTo>
                      <a:pt x="32418" y="11566"/>
                    </a:lnTo>
                    <a:lnTo>
                      <a:pt x="30156" y="10317"/>
                    </a:lnTo>
                    <a:lnTo>
                      <a:pt x="27694" y="9304"/>
                    </a:lnTo>
                    <a:lnTo>
                      <a:pt x="26138" y="8833"/>
                    </a:lnTo>
                    <a:lnTo>
                      <a:pt x="24563" y="8435"/>
                    </a:lnTo>
                    <a:lnTo>
                      <a:pt x="21938" y="8001"/>
                    </a:lnTo>
                    <a:lnTo>
                      <a:pt x="19350" y="7874"/>
                    </a:lnTo>
                    <a:lnTo>
                      <a:pt x="19006" y="7910"/>
                    </a:lnTo>
                    <a:lnTo>
                      <a:pt x="18988" y="7657"/>
                    </a:lnTo>
                    <a:lnTo>
                      <a:pt x="18771" y="6010"/>
                    </a:lnTo>
                    <a:lnTo>
                      <a:pt x="18463" y="4562"/>
                    </a:lnTo>
                    <a:lnTo>
                      <a:pt x="17956" y="3041"/>
                    </a:lnTo>
                    <a:lnTo>
                      <a:pt x="17413" y="1991"/>
                    </a:lnTo>
                    <a:lnTo>
                      <a:pt x="16979" y="1358"/>
                    </a:lnTo>
                    <a:lnTo>
                      <a:pt x="16472" y="815"/>
                    </a:lnTo>
                    <a:lnTo>
                      <a:pt x="15875" y="380"/>
                    </a:lnTo>
                    <a:lnTo>
                      <a:pt x="15187" y="109"/>
                    </a:lnTo>
                    <a:lnTo>
                      <a:pt x="144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1"/>
              <p:cNvSpPr/>
              <p:nvPr/>
            </p:nvSpPr>
            <p:spPr>
              <a:xfrm>
                <a:off x="6985530" y="2400083"/>
                <a:ext cx="852163" cy="754415"/>
              </a:xfrm>
              <a:custGeom>
                <a:avLst/>
                <a:gdLst/>
                <a:ahLst/>
                <a:cxnLst/>
                <a:rect l="l" t="t" r="r" b="b"/>
                <a:pathLst>
                  <a:path w="26825" h="23748" extrusionOk="0">
                    <a:moveTo>
                      <a:pt x="14481" y="0"/>
                    </a:moveTo>
                    <a:lnTo>
                      <a:pt x="13159" y="109"/>
                    </a:lnTo>
                    <a:lnTo>
                      <a:pt x="11856" y="380"/>
                    </a:lnTo>
                    <a:lnTo>
                      <a:pt x="10571" y="797"/>
                    </a:lnTo>
                    <a:lnTo>
                      <a:pt x="9322" y="1358"/>
                    </a:lnTo>
                    <a:lnTo>
                      <a:pt x="8109" y="2045"/>
                    </a:lnTo>
                    <a:lnTo>
                      <a:pt x="6951" y="2860"/>
                    </a:lnTo>
                    <a:lnTo>
                      <a:pt x="5847" y="3801"/>
                    </a:lnTo>
                    <a:lnTo>
                      <a:pt x="4815" y="4851"/>
                    </a:lnTo>
                    <a:lnTo>
                      <a:pt x="3838" y="6028"/>
                    </a:lnTo>
                    <a:lnTo>
                      <a:pt x="2969" y="7295"/>
                    </a:lnTo>
                    <a:lnTo>
                      <a:pt x="2190" y="8652"/>
                    </a:lnTo>
                    <a:lnTo>
                      <a:pt x="1503" y="10100"/>
                    </a:lnTo>
                    <a:lnTo>
                      <a:pt x="923" y="11639"/>
                    </a:lnTo>
                    <a:lnTo>
                      <a:pt x="688" y="12453"/>
                    </a:lnTo>
                    <a:lnTo>
                      <a:pt x="435" y="13394"/>
                    </a:lnTo>
                    <a:lnTo>
                      <a:pt x="91" y="15295"/>
                    </a:lnTo>
                    <a:lnTo>
                      <a:pt x="0" y="16236"/>
                    </a:lnTo>
                    <a:lnTo>
                      <a:pt x="579" y="16779"/>
                    </a:lnTo>
                    <a:lnTo>
                      <a:pt x="1792" y="17793"/>
                    </a:lnTo>
                    <a:lnTo>
                      <a:pt x="3114" y="18752"/>
                    </a:lnTo>
                    <a:lnTo>
                      <a:pt x="4489" y="19639"/>
                    </a:lnTo>
                    <a:lnTo>
                      <a:pt x="5955" y="20453"/>
                    </a:lnTo>
                    <a:lnTo>
                      <a:pt x="7476" y="21177"/>
                    </a:lnTo>
                    <a:lnTo>
                      <a:pt x="9050" y="21829"/>
                    </a:lnTo>
                    <a:lnTo>
                      <a:pt x="10679" y="22390"/>
                    </a:lnTo>
                    <a:lnTo>
                      <a:pt x="11512" y="22644"/>
                    </a:lnTo>
                    <a:lnTo>
                      <a:pt x="12345" y="22861"/>
                    </a:lnTo>
                    <a:lnTo>
                      <a:pt x="14028" y="23241"/>
                    </a:lnTo>
                    <a:lnTo>
                      <a:pt x="15729" y="23512"/>
                    </a:lnTo>
                    <a:lnTo>
                      <a:pt x="17395" y="23675"/>
                    </a:lnTo>
                    <a:lnTo>
                      <a:pt x="19060" y="23748"/>
                    </a:lnTo>
                    <a:lnTo>
                      <a:pt x="20707" y="23730"/>
                    </a:lnTo>
                    <a:lnTo>
                      <a:pt x="22336" y="23603"/>
                    </a:lnTo>
                    <a:lnTo>
                      <a:pt x="23911" y="23368"/>
                    </a:lnTo>
                    <a:lnTo>
                      <a:pt x="24671" y="23205"/>
                    </a:lnTo>
                    <a:lnTo>
                      <a:pt x="25087" y="22354"/>
                    </a:lnTo>
                    <a:lnTo>
                      <a:pt x="25793" y="20562"/>
                    </a:lnTo>
                    <a:lnTo>
                      <a:pt x="26083" y="19621"/>
                    </a:lnTo>
                    <a:lnTo>
                      <a:pt x="26300" y="18806"/>
                    </a:lnTo>
                    <a:lnTo>
                      <a:pt x="26608" y="17195"/>
                    </a:lnTo>
                    <a:lnTo>
                      <a:pt x="26789" y="15603"/>
                    </a:lnTo>
                    <a:lnTo>
                      <a:pt x="26825" y="14028"/>
                    </a:lnTo>
                    <a:lnTo>
                      <a:pt x="26753" y="12489"/>
                    </a:lnTo>
                    <a:lnTo>
                      <a:pt x="26535" y="11005"/>
                    </a:lnTo>
                    <a:lnTo>
                      <a:pt x="26210" y="9557"/>
                    </a:lnTo>
                    <a:lnTo>
                      <a:pt x="25757" y="8181"/>
                    </a:lnTo>
                    <a:lnTo>
                      <a:pt x="25196" y="6878"/>
                    </a:lnTo>
                    <a:lnTo>
                      <a:pt x="24526" y="5647"/>
                    </a:lnTo>
                    <a:lnTo>
                      <a:pt x="23748" y="4525"/>
                    </a:lnTo>
                    <a:lnTo>
                      <a:pt x="22861" y="3493"/>
                    </a:lnTo>
                    <a:lnTo>
                      <a:pt x="21902" y="2588"/>
                    </a:lnTo>
                    <a:lnTo>
                      <a:pt x="20834" y="1792"/>
                    </a:lnTo>
                    <a:lnTo>
                      <a:pt x="19675" y="1122"/>
                    </a:lnTo>
                    <a:lnTo>
                      <a:pt x="18445" y="616"/>
                    </a:lnTo>
                    <a:lnTo>
                      <a:pt x="17793" y="416"/>
                    </a:lnTo>
                    <a:lnTo>
                      <a:pt x="17141" y="235"/>
                    </a:lnTo>
                    <a:lnTo>
                      <a:pt x="15820" y="36"/>
                    </a:lnTo>
                    <a:lnTo>
                      <a:pt x="14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1"/>
              <p:cNvSpPr/>
              <p:nvPr/>
            </p:nvSpPr>
            <p:spPr>
              <a:xfrm>
                <a:off x="7487489" y="3147000"/>
                <a:ext cx="1270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5" extrusionOk="0">
                    <a:moveTo>
                      <a:pt x="1" y="0"/>
                    </a:moveTo>
                    <a:lnTo>
                      <a:pt x="200" y="19"/>
                    </a:lnTo>
                    <a:lnTo>
                      <a:pt x="399" y="55"/>
                    </a:lnTo>
                    <a:lnTo>
                      <a:pt x="200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1"/>
              <p:cNvSpPr/>
              <p:nvPr/>
            </p:nvSpPr>
            <p:spPr>
              <a:xfrm>
                <a:off x="7549594" y="3152750"/>
                <a:ext cx="14994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7" extrusionOk="0">
                    <a:moveTo>
                      <a:pt x="1" y="0"/>
                    </a:moveTo>
                    <a:lnTo>
                      <a:pt x="236" y="19"/>
                    </a:lnTo>
                    <a:lnTo>
                      <a:pt x="471" y="37"/>
                    </a:lnTo>
                    <a:lnTo>
                      <a:pt x="236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1"/>
              <p:cNvSpPr/>
              <p:nvPr/>
            </p:nvSpPr>
            <p:spPr>
              <a:xfrm>
                <a:off x="7113172" y="3014181"/>
                <a:ext cx="14994" cy="9213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90" extrusionOk="0">
                    <a:moveTo>
                      <a:pt x="1" y="0"/>
                    </a:moveTo>
                    <a:lnTo>
                      <a:pt x="236" y="145"/>
                    </a:lnTo>
                    <a:lnTo>
                      <a:pt x="471" y="290"/>
                    </a:lnTo>
                    <a:lnTo>
                      <a:pt x="236" y="1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1"/>
              <p:cNvSpPr/>
              <p:nvPr/>
            </p:nvSpPr>
            <p:spPr>
              <a:xfrm>
                <a:off x="7026352" y="2952075"/>
                <a:ext cx="52925" cy="39709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250" extrusionOk="0">
                    <a:moveTo>
                      <a:pt x="0" y="0"/>
                    </a:moveTo>
                    <a:lnTo>
                      <a:pt x="815" y="652"/>
                    </a:lnTo>
                    <a:lnTo>
                      <a:pt x="1666" y="1249"/>
                    </a:lnTo>
                    <a:lnTo>
                      <a:pt x="815" y="6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1"/>
              <p:cNvSpPr/>
              <p:nvPr/>
            </p:nvSpPr>
            <p:spPr>
              <a:xfrm>
                <a:off x="7087885" y="2997503"/>
                <a:ext cx="15534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7" extrusionOk="0">
                    <a:moveTo>
                      <a:pt x="0" y="0"/>
                    </a:moveTo>
                    <a:lnTo>
                      <a:pt x="235" y="163"/>
                    </a:lnTo>
                    <a:lnTo>
                      <a:pt x="489" y="326"/>
                    </a:lnTo>
                    <a:lnTo>
                      <a:pt x="235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51"/>
              <p:cNvSpPr/>
              <p:nvPr/>
            </p:nvSpPr>
            <p:spPr>
              <a:xfrm>
                <a:off x="7518557" y="3150463"/>
                <a:ext cx="14391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" extrusionOk="0">
                    <a:moveTo>
                      <a:pt x="0" y="0"/>
                    </a:moveTo>
                    <a:lnTo>
                      <a:pt x="236" y="18"/>
                    </a:lnTo>
                    <a:lnTo>
                      <a:pt x="453" y="36"/>
                    </a:lnTo>
                    <a:lnTo>
                      <a:pt x="23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1"/>
              <p:cNvSpPr/>
              <p:nvPr/>
            </p:nvSpPr>
            <p:spPr>
              <a:xfrm>
                <a:off x="7450130" y="3141251"/>
                <a:ext cx="7497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5" extrusionOk="0">
                    <a:moveTo>
                      <a:pt x="0" y="0"/>
                    </a:moveTo>
                    <a:lnTo>
                      <a:pt x="109" y="19"/>
                    </a:lnTo>
                    <a:lnTo>
                      <a:pt x="236" y="55"/>
                    </a:lnTo>
                    <a:lnTo>
                      <a:pt x="109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1"/>
              <p:cNvSpPr/>
              <p:nvPr/>
            </p:nvSpPr>
            <p:spPr>
              <a:xfrm>
                <a:off x="7278776" y="3095251"/>
                <a:ext cx="10388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28" extrusionOk="0">
                    <a:moveTo>
                      <a:pt x="0" y="0"/>
                    </a:moveTo>
                    <a:lnTo>
                      <a:pt x="163" y="73"/>
                    </a:lnTo>
                    <a:lnTo>
                      <a:pt x="326" y="127"/>
                    </a:lnTo>
                    <a:lnTo>
                      <a:pt x="163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51"/>
              <p:cNvSpPr/>
              <p:nvPr/>
            </p:nvSpPr>
            <p:spPr>
              <a:xfrm>
                <a:off x="7179312" y="3051539"/>
                <a:ext cx="13247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18" extrusionOk="0">
                    <a:moveTo>
                      <a:pt x="0" y="1"/>
                    </a:moveTo>
                    <a:lnTo>
                      <a:pt x="217" y="109"/>
                    </a:lnTo>
                    <a:lnTo>
                      <a:pt x="416" y="218"/>
                    </a:lnTo>
                    <a:lnTo>
                      <a:pt x="217" y="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1"/>
              <p:cNvSpPr/>
              <p:nvPr/>
            </p:nvSpPr>
            <p:spPr>
              <a:xfrm>
                <a:off x="7248311" y="3083751"/>
                <a:ext cx="7497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91" extrusionOk="0">
                    <a:moveTo>
                      <a:pt x="0" y="0"/>
                    </a:moveTo>
                    <a:lnTo>
                      <a:pt x="109" y="37"/>
                    </a:lnTo>
                    <a:lnTo>
                      <a:pt x="235" y="91"/>
                    </a:lnTo>
                    <a:lnTo>
                      <a:pt x="10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1"/>
              <p:cNvSpPr/>
              <p:nvPr/>
            </p:nvSpPr>
            <p:spPr>
              <a:xfrm>
                <a:off x="7382846" y="3127463"/>
                <a:ext cx="9816" cy="231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73" extrusionOk="0">
                    <a:moveTo>
                      <a:pt x="1" y="0"/>
                    </a:moveTo>
                    <a:lnTo>
                      <a:pt x="145" y="36"/>
                    </a:lnTo>
                    <a:lnTo>
                      <a:pt x="308" y="72"/>
                    </a:lnTo>
                    <a:lnTo>
                      <a:pt x="145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51"/>
              <p:cNvSpPr/>
              <p:nvPr/>
            </p:nvSpPr>
            <p:spPr>
              <a:xfrm>
                <a:off x="7415059" y="3134929"/>
                <a:ext cx="10388" cy="1747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5" extrusionOk="0">
                    <a:moveTo>
                      <a:pt x="0" y="0"/>
                    </a:moveTo>
                    <a:lnTo>
                      <a:pt x="163" y="37"/>
                    </a:lnTo>
                    <a:lnTo>
                      <a:pt x="326" y="55"/>
                    </a:lnTo>
                    <a:lnTo>
                      <a:pt x="163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51"/>
              <p:cNvSpPr/>
              <p:nvPr/>
            </p:nvSpPr>
            <p:spPr>
              <a:xfrm>
                <a:off x="7151706" y="3037180"/>
                <a:ext cx="126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18" extrusionOk="0">
                    <a:moveTo>
                      <a:pt x="0" y="0"/>
                    </a:moveTo>
                    <a:lnTo>
                      <a:pt x="199" y="109"/>
                    </a:lnTo>
                    <a:lnTo>
                      <a:pt x="398" y="217"/>
                    </a:lnTo>
                    <a:lnTo>
                      <a:pt x="199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1"/>
              <p:cNvSpPr/>
              <p:nvPr/>
            </p:nvSpPr>
            <p:spPr>
              <a:xfrm>
                <a:off x="7310385" y="3106751"/>
                <a:ext cx="9816" cy="28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91" extrusionOk="0">
                    <a:moveTo>
                      <a:pt x="1" y="0"/>
                    </a:moveTo>
                    <a:lnTo>
                      <a:pt x="164" y="55"/>
                    </a:lnTo>
                    <a:lnTo>
                      <a:pt x="309" y="91"/>
                    </a:lnTo>
                    <a:lnTo>
                      <a:pt x="16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1"/>
              <p:cNvSpPr/>
              <p:nvPr/>
            </p:nvSpPr>
            <p:spPr>
              <a:xfrm>
                <a:off x="7547307" y="1904415"/>
                <a:ext cx="89140" cy="58103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1829" extrusionOk="0">
                    <a:moveTo>
                      <a:pt x="127" y="1"/>
                    </a:moveTo>
                    <a:lnTo>
                      <a:pt x="36" y="254"/>
                    </a:lnTo>
                    <a:lnTo>
                      <a:pt x="0" y="797"/>
                    </a:lnTo>
                    <a:lnTo>
                      <a:pt x="199" y="1286"/>
                    </a:lnTo>
                    <a:lnTo>
                      <a:pt x="652" y="1666"/>
                    </a:lnTo>
                    <a:lnTo>
                      <a:pt x="978" y="1793"/>
                    </a:lnTo>
                    <a:lnTo>
                      <a:pt x="1267" y="1829"/>
                    </a:lnTo>
                    <a:lnTo>
                      <a:pt x="1901" y="1666"/>
                    </a:lnTo>
                    <a:lnTo>
                      <a:pt x="2444" y="1250"/>
                    </a:lnTo>
                    <a:lnTo>
                      <a:pt x="2770" y="725"/>
                    </a:lnTo>
                    <a:lnTo>
                      <a:pt x="2806" y="435"/>
                    </a:lnTo>
                    <a:lnTo>
                      <a:pt x="1340" y="145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1"/>
              <p:cNvSpPr/>
              <p:nvPr/>
            </p:nvSpPr>
            <p:spPr>
              <a:xfrm>
                <a:off x="6985530" y="2915860"/>
                <a:ext cx="15534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53" extrusionOk="0">
                    <a:moveTo>
                      <a:pt x="0" y="0"/>
                    </a:moveTo>
                    <a:lnTo>
                      <a:pt x="254" y="235"/>
                    </a:lnTo>
                    <a:lnTo>
                      <a:pt x="489" y="453"/>
                    </a:lnTo>
                    <a:lnTo>
                      <a:pt x="254" y="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51"/>
              <p:cNvSpPr/>
              <p:nvPr/>
            </p:nvSpPr>
            <p:spPr>
              <a:xfrm>
                <a:off x="7689339" y="1932021"/>
                <a:ext cx="100639" cy="8110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2553" extrusionOk="0">
                    <a:moveTo>
                      <a:pt x="54" y="0"/>
                    </a:moveTo>
                    <a:lnTo>
                      <a:pt x="0" y="272"/>
                    </a:lnTo>
                    <a:lnTo>
                      <a:pt x="18" y="815"/>
                    </a:lnTo>
                    <a:lnTo>
                      <a:pt x="145" y="1340"/>
                    </a:lnTo>
                    <a:lnTo>
                      <a:pt x="434" y="1810"/>
                    </a:lnTo>
                    <a:lnTo>
                      <a:pt x="670" y="2010"/>
                    </a:lnTo>
                    <a:lnTo>
                      <a:pt x="923" y="2227"/>
                    </a:lnTo>
                    <a:lnTo>
                      <a:pt x="1394" y="2462"/>
                    </a:lnTo>
                    <a:lnTo>
                      <a:pt x="1810" y="2553"/>
                    </a:lnTo>
                    <a:lnTo>
                      <a:pt x="2172" y="2516"/>
                    </a:lnTo>
                    <a:lnTo>
                      <a:pt x="2480" y="2335"/>
                    </a:lnTo>
                    <a:lnTo>
                      <a:pt x="2733" y="2082"/>
                    </a:lnTo>
                    <a:lnTo>
                      <a:pt x="3041" y="1539"/>
                    </a:lnTo>
                    <a:lnTo>
                      <a:pt x="3168" y="1105"/>
                    </a:lnTo>
                    <a:lnTo>
                      <a:pt x="2498" y="833"/>
                    </a:lnTo>
                    <a:lnTo>
                      <a:pt x="941" y="27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1"/>
              <p:cNvSpPr/>
              <p:nvPr/>
            </p:nvSpPr>
            <p:spPr>
              <a:xfrm>
                <a:off x="6888925" y="2062553"/>
                <a:ext cx="117889" cy="175388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5521" extrusionOk="0">
                    <a:moveTo>
                      <a:pt x="1684" y="0"/>
                    </a:moveTo>
                    <a:lnTo>
                      <a:pt x="1304" y="1014"/>
                    </a:lnTo>
                    <a:lnTo>
                      <a:pt x="960" y="2027"/>
                    </a:lnTo>
                    <a:lnTo>
                      <a:pt x="435" y="3711"/>
                    </a:lnTo>
                    <a:lnTo>
                      <a:pt x="0" y="5448"/>
                    </a:lnTo>
                    <a:lnTo>
                      <a:pt x="399" y="5521"/>
                    </a:lnTo>
                    <a:lnTo>
                      <a:pt x="1177" y="5521"/>
                    </a:lnTo>
                    <a:lnTo>
                      <a:pt x="1919" y="5322"/>
                    </a:lnTo>
                    <a:lnTo>
                      <a:pt x="2625" y="4905"/>
                    </a:lnTo>
                    <a:lnTo>
                      <a:pt x="2933" y="4598"/>
                    </a:lnTo>
                    <a:lnTo>
                      <a:pt x="3204" y="4290"/>
                    </a:lnTo>
                    <a:lnTo>
                      <a:pt x="3566" y="3638"/>
                    </a:lnTo>
                    <a:lnTo>
                      <a:pt x="3711" y="2969"/>
                    </a:lnTo>
                    <a:lnTo>
                      <a:pt x="3657" y="2335"/>
                    </a:lnTo>
                    <a:lnTo>
                      <a:pt x="3439" y="1702"/>
                    </a:lnTo>
                    <a:lnTo>
                      <a:pt x="3059" y="1141"/>
                    </a:lnTo>
                    <a:lnTo>
                      <a:pt x="2589" y="616"/>
                    </a:lnTo>
                    <a:lnTo>
                      <a:pt x="2010" y="181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1"/>
              <p:cNvSpPr/>
              <p:nvPr/>
            </p:nvSpPr>
            <p:spPr>
              <a:xfrm>
                <a:off x="7720948" y="3142394"/>
                <a:ext cx="2131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0" extrusionOk="0">
                    <a:moveTo>
                      <a:pt x="1" y="109"/>
                    </a:moveTo>
                    <a:lnTo>
                      <a:pt x="345" y="73"/>
                    </a:lnTo>
                    <a:lnTo>
                      <a:pt x="670" y="1"/>
                    </a:lnTo>
                    <a:lnTo>
                      <a:pt x="345" y="73"/>
                    </a:lnTo>
                    <a:lnTo>
                      <a:pt x="1" y="10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1"/>
              <p:cNvSpPr/>
              <p:nvPr/>
            </p:nvSpPr>
            <p:spPr>
              <a:xfrm>
                <a:off x="7590987" y="3154466"/>
                <a:ext cx="18457" cy="3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" extrusionOk="0">
                    <a:moveTo>
                      <a:pt x="1" y="1"/>
                    </a:moveTo>
                    <a:lnTo>
                      <a:pt x="291" y="1"/>
                    </a:lnTo>
                    <a:lnTo>
                      <a:pt x="580" y="1"/>
                    </a:lnTo>
                    <a:lnTo>
                      <a:pt x="29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51"/>
              <p:cNvSpPr/>
              <p:nvPr/>
            </p:nvSpPr>
            <p:spPr>
              <a:xfrm>
                <a:off x="8157370" y="2341980"/>
                <a:ext cx="107565" cy="190383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5993" extrusionOk="0">
                    <a:moveTo>
                      <a:pt x="2336" y="1"/>
                    </a:moveTo>
                    <a:lnTo>
                      <a:pt x="1684" y="37"/>
                    </a:lnTo>
                    <a:lnTo>
                      <a:pt x="1123" y="182"/>
                    </a:lnTo>
                    <a:lnTo>
                      <a:pt x="634" y="472"/>
                    </a:lnTo>
                    <a:lnTo>
                      <a:pt x="272" y="906"/>
                    </a:lnTo>
                    <a:lnTo>
                      <a:pt x="55" y="1521"/>
                    </a:lnTo>
                    <a:lnTo>
                      <a:pt x="1" y="2318"/>
                    </a:lnTo>
                    <a:lnTo>
                      <a:pt x="55" y="2807"/>
                    </a:lnTo>
                    <a:lnTo>
                      <a:pt x="164" y="3368"/>
                    </a:lnTo>
                    <a:lnTo>
                      <a:pt x="544" y="4327"/>
                    </a:lnTo>
                    <a:lnTo>
                      <a:pt x="1141" y="5105"/>
                    </a:lnTo>
                    <a:lnTo>
                      <a:pt x="1865" y="5739"/>
                    </a:lnTo>
                    <a:lnTo>
                      <a:pt x="2300" y="5992"/>
                    </a:lnTo>
                    <a:lnTo>
                      <a:pt x="2444" y="5467"/>
                    </a:lnTo>
                    <a:lnTo>
                      <a:pt x="2571" y="4960"/>
                    </a:lnTo>
                    <a:lnTo>
                      <a:pt x="2824" y="3802"/>
                    </a:lnTo>
                    <a:lnTo>
                      <a:pt x="3241" y="1377"/>
                    </a:lnTo>
                    <a:lnTo>
                      <a:pt x="3386" y="128"/>
                    </a:lnTo>
                    <a:lnTo>
                      <a:pt x="3024" y="55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51"/>
              <p:cNvSpPr/>
              <p:nvPr/>
            </p:nvSpPr>
            <p:spPr>
              <a:xfrm>
                <a:off x="7209205" y="3066502"/>
                <a:ext cx="11532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4" extrusionOk="0">
                    <a:moveTo>
                      <a:pt x="0" y="0"/>
                    </a:moveTo>
                    <a:lnTo>
                      <a:pt x="181" y="73"/>
                    </a:lnTo>
                    <a:lnTo>
                      <a:pt x="362" y="163"/>
                    </a:lnTo>
                    <a:lnTo>
                      <a:pt x="181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51"/>
              <p:cNvSpPr/>
              <p:nvPr/>
            </p:nvSpPr>
            <p:spPr>
              <a:xfrm>
                <a:off x="7006211" y="2934825"/>
                <a:ext cx="16138" cy="1381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35" extrusionOk="0">
                    <a:moveTo>
                      <a:pt x="1" y="0"/>
                    </a:moveTo>
                    <a:lnTo>
                      <a:pt x="254" y="218"/>
                    </a:lnTo>
                    <a:lnTo>
                      <a:pt x="508" y="435"/>
                    </a:lnTo>
                    <a:lnTo>
                      <a:pt x="254" y="2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51"/>
              <p:cNvSpPr/>
              <p:nvPr/>
            </p:nvSpPr>
            <p:spPr>
              <a:xfrm>
                <a:off x="7649090" y="3146429"/>
                <a:ext cx="6785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" extrusionOk="0">
                    <a:moveTo>
                      <a:pt x="0" y="218"/>
                    </a:moveTo>
                    <a:lnTo>
                      <a:pt x="1068" y="145"/>
                    </a:lnTo>
                    <a:lnTo>
                      <a:pt x="2136" y="0"/>
                    </a:lnTo>
                    <a:lnTo>
                      <a:pt x="1068" y="145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51"/>
              <p:cNvSpPr/>
              <p:nvPr/>
            </p:nvSpPr>
            <p:spPr>
              <a:xfrm>
                <a:off x="7620912" y="3153894"/>
                <a:ext cx="18997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9" extrusionOk="0">
                    <a:moveTo>
                      <a:pt x="0" y="19"/>
                    </a:moveTo>
                    <a:lnTo>
                      <a:pt x="290" y="1"/>
                    </a:lnTo>
                    <a:lnTo>
                      <a:pt x="597" y="1"/>
                    </a:lnTo>
                    <a:lnTo>
                      <a:pt x="290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51"/>
              <p:cNvSpPr/>
              <p:nvPr/>
            </p:nvSpPr>
            <p:spPr>
              <a:xfrm>
                <a:off x="7022317" y="2948612"/>
                <a:ext cx="4066" cy="3494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0" extrusionOk="0">
                    <a:moveTo>
                      <a:pt x="1" y="1"/>
                    </a:moveTo>
                    <a:lnTo>
                      <a:pt x="55" y="55"/>
                    </a:lnTo>
                    <a:lnTo>
                      <a:pt x="127" y="109"/>
                    </a:lnTo>
                    <a:lnTo>
                      <a:pt x="55" y="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51"/>
              <p:cNvSpPr/>
              <p:nvPr/>
            </p:nvSpPr>
            <p:spPr>
              <a:xfrm>
                <a:off x="7192527" y="3058433"/>
                <a:ext cx="1671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5" extrusionOk="0">
                    <a:moveTo>
                      <a:pt x="0" y="1"/>
                    </a:moveTo>
                    <a:lnTo>
                      <a:pt x="254" y="128"/>
                    </a:lnTo>
                    <a:lnTo>
                      <a:pt x="525" y="254"/>
                    </a:lnTo>
                    <a:lnTo>
                      <a:pt x="254" y="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51"/>
              <p:cNvSpPr/>
              <p:nvPr/>
            </p:nvSpPr>
            <p:spPr>
              <a:xfrm>
                <a:off x="7079244" y="2991753"/>
                <a:ext cx="8673" cy="578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2" extrusionOk="0">
                    <a:moveTo>
                      <a:pt x="1" y="0"/>
                    </a:moveTo>
                    <a:lnTo>
                      <a:pt x="127" y="91"/>
                    </a:lnTo>
                    <a:lnTo>
                      <a:pt x="272" y="181"/>
                    </a:lnTo>
                    <a:lnTo>
                      <a:pt x="12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51"/>
              <p:cNvSpPr/>
              <p:nvPr/>
            </p:nvSpPr>
            <p:spPr>
              <a:xfrm>
                <a:off x="7164350" y="3044074"/>
                <a:ext cx="1499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36" extrusionOk="0">
                    <a:moveTo>
                      <a:pt x="0" y="0"/>
                    </a:moveTo>
                    <a:lnTo>
                      <a:pt x="236" y="127"/>
                    </a:lnTo>
                    <a:lnTo>
                      <a:pt x="471" y="236"/>
                    </a:lnTo>
                    <a:lnTo>
                      <a:pt x="236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51"/>
              <p:cNvSpPr/>
              <p:nvPr/>
            </p:nvSpPr>
            <p:spPr>
              <a:xfrm>
                <a:off x="7103388" y="3007859"/>
                <a:ext cx="9816" cy="635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00" extrusionOk="0">
                    <a:moveTo>
                      <a:pt x="1" y="0"/>
                    </a:moveTo>
                    <a:lnTo>
                      <a:pt x="146" y="109"/>
                    </a:lnTo>
                    <a:lnTo>
                      <a:pt x="309" y="199"/>
                    </a:lnTo>
                    <a:lnTo>
                      <a:pt x="146" y="1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51"/>
              <p:cNvSpPr/>
              <p:nvPr/>
            </p:nvSpPr>
            <p:spPr>
              <a:xfrm>
                <a:off x="6985530" y="291586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51"/>
              <p:cNvSpPr/>
              <p:nvPr/>
            </p:nvSpPr>
            <p:spPr>
              <a:xfrm>
                <a:off x="7128135" y="3023361"/>
                <a:ext cx="23603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36" extrusionOk="0">
                    <a:moveTo>
                      <a:pt x="0" y="1"/>
                    </a:moveTo>
                    <a:lnTo>
                      <a:pt x="362" y="218"/>
                    </a:lnTo>
                    <a:lnTo>
                      <a:pt x="742" y="435"/>
                    </a:lnTo>
                    <a:lnTo>
                      <a:pt x="362" y="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51"/>
              <p:cNvSpPr/>
              <p:nvPr/>
            </p:nvSpPr>
            <p:spPr>
              <a:xfrm>
                <a:off x="7001033" y="2930219"/>
                <a:ext cx="5210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6" extrusionOk="0">
                    <a:moveTo>
                      <a:pt x="1" y="1"/>
                    </a:moveTo>
                    <a:lnTo>
                      <a:pt x="91" y="73"/>
                    </a:lnTo>
                    <a:lnTo>
                      <a:pt x="164" y="145"/>
                    </a:lnTo>
                    <a:lnTo>
                      <a:pt x="9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51"/>
              <p:cNvSpPr/>
              <p:nvPr/>
            </p:nvSpPr>
            <p:spPr>
              <a:xfrm>
                <a:off x="7564557" y="3153894"/>
                <a:ext cx="2646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9" extrusionOk="0">
                    <a:moveTo>
                      <a:pt x="0" y="1"/>
                    </a:moveTo>
                    <a:lnTo>
                      <a:pt x="417" y="19"/>
                    </a:lnTo>
                    <a:lnTo>
                      <a:pt x="833" y="19"/>
                    </a:lnTo>
                    <a:lnTo>
                      <a:pt x="417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51"/>
              <p:cNvSpPr/>
              <p:nvPr/>
            </p:nvSpPr>
            <p:spPr>
              <a:xfrm>
                <a:off x="7532916" y="3151607"/>
                <a:ext cx="1671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" extrusionOk="0">
                    <a:moveTo>
                      <a:pt x="1" y="0"/>
                    </a:moveTo>
                    <a:lnTo>
                      <a:pt x="272" y="18"/>
                    </a:lnTo>
                    <a:lnTo>
                      <a:pt x="526" y="36"/>
                    </a:lnTo>
                    <a:lnTo>
                      <a:pt x="272" y="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1"/>
              <p:cNvSpPr/>
              <p:nvPr/>
            </p:nvSpPr>
            <p:spPr>
              <a:xfrm>
                <a:off x="7609412" y="3154466"/>
                <a:ext cx="115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" extrusionOk="0">
                    <a:moveTo>
                      <a:pt x="0" y="1"/>
                    </a:moveTo>
                    <a:lnTo>
                      <a:pt x="181" y="1"/>
                    </a:lnTo>
                    <a:lnTo>
                      <a:pt x="362" y="1"/>
                    </a:lnTo>
                    <a:lnTo>
                      <a:pt x="18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1"/>
              <p:cNvSpPr/>
              <p:nvPr/>
            </p:nvSpPr>
            <p:spPr>
              <a:xfrm>
                <a:off x="7639877" y="3153322"/>
                <a:ext cx="9244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9" extrusionOk="0">
                    <a:moveTo>
                      <a:pt x="0" y="19"/>
                    </a:moveTo>
                    <a:lnTo>
                      <a:pt x="145" y="1"/>
                    </a:lnTo>
                    <a:lnTo>
                      <a:pt x="290" y="1"/>
                    </a:lnTo>
                    <a:lnTo>
                      <a:pt x="145" y="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1"/>
              <p:cNvSpPr/>
              <p:nvPr/>
            </p:nvSpPr>
            <p:spPr>
              <a:xfrm>
                <a:off x="7500164" y="3148716"/>
                <a:ext cx="18425" cy="177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6" extrusionOk="0">
                    <a:moveTo>
                      <a:pt x="0" y="1"/>
                    </a:moveTo>
                    <a:lnTo>
                      <a:pt x="290" y="19"/>
                    </a:lnTo>
                    <a:lnTo>
                      <a:pt x="579" y="55"/>
                    </a:lnTo>
                    <a:lnTo>
                      <a:pt x="29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1"/>
              <p:cNvSpPr/>
              <p:nvPr/>
            </p:nvSpPr>
            <p:spPr>
              <a:xfrm>
                <a:off x="7742232" y="3141822"/>
                <a:ext cx="5782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9" extrusionOk="0">
                    <a:moveTo>
                      <a:pt x="0" y="19"/>
                    </a:moveTo>
                    <a:lnTo>
                      <a:pt x="91" y="19"/>
                    </a:lnTo>
                    <a:lnTo>
                      <a:pt x="181" y="1"/>
                    </a:lnTo>
                    <a:lnTo>
                      <a:pt x="9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1"/>
              <p:cNvSpPr/>
              <p:nvPr/>
            </p:nvSpPr>
            <p:spPr>
              <a:xfrm>
                <a:off x="7716342" y="3145857"/>
                <a:ext cx="4638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9" extrusionOk="0">
                    <a:moveTo>
                      <a:pt x="1" y="18"/>
                    </a:moveTo>
                    <a:lnTo>
                      <a:pt x="73" y="18"/>
                    </a:lnTo>
                    <a:lnTo>
                      <a:pt x="146" y="0"/>
                    </a:lnTo>
                    <a:lnTo>
                      <a:pt x="73" y="18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1"/>
              <p:cNvSpPr/>
              <p:nvPr/>
            </p:nvSpPr>
            <p:spPr>
              <a:xfrm>
                <a:off x="7425415" y="3136644"/>
                <a:ext cx="24747" cy="463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46" extrusionOk="0">
                    <a:moveTo>
                      <a:pt x="0" y="1"/>
                    </a:moveTo>
                    <a:lnTo>
                      <a:pt x="398" y="91"/>
                    </a:lnTo>
                    <a:lnTo>
                      <a:pt x="778" y="145"/>
                    </a:lnTo>
                    <a:lnTo>
                      <a:pt x="398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1"/>
              <p:cNvSpPr/>
              <p:nvPr/>
            </p:nvSpPr>
            <p:spPr>
              <a:xfrm>
                <a:off x="7289132" y="3099286"/>
                <a:ext cx="21284" cy="749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36" extrusionOk="0">
                    <a:moveTo>
                      <a:pt x="0" y="0"/>
                    </a:moveTo>
                    <a:lnTo>
                      <a:pt x="344" y="109"/>
                    </a:lnTo>
                    <a:lnTo>
                      <a:pt x="670" y="235"/>
                    </a:lnTo>
                    <a:lnTo>
                      <a:pt x="344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1"/>
              <p:cNvSpPr/>
              <p:nvPr/>
            </p:nvSpPr>
            <p:spPr>
              <a:xfrm>
                <a:off x="7320169" y="3109610"/>
                <a:ext cx="31100" cy="981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09" extrusionOk="0">
                    <a:moveTo>
                      <a:pt x="1" y="1"/>
                    </a:moveTo>
                    <a:lnTo>
                      <a:pt x="489" y="164"/>
                    </a:lnTo>
                    <a:lnTo>
                      <a:pt x="978" y="309"/>
                    </a:lnTo>
                    <a:lnTo>
                      <a:pt x="489" y="1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1"/>
              <p:cNvSpPr/>
              <p:nvPr/>
            </p:nvSpPr>
            <p:spPr>
              <a:xfrm>
                <a:off x="7255776" y="3086610"/>
                <a:ext cx="23031" cy="867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73" extrusionOk="0">
                    <a:moveTo>
                      <a:pt x="0" y="1"/>
                    </a:moveTo>
                    <a:lnTo>
                      <a:pt x="362" y="146"/>
                    </a:lnTo>
                    <a:lnTo>
                      <a:pt x="724" y="272"/>
                    </a:lnTo>
                    <a:lnTo>
                      <a:pt x="362" y="1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1"/>
              <p:cNvSpPr/>
              <p:nvPr/>
            </p:nvSpPr>
            <p:spPr>
              <a:xfrm>
                <a:off x="7351238" y="3119394"/>
                <a:ext cx="31640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55" extrusionOk="0">
                    <a:moveTo>
                      <a:pt x="0" y="1"/>
                    </a:moveTo>
                    <a:lnTo>
                      <a:pt x="489" y="127"/>
                    </a:lnTo>
                    <a:lnTo>
                      <a:pt x="996" y="254"/>
                    </a:lnTo>
                    <a:lnTo>
                      <a:pt x="489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1"/>
              <p:cNvSpPr/>
              <p:nvPr/>
            </p:nvSpPr>
            <p:spPr>
              <a:xfrm>
                <a:off x="7220705" y="3071680"/>
                <a:ext cx="27638" cy="1210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381" extrusionOk="0">
                    <a:moveTo>
                      <a:pt x="0" y="0"/>
                    </a:moveTo>
                    <a:lnTo>
                      <a:pt x="435" y="199"/>
                    </a:lnTo>
                    <a:lnTo>
                      <a:pt x="869" y="380"/>
                    </a:lnTo>
                    <a:lnTo>
                      <a:pt x="435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1"/>
              <p:cNvSpPr/>
              <p:nvPr/>
            </p:nvSpPr>
            <p:spPr>
              <a:xfrm>
                <a:off x="7457595" y="3142966"/>
                <a:ext cx="29925" cy="4066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28" extrusionOk="0">
                    <a:moveTo>
                      <a:pt x="1" y="1"/>
                    </a:moveTo>
                    <a:lnTo>
                      <a:pt x="471" y="73"/>
                    </a:lnTo>
                    <a:lnTo>
                      <a:pt x="942" y="127"/>
                    </a:lnTo>
                    <a:lnTo>
                      <a:pt x="471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51"/>
              <p:cNvSpPr/>
              <p:nvPr/>
            </p:nvSpPr>
            <p:spPr>
              <a:xfrm>
                <a:off x="7392631" y="3129751"/>
                <a:ext cx="22460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64" extrusionOk="0">
                    <a:moveTo>
                      <a:pt x="0" y="0"/>
                    </a:moveTo>
                    <a:lnTo>
                      <a:pt x="344" y="73"/>
                    </a:lnTo>
                    <a:lnTo>
                      <a:pt x="706" y="163"/>
                    </a:lnTo>
                    <a:lnTo>
                      <a:pt x="344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1"/>
              <p:cNvSpPr/>
              <p:nvPr/>
            </p:nvSpPr>
            <p:spPr>
              <a:xfrm>
                <a:off x="7585841" y="1990663"/>
                <a:ext cx="75924" cy="69603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191" extrusionOk="0">
                    <a:moveTo>
                      <a:pt x="941" y="1"/>
                    </a:moveTo>
                    <a:lnTo>
                      <a:pt x="507" y="109"/>
                    </a:lnTo>
                    <a:lnTo>
                      <a:pt x="181" y="381"/>
                    </a:lnTo>
                    <a:lnTo>
                      <a:pt x="72" y="562"/>
                    </a:lnTo>
                    <a:lnTo>
                      <a:pt x="0" y="761"/>
                    </a:lnTo>
                    <a:lnTo>
                      <a:pt x="0" y="1195"/>
                    </a:lnTo>
                    <a:lnTo>
                      <a:pt x="181" y="1593"/>
                    </a:lnTo>
                    <a:lnTo>
                      <a:pt x="525" y="1919"/>
                    </a:lnTo>
                    <a:lnTo>
                      <a:pt x="742" y="2046"/>
                    </a:lnTo>
                    <a:lnTo>
                      <a:pt x="977" y="2137"/>
                    </a:lnTo>
                    <a:lnTo>
                      <a:pt x="1448" y="2191"/>
                    </a:lnTo>
                    <a:lnTo>
                      <a:pt x="1882" y="2082"/>
                    </a:lnTo>
                    <a:lnTo>
                      <a:pt x="2208" y="1811"/>
                    </a:lnTo>
                    <a:lnTo>
                      <a:pt x="2317" y="1630"/>
                    </a:lnTo>
                    <a:lnTo>
                      <a:pt x="2389" y="1431"/>
                    </a:lnTo>
                    <a:lnTo>
                      <a:pt x="2389" y="996"/>
                    </a:lnTo>
                    <a:lnTo>
                      <a:pt x="2208" y="598"/>
                    </a:lnTo>
                    <a:lnTo>
                      <a:pt x="1864" y="272"/>
                    </a:lnTo>
                    <a:lnTo>
                      <a:pt x="1647" y="145"/>
                    </a:lnTo>
                    <a:lnTo>
                      <a:pt x="1412" y="55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1"/>
              <p:cNvSpPr/>
              <p:nvPr/>
            </p:nvSpPr>
            <p:spPr>
              <a:xfrm>
                <a:off x="8113690" y="2527153"/>
                <a:ext cx="69603" cy="96637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3042" extrusionOk="0">
                    <a:moveTo>
                      <a:pt x="634" y="0"/>
                    </a:moveTo>
                    <a:lnTo>
                      <a:pt x="453" y="55"/>
                    </a:lnTo>
                    <a:lnTo>
                      <a:pt x="290" y="163"/>
                    </a:lnTo>
                    <a:lnTo>
                      <a:pt x="54" y="525"/>
                    </a:lnTo>
                    <a:lnTo>
                      <a:pt x="0" y="1014"/>
                    </a:lnTo>
                    <a:lnTo>
                      <a:pt x="91" y="1593"/>
                    </a:lnTo>
                    <a:lnTo>
                      <a:pt x="199" y="1901"/>
                    </a:lnTo>
                    <a:lnTo>
                      <a:pt x="344" y="2190"/>
                    </a:lnTo>
                    <a:lnTo>
                      <a:pt x="706" y="2661"/>
                    </a:lnTo>
                    <a:lnTo>
                      <a:pt x="1122" y="2951"/>
                    </a:lnTo>
                    <a:lnTo>
                      <a:pt x="1539" y="3041"/>
                    </a:lnTo>
                    <a:lnTo>
                      <a:pt x="1720" y="2987"/>
                    </a:lnTo>
                    <a:lnTo>
                      <a:pt x="1901" y="2878"/>
                    </a:lnTo>
                    <a:lnTo>
                      <a:pt x="2118" y="2516"/>
                    </a:lnTo>
                    <a:lnTo>
                      <a:pt x="2190" y="2028"/>
                    </a:lnTo>
                    <a:lnTo>
                      <a:pt x="2082" y="1448"/>
                    </a:lnTo>
                    <a:lnTo>
                      <a:pt x="1973" y="1141"/>
                    </a:lnTo>
                    <a:lnTo>
                      <a:pt x="1828" y="851"/>
                    </a:lnTo>
                    <a:lnTo>
                      <a:pt x="1466" y="380"/>
                    </a:lnTo>
                    <a:lnTo>
                      <a:pt x="1050" y="9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1"/>
              <p:cNvSpPr/>
              <p:nvPr/>
            </p:nvSpPr>
            <p:spPr>
              <a:xfrm>
                <a:off x="8010191" y="2392014"/>
                <a:ext cx="67855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531" extrusionOk="0">
                    <a:moveTo>
                      <a:pt x="905" y="1"/>
                    </a:moveTo>
                    <a:lnTo>
                      <a:pt x="706" y="19"/>
                    </a:lnTo>
                    <a:lnTo>
                      <a:pt x="507" y="73"/>
                    </a:lnTo>
                    <a:lnTo>
                      <a:pt x="199" y="417"/>
                    </a:lnTo>
                    <a:lnTo>
                      <a:pt x="18" y="960"/>
                    </a:lnTo>
                    <a:lnTo>
                      <a:pt x="0" y="1612"/>
                    </a:lnTo>
                    <a:lnTo>
                      <a:pt x="72" y="1974"/>
                    </a:lnTo>
                    <a:lnTo>
                      <a:pt x="163" y="2318"/>
                    </a:lnTo>
                    <a:lnTo>
                      <a:pt x="434" y="2915"/>
                    </a:lnTo>
                    <a:lnTo>
                      <a:pt x="815" y="3331"/>
                    </a:lnTo>
                    <a:lnTo>
                      <a:pt x="1231" y="3530"/>
                    </a:lnTo>
                    <a:lnTo>
                      <a:pt x="1448" y="3512"/>
                    </a:lnTo>
                    <a:lnTo>
                      <a:pt x="1647" y="3440"/>
                    </a:lnTo>
                    <a:lnTo>
                      <a:pt x="1937" y="3096"/>
                    </a:lnTo>
                    <a:lnTo>
                      <a:pt x="2118" y="2571"/>
                    </a:lnTo>
                    <a:lnTo>
                      <a:pt x="2136" y="1901"/>
                    </a:lnTo>
                    <a:lnTo>
                      <a:pt x="2064" y="1539"/>
                    </a:lnTo>
                    <a:lnTo>
                      <a:pt x="1973" y="1195"/>
                    </a:lnTo>
                    <a:lnTo>
                      <a:pt x="1702" y="598"/>
                    </a:lnTo>
                    <a:lnTo>
                      <a:pt x="1321" y="182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1"/>
              <p:cNvSpPr/>
              <p:nvPr/>
            </p:nvSpPr>
            <p:spPr>
              <a:xfrm>
                <a:off x="7109138" y="2114303"/>
                <a:ext cx="60422" cy="74781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354" extrusionOk="0">
                    <a:moveTo>
                      <a:pt x="1576" y="0"/>
                    </a:moveTo>
                    <a:lnTo>
                      <a:pt x="1268" y="36"/>
                    </a:lnTo>
                    <a:lnTo>
                      <a:pt x="906" y="236"/>
                    </a:lnTo>
                    <a:lnTo>
                      <a:pt x="544" y="579"/>
                    </a:lnTo>
                    <a:lnTo>
                      <a:pt x="381" y="797"/>
                    </a:lnTo>
                    <a:lnTo>
                      <a:pt x="236" y="1032"/>
                    </a:lnTo>
                    <a:lnTo>
                      <a:pt x="55" y="1484"/>
                    </a:lnTo>
                    <a:lnTo>
                      <a:pt x="1" y="1901"/>
                    </a:lnTo>
                    <a:lnTo>
                      <a:pt x="91" y="2208"/>
                    </a:lnTo>
                    <a:lnTo>
                      <a:pt x="200" y="2299"/>
                    </a:lnTo>
                    <a:lnTo>
                      <a:pt x="327" y="2353"/>
                    </a:lnTo>
                    <a:lnTo>
                      <a:pt x="634" y="2317"/>
                    </a:lnTo>
                    <a:lnTo>
                      <a:pt x="996" y="2118"/>
                    </a:lnTo>
                    <a:lnTo>
                      <a:pt x="1358" y="1774"/>
                    </a:lnTo>
                    <a:lnTo>
                      <a:pt x="1521" y="1557"/>
                    </a:lnTo>
                    <a:lnTo>
                      <a:pt x="1666" y="1322"/>
                    </a:lnTo>
                    <a:lnTo>
                      <a:pt x="1847" y="869"/>
                    </a:lnTo>
                    <a:lnTo>
                      <a:pt x="1901" y="471"/>
                    </a:lnTo>
                    <a:lnTo>
                      <a:pt x="1811" y="163"/>
                    </a:lnTo>
                    <a:lnTo>
                      <a:pt x="1702" y="73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1"/>
              <p:cNvSpPr/>
              <p:nvPr/>
            </p:nvSpPr>
            <p:spPr>
              <a:xfrm>
                <a:off x="7048208" y="2191911"/>
                <a:ext cx="3739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304" extrusionOk="0">
                    <a:moveTo>
                      <a:pt x="670" y="1"/>
                    </a:moveTo>
                    <a:lnTo>
                      <a:pt x="453" y="73"/>
                    </a:lnTo>
                    <a:lnTo>
                      <a:pt x="236" y="236"/>
                    </a:lnTo>
                    <a:lnTo>
                      <a:pt x="145" y="345"/>
                    </a:lnTo>
                    <a:lnTo>
                      <a:pt x="73" y="471"/>
                    </a:lnTo>
                    <a:lnTo>
                      <a:pt x="0" y="725"/>
                    </a:lnTo>
                    <a:lnTo>
                      <a:pt x="0" y="960"/>
                    </a:lnTo>
                    <a:lnTo>
                      <a:pt x="109" y="1159"/>
                    </a:lnTo>
                    <a:lnTo>
                      <a:pt x="181" y="1232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2" y="1232"/>
                    </a:lnTo>
                    <a:lnTo>
                      <a:pt x="941" y="1069"/>
                    </a:lnTo>
                    <a:lnTo>
                      <a:pt x="1032" y="960"/>
                    </a:lnTo>
                    <a:lnTo>
                      <a:pt x="1104" y="833"/>
                    </a:lnTo>
                    <a:lnTo>
                      <a:pt x="1177" y="580"/>
                    </a:lnTo>
                    <a:lnTo>
                      <a:pt x="1177" y="345"/>
                    </a:lnTo>
                    <a:lnTo>
                      <a:pt x="1068" y="146"/>
                    </a:lnTo>
                    <a:lnTo>
                      <a:pt x="996" y="73"/>
                    </a:lnTo>
                    <a:lnTo>
                      <a:pt x="887" y="1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1"/>
              <p:cNvSpPr/>
              <p:nvPr/>
            </p:nvSpPr>
            <p:spPr>
              <a:xfrm>
                <a:off x="8109655" y="2281622"/>
                <a:ext cx="37994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304" extrusionOk="0">
                    <a:moveTo>
                      <a:pt x="670" y="0"/>
                    </a:moveTo>
                    <a:lnTo>
                      <a:pt x="453" y="73"/>
                    </a:lnTo>
                    <a:lnTo>
                      <a:pt x="236" y="218"/>
                    </a:lnTo>
                    <a:lnTo>
                      <a:pt x="145" y="344"/>
                    </a:lnTo>
                    <a:lnTo>
                      <a:pt x="73" y="453"/>
                    </a:lnTo>
                    <a:lnTo>
                      <a:pt x="0" y="706"/>
                    </a:lnTo>
                    <a:lnTo>
                      <a:pt x="19" y="960"/>
                    </a:lnTo>
                    <a:lnTo>
                      <a:pt x="109" y="1159"/>
                    </a:lnTo>
                    <a:lnTo>
                      <a:pt x="200" y="1231"/>
                    </a:lnTo>
                    <a:lnTo>
                      <a:pt x="290" y="1286"/>
                    </a:lnTo>
                    <a:lnTo>
                      <a:pt x="507" y="1304"/>
                    </a:lnTo>
                    <a:lnTo>
                      <a:pt x="743" y="1231"/>
                    </a:lnTo>
                    <a:lnTo>
                      <a:pt x="942" y="1068"/>
                    </a:lnTo>
                    <a:lnTo>
                      <a:pt x="1032" y="960"/>
                    </a:lnTo>
                    <a:lnTo>
                      <a:pt x="1105" y="833"/>
                    </a:lnTo>
                    <a:lnTo>
                      <a:pt x="1195" y="580"/>
                    </a:lnTo>
                    <a:lnTo>
                      <a:pt x="1177" y="344"/>
                    </a:lnTo>
                    <a:lnTo>
                      <a:pt x="1086" y="145"/>
                    </a:lnTo>
                    <a:lnTo>
                      <a:pt x="996" y="73"/>
                    </a:lnTo>
                    <a:lnTo>
                      <a:pt x="905" y="19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1"/>
              <p:cNvSpPr/>
              <p:nvPr/>
            </p:nvSpPr>
            <p:spPr>
              <a:xfrm>
                <a:off x="6944137" y="2278159"/>
                <a:ext cx="67855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264" extrusionOk="0">
                    <a:moveTo>
                      <a:pt x="1321" y="1"/>
                    </a:moveTo>
                    <a:lnTo>
                      <a:pt x="905" y="91"/>
                    </a:lnTo>
                    <a:lnTo>
                      <a:pt x="507" y="345"/>
                    </a:lnTo>
                    <a:lnTo>
                      <a:pt x="344" y="526"/>
                    </a:lnTo>
                    <a:lnTo>
                      <a:pt x="181" y="725"/>
                    </a:lnTo>
                    <a:lnTo>
                      <a:pt x="18" y="1159"/>
                    </a:lnTo>
                    <a:lnTo>
                      <a:pt x="0" y="1576"/>
                    </a:lnTo>
                    <a:lnTo>
                      <a:pt x="145" y="1938"/>
                    </a:lnTo>
                    <a:lnTo>
                      <a:pt x="272" y="2064"/>
                    </a:lnTo>
                    <a:lnTo>
                      <a:pt x="434" y="2191"/>
                    </a:lnTo>
                    <a:lnTo>
                      <a:pt x="815" y="2263"/>
                    </a:lnTo>
                    <a:lnTo>
                      <a:pt x="1231" y="2173"/>
                    </a:lnTo>
                    <a:lnTo>
                      <a:pt x="1611" y="1919"/>
                    </a:lnTo>
                    <a:lnTo>
                      <a:pt x="1792" y="1738"/>
                    </a:lnTo>
                    <a:lnTo>
                      <a:pt x="1937" y="1539"/>
                    </a:lnTo>
                    <a:lnTo>
                      <a:pt x="2118" y="1105"/>
                    </a:lnTo>
                    <a:lnTo>
                      <a:pt x="2136" y="689"/>
                    </a:lnTo>
                    <a:lnTo>
                      <a:pt x="1991" y="327"/>
                    </a:lnTo>
                    <a:lnTo>
                      <a:pt x="1846" y="200"/>
                    </a:lnTo>
                    <a:lnTo>
                      <a:pt x="1701" y="73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51"/>
              <p:cNvSpPr/>
              <p:nvPr/>
            </p:nvSpPr>
            <p:spPr>
              <a:xfrm>
                <a:off x="7158600" y="1853809"/>
                <a:ext cx="106421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350" extrusionOk="0">
                    <a:moveTo>
                      <a:pt x="1792" y="1"/>
                    </a:moveTo>
                    <a:lnTo>
                      <a:pt x="1159" y="73"/>
                    </a:lnTo>
                    <a:lnTo>
                      <a:pt x="598" y="399"/>
                    </a:lnTo>
                    <a:lnTo>
                      <a:pt x="181" y="906"/>
                    </a:lnTo>
                    <a:lnTo>
                      <a:pt x="73" y="1214"/>
                    </a:lnTo>
                    <a:lnTo>
                      <a:pt x="0" y="1557"/>
                    </a:lnTo>
                    <a:lnTo>
                      <a:pt x="91" y="2191"/>
                    </a:lnTo>
                    <a:lnTo>
                      <a:pt x="399" y="2752"/>
                    </a:lnTo>
                    <a:lnTo>
                      <a:pt x="905" y="3150"/>
                    </a:lnTo>
                    <a:lnTo>
                      <a:pt x="1231" y="3277"/>
                    </a:lnTo>
                    <a:lnTo>
                      <a:pt x="1557" y="3349"/>
                    </a:lnTo>
                    <a:lnTo>
                      <a:pt x="2209" y="3259"/>
                    </a:lnTo>
                    <a:lnTo>
                      <a:pt x="2752" y="2951"/>
                    </a:lnTo>
                    <a:lnTo>
                      <a:pt x="3168" y="2444"/>
                    </a:lnTo>
                    <a:lnTo>
                      <a:pt x="3277" y="2119"/>
                    </a:lnTo>
                    <a:lnTo>
                      <a:pt x="3349" y="1793"/>
                    </a:lnTo>
                    <a:lnTo>
                      <a:pt x="3277" y="1141"/>
                    </a:lnTo>
                    <a:lnTo>
                      <a:pt x="2951" y="580"/>
                    </a:lnTo>
                    <a:lnTo>
                      <a:pt x="2444" y="182"/>
                    </a:lnTo>
                    <a:lnTo>
                      <a:pt x="2136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51"/>
              <p:cNvSpPr/>
              <p:nvPr/>
            </p:nvSpPr>
            <p:spPr>
              <a:xfrm>
                <a:off x="7504167" y="2056803"/>
                <a:ext cx="265703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8364" h="6915" extrusionOk="0">
                    <a:moveTo>
                      <a:pt x="689" y="0"/>
                    </a:moveTo>
                    <a:lnTo>
                      <a:pt x="598" y="55"/>
                    </a:lnTo>
                    <a:lnTo>
                      <a:pt x="399" y="525"/>
                    </a:lnTo>
                    <a:lnTo>
                      <a:pt x="127" y="1557"/>
                    </a:lnTo>
                    <a:lnTo>
                      <a:pt x="1" y="2570"/>
                    </a:lnTo>
                    <a:lnTo>
                      <a:pt x="55" y="3584"/>
                    </a:lnTo>
                    <a:lnTo>
                      <a:pt x="308" y="4525"/>
                    </a:lnTo>
                    <a:lnTo>
                      <a:pt x="743" y="5358"/>
                    </a:lnTo>
                    <a:lnTo>
                      <a:pt x="1431" y="6046"/>
                    </a:lnTo>
                    <a:lnTo>
                      <a:pt x="2336" y="6571"/>
                    </a:lnTo>
                    <a:lnTo>
                      <a:pt x="2897" y="6752"/>
                    </a:lnTo>
                    <a:lnTo>
                      <a:pt x="3404" y="6860"/>
                    </a:lnTo>
                    <a:lnTo>
                      <a:pt x="4435" y="6915"/>
                    </a:lnTo>
                    <a:lnTo>
                      <a:pt x="5413" y="6715"/>
                    </a:lnTo>
                    <a:lnTo>
                      <a:pt x="6318" y="6263"/>
                    </a:lnTo>
                    <a:lnTo>
                      <a:pt x="6716" y="5919"/>
                    </a:lnTo>
                    <a:lnTo>
                      <a:pt x="7078" y="5539"/>
                    </a:lnTo>
                    <a:lnTo>
                      <a:pt x="7639" y="4688"/>
                    </a:lnTo>
                    <a:lnTo>
                      <a:pt x="8037" y="3747"/>
                    </a:lnTo>
                    <a:lnTo>
                      <a:pt x="8291" y="2751"/>
                    </a:lnTo>
                    <a:lnTo>
                      <a:pt x="8363" y="2245"/>
                    </a:lnTo>
                    <a:lnTo>
                      <a:pt x="8309" y="2172"/>
                    </a:lnTo>
                    <a:lnTo>
                      <a:pt x="7675" y="1901"/>
                    </a:lnTo>
                    <a:lnTo>
                      <a:pt x="5992" y="1340"/>
                    </a:lnTo>
                    <a:lnTo>
                      <a:pt x="3114" y="489"/>
                    </a:lnTo>
                    <a:lnTo>
                      <a:pt x="1358" y="73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1"/>
              <p:cNvSpPr/>
              <p:nvPr/>
            </p:nvSpPr>
            <p:spPr>
              <a:xfrm>
                <a:off x="8051584" y="2105662"/>
                <a:ext cx="106389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3350" extrusionOk="0">
                    <a:moveTo>
                      <a:pt x="1792" y="1"/>
                    </a:moveTo>
                    <a:lnTo>
                      <a:pt x="1141" y="91"/>
                    </a:lnTo>
                    <a:lnTo>
                      <a:pt x="580" y="399"/>
                    </a:lnTo>
                    <a:lnTo>
                      <a:pt x="181" y="906"/>
                    </a:lnTo>
                    <a:lnTo>
                      <a:pt x="73" y="1232"/>
                    </a:lnTo>
                    <a:lnTo>
                      <a:pt x="0" y="1557"/>
                    </a:lnTo>
                    <a:lnTo>
                      <a:pt x="73" y="2209"/>
                    </a:lnTo>
                    <a:lnTo>
                      <a:pt x="380" y="2770"/>
                    </a:lnTo>
                    <a:lnTo>
                      <a:pt x="887" y="3168"/>
                    </a:lnTo>
                    <a:lnTo>
                      <a:pt x="1213" y="3277"/>
                    </a:lnTo>
                    <a:lnTo>
                      <a:pt x="1557" y="3349"/>
                    </a:lnTo>
                    <a:lnTo>
                      <a:pt x="2190" y="3277"/>
                    </a:lnTo>
                    <a:lnTo>
                      <a:pt x="2752" y="2969"/>
                    </a:lnTo>
                    <a:lnTo>
                      <a:pt x="3150" y="2462"/>
                    </a:lnTo>
                    <a:lnTo>
                      <a:pt x="3276" y="2137"/>
                    </a:lnTo>
                    <a:lnTo>
                      <a:pt x="3349" y="1811"/>
                    </a:lnTo>
                    <a:lnTo>
                      <a:pt x="3258" y="1159"/>
                    </a:lnTo>
                    <a:lnTo>
                      <a:pt x="2951" y="598"/>
                    </a:lnTo>
                    <a:lnTo>
                      <a:pt x="2444" y="200"/>
                    </a:lnTo>
                    <a:lnTo>
                      <a:pt x="2118" y="73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51"/>
              <p:cNvSpPr/>
              <p:nvPr/>
            </p:nvSpPr>
            <p:spPr>
              <a:xfrm>
                <a:off x="7283382" y="1811272"/>
                <a:ext cx="89711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349" extrusionOk="0">
                    <a:moveTo>
                      <a:pt x="1593" y="0"/>
                    </a:moveTo>
                    <a:lnTo>
                      <a:pt x="1032" y="109"/>
                    </a:lnTo>
                    <a:lnTo>
                      <a:pt x="543" y="453"/>
                    </a:lnTo>
                    <a:lnTo>
                      <a:pt x="181" y="978"/>
                    </a:lnTo>
                    <a:lnTo>
                      <a:pt x="73" y="1304"/>
                    </a:lnTo>
                    <a:lnTo>
                      <a:pt x="0" y="1629"/>
                    </a:lnTo>
                    <a:lnTo>
                      <a:pt x="36" y="2281"/>
                    </a:lnTo>
                    <a:lnTo>
                      <a:pt x="272" y="2824"/>
                    </a:lnTo>
                    <a:lnTo>
                      <a:pt x="688" y="3204"/>
                    </a:lnTo>
                    <a:lnTo>
                      <a:pt x="941" y="3295"/>
                    </a:lnTo>
                    <a:lnTo>
                      <a:pt x="1231" y="3349"/>
                    </a:lnTo>
                    <a:lnTo>
                      <a:pt x="1774" y="3240"/>
                    </a:lnTo>
                    <a:lnTo>
                      <a:pt x="2263" y="2896"/>
                    </a:lnTo>
                    <a:lnTo>
                      <a:pt x="2625" y="2390"/>
                    </a:lnTo>
                    <a:lnTo>
                      <a:pt x="2751" y="2064"/>
                    </a:lnTo>
                    <a:lnTo>
                      <a:pt x="2824" y="1720"/>
                    </a:lnTo>
                    <a:lnTo>
                      <a:pt x="2788" y="1086"/>
                    </a:lnTo>
                    <a:lnTo>
                      <a:pt x="2534" y="543"/>
                    </a:lnTo>
                    <a:lnTo>
                      <a:pt x="2136" y="163"/>
                    </a:lnTo>
                    <a:lnTo>
                      <a:pt x="1865" y="55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51"/>
              <p:cNvSpPr/>
              <p:nvPr/>
            </p:nvSpPr>
            <p:spPr>
              <a:xfrm>
                <a:off x="7982585" y="2009057"/>
                <a:ext cx="90283" cy="106421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3350" extrusionOk="0">
                    <a:moveTo>
                      <a:pt x="1593" y="1"/>
                    </a:moveTo>
                    <a:lnTo>
                      <a:pt x="1050" y="109"/>
                    </a:lnTo>
                    <a:lnTo>
                      <a:pt x="561" y="453"/>
                    </a:lnTo>
                    <a:lnTo>
                      <a:pt x="199" y="978"/>
                    </a:lnTo>
                    <a:lnTo>
                      <a:pt x="91" y="1304"/>
                    </a:lnTo>
                    <a:lnTo>
                      <a:pt x="0" y="1630"/>
                    </a:lnTo>
                    <a:lnTo>
                      <a:pt x="55" y="2263"/>
                    </a:lnTo>
                    <a:lnTo>
                      <a:pt x="290" y="2806"/>
                    </a:lnTo>
                    <a:lnTo>
                      <a:pt x="688" y="3187"/>
                    </a:lnTo>
                    <a:lnTo>
                      <a:pt x="960" y="3295"/>
                    </a:lnTo>
                    <a:lnTo>
                      <a:pt x="1249" y="3349"/>
                    </a:lnTo>
                    <a:lnTo>
                      <a:pt x="1792" y="3241"/>
                    </a:lnTo>
                    <a:lnTo>
                      <a:pt x="2281" y="2897"/>
                    </a:lnTo>
                    <a:lnTo>
                      <a:pt x="2643" y="2372"/>
                    </a:lnTo>
                    <a:lnTo>
                      <a:pt x="2752" y="2046"/>
                    </a:lnTo>
                    <a:lnTo>
                      <a:pt x="2842" y="1720"/>
                    </a:lnTo>
                    <a:lnTo>
                      <a:pt x="2788" y="1087"/>
                    </a:lnTo>
                    <a:lnTo>
                      <a:pt x="2552" y="544"/>
                    </a:lnTo>
                    <a:lnTo>
                      <a:pt x="2136" y="146"/>
                    </a:lnTo>
                    <a:lnTo>
                      <a:pt x="1883" y="55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51"/>
              <p:cNvSpPr/>
              <p:nvPr/>
            </p:nvSpPr>
            <p:spPr>
              <a:xfrm>
                <a:off x="7511060" y="2178123"/>
                <a:ext cx="204170" cy="98352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3096" extrusionOk="0">
                    <a:moveTo>
                      <a:pt x="2282" y="0"/>
                    </a:moveTo>
                    <a:lnTo>
                      <a:pt x="1322" y="18"/>
                    </a:lnTo>
                    <a:lnTo>
                      <a:pt x="417" y="218"/>
                    </a:lnTo>
                    <a:lnTo>
                      <a:pt x="1" y="417"/>
                    </a:lnTo>
                    <a:lnTo>
                      <a:pt x="146" y="851"/>
                    </a:lnTo>
                    <a:lnTo>
                      <a:pt x="598" y="1629"/>
                    </a:lnTo>
                    <a:lnTo>
                      <a:pt x="1268" y="2281"/>
                    </a:lnTo>
                    <a:lnTo>
                      <a:pt x="2137" y="2770"/>
                    </a:lnTo>
                    <a:lnTo>
                      <a:pt x="2680" y="2933"/>
                    </a:lnTo>
                    <a:lnTo>
                      <a:pt x="3169" y="3041"/>
                    </a:lnTo>
                    <a:lnTo>
                      <a:pt x="4182" y="3096"/>
                    </a:lnTo>
                    <a:lnTo>
                      <a:pt x="5141" y="2915"/>
                    </a:lnTo>
                    <a:lnTo>
                      <a:pt x="6028" y="2498"/>
                    </a:lnTo>
                    <a:lnTo>
                      <a:pt x="6427" y="2154"/>
                    </a:lnTo>
                    <a:lnTo>
                      <a:pt x="6155" y="1829"/>
                    </a:lnTo>
                    <a:lnTo>
                      <a:pt x="5558" y="1249"/>
                    </a:lnTo>
                    <a:lnTo>
                      <a:pt x="4870" y="779"/>
                    </a:lnTo>
                    <a:lnTo>
                      <a:pt x="4074" y="399"/>
                    </a:lnTo>
                    <a:lnTo>
                      <a:pt x="3639" y="254"/>
                    </a:lnTo>
                    <a:lnTo>
                      <a:pt x="3223" y="145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51"/>
              <p:cNvSpPr/>
              <p:nvPr/>
            </p:nvSpPr>
            <p:spPr>
              <a:xfrm>
                <a:off x="7501307" y="2051625"/>
                <a:ext cx="271422" cy="228313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7187" extrusionOk="0">
                    <a:moveTo>
                      <a:pt x="869" y="254"/>
                    </a:moveTo>
                    <a:lnTo>
                      <a:pt x="1231" y="290"/>
                    </a:lnTo>
                    <a:lnTo>
                      <a:pt x="1901" y="471"/>
                    </a:lnTo>
                    <a:lnTo>
                      <a:pt x="2136" y="525"/>
                    </a:lnTo>
                    <a:lnTo>
                      <a:pt x="3258" y="815"/>
                    </a:lnTo>
                    <a:lnTo>
                      <a:pt x="4362" y="1123"/>
                    </a:lnTo>
                    <a:lnTo>
                      <a:pt x="5322" y="1394"/>
                    </a:lnTo>
                    <a:lnTo>
                      <a:pt x="7222" y="1973"/>
                    </a:lnTo>
                    <a:lnTo>
                      <a:pt x="8127" y="2353"/>
                    </a:lnTo>
                    <a:lnTo>
                      <a:pt x="8200" y="2408"/>
                    </a:lnTo>
                    <a:lnTo>
                      <a:pt x="8290" y="2552"/>
                    </a:lnTo>
                    <a:lnTo>
                      <a:pt x="8308" y="2860"/>
                    </a:lnTo>
                    <a:lnTo>
                      <a:pt x="8109" y="3620"/>
                    </a:lnTo>
                    <a:lnTo>
                      <a:pt x="7964" y="3946"/>
                    </a:lnTo>
                    <a:lnTo>
                      <a:pt x="7711" y="4580"/>
                    </a:lnTo>
                    <a:lnTo>
                      <a:pt x="7204" y="5467"/>
                    </a:lnTo>
                    <a:lnTo>
                      <a:pt x="6752" y="5973"/>
                    </a:lnTo>
                    <a:lnTo>
                      <a:pt x="6480" y="6191"/>
                    </a:lnTo>
                    <a:lnTo>
                      <a:pt x="6046" y="6480"/>
                    </a:lnTo>
                    <a:lnTo>
                      <a:pt x="5050" y="6842"/>
                    </a:lnTo>
                    <a:lnTo>
                      <a:pt x="3982" y="6951"/>
                    </a:lnTo>
                    <a:lnTo>
                      <a:pt x="2933" y="6788"/>
                    </a:lnTo>
                    <a:lnTo>
                      <a:pt x="2426" y="6571"/>
                    </a:lnTo>
                    <a:lnTo>
                      <a:pt x="1991" y="6354"/>
                    </a:lnTo>
                    <a:lnTo>
                      <a:pt x="1267" y="5756"/>
                    </a:lnTo>
                    <a:lnTo>
                      <a:pt x="760" y="5050"/>
                    </a:lnTo>
                    <a:lnTo>
                      <a:pt x="435" y="4254"/>
                    </a:lnTo>
                    <a:lnTo>
                      <a:pt x="272" y="3385"/>
                    </a:lnTo>
                    <a:lnTo>
                      <a:pt x="272" y="2498"/>
                    </a:lnTo>
                    <a:lnTo>
                      <a:pt x="398" y="1575"/>
                    </a:lnTo>
                    <a:lnTo>
                      <a:pt x="652" y="688"/>
                    </a:lnTo>
                    <a:lnTo>
                      <a:pt x="802" y="287"/>
                    </a:lnTo>
                    <a:lnTo>
                      <a:pt x="869" y="254"/>
                    </a:lnTo>
                    <a:close/>
                    <a:moveTo>
                      <a:pt x="960" y="0"/>
                    </a:moveTo>
                    <a:lnTo>
                      <a:pt x="688" y="55"/>
                    </a:lnTo>
                    <a:lnTo>
                      <a:pt x="651" y="79"/>
                    </a:lnTo>
                    <a:lnTo>
                      <a:pt x="651" y="79"/>
                    </a:lnTo>
                    <a:lnTo>
                      <a:pt x="634" y="73"/>
                    </a:lnTo>
                    <a:lnTo>
                      <a:pt x="603" y="111"/>
                    </a:lnTo>
                    <a:lnTo>
                      <a:pt x="603" y="111"/>
                    </a:lnTo>
                    <a:lnTo>
                      <a:pt x="579" y="127"/>
                    </a:lnTo>
                    <a:lnTo>
                      <a:pt x="543" y="181"/>
                    </a:lnTo>
                    <a:lnTo>
                      <a:pt x="547" y="199"/>
                    </a:lnTo>
                    <a:lnTo>
                      <a:pt x="398" y="561"/>
                    </a:lnTo>
                    <a:lnTo>
                      <a:pt x="163" y="1466"/>
                    </a:lnTo>
                    <a:lnTo>
                      <a:pt x="18" y="2390"/>
                    </a:lnTo>
                    <a:lnTo>
                      <a:pt x="0" y="3349"/>
                    </a:lnTo>
                    <a:lnTo>
                      <a:pt x="127" y="4254"/>
                    </a:lnTo>
                    <a:lnTo>
                      <a:pt x="417" y="5105"/>
                    </a:lnTo>
                    <a:lnTo>
                      <a:pt x="905" y="5865"/>
                    </a:lnTo>
                    <a:lnTo>
                      <a:pt x="1611" y="6480"/>
                    </a:lnTo>
                    <a:lnTo>
                      <a:pt x="2064" y="6697"/>
                    </a:lnTo>
                    <a:lnTo>
                      <a:pt x="2643" y="6951"/>
                    </a:lnTo>
                    <a:lnTo>
                      <a:pt x="3783" y="7186"/>
                    </a:lnTo>
                    <a:lnTo>
                      <a:pt x="4851" y="7114"/>
                    </a:lnTo>
                    <a:lnTo>
                      <a:pt x="5847" y="6806"/>
                    </a:lnTo>
                    <a:lnTo>
                      <a:pt x="6715" y="6245"/>
                    </a:lnTo>
                    <a:lnTo>
                      <a:pt x="7458" y="5485"/>
                    </a:lnTo>
                    <a:lnTo>
                      <a:pt x="8037" y="4543"/>
                    </a:lnTo>
                    <a:lnTo>
                      <a:pt x="8417" y="3439"/>
                    </a:lnTo>
                    <a:lnTo>
                      <a:pt x="8526" y="2824"/>
                    </a:lnTo>
                    <a:lnTo>
                      <a:pt x="8544" y="2589"/>
                    </a:lnTo>
                    <a:lnTo>
                      <a:pt x="8489" y="2299"/>
                    </a:lnTo>
                    <a:lnTo>
                      <a:pt x="8182" y="2064"/>
                    </a:lnTo>
                    <a:lnTo>
                      <a:pt x="7783" y="1937"/>
                    </a:lnTo>
                    <a:lnTo>
                      <a:pt x="6245" y="1394"/>
                    </a:lnTo>
                    <a:lnTo>
                      <a:pt x="4688" y="942"/>
                    </a:lnTo>
                    <a:lnTo>
                      <a:pt x="3186" y="507"/>
                    </a:lnTo>
                    <a:lnTo>
                      <a:pt x="1665" y="145"/>
                    </a:lnTo>
                    <a:lnTo>
                      <a:pt x="1430" y="91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1"/>
              <p:cNvSpPr/>
              <p:nvPr/>
            </p:nvSpPr>
            <p:spPr>
              <a:xfrm>
                <a:off x="6849248" y="1645668"/>
                <a:ext cx="1429474" cy="1500220"/>
              </a:xfrm>
              <a:custGeom>
                <a:avLst/>
                <a:gdLst/>
                <a:ahLst/>
                <a:cxnLst/>
                <a:rect l="l" t="t" r="r" b="b"/>
                <a:pathLst>
                  <a:path w="44998" h="47225" extrusionOk="0">
                    <a:moveTo>
                      <a:pt x="14372" y="0"/>
                    </a:moveTo>
                    <a:lnTo>
                      <a:pt x="13431" y="109"/>
                    </a:lnTo>
                    <a:lnTo>
                      <a:pt x="12182" y="562"/>
                    </a:lnTo>
                    <a:lnTo>
                      <a:pt x="10969" y="1231"/>
                    </a:lnTo>
                    <a:lnTo>
                      <a:pt x="9829" y="2064"/>
                    </a:lnTo>
                    <a:lnTo>
                      <a:pt x="8833" y="2987"/>
                    </a:lnTo>
                    <a:lnTo>
                      <a:pt x="8399" y="3458"/>
                    </a:lnTo>
                    <a:lnTo>
                      <a:pt x="7747" y="4200"/>
                    </a:lnTo>
                    <a:lnTo>
                      <a:pt x="6535" y="5811"/>
                    </a:lnTo>
                    <a:lnTo>
                      <a:pt x="5412" y="7512"/>
                    </a:lnTo>
                    <a:lnTo>
                      <a:pt x="4417" y="9286"/>
                    </a:lnTo>
                    <a:lnTo>
                      <a:pt x="3530" y="11132"/>
                    </a:lnTo>
                    <a:lnTo>
                      <a:pt x="2734" y="13015"/>
                    </a:lnTo>
                    <a:lnTo>
                      <a:pt x="2064" y="14951"/>
                    </a:lnTo>
                    <a:lnTo>
                      <a:pt x="1485" y="16870"/>
                    </a:lnTo>
                    <a:lnTo>
                      <a:pt x="1231" y="17847"/>
                    </a:lnTo>
                    <a:lnTo>
                      <a:pt x="978" y="18933"/>
                    </a:lnTo>
                    <a:lnTo>
                      <a:pt x="543" y="21178"/>
                    </a:lnTo>
                    <a:lnTo>
                      <a:pt x="236" y="23458"/>
                    </a:lnTo>
                    <a:lnTo>
                      <a:pt x="37" y="25775"/>
                    </a:lnTo>
                    <a:lnTo>
                      <a:pt x="0" y="28092"/>
                    </a:lnTo>
                    <a:lnTo>
                      <a:pt x="127" y="30391"/>
                    </a:lnTo>
                    <a:lnTo>
                      <a:pt x="417" y="32672"/>
                    </a:lnTo>
                    <a:lnTo>
                      <a:pt x="887" y="34898"/>
                    </a:lnTo>
                    <a:lnTo>
                      <a:pt x="1213" y="35984"/>
                    </a:lnTo>
                    <a:lnTo>
                      <a:pt x="1376" y="36491"/>
                    </a:lnTo>
                    <a:lnTo>
                      <a:pt x="1829" y="37432"/>
                    </a:lnTo>
                    <a:lnTo>
                      <a:pt x="2426" y="38319"/>
                    </a:lnTo>
                    <a:lnTo>
                      <a:pt x="3114" y="39170"/>
                    </a:lnTo>
                    <a:lnTo>
                      <a:pt x="4290" y="40346"/>
                    </a:lnTo>
                    <a:lnTo>
                      <a:pt x="5992" y="41722"/>
                    </a:lnTo>
                    <a:lnTo>
                      <a:pt x="6824" y="42319"/>
                    </a:lnTo>
                    <a:lnTo>
                      <a:pt x="7856" y="43025"/>
                    </a:lnTo>
                    <a:lnTo>
                      <a:pt x="9992" y="44256"/>
                    </a:lnTo>
                    <a:lnTo>
                      <a:pt x="12236" y="45324"/>
                    </a:lnTo>
                    <a:lnTo>
                      <a:pt x="14535" y="46193"/>
                    </a:lnTo>
                    <a:lnTo>
                      <a:pt x="15730" y="46555"/>
                    </a:lnTo>
                    <a:lnTo>
                      <a:pt x="15820" y="46573"/>
                    </a:lnTo>
                    <a:lnTo>
                      <a:pt x="15947" y="46500"/>
                    </a:lnTo>
                    <a:lnTo>
                      <a:pt x="16001" y="46374"/>
                    </a:lnTo>
                    <a:lnTo>
                      <a:pt x="15947" y="46247"/>
                    </a:lnTo>
                    <a:lnTo>
                      <a:pt x="15874" y="46211"/>
                    </a:lnTo>
                    <a:lnTo>
                      <a:pt x="14969" y="45939"/>
                    </a:lnTo>
                    <a:lnTo>
                      <a:pt x="13196" y="45324"/>
                    </a:lnTo>
                    <a:lnTo>
                      <a:pt x="12327" y="44962"/>
                    </a:lnTo>
                    <a:lnTo>
                      <a:pt x="11114" y="44419"/>
                    </a:lnTo>
                    <a:lnTo>
                      <a:pt x="8761" y="43170"/>
                    </a:lnTo>
                    <a:lnTo>
                      <a:pt x="6553" y="41704"/>
                    </a:lnTo>
                    <a:lnTo>
                      <a:pt x="4526" y="39984"/>
                    </a:lnTo>
                    <a:lnTo>
                      <a:pt x="3602" y="39043"/>
                    </a:lnTo>
                    <a:lnTo>
                      <a:pt x="3114" y="38536"/>
                    </a:lnTo>
                    <a:lnTo>
                      <a:pt x="2372" y="37703"/>
                    </a:lnTo>
                    <a:lnTo>
                      <a:pt x="1973" y="37106"/>
                    </a:lnTo>
                    <a:lnTo>
                      <a:pt x="1847" y="36780"/>
                    </a:lnTo>
                    <a:lnTo>
                      <a:pt x="1485" y="35694"/>
                    </a:lnTo>
                    <a:lnTo>
                      <a:pt x="1213" y="34590"/>
                    </a:lnTo>
                    <a:lnTo>
                      <a:pt x="978" y="33540"/>
                    </a:lnTo>
                    <a:lnTo>
                      <a:pt x="634" y="31423"/>
                    </a:lnTo>
                    <a:lnTo>
                      <a:pt x="543" y="30355"/>
                    </a:lnTo>
                    <a:lnTo>
                      <a:pt x="453" y="29142"/>
                    </a:lnTo>
                    <a:lnTo>
                      <a:pt x="417" y="26698"/>
                    </a:lnTo>
                    <a:lnTo>
                      <a:pt x="543" y="24255"/>
                    </a:lnTo>
                    <a:lnTo>
                      <a:pt x="815" y="21829"/>
                    </a:lnTo>
                    <a:lnTo>
                      <a:pt x="1231" y="19404"/>
                    </a:lnTo>
                    <a:lnTo>
                      <a:pt x="1811" y="17033"/>
                    </a:lnTo>
                    <a:lnTo>
                      <a:pt x="2535" y="14698"/>
                    </a:lnTo>
                    <a:lnTo>
                      <a:pt x="3421" y="12417"/>
                    </a:lnTo>
                    <a:lnTo>
                      <a:pt x="3910" y="11295"/>
                    </a:lnTo>
                    <a:lnTo>
                      <a:pt x="4363" y="10354"/>
                    </a:lnTo>
                    <a:lnTo>
                      <a:pt x="5322" y="8471"/>
                    </a:lnTo>
                    <a:lnTo>
                      <a:pt x="6408" y="6661"/>
                    </a:lnTo>
                    <a:lnTo>
                      <a:pt x="7621" y="4942"/>
                    </a:lnTo>
                    <a:lnTo>
                      <a:pt x="8290" y="4127"/>
                    </a:lnTo>
                    <a:lnTo>
                      <a:pt x="8870" y="3476"/>
                    </a:lnTo>
                    <a:lnTo>
                      <a:pt x="10191" y="2209"/>
                    </a:lnTo>
                    <a:lnTo>
                      <a:pt x="11313" y="1376"/>
                    </a:lnTo>
                    <a:lnTo>
                      <a:pt x="12092" y="924"/>
                    </a:lnTo>
                    <a:lnTo>
                      <a:pt x="12924" y="598"/>
                    </a:lnTo>
                    <a:lnTo>
                      <a:pt x="13793" y="381"/>
                    </a:lnTo>
                    <a:lnTo>
                      <a:pt x="14245" y="344"/>
                    </a:lnTo>
                    <a:lnTo>
                      <a:pt x="14589" y="326"/>
                    </a:lnTo>
                    <a:lnTo>
                      <a:pt x="15223" y="417"/>
                    </a:lnTo>
                    <a:lnTo>
                      <a:pt x="15784" y="598"/>
                    </a:lnTo>
                    <a:lnTo>
                      <a:pt x="16309" y="887"/>
                    </a:lnTo>
                    <a:lnTo>
                      <a:pt x="16979" y="1467"/>
                    </a:lnTo>
                    <a:lnTo>
                      <a:pt x="17703" y="2480"/>
                    </a:lnTo>
                    <a:lnTo>
                      <a:pt x="18246" y="3693"/>
                    </a:lnTo>
                    <a:lnTo>
                      <a:pt x="18626" y="4996"/>
                    </a:lnTo>
                    <a:lnTo>
                      <a:pt x="18879" y="6317"/>
                    </a:lnTo>
                    <a:lnTo>
                      <a:pt x="19024" y="7548"/>
                    </a:lnTo>
                    <a:lnTo>
                      <a:pt x="19060" y="8091"/>
                    </a:lnTo>
                    <a:lnTo>
                      <a:pt x="19060" y="8164"/>
                    </a:lnTo>
                    <a:lnTo>
                      <a:pt x="19187" y="8236"/>
                    </a:lnTo>
                    <a:lnTo>
                      <a:pt x="19259" y="8254"/>
                    </a:lnTo>
                    <a:lnTo>
                      <a:pt x="20128" y="8182"/>
                    </a:lnTo>
                    <a:lnTo>
                      <a:pt x="21920" y="8254"/>
                    </a:lnTo>
                    <a:lnTo>
                      <a:pt x="23712" y="8508"/>
                    </a:lnTo>
                    <a:lnTo>
                      <a:pt x="25468" y="8924"/>
                    </a:lnTo>
                    <a:lnTo>
                      <a:pt x="26300" y="9159"/>
                    </a:lnTo>
                    <a:lnTo>
                      <a:pt x="27151" y="9395"/>
                    </a:lnTo>
                    <a:lnTo>
                      <a:pt x="28852" y="9974"/>
                    </a:lnTo>
                    <a:lnTo>
                      <a:pt x="30536" y="10698"/>
                    </a:lnTo>
                    <a:lnTo>
                      <a:pt x="32110" y="11567"/>
                    </a:lnTo>
                    <a:lnTo>
                      <a:pt x="32816" y="12073"/>
                    </a:lnTo>
                    <a:lnTo>
                      <a:pt x="32889" y="12110"/>
                    </a:lnTo>
                    <a:lnTo>
                      <a:pt x="33034" y="12110"/>
                    </a:lnTo>
                    <a:lnTo>
                      <a:pt x="33088" y="12055"/>
                    </a:lnTo>
                    <a:lnTo>
                      <a:pt x="33414" y="11603"/>
                    </a:lnTo>
                    <a:lnTo>
                      <a:pt x="33758" y="11150"/>
                    </a:lnTo>
                    <a:lnTo>
                      <a:pt x="34156" y="10662"/>
                    </a:lnTo>
                    <a:lnTo>
                      <a:pt x="35043" y="9702"/>
                    </a:lnTo>
                    <a:lnTo>
                      <a:pt x="36002" y="8815"/>
                    </a:lnTo>
                    <a:lnTo>
                      <a:pt x="37070" y="8073"/>
                    </a:lnTo>
                    <a:lnTo>
                      <a:pt x="37631" y="7784"/>
                    </a:lnTo>
                    <a:lnTo>
                      <a:pt x="38047" y="7621"/>
                    </a:lnTo>
                    <a:lnTo>
                      <a:pt x="38826" y="7440"/>
                    </a:lnTo>
                    <a:lnTo>
                      <a:pt x="39568" y="7404"/>
                    </a:lnTo>
                    <a:lnTo>
                      <a:pt x="40274" y="7548"/>
                    </a:lnTo>
                    <a:lnTo>
                      <a:pt x="40925" y="7820"/>
                    </a:lnTo>
                    <a:lnTo>
                      <a:pt x="41541" y="8236"/>
                    </a:lnTo>
                    <a:lnTo>
                      <a:pt x="42102" y="8761"/>
                    </a:lnTo>
                    <a:lnTo>
                      <a:pt x="42591" y="9413"/>
                    </a:lnTo>
                    <a:lnTo>
                      <a:pt x="42826" y="9775"/>
                    </a:lnTo>
                    <a:lnTo>
                      <a:pt x="43061" y="10209"/>
                    </a:lnTo>
                    <a:lnTo>
                      <a:pt x="43478" y="11114"/>
                    </a:lnTo>
                    <a:lnTo>
                      <a:pt x="43966" y="12526"/>
                    </a:lnTo>
                    <a:lnTo>
                      <a:pt x="44364" y="14499"/>
                    </a:lnTo>
                    <a:lnTo>
                      <a:pt x="44564" y="16508"/>
                    </a:lnTo>
                    <a:lnTo>
                      <a:pt x="44582" y="17503"/>
                    </a:lnTo>
                    <a:lnTo>
                      <a:pt x="44600" y="18590"/>
                    </a:lnTo>
                    <a:lnTo>
                      <a:pt x="44509" y="20798"/>
                    </a:lnTo>
                    <a:lnTo>
                      <a:pt x="44274" y="22988"/>
                    </a:lnTo>
                    <a:lnTo>
                      <a:pt x="43930" y="25160"/>
                    </a:lnTo>
                    <a:lnTo>
                      <a:pt x="43695" y="26228"/>
                    </a:lnTo>
                    <a:lnTo>
                      <a:pt x="43423" y="27422"/>
                    </a:lnTo>
                    <a:lnTo>
                      <a:pt x="42753" y="29812"/>
                    </a:lnTo>
                    <a:lnTo>
                      <a:pt x="41921" y="32165"/>
                    </a:lnTo>
                    <a:lnTo>
                      <a:pt x="40943" y="34482"/>
                    </a:lnTo>
                    <a:lnTo>
                      <a:pt x="39803" y="36726"/>
                    </a:lnTo>
                    <a:lnTo>
                      <a:pt x="38536" y="38880"/>
                    </a:lnTo>
                    <a:lnTo>
                      <a:pt x="37088" y="40925"/>
                    </a:lnTo>
                    <a:lnTo>
                      <a:pt x="35513" y="42844"/>
                    </a:lnTo>
                    <a:lnTo>
                      <a:pt x="34645" y="43731"/>
                    </a:lnTo>
                    <a:lnTo>
                      <a:pt x="34192" y="44201"/>
                    </a:lnTo>
                    <a:lnTo>
                      <a:pt x="33269" y="44998"/>
                    </a:lnTo>
                    <a:lnTo>
                      <a:pt x="32291" y="45668"/>
                    </a:lnTo>
                    <a:lnTo>
                      <a:pt x="31187" y="46174"/>
                    </a:lnTo>
                    <a:lnTo>
                      <a:pt x="30554" y="46374"/>
                    </a:lnTo>
                    <a:lnTo>
                      <a:pt x="29432" y="46681"/>
                    </a:lnTo>
                    <a:lnTo>
                      <a:pt x="27169" y="47098"/>
                    </a:lnTo>
                    <a:lnTo>
                      <a:pt x="26029" y="47224"/>
                    </a:lnTo>
                    <a:lnTo>
                      <a:pt x="29287" y="47079"/>
                    </a:lnTo>
                    <a:lnTo>
                      <a:pt x="30065" y="46898"/>
                    </a:lnTo>
                    <a:lnTo>
                      <a:pt x="31586" y="46428"/>
                    </a:lnTo>
                    <a:lnTo>
                      <a:pt x="32328" y="46156"/>
                    </a:lnTo>
                    <a:lnTo>
                      <a:pt x="32617" y="46012"/>
                    </a:lnTo>
                    <a:lnTo>
                      <a:pt x="33178" y="45650"/>
                    </a:lnTo>
                    <a:lnTo>
                      <a:pt x="33957" y="44944"/>
                    </a:lnTo>
                    <a:lnTo>
                      <a:pt x="34427" y="44473"/>
                    </a:lnTo>
                    <a:lnTo>
                      <a:pt x="35007" y="43912"/>
                    </a:lnTo>
                    <a:lnTo>
                      <a:pt x="36111" y="42699"/>
                    </a:lnTo>
                    <a:lnTo>
                      <a:pt x="37160" y="41414"/>
                    </a:lnTo>
                    <a:lnTo>
                      <a:pt x="38120" y="40093"/>
                    </a:lnTo>
                    <a:lnTo>
                      <a:pt x="38572" y="39405"/>
                    </a:lnTo>
                    <a:lnTo>
                      <a:pt x="39514" y="37884"/>
                    </a:lnTo>
                    <a:lnTo>
                      <a:pt x="41197" y="34735"/>
                    </a:lnTo>
                    <a:lnTo>
                      <a:pt x="42591" y="31423"/>
                    </a:lnTo>
                    <a:lnTo>
                      <a:pt x="43423" y="28870"/>
                    </a:lnTo>
                    <a:lnTo>
                      <a:pt x="43876" y="27151"/>
                    </a:lnTo>
                    <a:lnTo>
                      <a:pt x="44075" y="26264"/>
                    </a:lnTo>
                    <a:lnTo>
                      <a:pt x="44364" y="24798"/>
                    </a:lnTo>
                    <a:lnTo>
                      <a:pt x="44799" y="21793"/>
                    </a:lnTo>
                    <a:lnTo>
                      <a:pt x="44998" y="18734"/>
                    </a:lnTo>
                    <a:lnTo>
                      <a:pt x="44944" y="16454"/>
                    </a:lnTo>
                    <a:lnTo>
                      <a:pt x="44781" y="14951"/>
                    </a:lnTo>
                    <a:lnTo>
                      <a:pt x="44672" y="14209"/>
                    </a:lnTo>
                    <a:lnTo>
                      <a:pt x="44564" y="13630"/>
                    </a:lnTo>
                    <a:lnTo>
                      <a:pt x="44256" y="12345"/>
                    </a:lnTo>
                    <a:lnTo>
                      <a:pt x="43785" y="10987"/>
                    </a:lnTo>
                    <a:lnTo>
                      <a:pt x="43170" y="9684"/>
                    </a:lnTo>
                    <a:lnTo>
                      <a:pt x="42391" y="8508"/>
                    </a:lnTo>
                    <a:lnTo>
                      <a:pt x="41686" y="7802"/>
                    </a:lnTo>
                    <a:lnTo>
                      <a:pt x="41161" y="7440"/>
                    </a:lnTo>
                    <a:lnTo>
                      <a:pt x="40600" y="7168"/>
                    </a:lnTo>
                    <a:lnTo>
                      <a:pt x="39984" y="6987"/>
                    </a:lnTo>
                    <a:lnTo>
                      <a:pt x="39333" y="6951"/>
                    </a:lnTo>
                    <a:lnTo>
                      <a:pt x="38627" y="7041"/>
                    </a:lnTo>
                    <a:lnTo>
                      <a:pt x="38247" y="7150"/>
                    </a:lnTo>
                    <a:lnTo>
                      <a:pt x="37685" y="7367"/>
                    </a:lnTo>
                    <a:lnTo>
                      <a:pt x="36617" y="7928"/>
                    </a:lnTo>
                    <a:lnTo>
                      <a:pt x="35658" y="8652"/>
                    </a:lnTo>
                    <a:lnTo>
                      <a:pt x="34771" y="9467"/>
                    </a:lnTo>
                    <a:lnTo>
                      <a:pt x="34355" y="9901"/>
                    </a:lnTo>
                    <a:lnTo>
                      <a:pt x="33685" y="10643"/>
                    </a:lnTo>
                    <a:lnTo>
                      <a:pt x="33088" y="11422"/>
                    </a:lnTo>
                    <a:lnTo>
                      <a:pt x="32943" y="11603"/>
                    </a:lnTo>
                    <a:lnTo>
                      <a:pt x="32888" y="11685"/>
                    </a:lnTo>
                    <a:lnTo>
                      <a:pt x="32888" y="11685"/>
                    </a:lnTo>
                    <a:lnTo>
                      <a:pt x="32255" y="11241"/>
                    </a:lnTo>
                    <a:lnTo>
                      <a:pt x="30789" y="10408"/>
                    </a:lnTo>
                    <a:lnTo>
                      <a:pt x="29233" y="9684"/>
                    </a:lnTo>
                    <a:lnTo>
                      <a:pt x="27603" y="9069"/>
                    </a:lnTo>
                    <a:lnTo>
                      <a:pt x="25938" y="8580"/>
                    </a:lnTo>
                    <a:lnTo>
                      <a:pt x="24237" y="8218"/>
                    </a:lnTo>
                    <a:lnTo>
                      <a:pt x="22554" y="7965"/>
                    </a:lnTo>
                    <a:lnTo>
                      <a:pt x="20870" y="7856"/>
                    </a:lnTo>
                    <a:lnTo>
                      <a:pt x="19657" y="7856"/>
                    </a:lnTo>
                    <a:lnTo>
                      <a:pt x="19401" y="7869"/>
                    </a:lnTo>
                    <a:lnTo>
                      <a:pt x="19401" y="7869"/>
                    </a:lnTo>
                    <a:lnTo>
                      <a:pt x="19350" y="7150"/>
                    </a:lnTo>
                    <a:lnTo>
                      <a:pt x="19241" y="6390"/>
                    </a:lnTo>
                    <a:lnTo>
                      <a:pt x="19133" y="5774"/>
                    </a:lnTo>
                    <a:lnTo>
                      <a:pt x="18843" y="4507"/>
                    </a:lnTo>
                    <a:lnTo>
                      <a:pt x="18445" y="3277"/>
                    </a:lnTo>
                    <a:lnTo>
                      <a:pt x="17884" y="2118"/>
                    </a:lnTo>
                    <a:lnTo>
                      <a:pt x="17522" y="1611"/>
                    </a:lnTo>
                    <a:lnTo>
                      <a:pt x="17268" y="1286"/>
                    </a:lnTo>
                    <a:lnTo>
                      <a:pt x="16743" y="797"/>
                    </a:lnTo>
                    <a:lnTo>
                      <a:pt x="16182" y="417"/>
                    </a:lnTo>
                    <a:lnTo>
                      <a:pt x="15603" y="163"/>
                    </a:lnTo>
                    <a:lnTo>
                      <a:pt x="15006" y="37"/>
                    </a:lnTo>
                    <a:lnTo>
                      <a:pt x="14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51"/>
              <p:cNvSpPr/>
              <p:nvPr/>
            </p:nvSpPr>
            <p:spPr>
              <a:xfrm>
                <a:off x="7345488" y="2478835"/>
                <a:ext cx="903912" cy="681985"/>
              </a:xfrm>
              <a:custGeom>
                <a:avLst/>
                <a:gdLst/>
                <a:ahLst/>
                <a:cxnLst/>
                <a:rect l="l" t="t" r="r" b="b"/>
                <a:pathLst>
                  <a:path w="28454" h="21468" extrusionOk="0">
                    <a:moveTo>
                      <a:pt x="28074" y="1"/>
                    </a:moveTo>
                    <a:lnTo>
                      <a:pt x="27802" y="1195"/>
                    </a:lnTo>
                    <a:lnTo>
                      <a:pt x="27132" y="3585"/>
                    </a:lnTo>
                    <a:lnTo>
                      <a:pt x="26300" y="5938"/>
                    </a:lnTo>
                    <a:lnTo>
                      <a:pt x="25322" y="8255"/>
                    </a:lnTo>
                    <a:lnTo>
                      <a:pt x="24182" y="10499"/>
                    </a:lnTo>
                    <a:lnTo>
                      <a:pt x="22897" y="12653"/>
                    </a:lnTo>
                    <a:lnTo>
                      <a:pt x="21467" y="14698"/>
                    </a:lnTo>
                    <a:lnTo>
                      <a:pt x="19892" y="16617"/>
                    </a:lnTo>
                    <a:lnTo>
                      <a:pt x="19024" y="17504"/>
                    </a:lnTo>
                    <a:lnTo>
                      <a:pt x="18571" y="17974"/>
                    </a:lnTo>
                    <a:lnTo>
                      <a:pt x="17648" y="18771"/>
                    </a:lnTo>
                    <a:lnTo>
                      <a:pt x="16670" y="19441"/>
                    </a:lnTo>
                    <a:lnTo>
                      <a:pt x="15566" y="19947"/>
                    </a:lnTo>
                    <a:lnTo>
                      <a:pt x="14933" y="20147"/>
                    </a:lnTo>
                    <a:lnTo>
                      <a:pt x="13811" y="20454"/>
                    </a:lnTo>
                    <a:lnTo>
                      <a:pt x="11548" y="20871"/>
                    </a:lnTo>
                    <a:lnTo>
                      <a:pt x="10408" y="20997"/>
                    </a:lnTo>
                    <a:lnTo>
                      <a:pt x="9123" y="21070"/>
                    </a:lnTo>
                    <a:lnTo>
                      <a:pt x="6552" y="21052"/>
                    </a:lnTo>
                    <a:lnTo>
                      <a:pt x="4018" y="20780"/>
                    </a:lnTo>
                    <a:lnTo>
                      <a:pt x="1502" y="20309"/>
                    </a:lnTo>
                    <a:lnTo>
                      <a:pt x="253" y="19984"/>
                    </a:lnTo>
                    <a:lnTo>
                      <a:pt x="181" y="19984"/>
                    </a:lnTo>
                    <a:lnTo>
                      <a:pt x="54" y="20056"/>
                    </a:lnTo>
                    <a:lnTo>
                      <a:pt x="0" y="20183"/>
                    </a:lnTo>
                    <a:lnTo>
                      <a:pt x="36" y="20291"/>
                    </a:lnTo>
                    <a:lnTo>
                      <a:pt x="109" y="20328"/>
                    </a:lnTo>
                    <a:lnTo>
                      <a:pt x="941" y="20545"/>
                    </a:lnTo>
                    <a:lnTo>
                      <a:pt x="2607" y="20925"/>
                    </a:lnTo>
                    <a:lnTo>
                      <a:pt x="4290" y="21196"/>
                    </a:lnTo>
                    <a:lnTo>
                      <a:pt x="6009" y="21377"/>
                    </a:lnTo>
                    <a:lnTo>
                      <a:pt x="7711" y="21468"/>
                    </a:lnTo>
                    <a:lnTo>
                      <a:pt x="9430" y="21450"/>
                    </a:lnTo>
                    <a:lnTo>
                      <a:pt x="11132" y="21305"/>
                    </a:lnTo>
                    <a:lnTo>
                      <a:pt x="12833" y="21033"/>
                    </a:lnTo>
                    <a:lnTo>
                      <a:pt x="13666" y="20852"/>
                    </a:lnTo>
                    <a:lnTo>
                      <a:pt x="14444" y="20671"/>
                    </a:lnTo>
                    <a:lnTo>
                      <a:pt x="15965" y="20201"/>
                    </a:lnTo>
                    <a:lnTo>
                      <a:pt x="16707" y="19929"/>
                    </a:lnTo>
                    <a:lnTo>
                      <a:pt x="16996" y="19785"/>
                    </a:lnTo>
                    <a:lnTo>
                      <a:pt x="17557" y="19423"/>
                    </a:lnTo>
                    <a:lnTo>
                      <a:pt x="18336" y="18717"/>
                    </a:lnTo>
                    <a:lnTo>
                      <a:pt x="18806" y="18246"/>
                    </a:lnTo>
                    <a:lnTo>
                      <a:pt x="19386" y="17685"/>
                    </a:lnTo>
                    <a:lnTo>
                      <a:pt x="20490" y="16472"/>
                    </a:lnTo>
                    <a:lnTo>
                      <a:pt x="21539" y="15187"/>
                    </a:lnTo>
                    <a:lnTo>
                      <a:pt x="22499" y="13866"/>
                    </a:lnTo>
                    <a:lnTo>
                      <a:pt x="22951" y="13178"/>
                    </a:lnTo>
                    <a:lnTo>
                      <a:pt x="23893" y="11657"/>
                    </a:lnTo>
                    <a:lnTo>
                      <a:pt x="25576" y="8508"/>
                    </a:lnTo>
                    <a:lnTo>
                      <a:pt x="26970" y="5196"/>
                    </a:lnTo>
                    <a:lnTo>
                      <a:pt x="27802" y="2643"/>
                    </a:lnTo>
                    <a:lnTo>
                      <a:pt x="28255" y="924"/>
                    </a:lnTo>
                    <a:lnTo>
                      <a:pt x="28454" y="37"/>
                    </a:lnTo>
                    <a:lnTo>
                      <a:pt x="280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51"/>
              <p:cNvSpPr/>
              <p:nvPr/>
            </p:nvSpPr>
            <p:spPr>
              <a:xfrm>
                <a:off x="6377183" y="2323015"/>
                <a:ext cx="677950" cy="780877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24581" extrusionOk="0">
                    <a:moveTo>
                      <a:pt x="9756" y="1"/>
                    </a:moveTo>
                    <a:lnTo>
                      <a:pt x="8797" y="164"/>
                    </a:lnTo>
                    <a:lnTo>
                      <a:pt x="7838" y="507"/>
                    </a:lnTo>
                    <a:lnTo>
                      <a:pt x="7367" y="761"/>
                    </a:lnTo>
                    <a:lnTo>
                      <a:pt x="6987" y="996"/>
                    </a:lnTo>
                    <a:lnTo>
                      <a:pt x="6245" y="1539"/>
                    </a:lnTo>
                    <a:lnTo>
                      <a:pt x="5593" y="2173"/>
                    </a:lnTo>
                    <a:lnTo>
                      <a:pt x="4978" y="2861"/>
                    </a:lnTo>
                    <a:lnTo>
                      <a:pt x="4181" y="4001"/>
                    </a:lnTo>
                    <a:lnTo>
                      <a:pt x="3312" y="5684"/>
                    </a:lnTo>
                    <a:lnTo>
                      <a:pt x="2643" y="7512"/>
                    </a:lnTo>
                    <a:lnTo>
                      <a:pt x="2172" y="9395"/>
                    </a:lnTo>
                    <a:lnTo>
                      <a:pt x="1864" y="11277"/>
                    </a:lnTo>
                    <a:lnTo>
                      <a:pt x="1720" y="13105"/>
                    </a:lnTo>
                    <a:lnTo>
                      <a:pt x="1720" y="13974"/>
                    </a:lnTo>
                    <a:lnTo>
                      <a:pt x="1738" y="14897"/>
                    </a:lnTo>
                    <a:lnTo>
                      <a:pt x="1919" y="16780"/>
                    </a:lnTo>
                    <a:lnTo>
                      <a:pt x="2245" y="18662"/>
                    </a:lnTo>
                    <a:lnTo>
                      <a:pt x="2643" y="20526"/>
                    </a:lnTo>
                    <a:lnTo>
                      <a:pt x="2878" y="21413"/>
                    </a:lnTo>
                    <a:lnTo>
                      <a:pt x="2462" y="21558"/>
                    </a:lnTo>
                    <a:lnTo>
                      <a:pt x="1539" y="22047"/>
                    </a:lnTo>
                    <a:lnTo>
                      <a:pt x="1140" y="22264"/>
                    </a:lnTo>
                    <a:lnTo>
                      <a:pt x="869" y="22391"/>
                    </a:lnTo>
                    <a:lnTo>
                      <a:pt x="326" y="22680"/>
                    </a:lnTo>
                    <a:lnTo>
                      <a:pt x="73" y="22916"/>
                    </a:lnTo>
                    <a:lnTo>
                      <a:pt x="0" y="23060"/>
                    </a:lnTo>
                    <a:lnTo>
                      <a:pt x="181" y="23115"/>
                    </a:lnTo>
                    <a:lnTo>
                      <a:pt x="579" y="23079"/>
                    </a:lnTo>
                    <a:lnTo>
                      <a:pt x="1213" y="22843"/>
                    </a:lnTo>
                    <a:lnTo>
                      <a:pt x="1575" y="22735"/>
                    </a:lnTo>
                    <a:lnTo>
                      <a:pt x="1340" y="22970"/>
                    </a:lnTo>
                    <a:lnTo>
                      <a:pt x="760" y="23603"/>
                    </a:lnTo>
                    <a:lnTo>
                      <a:pt x="616" y="23893"/>
                    </a:lnTo>
                    <a:lnTo>
                      <a:pt x="597" y="24056"/>
                    </a:lnTo>
                    <a:lnTo>
                      <a:pt x="634" y="24128"/>
                    </a:lnTo>
                    <a:lnTo>
                      <a:pt x="724" y="24201"/>
                    </a:lnTo>
                    <a:lnTo>
                      <a:pt x="1122" y="24110"/>
                    </a:lnTo>
                    <a:lnTo>
                      <a:pt x="1810" y="23712"/>
                    </a:lnTo>
                    <a:lnTo>
                      <a:pt x="2082" y="23531"/>
                    </a:lnTo>
                    <a:lnTo>
                      <a:pt x="1955" y="23712"/>
                    </a:lnTo>
                    <a:lnTo>
                      <a:pt x="1665" y="24165"/>
                    </a:lnTo>
                    <a:lnTo>
                      <a:pt x="1593" y="24436"/>
                    </a:lnTo>
                    <a:lnTo>
                      <a:pt x="1629" y="24527"/>
                    </a:lnTo>
                    <a:lnTo>
                      <a:pt x="1702" y="24581"/>
                    </a:lnTo>
                    <a:lnTo>
                      <a:pt x="1973" y="24545"/>
                    </a:lnTo>
                    <a:lnTo>
                      <a:pt x="2426" y="24309"/>
                    </a:lnTo>
                    <a:lnTo>
                      <a:pt x="2607" y="24201"/>
                    </a:lnTo>
                    <a:lnTo>
                      <a:pt x="3421" y="23658"/>
                    </a:lnTo>
                    <a:lnTo>
                      <a:pt x="5575" y="22065"/>
                    </a:lnTo>
                    <a:lnTo>
                      <a:pt x="6317" y="21431"/>
                    </a:lnTo>
                    <a:lnTo>
                      <a:pt x="6209" y="20979"/>
                    </a:lnTo>
                    <a:lnTo>
                      <a:pt x="6118" y="19784"/>
                    </a:lnTo>
                    <a:lnTo>
                      <a:pt x="6154" y="17811"/>
                    </a:lnTo>
                    <a:lnTo>
                      <a:pt x="6281" y="16798"/>
                    </a:lnTo>
                    <a:lnTo>
                      <a:pt x="6335" y="16309"/>
                    </a:lnTo>
                    <a:lnTo>
                      <a:pt x="6589" y="15422"/>
                    </a:lnTo>
                    <a:lnTo>
                      <a:pt x="6987" y="14662"/>
                    </a:lnTo>
                    <a:lnTo>
                      <a:pt x="7512" y="14010"/>
                    </a:lnTo>
                    <a:lnTo>
                      <a:pt x="8163" y="13522"/>
                    </a:lnTo>
                    <a:lnTo>
                      <a:pt x="8905" y="13196"/>
                    </a:lnTo>
                    <a:lnTo>
                      <a:pt x="9756" y="13015"/>
                    </a:lnTo>
                    <a:lnTo>
                      <a:pt x="10661" y="13051"/>
                    </a:lnTo>
                    <a:lnTo>
                      <a:pt x="11168" y="13142"/>
                    </a:lnTo>
                    <a:lnTo>
                      <a:pt x="11711" y="13286"/>
                    </a:lnTo>
                    <a:lnTo>
                      <a:pt x="12797" y="13685"/>
                    </a:lnTo>
                    <a:lnTo>
                      <a:pt x="13829" y="14228"/>
                    </a:lnTo>
                    <a:lnTo>
                      <a:pt x="14806" y="14879"/>
                    </a:lnTo>
                    <a:lnTo>
                      <a:pt x="16218" y="15965"/>
                    </a:lnTo>
                    <a:lnTo>
                      <a:pt x="17974" y="17558"/>
                    </a:lnTo>
                    <a:lnTo>
                      <a:pt x="18824" y="18336"/>
                    </a:lnTo>
                    <a:lnTo>
                      <a:pt x="21340" y="6625"/>
                    </a:lnTo>
                    <a:lnTo>
                      <a:pt x="20001" y="5395"/>
                    </a:lnTo>
                    <a:lnTo>
                      <a:pt x="17612" y="3349"/>
                    </a:lnTo>
                    <a:lnTo>
                      <a:pt x="15874" y="2046"/>
                    </a:lnTo>
                    <a:lnTo>
                      <a:pt x="14046" y="978"/>
                    </a:lnTo>
                    <a:lnTo>
                      <a:pt x="12634" y="399"/>
                    </a:lnTo>
                    <a:lnTo>
                      <a:pt x="11675" y="127"/>
                    </a:lnTo>
                    <a:lnTo>
                      <a:pt x="10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51"/>
              <p:cNvSpPr/>
              <p:nvPr/>
            </p:nvSpPr>
            <p:spPr>
              <a:xfrm>
                <a:off x="6371433" y="2317837"/>
                <a:ext cx="688878" cy="791233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4907" extrusionOk="0">
                    <a:moveTo>
                      <a:pt x="10100" y="1"/>
                    </a:moveTo>
                    <a:lnTo>
                      <a:pt x="9014" y="127"/>
                    </a:lnTo>
                    <a:lnTo>
                      <a:pt x="7964" y="489"/>
                    </a:lnTo>
                    <a:lnTo>
                      <a:pt x="6914" y="1069"/>
                    </a:lnTo>
                    <a:lnTo>
                      <a:pt x="5901" y="1919"/>
                    </a:lnTo>
                    <a:lnTo>
                      <a:pt x="5412" y="2444"/>
                    </a:lnTo>
                    <a:lnTo>
                      <a:pt x="4960" y="2987"/>
                    </a:lnTo>
                    <a:lnTo>
                      <a:pt x="4163" y="4146"/>
                    </a:lnTo>
                    <a:lnTo>
                      <a:pt x="3493" y="5377"/>
                    </a:lnTo>
                    <a:lnTo>
                      <a:pt x="2950" y="6662"/>
                    </a:lnTo>
                    <a:lnTo>
                      <a:pt x="2516" y="8019"/>
                    </a:lnTo>
                    <a:lnTo>
                      <a:pt x="2172" y="9395"/>
                    </a:lnTo>
                    <a:lnTo>
                      <a:pt x="1846" y="11476"/>
                    </a:lnTo>
                    <a:lnTo>
                      <a:pt x="1738" y="12870"/>
                    </a:lnTo>
                    <a:lnTo>
                      <a:pt x="1720" y="13703"/>
                    </a:lnTo>
                    <a:lnTo>
                      <a:pt x="1774" y="15404"/>
                    </a:lnTo>
                    <a:lnTo>
                      <a:pt x="1937" y="17087"/>
                    </a:lnTo>
                    <a:lnTo>
                      <a:pt x="2208" y="18753"/>
                    </a:lnTo>
                    <a:lnTo>
                      <a:pt x="2389" y="19585"/>
                    </a:lnTo>
                    <a:lnTo>
                      <a:pt x="2480" y="19929"/>
                    </a:lnTo>
                    <a:lnTo>
                      <a:pt x="2733" y="20907"/>
                    </a:lnTo>
                    <a:lnTo>
                      <a:pt x="2769" y="21413"/>
                    </a:lnTo>
                    <a:lnTo>
                      <a:pt x="2715" y="21504"/>
                    </a:lnTo>
                    <a:lnTo>
                      <a:pt x="2118" y="21794"/>
                    </a:lnTo>
                    <a:lnTo>
                      <a:pt x="1521" y="22119"/>
                    </a:lnTo>
                    <a:lnTo>
                      <a:pt x="1104" y="22318"/>
                    </a:lnTo>
                    <a:lnTo>
                      <a:pt x="507" y="22626"/>
                    </a:lnTo>
                    <a:lnTo>
                      <a:pt x="181" y="22916"/>
                    </a:lnTo>
                    <a:lnTo>
                      <a:pt x="36" y="23097"/>
                    </a:lnTo>
                    <a:lnTo>
                      <a:pt x="0" y="23205"/>
                    </a:lnTo>
                    <a:lnTo>
                      <a:pt x="73" y="23368"/>
                    </a:lnTo>
                    <a:lnTo>
                      <a:pt x="163" y="23404"/>
                    </a:lnTo>
                    <a:lnTo>
                      <a:pt x="380" y="23441"/>
                    </a:lnTo>
                    <a:lnTo>
                      <a:pt x="797" y="23404"/>
                    </a:lnTo>
                    <a:lnTo>
                      <a:pt x="1066" y="23317"/>
                    </a:lnTo>
                    <a:lnTo>
                      <a:pt x="1066" y="23317"/>
                    </a:lnTo>
                    <a:lnTo>
                      <a:pt x="706" y="23730"/>
                    </a:lnTo>
                    <a:lnTo>
                      <a:pt x="579" y="24074"/>
                    </a:lnTo>
                    <a:lnTo>
                      <a:pt x="597" y="24291"/>
                    </a:lnTo>
                    <a:lnTo>
                      <a:pt x="670" y="24400"/>
                    </a:lnTo>
                    <a:lnTo>
                      <a:pt x="742" y="24472"/>
                    </a:lnTo>
                    <a:lnTo>
                      <a:pt x="923" y="24545"/>
                    </a:lnTo>
                    <a:lnTo>
                      <a:pt x="1285" y="24509"/>
                    </a:lnTo>
                    <a:lnTo>
                      <a:pt x="1783" y="24224"/>
                    </a:lnTo>
                    <a:lnTo>
                      <a:pt x="1783" y="24224"/>
                    </a:lnTo>
                    <a:lnTo>
                      <a:pt x="1702" y="24418"/>
                    </a:lnTo>
                    <a:lnTo>
                      <a:pt x="1702" y="24744"/>
                    </a:lnTo>
                    <a:lnTo>
                      <a:pt x="1810" y="24871"/>
                    </a:lnTo>
                    <a:lnTo>
                      <a:pt x="2027" y="24907"/>
                    </a:lnTo>
                    <a:lnTo>
                      <a:pt x="2353" y="24816"/>
                    </a:lnTo>
                    <a:lnTo>
                      <a:pt x="2570" y="24708"/>
                    </a:lnTo>
                    <a:lnTo>
                      <a:pt x="3113" y="24418"/>
                    </a:lnTo>
                    <a:lnTo>
                      <a:pt x="4163" y="23730"/>
                    </a:lnTo>
                    <a:lnTo>
                      <a:pt x="5684" y="22554"/>
                    </a:lnTo>
                    <a:lnTo>
                      <a:pt x="6607" y="21739"/>
                    </a:lnTo>
                    <a:lnTo>
                      <a:pt x="6661" y="21667"/>
                    </a:lnTo>
                    <a:lnTo>
                      <a:pt x="6679" y="21576"/>
                    </a:lnTo>
                    <a:lnTo>
                      <a:pt x="6571" y="21106"/>
                    </a:lnTo>
                    <a:lnTo>
                      <a:pt x="6426" y="20038"/>
                    </a:lnTo>
                    <a:lnTo>
                      <a:pt x="6390" y="18843"/>
                    </a:lnTo>
                    <a:lnTo>
                      <a:pt x="6462" y="17630"/>
                    </a:lnTo>
                    <a:lnTo>
                      <a:pt x="6679" y="16436"/>
                    </a:lnTo>
                    <a:lnTo>
                      <a:pt x="7095" y="15350"/>
                    </a:lnTo>
                    <a:lnTo>
                      <a:pt x="7693" y="14427"/>
                    </a:lnTo>
                    <a:lnTo>
                      <a:pt x="8290" y="13920"/>
                    </a:lnTo>
                    <a:lnTo>
                      <a:pt x="8761" y="13667"/>
                    </a:lnTo>
                    <a:lnTo>
                      <a:pt x="9032" y="13576"/>
                    </a:lnTo>
                    <a:lnTo>
                      <a:pt x="9376" y="13467"/>
                    </a:lnTo>
                    <a:lnTo>
                      <a:pt x="10082" y="13359"/>
                    </a:lnTo>
                    <a:lnTo>
                      <a:pt x="10788" y="13359"/>
                    </a:lnTo>
                    <a:lnTo>
                      <a:pt x="11476" y="13467"/>
                    </a:lnTo>
                    <a:lnTo>
                      <a:pt x="12489" y="13757"/>
                    </a:lnTo>
                    <a:lnTo>
                      <a:pt x="13811" y="14391"/>
                    </a:lnTo>
                    <a:lnTo>
                      <a:pt x="15078" y="15241"/>
                    </a:lnTo>
                    <a:lnTo>
                      <a:pt x="16272" y="16219"/>
                    </a:lnTo>
                    <a:lnTo>
                      <a:pt x="17938" y="17739"/>
                    </a:lnTo>
                    <a:lnTo>
                      <a:pt x="18879" y="18644"/>
                    </a:lnTo>
                    <a:lnTo>
                      <a:pt x="18951" y="18698"/>
                    </a:lnTo>
                    <a:lnTo>
                      <a:pt x="19078" y="18680"/>
                    </a:lnTo>
                    <a:lnTo>
                      <a:pt x="19168" y="18572"/>
                    </a:lnTo>
                    <a:lnTo>
                      <a:pt x="19168" y="18427"/>
                    </a:lnTo>
                    <a:lnTo>
                      <a:pt x="19114" y="18373"/>
                    </a:lnTo>
                    <a:lnTo>
                      <a:pt x="18318" y="17594"/>
                    </a:lnTo>
                    <a:lnTo>
                      <a:pt x="16634" y="16056"/>
                    </a:lnTo>
                    <a:lnTo>
                      <a:pt x="15277" y="14970"/>
                    </a:lnTo>
                    <a:lnTo>
                      <a:pt x="14336" y="14336"/>
                    </a:lnTo>
                    <a:lnTo>
                      <a:pt x="13340" y="13793"/>
                    </a:lnTo>
                    <a:lnTo>
                      <a:pt x="12290" y="13377"/>
                    </a:lnTo>
                    <a:lnTo>
                      <a:pt x="11747" y="13214"/>
                    </a:lnTo>
                    <a:lnTo>
                      <a:pt x="11059" y="13069"/>
                    </a:lnTo>
                    <a:lnTo>
                      <a:pt x="10028" y="13033"/>
                    </a:lnTo>
                    <a:lnTo>
                      <a:pt x="9358" y="13123"/>
                    </a:lnTo>
                    <a:lnTo>
                      <a:pt x="8724" y="13323"/>
                    </a:lnTo>
                    <a:lnTo>
                      <a:pt x="8127" y="13612"/>
                    </a:lnTo>
                    <a:lnTo>
                      <a:pt x="7584" y="14029"/>
                    </a:lnTo>
                    <a:lnTo>
                      <a:pt x="7132" y="14553"/>
                    </a:lnTo>
                    <a:lnTo>
                      <a:pt x="6933" y="14879"/>
                    </a:lnTo>
                    <a:lnTo>
                      <a:pt x="6752" y="15241"/>
                    </a:lnTo>
                    <a:lnTo>
                      <a:pt x="6462" y="16001"/>
                    </a:lnTo>
                    <a:lnTo>
                      <a:pt x="6227" y="17178"/>
                    </a:lnTo>
                    <a:lnTo>
                      <a:pt x="6172" y="17992"/>
                    </a:lnTo>
                    <a:lnTo>
                      <a:pt x="6100" y="18825"/>
                    </a:lnTo>
                    <a:lnTo>
                      <a:pt x="6082" y="20128"/>
                    </a:lnTo>
                    <a:lnTo>
                      <a:pt x="6172" y="20979"/>
                    </a:lnTo>
                    <a:lnTo>
                      <a:pt x="6245" y="21395"/>
                    </a:lnTo>
                    <a:lnTo>
                      <a:pt x="6263" y="21504"/>
                    </a:lnTo>
                    <a:lnTo>
                      <a:pt x="6100" y="21757"/>
                    </a:lnTo>
                    <a:lnTo>
                      <a:pt x="5611" y="22210"/>
                    </a:lnTo>
                    <a:lnTo>
                      <a:pt x="4236" y="23187"/>
                    </a:lnTo>
                    <a:lnTo>
                      <a:pt x="3711" y="23513"/>
                    </a:lnTo>
                    <a:lnTo>
                      <a:pt x="3150" y="23911"/>
                    </a:lnTo>
                    <a:lnTo>
                      <a:pt x="2570" y="24291"/>
                    </a:lnTo>
                    <a:lnTo>
                      <a:pt x="2299" y="24436"/>
                    </a:lnTo>
                    <a:lnTo>
                      <a:pt x="2082" y="24454"/>
                    </a:lnTo>
                    <a:lnTo>
                      <a:pt x="2190" y="24129"/>
                    </a:lnTo>
                    <a:lnTo>
                      <a:pt x="2407" y="23803"/>
                    </a:lnTo>
                    <a:lnTo>
                      <a:pt x="2426" y="23748"/>
                    </a:lnTo>
                    <a:lnTo>
                      <a:pt x="2426" y="23622"/>
                    </a:lnTo>
                    <a:lnTo>
                      <a:pt x="2335" y="23531"/>
                    </a:lnTo>
                    <a:lnTo>
                      <a:pt x="2208" y="23513"/>
                    </a:lnTo>
                    <a:lnTo>
                      <a:pt x="2154" y="23549"/>
                    </a:lnTo>
                    <a:lnTo>
                      <a:pt x="1683" y="23875"/>
                    </a:lnTo>
                    <a:lnTo>
                      <a:pt x="1159" y="24110"/>
                    </a:lnTo>
                    <a:lnTo>
                      <a:pt x="1104" y="24110"/>
                    </a:lnTo>
                    <a:lnTo>
                      <a:pt x="1159" y="23929"/>
                    </a:lnTo>
                    <a:lnTo>
                      <a:pt x="1448" y="23495"/>
                    </a:lnTo>
                    <a:lnTo>
                      <a:pt x="1521" y="23386"/>
                    </a:lnTo>
                    <a:lnTo>
                      <a:pt x="1683" y="23205"/>
                    </a:lnTo>
                    <a:lnTo>
                      <a:pt x="1864" y="23042"/>
                    </a:lnTo>
                    <a:lnTo>
                      <a:pt x="1955" y="22916"/>
                    </a:lnTo>
                    <a:lnTo>
                      <a:pt x="1883" y="22753"/>
                    </a:lnTo>
                    <a:lnTo>
                      <a:pt x="1756" y="22717"/>
                    </a:lnTo>
                    <a:lnTo>
                      <a:pt x="1683" y="22717"/>
                    </a:lnTo>
                    <a:lnTo>
                      <a:pt x="1340" y="22843"/>
                    </a:lnTo>
                    <a:lnTo>
                      <a:pt x="778" y="23042"/>
                    </a:lnTo>
                    <a:lnTo>
                      <a:pt x="544" y="23065"/>
                    </a:lnTo>
                    <a:lnTo>
                      <a:pt x="544" y="23065"/>
                    </a:lnTo>
                    <a:lnTo>
                      <a:pt x="1195" y="22590"/>
                    </a:lnTo>
                    <a:lnTo>
                      <a:pt x="2444" y="21993"/>
                    </a:lnTo>
                    <a:lnTo>
                      <a:pt x="3131" y="21739"/>
                    </a:lnTo>
                    <a:lnTo>
                      <a:pt x="3222" y="21667"/>
                    </a:lnTo>
                    <a:lnTo>
                      <a:pt x="3240" y="21558"/>
                    </a:lnTo>
                    <a:lnTo>
                      <a:pt x="2896" y="20201"/>
                    </a:lnTo>
                    <a:lnTo>
                      <a:pt x="2371" y="17486"/>
                    </a:lnTo>
                    <a:lnTo>
                      <a:pt x="2118" y="14753"/>
                    </a:lnTo>
                    <a:lnTo>
                      <a:pt x="2136" y="12671"/>
                    </a:lnTo>
                    <a:lnTo>
                      <a:pt x="2245" y="11295"/>
                    </a:lnTo>
                    <a:lnTo>
                      <a:pt x="2353" y="10608"/>
                    </a:lnTo>
                    <a:lnTo>
                      <a:pt x="2570" y="9413"/>
                    </a:lnTo>
                    <a:lnTo>
                      <a:pt x="3041" y="7585"/>
                    </a:lnTo>
                    <a:lnTo>
                      <a:pt x="3457" y="6390"/>
                    </a:lnTo>
                    <a:lnTo>
                      <a:pt x="3946" y="5232"/>
                    </a:lnTo>
                    <a:lnTo>
                      <a:pt x="4561" y="4128"/>
                    </a:lnTo>
                    <a:lnTo>
                      <a:pt x="5285" y="3114"/>
                    </a:lnTo>
                    <a:lnTo>
                      <a:pt x="6118" y="2209"/>
                    </a:lnTo>
                    <a:lnTo>
                      <a:pt x="6607" y="1811"/>
                    </a:lnTo>
                    <a:lnTo>
                      <a:pt x="7095" y="1431"/>
                    </a:lnTo>
                    <a:lnTo>
                      <a:pt x="8091" y="888"/>
                    </a:lnTo>
                    <a:lnTo>
                      <a:pt x="9086" y="526"/>
                    </a:lnTo>
                    <a:lnTo>
                      <a:pt x="10100" y="363"/>
                    </a:lnTo>
                    <a:lnTo>
                      <a:pt x="11096" y="381"/>
                    </a:lnTo>
                    <a:lnTo>
                      <a:pt x="12091" y="544"/>
                    </a:lnTo>
                    <a:lnTo>
                      <a:pt x="13087" y="851"/>
                    </a:lnTo>
                    <a:lnTo>
                      <a:pt x="14064" y="1268"/>
                    </a:lnTo>
                    <a:lnTo>
                      <a:pt x="15512" y="2064"/>
                    </a:lnTo>
                    <a:lnTo>
                      <a:pt x="17358" y="3386"/>
                    </a:lnTo>
                    <a:lnTo>
                      <a:pt x="19910" y="5576"/>
                    </a:lnTo>
                    <a:lnTo>
                      <a:pt x="21395" y="6933"/>
                    </a:lnTo>
                    <a:lnTo>
                      <a:pt x="21467" y="6969"/>
                    </a:lnTo>
                    <a:lnTo>
                      <a:pt x="21594" y="6951"/>
                    </a:lnTo>
                    <a:lnTo>
                      <a:pt x="21684" y="6843"/>
                    </a:lnTo>
                    <a:lnTo>
                      <a:pt x="21684" y="6698"/>
                    </a:lnTo>
                    <a:lnTo>
                      <a:pt x="21630" y="6644"/>
                    </a:lnTo>
                    <a:lnTo>
                      <a:pt x="19965" y="5141"/>
                    </a:lnTo>
                    <a:lnTo>
                      <a:pt x="17069" y="2788"/>
                    </a:lnTo>
                    <a:lnTo>
                      <a:pt x="15512" y="1738"/>
                    </a:lnTo>
                    <a:lnTo>
                      <a:pt x="14444" y="1141"/>
                    </a:lnTo>
                    <a:lnTo>
                      <a:pt x="13358" y="652"/>
                    </a:lnTo>
                    <a:lnTo>
                      <a:pt x="12272" y="272"/>
                    </a:lnTo>
                    <a:lnTo>
                      <a:pt x="11186" y="55"/>
                    </a:lnTo>
                    <a:lnTo>
                      <a:pt x="10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51"/>
              <p:cNvSpPr/>
              <p:nvPr/>
            </p:nvSpPr>
            <p:spPr>
              <a:xfrm>
                <a:off x="7782482" y="2741615"/>
                <a:ext cx="635414" cy="851623"/>
              </a:xfrm>
              <a:custGeom>
                <a:avLst/>
                <a:gdLst/>
                <a:ahLst/>
                <a:cxnLst/>
                <a:rect l="l" t="t" r="r" b="b"/>
                <a:pathLst>
                  <a:path w="20002" h="26808" extrusionOk="0">
                    <a:moveTo>
                      <a:pt x="11042" y="1"/>
                    </a:moveTo>
                    <a:lnTo>
                      <a:pt x="8888" y="200"/>
                    </a:lnTo>
                    <a:lnTo>
                      <a:pt x="5774" y="707"/>
                    </a:lnTo>
                    <a:lnTo>
                      <a:pt x="4001" y="1051"/>
                    </a:lnTo>
                    <a:lnTo>
                      <a:pt x="0" y="12345"/>
                    </a:lnTo>
                    <a:lnTo>
                      <a:pt x="1141" y="12128"/>
                    </a:lnTo>
                    <a:lnTo>
                      <a:pt x="3476" y="11675"/>
                    </a:lnTo>
                    <a:lnTo>
                      <a:pt x="5249" y="11494"/>
                    </a:lnTo>
                    <a:lnTo>
                      <a:pt x="6426" y="11458"/>
                    </a:lnTo>
                    <a:lnTo>
                      <a:pt x="7584" y="11531"/>
                    </a:lnTo>
                    <a:lnTo>
                      <a:pt x="8707" y="11748"/>
                    </a:lnTo>
                    <a:lnTo>
                      <a:pt x="9268" y="11929"/>
                    </a:lnTo>
                    <a:lnTo>
                      <a:pt x="9720" y="12092"/>
                    </a:lnTo>
                    <a:lnTo>
                      <a:pt x="10517" y="12562"/>
                    </a:lnTo>
                    <a:lnTo>
                      <a:pt x="11150" y="13142"/>
                    </a:lnTo>
                    <a:lnTo>
                      <a:pt x="11621" y="13829"/>
                    </a:lnTo>
                    <a:lnTo>
                      <a:pt x="11910" y="14571"/>
                    </a:lnTo>
                    <a:lnTo>
                      <a:pt x="12019" y="15404"/>
                    </a:lnTo>
                    <a:lnTo>
                      <a:pt x="11947" y="16255"/>
                    </a:lnTo>
                    <a:lnTo>
                      <a:pt x="11711" y="17160"/>
                    </a:lnTo>
                    <a:lnTo>
                      <a:pt x="11494" y="17594"/>
                    </a:lnTo>
                    <a:lnTo>
                      <a:pt x="11078" y="18535"/>
                    </a:lnTo>
                    <a:lnTo>
                      <a:pt x="10082" y="20219"/>
                    </a:lnTo>
                    <a:lnTo>
                      <a:pt x="9376" y="21196"/>
                    </a:lnTo>
                    <a:lnTo>
                      <a:pt x="9051" y="21540"/>
                    </a:lnTo>
                    <a:lnTo>
                      <a:pt x="9340" y="22445"/>
                    </a:lnTo>
                    <a:lnTo>
                      <a:pt x="10354" y="24943"/>
                    </a:lnTo>
                    <a:lnTo>
                      <a:pt x="10770" y="25830"/>
                    </a:lnTo>
                    <a:lnTo>
                      <a:pt x="10861" y="26011"/>
                    </a:lnTo>
                    <a:lnTo>
                      <a:pt x="11132" y="26463"/>
                    </a:lnTo>
                    <a:lnTo>
                      <a:pt x="11331" y="26626"/>
                    </a:lnTo>
                    <a:lnTo>
                      <a:pt x="11422" y="26626"/>
                    </a:lnTo>
                    <a:lnTo>
                      <a:pt x="11494" y="26554"/>
                    </a:lnTo>
                    <a:lnTo>
                      <a:pt x="11585" y="26282"/>
                    </a:lnTo>
                    <a:lnTo>
                      <a:pt x="11585" y="25757"/>
                    </a:lnTo>
                    <a:lnTo>
                      <a:pt x="11566" y="25540"/>
                    </a:lnTo>
                    <a:lnTo>
                      <a:pt x="11693" y="25830"/>
                    </a:lnTo>
                    <a:lnTo>
                      <a:pt x="12073" y="26518"/>
                    </a:lnTo>
                    <a:lnTo>
                      <a:pt x="12363" y="26807"/>
                    </a:lnTo>
                    <a:lnTo>
                      <a:pt x="12490" y="26789"/>
                    </a:lnTo>
                    <a:lnTo>
                      <a:pt x="12544" y="26753"/>
                    </a:lnTo>
                    <a:lnTo>
                      <a:pt x="12616" y="26626"/>
                    </a:lnTo>
                    <a:lnTo>
                      <a:pt x="12634" y="26282"/>
                    </a:lnTo>
                    <a:lnTo>
                      <a:pt x="12490" y="25432"/>
                    </a:lnTo>
                    <a:lnTo>
                      <a:pt x="12399" y="25106"/>
                    </a:lnTo>
                    <a:lnTo>
                      <a:pt x="12652" y="25395"/>
                    </a:lnTo>
                    <a:lnTo>
                      <a:pt x="13069" y="25938"/>
                    </a:lnTo>
                    <a:lnTo>
                      <a:pt x="13395" y="26174"/>
                    </a:lnTo>
                    <a:lnTo>
                      <a:pt x="13576" y="26210"/>
                    </a:lnTo>
                    <a:lnTo>
                      <a:pt x="13594" y="26065"/>
                    </a:lnTo>
                    <a:lnTo>
                      <a:pt x="13503" y="25721"/>
                    </a:lnTo>
                    <a:lnTo>
                      <a:pt x="13195" y="25196"/>
                    </a:lnTo>
                    <a:lnTo>
                      <a:pt x="13014" y="24943"/>
                    </a:lnTo>
                    <a:lnTo>
                      <a:pt x="12779" y="24545"/>
                    </a:lnTo>
                    <a:lnTo>
                      <a:pt x="12272" y="23658"/>
                    </a:lnTo>
                    <a:lnTo>
                      <a:pt x="11983" y="23314"/>
                    </a:lnTo>
                    <a:lnTo>
                      <a:pt x="12652" y="22680"/>
                    </a:lnTo>
                    <a:lnTo>
                      <a:pt x="13974" y="21305"/>
                    </a:lnTo>
                    <a:lnTo>
                      <a:pt x="15223" y="19857"/>
                    </a:lnTo>
                    <a:lnTo>
                      <a:pt x="16363" y="18354"/>
                    </a:lnTo>
                    <a:lnTo>
                      <a:pt x="16870" y="17576"/>
                    </a:lnTo>
                    <a:lnTo>
                      <a:pt x="17322" y="16834"/>
                    </a:lnTo>
                    <a:lnTo>
                      <a:pt x="18155" y="15205"/>
                    </a:lnTo>
                    <a:lnTo>
                      <a:pt x="18879" y="13431"/>
                    </a:lnTo>
                    <a:lnTo>
                      <a:pt x="19458" y="11585"/>
                    </a:lnTo>
                    <a:lnTo>
                      <a:pt x="19856" y="9684"/>
                    </a:lnTo>
                    <a:lnTo>
                      <a:pt x="20001" y="7784"/>
                    </a:lnTo>
                    <a:lnTo>
                      <a:pt x="19911" y="6390"/>
                    </a:lnTo>
                    <a:lnTo>
                      <a:pt x="19748" y="5485"/>
                    </a:lnTo>
                    <a:lnTo>
                      <a:pt x="19513" y="4616"/>
                    </a:lnTo>
                    <a:lnTo>
                      <a:pt x="19169" y="3766"/>
                    </a:lnTo>
                    <a:lnTo>
                      <a:pt x="18969" y="3349"/>
                    </a:lnTo>
                    <a:lnTo>
                      <a:pt x="18698" y="2897"/>
                    </a:lnTo>
                    <a:lnTo>
                      <a:pt x="18064" y="2100"/>
                    </a:lnTo>
                    <a:lnTo>
                      <a:pt x="17322" y="1467"/>
                    </a:lnTo>
                    <a:lnTo>
                      <a:pt x="16508" y="960"/>
                    </a:lnTo>
                    <a:lnTo>
                      <a:pt x="15621" y="562"/>
                    </a:lnTo>
                    <a:lnTo>
                      <a:pt x="14662" y="290"/>
                    </a:lnTo>
                    <a:lnTo>
                      <a:pt x="13159" y="37"/>
                    </a:lnTo>
                    <a:lnTo>
                      <a:pt x="110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1"/>
              <p:cNvSpPr/>
              <p:nvPr/>
            </p:nvSpPr>
            <p:spPr>
              <a:xfrm>
                <a:off x="7777304" y="2735865"/>
                <a:ext cx="646342" cy="863123"/>
              </a:xfrm>
              <a:custGeom>
                <a:avLst/>
                <a:gdLst/>
                <a:ahLst/>
                <a:cxnLst/>
                <a:rect l="l" t="t" r="r" b="b"/>
                <a:pathLst>
                  <a:path w="20346" h="27170" extrusionOk="0">
                    <a:moveTo>
                      <a:pt x="11476" y="1"/>
                    </a:moveTo>
                    <a:lnTo>
                      <a:pt x="10137" y="73"/>
                    </a:lnTo>
                    <a:lnTo>
                      <a:pt x="8109" y="308"/>
                    </a:lnTo>
                    <a:lnTo>
                      <a:pt x="5449" y="797"/>
                    </a:lnTo>
                    <a:lnTo>
                      <a:pt x="4145" y="1051"/>
                    </a:lnTo>
                    <a:lnTo>
                      <a:pt x="4055" y="1069"/>
                    </a:lnTo>
                    <a:lnTo>
                      <a:pt x="3983" y="1195"/>
                    </a:lnTo>
                    <a:lnTo>
                      <a:pt x="4001" y="1322"/>
                    </a:lnTo>
                    <a:lnTo>
                      <a:pt x="4109" y="1413"/>
                    </a:lnTo>
                    <a:lnTo>
                      <a:pt x="4182" y="1413"/>
                    </a:lnTo>
                    <a:lnTo>
                      <a:pt x="6281" y="1014"/>
                    </a:lnTo>
                    <a:lnTo>
                      <a:pt x="9847" y="508"/>
                    </a:lnTo>
                    <a:lnTo>
                      <a:pt x="12254" y="399"/>
                    </a:lnTo>
                    <a:lnTo>
                      <a:pt x="13992" y="544"/>
                    </a:lnTo>
                    <a:lnTo>
                      <a:pt x="15096" y="761"/>
                    </a:lnTo>
                    <a:lnTo>
                      <a:pt x="16110" y="1105"/>
                    </a:lnTo>
                    <a:lnTo>
                      <a:pt x="17051" y="1575"/>
                    </a:lnTo>
                    <a:lnTo>
                      <a:pt x="17884" y="2209"/>
                    </a:lnTo>
                    <a:lnTo>
                      <a:pt x="18608" y="3005"/>
                    </a:lnTo>
                    <a:lnTo>
                      <a:pt x="19187" y="4001"/>
                    </a:lnTo>
                    <a:lnTo>
                      <a:pt x="19621" y="5177"/>
                    </a:lnTo>
                    <a:lnTo>
                      <a:pt x="19766" y="5847"/>
                    </a:lnTo>
                    <a:lnTo>
                      <a:pt x="19875" y="6481"/>
                    </a:lnTo>
                    <a:lnTo>
                      <a:pt x="19965" y="7730"/>
                    </a:lnTo>
                    <a:lnTo>
                      <a:pt x="19965" y="8960"/>
                    </a:lnTo>
                    <a:lnTo>
                      <a:pt x="19838" y="10191"/>
                    </a:lnTo>
                    <a:lnTo>
                      <a:pt x="19603" y="11404"/>
                    </a:lnTo>
                    <a:lnTo>
                      <a:pt x="19277" y="12580"/>
                    </a:lnTo>
                    <a:lnTo>
                      <a:pt x="18626" y="14336"/>
                    </a:lnTo>
                    <a:lnTo>
                      <a:pt x="17485" y="16581"/>
                    </a:lnTo>
                    <a:lnTo>
                      <a:pt x="16110" y="18698"/>
                    </a:lnTo>
                    <a:lnTo>
                      <a:pt x="14571" y="20671"/>
                    </a:lnTo>
                    <a:lnTo>
                      <a:pt x="12906" y="22499"/>
                    </a:lnTo>
                    <a:lnTo>
                      <a:pt x="12037" y="23350"/>
                    </a:lnTo>
                    <a:lnTo>
                      <a:pt x="12001" y="23404"/>
                    </a:lnTo>
                    <a:lnTo>
                      <a:pt x="11965" y="23531"/>
                    </a:lnTo>
                    <a:lnTo>
                      <a:pt x="12001" y="23604"/>
                    </a:lnTo>
                    <a:lnTo>
                      <a:pt x="12435" y="24147"/>
                    </a:lnTo>
                    <a:lnTo>
                      <a:pt x="13196" y="25341"/>
                    </a:lnTo>
                    <a:lnTo>
                      <a:pt x="13503" y="26059"/>
                    </a:lnTo>
                    <a:lnTo>
                      <a:pt x="13503" y="26059"/>
                    </a:lnTo>
                    <a:lnTo>
                      <a:pt x="13322" y="25920"/>
                    </a:lnTo>
                    <a:lnTo>
                      <a:pt x="12942" y="25486"/>
                    </a:lnTo>
                    <a:lnTo>
                      <a:pt x="12707" y="25178"/>
                    </a:lnTo>
                    <a:lnTo>
                      <a:pt x="12616" y="25106"/>
                    </a:lnTo>
                    <a:lnTo>
                      <a:pt x="12435" y="25160"/>
                    </a:lnTo>
                    <a:lnTo>
                      <a:pt x="12381" y="25251"/>
                    </a:lnTo>
                    <a:lnTo>
                      <a:pt x="12381" y="25323"/>
                    </a:lnTo>
                    <a:lnTo>
                      <a:pt x="12453" y="25576"/>
                    </a:lnTo>
                    <a:lnTo>
                      <a:pt x="12508" y="25848"/>
                    </a:lnTo>
                    <a:lnTo>
                      <a:pt x="12526" y="25975"/>
                    </a:lnTo>
                    <a:lnTo>
                      <a:pt x="12508" y="26481"/>
                    </a:lnTo>
                    <a:lnTo>
                      <a:pt x="12472" y="26681"/>
                    </a:lnTo>
                    <a:lnTo>
                      <a:pt x="12435" y="26644"/>
                    </a:lnTo>
                    <a:lnTo>
                      <a:pt x="12146" y="26156"/>
                    </a:lnTo>
                    <a:lnTo>
                      <a:pt x="11892" y="25649"/>
                    </a:lnTo>
                    <a:lnTo>
                      <a:pt x="11856" y="25576"/>
                    </a:lnTo>
                    <a:lnTo>
                      <a:pt x="11748" y="25522"/>
                    </a:lnTo>
                    <a:lnTo>
                      <a:pt x="11621" y="25558"/>
                    </a:lnTo>
                    <a:lnTo>
                      <a:pt x="11548" y="25667"/>
                    </a:lnTo>
                    <a:lnTo>
                      <a:pt x="11548" y="25739"/>
                    </a:lnTo>
                    <a:lnTo>
                      <a:pt x="11530" y="25848"/>
                    </a:lnTo>
                    <a:lnTo>
                      <a:pt x="11476" y="26300"/>
                    </a:lnTo>
                    <a:lnTo>
                      <a:pt x="11386" y="26445"/>
                    </a:lnTo>
                    <a:lnTo>
                      <a:pt x="11331" y="26391"/>
                    </a:lnTo>
                    <a:lnTo>
                      <a:pt x="11168" y="26083"/>
                    </a:lnTo>
                    <a:lnTo>
                      <a:pt x="11005" y="25757"/>
                    </a:lnTo>
                    <a:lnTo>
                      <a:pt x="10662" y="24997"/>
                    </a:lnTo>
                    <a:lnTo>
                      <a:pt x="10336" y="24237"/>
                    </a:lnTo>
                    <a:lnTo>
                      <a:pt x="9992" y="23386"/>
                    </a:lnTo>
                    <a:lnTo>
                      <a:pt x="9684" y="22536"/>
                    </a:lnTo>
                    <a:lnTo>
                      <a:pt x="9521" y="22119"/>
                    </a:lnTo>
                    <a:lnTo>
                      <a:pt x="9612" y="21613"/>
                    </a:lnTo>
                    <a:lnTo>
                      <a:pt x="9865" y="21250"/>
                    </a:lnTo>
                    <a:lnTo>
                      <a:pt x="10300" y="20671"/>
                    </a:lnTo>
                    <a:lnTo>
                      <a:pt x="11205" y="19296"/>
                    </a:lnTo>
                    <a:lnTo>
                      <a:pt x="11947" y="17811"/>
                    </a:lnTo>
                    <a:lnTo>
                      <a:pt x="12291" y="16653"/>
                    </a:lnTo>
                    <a:lnTo>
                      <a:pt x="12363" y="15875"/>
                    </a:lnTo>
                    <a:lnTo>
                      <a:pt x="12345" y="15513"/>
                    </a:lnTo>
                    <a:lnTo>
                      <a:pt x="12291" y="14988"/>
                    </a:lnTo>
                    <a:lnTo>
                      <a:pt x="12037" y="14083"/>
                    </a:lnTo>
                    <a:lnTo>
                      <a:pt x="11621" y="13341"/>
                    </a:lnTo>
                    <a:lnTo>
                      <a:pt x="11078" y="12743"/>
                    </a:lnTo>
                    <a:lnTo>
                      <a:pt x="10408" y="12273"/>
                    </a:lnTo>
                    <a:lnTo>
                      <a:pt x="9648" y="11929"/>
                    </a:lnTo>
                    <a:lnTo>
                      <a:pt x="8797" y="11694"/>
                    </a:lnTo>
                    <a:lnTo>
                      <a:pt x="7892" y="11549"/>
                    </a:lnTo>
                    <a:lnTo>
                      <a:pt x="6444" y="11476"/>
                    </a:lnTo>
                    <a:lnTo>
                      <a:pt x="4453" y="11603"/>
                    </a:lnTo>
                    <a:lnTo>
                      <a:pt x="1611" y="12037"/>
                    </a:lnTo>
                    <a:lnTo>
                      <a:pt x="145" y="12345"/>
                    </a:lnTo>
                    <a:lnTo>
                      <a:pt x="73" y="12381"/>
                    </a:lnTo>
                    <a:lnTo>
                      <a:pt x="0" y="12490"/>
                    </a:lnTo>
                    <a:lnTo>
                      <a:pt x="19" y="12635"/>
                    </a:lnTo>
                    <a:lnTo>
                      <a:pt x="109" y="12725"/>
                    </a:lnTo>
                    <a:lnTo>
                      <a:pt x="200" y="12707"/>
                    </a:lnTo>
                    <a:lnTo>
                      <a:pt x="1539" y="12436"/>
                    </a:lnTo>
                    <a:lnTo>
                      <a:pt x="3566" y="12056"/>
                    </a:lnTo>
                    <a:lnTo>
                      <a:pt x="4942" y="11875"/>
                    </a:lnTo>
                    <a:lnTo>
                      <a:pt x="5630" y="11838"/>
                    </a:lnTo>
                    <a:lnTo>
                      <a:pt x="6336" y="11820"/>
                    </a:lnTo>
                    <a:lnTo>
                      <a:pt x="7874" y="11893"/>
                    </a:lnTo>
                    <a:lnTo>
                      <a:pt x="9014" y="12128"/>
                    </a:lnTo>
                    <a:lnTo>
                      <a:pt x="9720" y="12381"/>
                    </a:lnTo>
                    <a:lnTo>
                      <a:pt x="10372" y="12725"/>
                    </a:lnTo>
                    <a:lnTo>
                      <a:pt x="10951" y="13196"/>
                    </a:lnTo>
                    <a:lnTo>
                      <a:pt x="11186" y="13467"/>
                    </a:lnTo>
                    <a:lnTo>
                      <a:pt x="11386" y="13739"/>
                    </a:lnTo>
                    <a:lnTo>
                      <a:pt x="11675" y="14264"/>
                    </a:lnTo>
                    <a:lnTo>
                      <a:pt x="11856" y="14807"/>
                    </a:lnTo>
                    <a:lnTo>
                      <a:pt x="11947" y="15368"/>
                    </a:lnTo>
                    <a:lnTo>
                      <a:pt x="11929" y="16219"/>
                    </a:lnTo>
                    <a:lnTo>
                      <a:pt x="11639" y="17359"/>
                    </a:lnTo>
                    <a:lnTo>
                      <a:pt x="11404" y="17920"/>
                    </a:lnTo>
                    <a:lnTo>
                      <a:pt x="10933" y="18897"/>
                    </a:lnTo>
                    <a:lnTo>
                      <a:pt x="10100" y="20327"/>
                    </a:lnTo>
                    <a:lnTo>
                      <a:pt x="9449" y="21214"/>
                    </a:lnTo>
                    <a:lnTo>
                      <a:pt x="9069" y="21594"/>
                    </a:lnTo>
                    <a:lnTo>
                      <a:pt x="9033" y="21685"/>
                    </a:lnTo>
                    <a:lnTo>
                      <a:pt x="9051" y="21775"/>
                    </a:lnTo>
                    <a:lnTo>
                      <a:pt x="9413" y="22970"/>
                    </a:lnTo>
                    <a:lnTo>
                      <a:pt x="10082" y="24744"/>
                    </a:lnTo>
                    <a:lnTo>
                      <a:pt x="10625" y="25884"/>
                    </a:lnTo>
                    <a:lnTo>
                      <a:pt x="10933" y="26409"/>
                    </a:lnTo>
                    <a:lnTo>
                      <a:pt x="11060" y="26626"/>
                    </a:lnTo>
                    <a:lnTo>
                      <a:pt x="11295" y="26880"/>
                    </a:lnTo>
                    <a:lnTo>
                      <a:pt x="11476" y="26952"/>
                    </a:lnTo>
                    <a:lnTo>
                      <a:pt x="11639" y="26898"/>
                    </a:lnTo>
                    <a:lnTo>
                      <a:pt x="11802" y="26608"/>
                    </a:lnTo>
                    <a:lnTo>
                      <a:pt x="11842" y="26385"/>
                    </a:lnTo>
                    <a:lnTo>
                      <a:pt x="11842" y="26385"/>
                    </a:lnTo>
                    <a:lnTo>
                      <a:pt x="12146" y="26916"/>
                    </a:lnTo>
                    <a:lnTo>
                      <a:pt x="12417" y="27133"/>
                    </a:lnTo>
                    <a:lnTo>
                      <a:pt x="12616" y="27169"/>
                    </a:lnTo>
                    <a:lnTo>
                      <a:pt x="12725" y="27151"/>
                    </a:lnTo>
                    <a:lnTo>
                      <a:pt x="12815" y="27097"/>
                    </a:lnTo>
                    <a:lnTo>
                      <a:pt x="12960" y="26916"/>
                    </a:lnTo>
                    <a:lnTo>
                      <a:pt x="13015" y="26554"/>
                    </a:lnTo>
                    <a:lnTo>
                      <a:pt x="12925" y="26008"/>
                    </a:lnTo>
                    <a:lnTo>
                      <a:pt x="13105" y="26228"/>
                    </a:lnTo>
                    <a:lnTo>
                      <a:pt x="13449" y="26481"/>
                    </a:lnTo>
                    <a:lnTo>
                      <a:pt x="13666" y="26554"/>
                    </a:lnTo>
                    <a:lnTo>
                      <a:pt x="13775" y="26572"/>
                    </a:lnTo>
                    <a:lnTo>
                      <a:pt x="13901" y="26463"/>
                    </a:lnTo>
                    <a:lnTo>
                      <a:pt x="13920" y="26373"/>
                    </a:lnTo>
                    <a:lnTo>
                      <a:pt x="13901" y="26083"/>
                    </a:lnTo>
                    <a:lnTo>
                      <a:pt x="13684" y="25504"/>
                    </a:lnTo>
                    <a:lnTo>
                      <a:pt x="13177" y="24708"/>
                    </a:lnTo>
                    <a:lnTo>
                      <a:pt x="12870" y="24201"/>
                    </a:lnTo>
                    <a:lnTo>
                      <a:pt x="12725" y="24020"/>
                    </a:lnTo>
                    <a:lnTo>
                      <a:pt x="12508" y="23658"/>
                    </a:lnTo>
                    <a:lnTo>
                      <a:pt x="12508" y="23423"/>
                    </a:lnTo>
                    <a:lnTo>
                      <a:pt x="12598" y="23314"/>
                    </a:lnTo>
                    <a:lnTo>
                      <a:pt x="13177" y="22735"/>
                    </a:lnTo>
                    <a:lnTo>
                      <a:pt x="13757" y="22137"/>
                    </a:lnTo>
                    <a:lnTo>
                      <a:pt x="14843" y="20961"/>
                    </a:lnTo>
                    <a:lnTo>
                      <a:pt x="16345" y="19097"/>
                    </a:lnTo>
                    <a:lnTo>
                      <a:pt x="17250" y="17775"/>
                    </a:lnTo>
                    <a:lnTo>
                      <a:pt x="17648" y="17087"/>
                    </a:lnTo>
                    <a:lnTo>
                      <a:pt x="18264" y="15947"/>
                    </a:lnTo>
                    <a:lnTo>
                      <a:pt x="19313" y="13504"/>
                    </a:lnTo>
                    <a:lnTo>
                      <a:pt x="19893" y="11585"/>
                    </a:lnTo>
                    <a:lnTo>
                      <a:pt x="20164" y="10282"/>
                    </a:lnTo>
                    <a:lnTo>
                      <a:pt x="20309" y="8978"/>
                    </a:lnTo>
                    <a:lnTo>
                      <a:pt x="20345" y="7675"/>
                    </a:lnTo>
                    <a:lnTo>
                      <a:pt x="20291" y="7024"/>
                    </a:lnTo>
                    <a:lnTo>
                      <a:pt x="20219" y="6408"/>
                    </a:lnTo>
                    <a:lnTo>
                      <a:pt x="19965" y="5232"/>
                    </a:lnTo>
                    <a:lnTo>
                      <a:pt x="19567" y="4128"/>
                    </a:lnTo>
                    <a:lnTo>
                      <a:pt x="19042" y="3132"/>
                    </a:lnTo>
                    <a:lnTo>
                      <a:pt x="18354" y="2245"/>
                    </a:lnTo>
                    <a:lnTo>
                      <a:pt x="17522" y="1485"/>
                    </a:lnTo>
                    <a:lnTo>
                      <a:pt x="16562" y="888"/>
                    </a:lnTo>
                    <a:lnTo>
                      <a:pt x="15440" y="435"/>
                    </a:lnTo>
                    <a:lnTo>
                      <a:pt x="14825" y="290"/>
                    </a:lnTo>
                    <a:lnTo>
                      <a:pt x="14155" y="164"/>
                    </a:lnTo>
                    <a:lnTo>
                      <a:pt x="12815" y="19"/>
                    </a:lnTo>
                    <a:lnTo>
                      <a:pt x="11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1" name="Google Shape;2101;p51"/>
          <p:cNvGrpSpPr/>
          <p:nvPr/>
        </p:nvGrpSpPr>
        <p:grpSpPr>
          <a:xfrm>
            <a:off x="4759265" y="809917"/>
            <a:ext cx="1648248" cy="2095946"/>
            <a:chOff x="4759265" y="809917"/>
            <a:chExt cx="1648248" cy="2095946"/>
          </a:xfrm>
        </p:grpSpPr>
        <p:grpSp>
          <p:nvGrpSpPr>
            <p:cNvPr id="2102" name="Google Shape;2102;p51"/>
            <p:cNvGrpSpPr/>
            <p:nvPr/>
          </p:nvGrpSpPr>
          <p:grpSpPr>
            <a:xfrm rot="1870542">
              <a:off x="5268253" y="944449"/>
              <a:ext cx="692009" cy="1921012"/>
              <a:chOff x="5621053" y="396189"/>
              <a:chExt cx="872876" cy="2423098"/>
            </a:xfrm>
          </p:grpSpPr>
          <p:sp>
            <p:nvSpPr>
              <p:cNvPr id="2103" name="Google Shape;2103;p51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51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51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51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51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1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51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51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51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1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3" name="Google Shape;2113;p51"/>
            <p:cNvGrpSpPr/>
            <p:nvPr/>
          </p:nvGrpSpPr>
          <p:grpSpPr>
            <a:xfrm rot="108004">
              <a:off x="4789262" y="820311"/>
              <a:ext cx="691921" cy="1920768"/>
              <a:chOff x="5621053" y="396189"/>
              <a:chExt cx="872876" cy="2423098"/>
            </a:xfrm>
          </p:grpSpPr>
          <p:sp>
            <p:nvSpPr>
              <p:cNvPr id="2114" name="Google Shape;2114;p51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1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51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51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51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51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51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51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51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51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51"/>
          <p:cNvGrpSpPr/>
          <p:nvPr/>
        </p:nvGrpSpPr>
        <p:grpSpPr>
          <a:xfrm>
            <a:off x="5875414" y="2217565"/>
            <a:ext cx="599312" cy="459702"/>
            <a:chOff x="5875414" y="2217565"/>
            <a:chExt cx="599312" cy="459702"/>
          </a:xfrm>
        </p:grpSpPr>
        <p:grpSp>
          <p:nvGrpSpPr>
            <p:cNvPr id="2125" name="Google Shape;2125;p51"/>
            <p:cNvGrpSpPr/>
            <p:nvPr/>
          </p:nvGrpSpPr>
          <p:grpSpPr>
            <a:xfrm>
              <a:off x="6241807" y="2217565"/>
              <a:ext cx="232919" cy="246103"/>
              <a:chOff x="3996082" y="3436815"/>
              <a:chExt cx="232919" cy="246103"/>
            </a:xfrm>
          </p:grpSpPr>
          <p:sp>
            <p:nvSpPr>
              <p:cNvPr id="2126" name="Google Shape;2126;p51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51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51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9" name="Google Shape;2129;p51"/>
            <p:cNvGrpSpPr/>
            <p:nvPr/>
          </p:nvGrpSpPr>
          <p:grpSpPr>
            <a:xfrm>
              <a:off x="5875414" y="2466236"/>
              <a:ext cx="224850" cy="211032"/>
              <a:chOff x="4373289" y="3282711"/>
              <a:chExt cx="224850" cy="211032"/>
            </a:xfrm>
          </p:grpSpPr>
          <p:sp>
            <p:nvSpPr>
              <p:cNvPr id="2130" name="Google Shape;2130;p51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51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51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3" name="Google Shape;2133;p51"/>
          <p:cNvGrpSpPr/>
          <p:nvPr/>
        </p:nvGrpSpPr>
        <p:grpSpPr>
          <a:xfrm>
            <a:off x="7842514" y="3387598"/>
            <a:ext cx="674249" cy="809870"/>
            <a:chOff x="7842514" y="3387598"/>
            <a:chExt cx="674249" cy="809870"/>
          </a:xfrm>
        </p:grpSpPr>
        <p:grpSp>
          <p:nvGrpSpPr>
            <p:cNvPr id="2134" name="Google Shape;2134;p51"/>
            <p:cNvGrpSpPr/>
            <p:nvPr/>
          </p:nvGrpSpPr>
          <p:grpSpPr>
            <a:xfrm>
              <a:off x="8038902" y="3387598"/>
              <a:ext cx="244959" cy="232347"/>
              <a:chOff x="4319252" y="2889398"/>
              <a:chExt cx="244959" cy="232347"/>
            </a:xfrm>
          </p:grpSpPr>
          <p:sp>
            <p:nvSpPr>
              <p:cNvPr id="2135" name="Google Shape;2135;p51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51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51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8" name="Google Shape;2138;p51"/>
            <p:cNvGrpSpPr/>
            <p:nvPr/>
          </p:nvGrpSpPr>
          <p:grpSpPr>
            <a:xfrm>
              <a:off x="7842514" y="3793232"/>
              <a:ext cx="243816" cy="224279"/>
              <a:chOff x="3891439" y="3145857"/>
              <a:chExt cx="243816" cy="224279"/>
            </a:xfrm>
          </p:grpSpPr>
          <p:sp>
            <p:nvSpPr>
              <p:cNvPr id="2139" name="Google Shape;2139;p51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51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51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2" name="Google Shape;2142;p51"/>
            <p:cNvGrpSpPr/>
            <p:nvPr/>
          </p:nvGrpSpPr>
          <p:grpSpPr>
            <a:xfrm>
              <a:off x="8283844" y="3951365"/>
              <a:ext cx="232919" cy="246103"/>
              <a:chOff x="3996082" y="3436815"/>
              <a:chExt cx="232919" cy="246103"/>
            </a:xfrm>
          </p:grpSpPr>
          <p:sp>
            <p:nvSpPr>
              <p:cNvPr id="2143" name="Google Shape;2143;p51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51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51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6" name="Google Shape;2146;p51"/>
          <p:cNvGrpSpPr/>
          <p:nvPr/>
        </p:nvGrpSpPr>
        <p:grpSpPr>
          <a:xfrm>
            <a:off x="6319394" y="370311"/>
            <a:ext cx="683733" cy="533734"/>
            <a:chOff x="6319394" y="370311"/>
            <a:chExt cx="683733" cy="533734"/>
          </a:xfrm>
        </p:grpSpPr>
        <p:grpSp>
          <p:nvGrpSpPr>
            <p:cNvPr id="2147" name="Google Shape;2147;p51"/>
            <p:cNvGrpSpPr/>
            <p:nvPr/>
          </p:nvGrpSpPr>
          <p:grpSpPr>
            <a:xfrm>
              <a:off x="6778276" y="370311"/>
              <a:ext cx="224850" cy="211032"/>
              <a:chOff x="4373289" y="3282711"/>
              <a:chExt cx="224850" cy="211032"/>
            </a:xfrm>
          </p:grpSpPr>
          <p:sp>
            <p:nvSpPr>
              <p:cNvPr id="2148" name="Google Shape;2148;p51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51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1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1" name="Google Shape;2151;p51"/>
            <p:cNvGrpSpPr/>
            <p:nvPr/>
          </p:nvGrpSpPr>
          <p:grpSpPr>
            <a:xfrm>
              <a:off x="6319394" y="438215"/>
              <a:ext cx="232919" cy="246103"/>
              <a:chOff x="3996082" y="3436815"/>
              <a:chExt cx="232919" cy="246103"/>
            </a:xfrm>
          </p:grpSpPr>
          <p:sp>
            <p:nvSpPr>
              <p:cNvPr id="2152" name="Google Shape;2152;p51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51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51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5" name="Google Shape;2155;p51"/>
            <p:cNvGrpSpPr/>
            <p:nvPr/>
          </p:nvGrpSpPr>
          <p:grpSpPr>
            <a:xfrm>
              <a:off x="6601190" y="671698"/>
              <a:ext cx="244959" cy="232347"/>
              <a:chOff x="4319252" y="2889398"/>
              <a:chExt cx="244959" cy="232347"/>
            </a:xfrm>
          </p:grpSpPr>
          <p:sp>
            <p:nvSpPr>
              <p:cNvPr id="2156" name="Google Shape;2156;p51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51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51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FA2A7F7-7B47-16DA-D6BD-A80DBBCF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7" y="196017"/>
            <a:ext cx="6550222" cy="4620531"/>
          </a:xfrm>
          <a:prstGeom prst="roundRect">
            <a:avLst>
              <a:gd name="adj" fmla="val 3709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0"/>
          <p:cNvSpPr/>
          <p:nvPr/>
        </p:nvSpPr>
        <p:spPr>
          <a:xfrm>
            <a:off x="2203750" y="3033475"/>
            <a:ext cx="47364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50"/>
          <p:cNvSpPr txBox="1">
            <a:spLocks noGrp="1"/>
          </p:cNvSpPr>
          <p:nvPr>
            <p:ph type="title"/>
          </p:nvPr>
        </p:nvSpPr>
        <p:spPr>
          <a:xfrm>
            <a:off x="1947902" y="2458704"/>
            <a:ext cx="5586296" cy="5081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Algorithm</a:t>
            </a:r>
            <a:endParaRPr dirty="0"/>
          </a:p>
        </p:txBody>
      </p:sp>
      <p:sp>
        <p:nvSpPr>
          <p:cNvPr id="1872" name="Google Shape;1872;p50"/>
          <p:cNvSpPr txBox="1">
            <a:spLocks noGrp="1"/>
          </p:cNvSpPr>
          <p:nvPr>
            <p:ph type="title" idx="2"/>
          </p:nvPr>
        </p:nvSpPr>
        <p:spPr>
          <a:xfrm>
            <a:off x="2153825" y="1083575"/>
            <a:ext cx="4836300" cy="10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73" name="Google Shape;1873;p50"/>
          <p:cNvSpPr txBox="1">
            <a:spLocks noGrp="1"/>
          </p:cNvSpPr>
          <p:nvPr>
            <p:ph type="subTitle" idx="1"/>
          </p:nvPr>
        </p:nvSpPr>
        <p:spPr>
          <a:xfrm>
            <a:off x="2153825" y="3111925"/>
            <a:ext cx="4836300" cy="2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see my pseudocode</a:t>
            </a:r>
            <a:endParaRPr dirty="0"/>
          </a:p>
        </p:txBody>
      </p:sp>
      <p:grpSp>
        <p:nvGrpSpPr>
          <p:cNvPr id="1874" name="Google Shape;1874;p50"/>
          <p:cNvGrpSpPr/>
          <p:nvPr/>
        </p:nvGrpSpPr>
        <p:grpSpPr>
          <a:xfrm>
            <a:off x="271109" y="1701825"/>
            <a:ext cx="1882719" cy="2148081"/>
            <a:chOff x="271109" y="1701825"/>
            <a:chExt cx="1882719" cy="2148081"/>
          </a:xfrm>
        </p:grpSpPr>
        <p:grpSp>
          <p:nvGrpSpPr>
            <p:cNvPr id="1875" name="Google Shape;1875;p50"/>
            <p:cNvGrpSpPr/>
            <p:nvPr/>
          </p:nvGrpSpPr>
          <p:grpSpPr>
            <a:xfrm rot="644319">
              <a:off x="443996" y="1749468"/>
              <a:ext cx="691913" cy="1920746"/>
              <a:chOff x="5621053" y="396189"/>
              <a:chExt cx="872876" cy="2423098"/>
            </a:xfrm>
          </p:grpSpPr>
          <p:sp>
            <p:nvSpPr>
              <p:cNvPr id="1876" name="Google Shape;1876;p50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0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0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0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0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0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0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0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0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0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50"/>
            <p:cNvGrpSpPr/>
            <p:nvPr/>
          </p:nvGrpSpPr>
          <p:grpSpPr>
            <a:xfrm rot="2447085">
              <a:off x="918579" y="1936365"/>
              <a:ext cx="691919" cy="1920765"/>
              <a:chOff x="5621053" y="396189"/>
              <a:chExt cx="872876" cy="2423098"/>
            </a:xfrm>
          </p:grpSpPr>
          <p:sp>
            <p:nvSpPr>
              <p:cNvPr id="1887" name="Google Shape;1887;p50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0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0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0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0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0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0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0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0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0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7" name="Google Shape;1897;p50"/>
          <p:cNvGrpSpPr/>
          <p:nvPr/>
        </p:nvGrpSpPr>
        <p:grpSpPr>
          <a:xfrm rot="-1353989">
            <a:off x="7815544" y="2380367"/>
            <a:ext cx="691922" cy="1920772"/>
            <a:chOff x="5621053" y="396189"/>
            <a:chExt cx="872876" cy="2423098"/>
          </a:xfrm>
        </p:grpSpPr>
        <p:sp>
          <p:nvSpPr>
            <p:cNvPr id="1898" name="Google Shape;1898;p50"/>
            <p:cNvSpPr/>
            <p:nvPr/>
          </p:nvSpPr>
          <p:spPr>
            <a:xfrm>
              <a:off x="5942476" y="1646812"/>
              <a:ext cx="221960" cy="1172475"/>
            </a:xfrm>
            <a:custGeom>
              <a:avLst/>
              <a:gdLst/>
              <a:ahLst/>
              <a:cxnLst/>
              <a:rect l="l" t="t" r="r" b="b"/>
              <a:pathLst>
                <a:path w="6987" h="36908" extrusionOk="0">
                  <a:moveTo>
                    <a:pt x="3729" y="1"/>
                  </a:moveTo>
                  <a:lnTo>
                    <a:pt x="3421" y="55"/>
                  </a:lnTo>
                  <a:lnTo>
                    <a:pt x="3494" y="598"/>
                  </a:lnTo>
                  <a:lnTo>
                    <a:pt x="3584" y="1684"/>
                  </a:lnTo>
                  <a:lnTo>
                    <a:pt x="3584" y="2770"/>
                  </a:lnTo>
                  <a:lnTo>
                    <a:pt x="3512" y="3874"/>
                  </a:lnTo>
                  <a:lnTo>
                    <a:pt x="3222" y="5594"/>
                  </a:lnTo>
                  <a:lnTo>
                    <a:pt x="2498" y="8055"/>
                  </a:lnTo>
                  <a:lnTo>
                    <a:pt x="1973" y="9395"/>
                  </a:lnTo>
                  <a:lnTo>
                    <a:pt x="1503" y="10607"/>
                  </a:lnTo>
                  <a:lnTo>
                    <a:pt x="652" y="13105"/>
                  </a:lnTo>
                  <a:lnTo>
                    <a:pt x="199" y="15042"/>
                  </a:lnTo>
                  <a:lnTo>
                    <a:pt x="36" y="16345"/>
                  </a:lnTo>
                  <a:lnTo>
                    <a:pt x="0" y="17685"/>
                  </a:lnTo>
                  <a:lnTo>
                    <a:pt x="109" y="19024"/>
                  </a:lnTo>
                  <a:lnTo>
                    <a:pt x="236" y="19712"/>
                  </a:lnTo>
                  <a:lnTo>
                    <a:pt x="471" y="20671"/>
                  </a:lnTo>
                  <a:lnTo>
                    <a:pt x="1104" y="22517"/>
                  </a:lnTo>
                  <a:lnTo>
                    <a:pt x="2371" y="25142"/>
                  </a:lnTo>
                  <a:lnTo>
                    <a:pt x="3313" y="26807"/>
                  </a:lnTo>
                  <a:lnTo>
                    <a:pt x="3747" y="27604"/>
                  </a:lnTo>
                  <a:lnTo>
                    <a:pt x="4200" y="28418"/>
                  </a:lnTo>
                  <a:lnTo>
                    <a:pt x="4797" y="29540"/>
                  </a:lnTo>
                  <a:lnTo>
                    <a:pt x="5720" y="31731"/>
                  </a:lnTo>
                  <a:lnTo>
                    <a:pt x="6335" y="33830"/>
                  </a:lnTo>
                  <a:lnTo>
                    <a:pt x="6643" y="35876"/>
                  </a:lnTo>
                  <a:lnTo>
                    <a:pt x="6697" y="36907"/>
                  </a:lnTo>
                  <a:lnTo>
                    <a:pt x="6987" y="36907"/>
                  </a:lnTo>
                  <a:lnTo>
                    <a:pt x="6951" y="35857"/>
                  </a:lnTo>
                  <a:lnTo>
                    <a:pt x="6625" y="33776"/>
                  </a:lnTo>
                  <a:lnTo>
                    <a:pt x="5991" y="31640"/>
                  </a:lnTo>
                  <a:lnTo>
                    <a:pt x="5068" y="29414"/>
                  </a:lnTo>
                  <a:lnTo>
                    <a:pt x="4471" y="28273"/>
                  </a:lnTo>
                  <a:lnTo>
                    <a:pt x="4019" y="27459"/>
                  </a:lnTo>
                  <a:lnTo>
                    <a:pt x="3566" y="26662"/>
                  </a:lnTo>
                  <a:lnTo>
                    <a:pt x="2607" y="24961"/>
                  </a:lnTo>
                  <a:lnTo>
                    <a:pt x="1376" y="22391"/>
                  </a:lnTo>
                  <a:lnTo>
                    <a:pt x="760" y="20599"/>
                  </a:lnTo>
                  <a:lnTo>
                    <a:pt x="525" y="19640"/>
                  </a:lnTo>
                  <a:lnTo>
                    <a:pt x="398" y="18988"/>
                  </a:lnTo>
                  <a:lnTo>
                    <a:pt x="290" y="17667"/>
                  </a:lnTo>
                  <a:lnTo>
                    <a:pt x="344" y="16363"/>
                  </a:lnTo>
                  <a:lnTo>
                    <a:pt x="507" y="15078"/>
                  </a:lnTo>
                  <a:lnTo>
                    <a:pt x="941" y="13160"/>
                  </a:lnTo>
                  <a:lnTo>
                    <a:pt x="1774" y="10698"/>
                  </a:lnTo>
                  <a:lnTo>
                    <a:pt x="2263" y="9503"/>
                  </a:lnTo>
                  <a:lnTo>
                    <a:pt x="2788" y="8146"/>
                  </a:lnTo>
                  <a:lnTo>
                    <a:pt x="3512" y="5648"/>
                  </a:lnTo>
                  <a:lnTo>
                    <a:pt x="3801" y="3892"/>
                  </a:lnTo>
                  <a:lnTo>
                    <a:pt x="3892" y="2770"/>
                  </a:lnTo>
                  <a:lnTo>
                    <a:pt x="3892" y="1666"/>
                  </a:lnTo>
                  <a:lnTo>
                    <a:pt x="3801" y="562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0"/>
            <p:cNvSpPr/>
            <p:nvPr/>
          </p:nvSpPr>
          <p:spPr>
            <a:xfrm>
              <a:off x="5948226" y="1451315"/>
              <a:ext cx="235778" cy="242100"/>
            </a:xfrm>
            <a:custGeom>
              <a:avLst/>
              <a:gdLst/>
              <a:ahLst/>
              <a:cxnLst/>
              <a:rect l="l" t="t" r="r" b="b"/>
              <a:pathLst>
                <a:path w="7422" h="7621" extrusionOk="0">
                  <a:moveTo>
                    <a:pt x="4942" y="1"/>
                  </a:moveTo>
                  <a:lnTo>
                    <a:pt x="2009" y="91"/>
                  </a:lnTo>
                  <a:lnTo>
                    <a:pt x="1376" y="2299"/>
                  </a:lnTo>
                  <a:lnTo>
                    <a:pt x="797" y="4616"/>
                  </a:lnTo>
                  <a:lnTo>
                    <a:pt x="326" y="6191"/>
                  </a:lnTo>
                  <a:lnTo>
                    <a:pt x="0" y="7114"/>
                  </a:lnTo>
                  <a:lnTo>
                    <a:pt x="941" y="7349"/>
                  </a:lnTo>
                  <a:lnTo>
                    <a:pt x="2752" y="7621"/>
                  </a:lnTo>
                  <a:lnTo>
                    <a:pt x="4562" y="7603"/>
                  </a:lnTo>
                  <a:lnTo>
                    <a:pt x="6426" y="7277"/>
                  </a:lnTo>
                  <a:lnTo>
                    <a:pt x="7421" y="6987"/>
                  </a:lnTo>
                  <a:lnTo>
                    <a:pt x="6752" y="5286"/>
                  </a:lnTo>
                  <a:lnTo>
                    <a:pt x="5792" y="2933"/>
                  </a:lnTo>
                  <a:lnTo>
                    <a:pt x="5213" y="1105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0"/>
            <p:cNvSpPr/>
            <p:nvPr/>
          </p:nvSpPr>
          <p:spPr>
            <a:xfrm>
              <a:off x="5943048" y="1450171"/>
              <a:ext cx="245563" cy="248422"/>
            </a:xfrm>
            <a:custGeom>
              <a:avLst/>
              <a:gdLst/>
              <a:ahLst/>
              <a:cxnLst/>
              <a:rect l="l" t="t" r="r" b="b"/>
              <a:pathLst>
                <a:path w="7730" h="7820" extrusionOk="0">
                  <a:moveTo>
                    <a:pt x="5249" y="0"/>
                  </a:moveTo>
                  <a:lnTo>
                    <a:pt x="4942" y="73"/>
                  </a:lnTo>
                  <a:lnTo>
                    <a:pt x="5340" y="1575"/>
                  </a:lnTo>
                  <a:lnTo>
                    <a:pt x="6173" y="3964"/>
                  </a:lnTo>
                  <a:lnTo>
                    <a:pt x="6625" y="5050"/>
                  </a:lnTo>
                  <a:lnTo>
                    <a:pt x="7005" y="5955"/>
                  </a:lnTo>
                  <a:lnTo>
                    <a:pt x="7385" y="6915"/>
                  </a:lnTo>
                  <a:lnTo>
                    <a:pt x="6516" y="7186"/>
                  </a:lnTo>
                  <a:lnTo>
                    <a:pt x="4815" y="7476"/>
                  </a:lnTo>
                  <a:lnTo>
                    <a:pt x="3096" y="7512"/>
                  </a:lnTo>
                  <a:lnTo>
                    <a:pt x="1304" y="7277"/>
                  </a:lnTo>
                  <a:lnTo>
                    <a:pt x="362" y="7041"/>
                  </a:lnTo>
                  <a:lnTo>
                    <a:pt x="706" y="6046"/>
                  </a:lnTo>
                  <a:lnTo>
                    <a:pt x="1195" y="4326"/>
                  </a:lnTo>
                  <a:lnTo>
                    <a:pt x="1412" y="3494"/>
                  </a:lnTo>
                  <a:lnTo>
                    <a:pt x="1756" y="2082"/>
                  </a:lnTo>
                  <a:lnTo>
                    <a:pt x="2317" y="181"/>
                  </a:lnTo>
                  <a:lnTo>
                    <a:pt x="2028" y="91"/>
                  </a:lnTo>
                  <a:lnTo>
                    <a:pt x="1466" y="2009"/>
                  </a:lnTo>
                  <a:lnTo>
                    <a:pt x="1123" y="3403"/>
                  </a:lnTo>
                  <a:lnTo>
                    <a:pt x="887" y="4308"/>
                  </a:lnTo>
                  <a:lnTo>
                    <a:pt x="399" y="6046"/>
                  </a:lnTo>
                  <a:lnTo>
                    <a:pt x="18" y="7096"/>
                  </a:lnTo>
                  <a:lnTo>
                    <a:pt x="0" y="7150"/>
                  </a:lnTo>
                  <a:lnTo>
                    <a:pt x="37" y="7222"/>
                  </a:lnTo>
                  <a:lnTo>
                    <a:pt x="73" y="7277"/>
                  </a:lnTo>
                  <a:lnTo>
                    <a:pt x="127" y="7295"/>
                  </a:lnTo>
                  <a:lnTo>
                    <a:pt x="1086" y="7530"/>
                  </a:lnTo>
                  <a:lnTo>
                    <a:pt x="2896" y="7802"/>
                  </a:lnTo>
                  <a:lnTo>
                    <a:pt x="3765" y="7820"/>
                  </a:lnTo>
                  <a:lnTo>
                    <a:pt x="4725" y="7802"/>
                  </a:lnTo>
                  <a:lnTo>
                    <a:pt x="6643" y="7458"/>
                  </a:lnTo>
                  <a:lnTo>
                    <a:pt x="7621" y="7150"/>
                  </a:lnTo>
                  <a:lnTo>
                    <a:pt x="7675" y="7132"/>
                  </a:lnTo>
                  <a:lnTo>
                    <a:pt x="7711" y="7078"/>
                  </a:lnTo>
                  <a:lnTo>
                    <a:pt x="7729" y="7023"/>
                  </a:lnTo>
                  <a:lnTo>
                    <a:pt x="7729" y="6969"/>
                  </a:lnTo>
                  <a:lnTo>
                    <a:pt x="7313" y="5901"/>
                  </a:lnTo>
                  <a:lnTo>
                    <a:pt x="6915" y="4942"/>
                  </a:lnTo>
                  <a:lnTo>
                    <a:pt x="6462" y="3856"/>
                  </a:lnTo>
                  <a:lnTo>
                    <a:pt x="5630" y="1503"/>
                  </a:lnTo>
                  <a:lnTo>
                    <a:pt x="5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5625627" y="400795"/>
              <a:ext cx="863695" cy="1049979"/>
            </a:xfrm>
            <a:custGeom>
              <a:avLst/>
              <a:gdLst/>
              <a:ahLst/>
              <a:cxnLst/>
              <a:rect l="l" t="t" r="r" b="b"/>
              <a:pathLst>
                <a:path w="27188" h="33052" extrusionOk="0">
                  <a:moveTo>
                    <a:pt x="12092" y="0"/>
                  </a:moveTo>
                  <a:lnTo>
                    <a:pt x="10445" y="127"/>
                  </a:lnTo>
                  <a:lnTo>
                    <a:pt x="8943" y="417"/>
                  </a:lnTo>
                  <a:lnTo>
                    <a:pt x="7549" y="869"/>
                  </a:lnTo>
                  <a:lnTo>
                    <a:pt x="6300" y="1466"/>
                  </a:lnTo>
                  <a:lnTo>
                    <a:pt x="5160" y="2190"/>
                  </a:lnTo>
                  <a:lnTo>
                    <a:pt x="4128" y="3059"/>
                  </a:lnTo>
                  <a:lnTo>
                    <a:pt x="3241" y="4037"/>
                  </a:lnTo>
                  <a:lnTo>
                    <a:pt x="2445" y="5123"/>
                  </a:lnTo>
                  <a:lnTo>
                    <a:pt x="1775" y="6299"/>
                  </a:lnTo>
                  <a:lnTo>
                    <a:pt x="1214" y="7548"/>
                  </a:lnTo>
                  <a:lnTo>
                    <a:pt x="761" y="8887"/>
                  </a:lnTo>
                  <a:lnTo>
                    <a:pt x="417" y="10263"/>
                  </a:lnTo>
                  <a:lnTo>
                    <a:pt x="182" y="11693"/>
                  </a:lnTo>
                  <a:lnTo>
                    <a:pt x="37" y="13159"/>
                  </a:lnTo>
                  <a:lnTo>
                    <a:pt x="1" y="14662"/>
                  </a:lnTo>
                  <a:lnTo>
                    <a:pt x="55" y="16164"/>
                  </a:lnTo>
                  <a:lnTo>
                    <a:pt x="200" y="17684"/>
                  </a:lnTo>
                  <a:lnTo>
                    <a:pt x="435" y="19187"/>
                  </a:lnTo>
                  <a:lnTo>
                    <a:pt x="779" y="20671"/>
                  </a:lnTo>
                  <a:lnTo>
                    <a:pt x="1196" y="22119"/>
                  </a:lnTo>
                  <a:lnTo>
                    <a:pt x="1702" y="23531"/>
                  </a:lnTo>
                  <a:lnTo>
                    <a:pt x="2282" y="24870"/>
                  </a:lnTo>
                  <a:lnTo>
                    <a:pt x="2951" y="26173"/>
                  </a:lnTo>
                  <a:lnTo>
                    <a:pt x="3693" y="27386"/>
                  </a:lnTo>
                  <a:lnTo>
                    <a:pt x="4526" y="28508"/>
                  </a:lnTo>
                  <a:lnTo>
                    <a:pt x="5413" y="29522"/>
                  </a:lnTo>
                  <a:lnTo>
                    <a:pt x="6390" y="30445"/>
                  </a:lnTo>
                  <a:lnTo>
                    <a:pt x="7422" y="31241"/>
                  </a:lnTo>
                  <a:lnTo>
                    <a:pt x="8526" y="31893"/>
                  </a:lnTo>
                  <a:lnTo>
                    <a:pt x="9685" y="32418"/>
                  </a:lnTo>
                  <a:lnTo>
                    <a:pt x="10915" y="32780"/>
                  </a:lnTo>
                  <a:lnTo>
                    <a:pt x="11567" y="32889"/>
                  </a:lnTo>
                  <a:lnTo>
                    <a:pt x="12526" y="33015"/>
                  </a:lnTo>
                  <a:lnTo>
                    <a:pt x="14336" y="33051"/>
                  </a:lnTo>
                  <a:lnTo>
                    <a:pt x="16002" y="32852"/>
                  </a:lnTo>
                  <a:lnTo>
                    <a:pt x="17522" y="32418"/>
                  </a:lnTo>
                  <a:lnTo>
                    <a:pt x="18916" y="31803"/>
                  </a:lnTo>
                  <a:lnTo>
                    <a:pt x="20183" y="31006"/>
                  </a:lnTo>
                  <a:lnTo>
                    <a:pt x="21341" y="30047"/>
                  </a:lnTo>
                  <a:lnTo>
                    <a:pt x="22355" y="28961"/>
                  </a:lnTo>
                  <a:lnTo>
                    <a:pt x="23278" y="27748"/>
                  </a:lnTo>
                  <a:lnTo>
                    <a:pt x="24074" y="26445"/>
                  </a:lnTo>
                  <a:lnTo>
                    <a:pt x="24780" y="25087"/>
                  </a:lnTo>
                  <a:lnTo>
                    <a:pt x="25378" y="23657"/>
                  </a:lnTo>
                  <a:lnTo>
                    <a:pt x="26102" y="21485"/>
                  </a:lnTo>
                  <a:lnTo>
                    <a:pt x="26771" y="18589"/>
                  </a:lnTo>
                  <a:lnTo>
                    <a:pt x="26970" y="17214"/>
                  </a:lnTo>
                  <a:lnTo>
                    <a:pt x="27097" y="16236"/>
                  </a:lnTo>
                  <a:lnTo>
                    <a:pt x="27188" y="14354"/>
                  </a:lnTo>
                  <a:lnTo>
                    <a:pt x="27133" y="12562"/>
                  </a:lnTo>
                  <a:lnTo>
                    <a:pt x="26916" y="10879"/>
                  </a:lnTo>
                  <a:lnTo>
                    <a:pt x="26554" y="9286"/>
                  </a:lnTo>
                  <a:lnTo>
                    <a:pt x="26047" y="7820"/>
                  </a:lnTo>
                  <a:lnTo>
                    <a:pt x="25396" y="6462"/>
                  </a:lnTo>
                  <a:lnTo>
                    <a:pt x="24617" y="5213"/>
                  </a:lnTo>
                  <a:lnTo>
                    <a:pt x="23694" y="4091"/>
                  </a:lnTo>
                  <a:lnTo>
                    <a:pt x="22644" y="3095"/>
                  </a:lnTo>
                  <a:lnTo>
                    <a:pt x="21468" y="2245"/>
                  </a:lnTo>
                  <a:lnTo>
                    <a:pt x="20183" y="1503"/>
                  </a:lnTo>
                  <a:lnTo>
                    <a:pt x="18771" y="923"/>
                  </a:lnTo>
                  <a:lnTo>
                    <a:pt x="17251" y="471"/>
                  </a:lnTo>
                  <a:lnTo>
                    <a:pt x="15622" y="181"/>
                  </a:lnTo>
                  <a:lnTo>
                    <a:pt x="13884" y="36"/>
                  </a:lnTo>
                  <a:lnTo>
                    <a:pt x="12979" y="18"/>
                  </a:lnTo>
                  <a:lnTo>
                    <a:pt x="12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5621053" y="396189"/>
              <a:ext cx="865982" cy="1059764"/>
            </a:xfrm>
            <a:custGeom>
              <a:avLst/>
              <a:gdLst/>
              <a:ahLst/>
              <a:cxnLst/>
              <a:rect l="l" t="t" r="r" b="b"/>
              <a:pathLst>
                <a:path w="27260" h="33360" extrusionOk="0">
                  <a:moveTo>
                    <a:pt x="12526" y="0"/>
                  </a:moveTo>
                  <a:lnTo>
                    <a:pt x="11874" y="19"/>
                  </a:lnTo>
                  <a:lnTo>
                    <a:pt x="10607" y="127"/>
                  </a:lnTo>
                  <a:lnTo>
                    <a:pt x="9394" y="326"/>
                  </a:lnTo>
                  <a:lnTo>
                    <a:pt x="8254" y="652"/>
                  </a:lnTo>
                  <a:lnTo>
                    <a:pt x="7168" y="1068"/>
                  </a:lnTo>
                  <a:lnTo>
                    <a:pt x="6154" y="1593"/>
                  </a:lnTo>
                  <a:lnTo>
                    <a:pt x="5213" y="2209"/>
                  </a:lnTo>
                  <a:lnTo>
                    <a:pt x="4344" y="2933"/>
                  </a:lnTo>
                  <a:lnTo>
                    <a:pt x="3548" y="3747"/>
                  </a:lnTo>
                  <a:lnTo>
                    <a:pt x="2824" y="4634"/>
                  </a:lnTo>
                  <a:lnTo>
                    <a:pt x="2172" y="5630"/>
                  </a:lnTo>
                  <a:lnTo>
                    <a:pt x="1611" y="6716"/>
                  </a:lnTo>
                  <a:lnTo>
                    <a:pt x="1122" y="7874"/>
                  </a:lnTo>
                  <a:lnTo>
                    <a:pt x="706" y="9123"/>
                  </a:lnTo>
                  <a:lnTo>
                    <a:pt x="398" y="10462"/>
                  </a:lnTo>
                  <a:lnTo>
                    <a:pt x="163" y="11856"/>
                  </a:lnTo>
                  <a:lnTo>
                    <a:pt x="91" y="12598"/>
                  </a:lnTo>
                  <a:lnTo>
                    <a:pt x="18" y="13431"/>
                  </a:lnTo>
                  <a:lnTo>
                    <a:pt x="0" y="15114"/>
                  </a:lnTo>
                  <a:lnTo>
                    <a:pt x="91" y="16816"/>
                  </a:lnTo>
                  <a:lnTo>
                    <a:pt x="290" y="18499"/>
                  </a:lnTo>
                  <a:lnTo>
                    <a:pt x="616" y="20200"/>
                  </a:lnTo>
                  <a:lnTo>
                    <a:pt x="1050" y="21848"/>
                  </a:lnTo>
                  <a:lnTo>
                    <a:pt x="1611" y="23458"/>
                  </a:lnTo>
                  <a:lnTo>
                    <a:pt x="2263" y="24997"/>
                  </a:lnTo>
                  <a:lnTo>
                    <a:pt x="3023" y="26463"/>
                  </a:lnTo>
                  <a:lnTo>
                    <a:pt x="3874" y="27821"/>
                  </a:lnTo>
                  <a:lnTo>
                    <a:pt x="4833" y="29070"/>
                  </a:lnTo>
                  <a:lnTo>
                    <a:pt x="5883" y="30192"/>
                  </a:lnTo>
                  <a:lnTo>
                    <a:pt x="7023" y="31169"/>
                  </a:lnTo>
                  <a:lnTo>
                    <a:pt x="8236" y="31984"/>
                  </a:lnTo>
                  <a:lnTo>
                    <a:pt x="9557" y="32617"/>
                  </a:lnTo>
                  <a:lnTo>
                    <a:pt x="10951" y="33052"/>
                  </a:lnTo>
                  <a:lnTo>
                    <a:pt x="11675" y="33178"/>
                  </a:lnTo>
                  <a:lnTo>
                    <a:pt x="12779" y="33323"/>
                  </a:lnTo>
                  <a:lnTo>
                    <a:pt x="13829" y="33359"/>
                  </a:lnTo>
                  <a:lnTo>
                    <a:pt x="14770" y="33323"/>
                  </a:lnTo>
                  <a:lnTo>
                    <a:pt x="16562" y="33052"/>
                  </a:lnTo>
                  <a:lnTo>
                    <a:pt x="18245" y="32509"/>
                  </a:lnTo>
                  <a:lnTo>
                    <a:pt x="19802" y="31694"/>
                  </a:lnTo>
                  <a:lnTo>
                    <a:pt x="20544" y="31169"/>
                  </a:lnTo>
                  <a:lnTo>
                    <a:pt x="20997" y="30807"/>
                  </a:lnTo>
                  <a:lnTo>
                    <a:pt x="21847" y="30047"/>
                  </a:lnTo>
                  <a:lnTo>
                    <a:pt x="22607" y="29214"/>
                  </a:lnTo>
                  <a:lnTo>
                    <a:pt x="23295" y="28327"/>
                  </a:lnTo>
                  <a:lnTo>
                    <a:pt x="24218" y="26916"/>
                  </a:lnTo>
                  <a:lnTo>
                    <a:pt x="25214" y="24961"/>
                  </a:lnTo>
                  <a:lnTo>
                    <a:pt x="25974" y="23006"/>
                  </a:lnTo>
                  <a:lnTo>
                    <a:pt x="26535" y="21124"/>
                  </a:lnTo>
                  <a:lnTo>
                    <a:pt x="27096" y="18608"/>
                  </a:lnTo>
                  <a:lnTo>
                    <a:pt x="27259" y="17377"/>
                  </a:lnTo>
                  <a:lnTo>
                    <a:pt x="26970" y="17341"/>
                  </a:lnTo>
                  <a:lnTo>
                    <a:pt x="26789" y="18553"/>
                  </a:lnTo>
                  <a:lnTo>
                    <a:pt x="26246" y="21033"/>
                  </a:lnTo>
                  <a:lnTo>
                    <a:pt x="25703" y="22879"/>
                  </a:lnTo>
                  <a:lnTo>
                    <a:pt x="24942" y="24816"/>
                  </a:lnTo>
                  <a:lnTo>
                    <a:pt x="23965" y="26753"/>
                  </a:lnTo>
                  <a:lnTo>
                    <a:pt x="22752" y="28581"/>
                  </a:lnTo>
                  <a:lnTo>
                    <a:pt x="21630" y="29830"/>
                  </a:lnTo>
                  <a:lnTo>
                    <a:pt x="20816" y="30572"/>
                  </a:lnTo>
                  <a:lnTo>
                    <a:pt x="20363" y="30934"/>
                  </a:lnTo>
                  <a:lnTo>
                    <a:pt x="19911" y="31260"/>
                  </a:lnTo>
                  <a:lnTo>
                    <a:pt x="18951" y="31821"/>
                  </a:lnTo>
                  <a:lnTo>
                    <a:pt x="17974" y="32291"/>
                  </a:lnTo>
                  <a:lnTo>
                    <a:pt x="16924" y="32635"/>
                  </a:lnTo>
                  <a:lnTo>
                    <a:pt x="15838" y="32889"/>
                  </a:lnTo>
                  <a:lnTo>
                    <a:pt x="14716" y="33034"/>
                  </a:lnTo>
                  <a:lnTo>
                    <a:pt x="13557" y="33052"/>
                  </a:lnTo>
                  <a:lnTo>
                    <a:pt x="12345" y="32979"/>
                  </a:lnTo>
                  <a:lnTo>
                    <a:pt x="11729" y="32889"/>
                  </a:lnTo>
                  <a:lnTo>
                    <a:pt x="11005" y="32762"/>
                  </a:lnTo>
                  <a:lnTo>
                    <a:pt x="9648" y="32328"/>
                  </a:lnTo>
                  <a:lnTo>
                    <a:pt x="8363" y="31712"/>
                  </a:lnTo>
                  <a:lnTo>
                    <a:pt x="7168" y="30916"/>
                  </a:lnTo>
                  <a:lnTo>
                    <a:pt x="6046" y="29956"/>
                  </a:lnTo>
                  <a:lnTo>
                    <a:pt x="5014" y="28852"/>
                  </a:lnTo>
                  <a:lnTo>
                    <a:pt x="4091" y="27622"/>
                  </a:lnTo>
                  <a:lnTo>
                    <a:pt x="3240" y="26282"/>
                  </a:lnTo>
                  <a:lnTo>
                    <a:pt x="2498" y="24834"/>
                  </a:lnTo>
                  <a:lnTo>
                    <a:pt x="1865" y="23314"/>
                  </a:lnTo>
                  <a:lnTo>
                    <a:pt x="1340" y="21739"/>
                  </a:lnTo>
                  <a:lnTo>
                    <a:pt x="905" y="20110"/>
                  </a:lnTo>
                  <a:lnTo>
                    <a:pt x="579" y="18445"/>
                  </a:lnTo>
                  <a:lnTo>
                    <a:pt x="380" y="16761"/>
                  </a:lnTo>
                  <a:lnTo>
                    <a:pt x="290" y="15096"/>
                  </a:lnTo>
                  <a:lnTo>
                    <a:pt x="326" y="13449"/>
                  </a:lnTo>
                  <a:lnTo>
                    <a:pt x="380" y="12634"/>
                  </a:lnTo>
                  <a:lnTo>
                    <a:pt x="471" y="11892"/>
                  </a:lnTo>
                  <a:lnTo>
                    <a:pt x="706" y="10481"/>
                  </a:lnTo>
                  <a:lnTo>
                    <a:pt x="1032" y="9141"/>
                  </a:lnTo>
                  <a:lnTo>
                    <a:pt x="1430" y="7892"/>
                  </a:lnTo>
                  <a:lnTo>
                    <a:pt x="1937" y="6734"/>
                  </a:lnTo>
                  <a:lnTo>
                    <a:pt x="2516" y="5666"/>
                  </a:lnTo>
                  <a:lnTo>
                    <a:pt x="3186" y="4670"/>
                  </a:lnTo>
                  <a:lnTo>
                    <a:pt x="3928" y="3783"/>
                  </a:lnTo>
                  <a:lnTo>
                    <a:pt x="4742" y="2987"/>
                  </a:lnTo>
                  <a:lnTo>
                    <a:pt x="5629" y="2299"/>
                  </a:lnTo>
                  <a:lnTo>
                    <a:pt x="6607" y="1702"/>
                  </a:lnTo>
                  <a:lnTo>
                    <a:pt x="7639" y="1213"/>
                  </a:lnTo>
                  <a:lnTo>
                    <a:pt x="8743" y="815"/>
                  </a:lnTo>
                  <a:lnTo>
                    <a:pt x="9919" y="543"/>
                  </a:lnTo>
                  <a:lnTo>
                    <a:pt x="11150" y="362"/>
                  </a:lnTo>
                  <a:lnTo>
                    <a:pt x="12435" y="308"/>
                  </a:lnTo>
                  <a:lnTo>
                    <a:pt x="13105" y="308"/>
                  </a:lnTo>
                  <a:lnTo>
                    <a:pt x="13123" y="19"/>
                  </a:lnTo>
                  <a:lnTo>
                    <a:pt x="12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5991906" y="396761"/>
              <a:ext cx="502022" cy="1059192"/>
            </a:xfrm>
            <a:custGeom>
              <a:avLst/>
              <a:gdLst/>
              <a:ahLst/>
              <a:cxnLst/>
              <a:rect l="l" t="t" r="r" b="b"/>
              <a:pathLst>
                <a:path w="15803" h="33342" extrusionOk="0">
                  <a:moveTo>
                    <a:pt x="1431" y="1"/>
                  </a:moveTo>
                  <a:lnTo>
                    <a:pt x="1449" y="290"/>
                  </a:lnTo>
                  <a:lnTo>
                    <a:pt x="1558" y="290"/>
                  </a:lnTo>
                  <a:lnTo>
                    <a:pt x="2390" y="308"/>
                  </a:lnTo>
                  <a:lnTo>
                    <a:pt x="4019" y="453"/>
                  </a:lnTo>
                  <a:lnTo>
                    <a:pt x="5558" y="725"/>
                  </a:lnTo>
                  <a:lnTo>
                    <a:pt x="7006" y="1123"/>
                  </a:lnTo>
                  <a:lnTo>
                    <a:pt x="8345" y="1666"/>
                  </a:lnTo>
                  <a:lnTo>
                    <a:pt x="9594" y="2317"/>
                  </a:lnTo>
                  <a:lnTo>
                    <a:pt x="10734" y="3114"/>
                  </a:lnTo>
                  <a:lnTo>
                    <a:pt x="11784" y="4037"/>
                  </a:lnTo>
                  <a:lnTo>
                    <a:pt x="12255" y="4544"/>
                  </a:lnTo>
                  <a:lnTo>
                    <a:pt x="12744" y="5141"/>
                  </a:lnTo>
                  <a:lnTo>
                    <a:pt x="13594" y="6408"/>
                  </a:lnTo>
                  <a:lnTo>
                    <a:pt x="14300" y="7784"/>
                  </a:lnTo>
                  <a:lnTo>
                    <a:pt x="14825" y="9286"/>
                  </a:lnTo>
                  <a:lnTo>
                    <a:pt x="15223" y="10915"/>
                  </a:lnTo>
                  <a:lnTo>
                    <a:pt x="15440" y="12616"/>
                  </a:lnTo>
                  <a:lnTo>
                    <a:pt x="15513" y="14426"/>
                  </a:lnTo>
                  <a:lnTo>
                    <a:pt x="15404" y="16345"/>
                  </a:lnTo>
                  <a:lnTo>
                    <a:pt x="15296" y="17323"/>
                  </a:lnTo>
                  <a:lnTo>
                    <a:pt x="15115" y="18535"/>
                  </a:lnTo>
                  <a:lnTo>
                    <a:pt x="14572" y="21015"/>
                  </a:lnTo>
                  <a:lnTo>
                    <a:pt x="14029" y="22861"/>
                  </a:lnTo>
                  <a:lnTo>
                    <a:pt x="13268" y="24798"/>
                  </a:lnTo>
                  <a:lnTo>
                    <a:pt x="12291" y="26735"/>
                  </a:lnTo>
                  <a:lnTo>
                    <a:pt x="11078" y="28563"/>
                  </a:lnTo>
                  <a:lnTo>
                    <a:pt x="9956" y="29812"/>
                  </a:lnTo>
                  <a:lnTo>
                    <a:pt x="9142" y="30554"/>
                  </a:lnTo>
                  <a:lnTo>
                    <a:pt x="8689" y="30916"/>
                  </a:lnTo>
                  <a:lnTo>
                    <a:pt x="8237" y="31242"/>
                  </a:lnTo>
                  <a:lnTo>
                    <a:pt x="7277" y="31803"/>
                  </a:lnTo>
                  <a:lnTo>
                    <a:pt x="6300" y="32273"/>
                  </a:lnTo>
                  <a:lnTo>
                    <a:pt x="5250" y="32617"/>
                  </a:lnTo>
                  <a:lnTo>
                    <a:pt x="4164" y="32871"/>
                  </a:lnTo>
                  <a:lnTo>
                    <a:pt x="3042" y="33016"/>
                  </a:lnTo>
                  <a:lnTo>
                    <a:pt x="1883" y="33034"/>
                  </a:lnTo>
                  <a:lnTo>
                    <a:pt x="671" y="32961"/>
                  </a:lnTo>
                  <a:lnTo>
                    <a:pt x="55" y="32871"/>
                  </a:lnTo>
                  <a:lnTo>
                    <a:pt x="1" y="33160"/>
                  </a:lnTo>
                  <a:lnTo>
                    <a:pt x="1105" y="33305"/>
                  </a:lnTo>
                  <a:lnTo>
                    <a:pt x="2155" y="33341"/>
                  </a:lnTo>
                  <a:lnTo>
                    <a:pt x="3096" y="33305"/>
                  </a:lnTo>
                  <a:lnTo>
                    <a:pt x="4888" y="33034"/>
                  </a:lnTo>
                  <a:lnTo>
                    <a:pt x="6571" y="32491"/>
                  </a:lnTo>
                  <a:lnTo>
                    <a:pt x="8128" y="31676"/>
                  </a:lnTo>
                  <a:lnTo>
                    <a:pt x="8870" y="31151"/>
                  </a:lnTo>
                  <a:lnTo>
                    <a:pt x="9323" y="30789"/>
                  </a:lnTo>
                  <a:lnTo>
                    <a:pt x="10173" y="30029"/>
                  </a:lnTo>
                  <a:lnTo>
                    <a:pt x="10933" y="29196"/>
                  </a:lnTo>
                  <a:lnTo>
                    <a:pt x="11621" y="28309"/>
                  </a:lnTo>
                  <a:lnTo>
                    <a:pt x="12544" y="26898"/>
                  </a:lnTo>
                  <a:lnTo>
                    <a:pt x="13540" y="24943"/>
                  </a:lnTo>
                  <a:lnTo>
                    <a:pt x="14300" y="22988"/>
                  </a:lnTo>
                  <a:lnTo>
                    <a:pt x="14861" y="21106"/>
                  </a:lnTo>
                  <a:lnTo>
                    <a:pt x="15422" y="18590"/>
                  </a:lnTo>
                  <a:lnTo>
                    <a:pt x="15585" y="17359"/>
                  </a:lnTo>
                  <a:lnTo>
                    <a:pt x="15712" y="16363"/>
                  </a:lnTo>
                  <a:lnTo>
                    <a:pt x="15802" y="14426"/>
                  </a:lnTo>
                  <a:lnTo>
                    <a:pt x="15748" y="12580"/>
                  </a:lnTo>
                  <a:lnTo>
                    <a:pt x="15513" y="10825"/>
                  </a:lnTo>
                  <a:lnTo>
                    <a:pt x="15115" y="9196"/>
                  </a:lnTo>
                  <a:lnTo>
                    <a:pt x="14572" y="7657"/>
                  </a:lnTo>
                  <a:lnTo>
                    <a:pt x="13848" y="6245"/>
                  </a:lnTo>
                  <a:lnTo>
                    <a:pt x="12979" y="4942"/>
                  </a:lnTo>
                  <a:lnTo>
                    <a:pt x="12472" y="4345"/>
                  </a:lnTo>
                  <a:lnTo>
                    <a:pt x="11983" y="3820"/>
                  </a:lnTo>
                  <a:lnTo>
                    <a:pt x="10933" y="2878"/>
                  </a:lnTo>
                  <a:lnTo>
                    <a:pt x="9757" y="2064"/>
                  </a:lnTo>
                  <a:lnTo>
                    <a:pt x="8490" y="1394"/>
                  </a:lnTo>
                  <a:lnTo>
                    <a:pt x="7114" y="833"/>
                  </a:lnTo>
                  <a:lnTo>
                    <a:pt x="5630" y="435"/>
                  </a:lnTo>
                  <a:lnTo>
                    <a:pt x="4073" y="145"/>
                  </a:lnTo>
                  <a:lnTo>
                    <a:pt x="2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5900480" y="1453602"/>
              <a:ext cx="194385" cy="138062"/>
            </a:xfrm>
            <a:custGeom>
              <a:avLst/>
              <a:gdLst/>
              <a:ahLst/>
              <a:cxnLst/>
              <a:rect l="l" t="t" r="r" b="b"/>
              <a:pathLst>
                <a:path w="6119" h="4346" extrusionOk="0">
                  <a:moveTo>
                    <a:pt x="3585" y="1"/>
                  </a:moveTo>
                  <a:lnTo>
                    <a:pt x="2752" y="182"/>
                  </a:lnTo>
                  <a:lnTo>
                    <a:pt x="2046" y="399"/>
                  </a:lnTo>
                  <a:lnTo>
                    <a:pt x="1539" y="580"/>
                  </a:lnTo>
                  <a:lnTo>
                    <a:pt x="960" y="888"/>
                  </a:lnTo>
                  <a:lnTo>
                    <a:pt x="743" y="1051"/>
                  </a:lnTo>
                  <a:lnTo>
                    <a:pt x="381" y="1358"/>
                  </a:lnTo>
                  <a:lnTo>
                    <a:pt x="146" y="1684"/>
                  </a:lnTo>
                  <a:lnTo>
                    <a:pt x="19" y="2028"/>
                  </a:lnTo>
                  <a:lnTo>
                    <a:pt x="1" y="2209"/>
                  </a:lnTo>
                  <a:lnTo>
                    <a:pt x="19" y="2408"/>
                  </a:lnTo>
                  <a:lnTo>
                    <a:pt x="146" y="2752"/>
                  </a:lnTo>
                  <a:lnTo>
                    <a:pt x="417" y="3006"/>
                  </a:lnTo>
                  <a:lnTo>
                    <a:pt x="779" y="3169"/>
                  </a:lnTo>
                  <a:lnTo>
                    <a:pt x="1015" y="3187"/>
                  </a:lnTo>
                  <a:lnTo>
                    <a:pt x="1214" y="3205"/>
                  </a:lnTo>
                  <a:lnTo>
                    <a:pt x="1648" y="3096"/>
                  </a:lnTo>
                  <a:lnTo>
                    <a:pt x="2245" y="2807"/>
                  </a:lnTo>
                  <a:lnTo>
                    <a:pt x="2553" y="2553"/>
                  </a:lnTo>
                  <a:lnTo>
                    <a:pt x="3006" y="2137"/>
                  </a:lnTo>
                  <a:lnTo>
                    <a:pt x="3476" y="1449"/>
                  </a:lnTo>
                  <a:lnTo>
                    <a:pt x="3657" y="960"/>
                  </a:lnTo>
                  <a:lnTo>
                    <a:pt x="3639" y="1069"/>
                  </a:lnTo>
                  <a:lnTo>
                    <a:pt x="3639" y="1196"/>
                  </a:lnTo>
                  <a:lnTo>
                    <a:pt x="3621" y="1648"/>
                  </a:lnTo>
                  <a:lnTo>
                    <a:pt x="3675" y="2553"/>
                  </a:lnTo>
                  <a:lnTo>
                    <a:pt x="3838" y="3078"/>
                  </a:lnTo>
                  <a:lnTo>
                    <a:pt x="4019" y="3531"/>
                  </a:lnTo>
                  <a:lnTo>
                    <a:pt x="4381" y="4001"/>
                  </a:lnTo>
                  <a:lnTo>
                    <a:pt x="4689" y="4200"/>
                  </a:lnTo>
                  <a:lnTo>
                    <a:pt x="4852" y="4273"/>
                  </a:lnTo>
                  <a:lnTo>
                    <a:pt x="5051" y="4345"/>
                  </a:lnTo>
                  <a:lnTo>
                    <a:pt x="5377" y="4345"/>
                  </a:lnTo>
                  <a:lnTo>
                    <a:pt x="5648" y="4255"/>
                  </a:lnTo>
                  <a:lnTo>
                    <a:pt x="5974" y="4001"/>
                  </a:lnTo>
                  <a:lnTo>
                    <a:pt x="6119" y="3766"/>
                  </a:lnTo>
                  <a:lnTo>
                    <a:pt x="5847" y="3621"/>
                  </a:lnTo>
                  <a:lnTo>
                    <a:pt x="5721" y="3838"/>
                  </a:lnTo>
                  <a:lnTo>
                    <a:pt x="5395" y="4037"/>
                  </a:lnTo>
                  <a:lnTo>
                    <a:pt x="5123" y="4037"/>
                  </a:lnTo>
                  <a:lnTo>
                    <a:pt x="4960" y="4001"/>
                  </a:lnTo>
                  <a:lnTo>
                    <a:pt x="4689" y="3874"/>
                  </a:lnTo>
                  <a:lnTo>
                    <a:pt x="4273" y="3368"/>
                  </a:lnTo>
                  <a:lnTo>
                    <a:pt x="4128" y="2988"/>
                  </a:lnTo>
                  <a:lnTo>
                    <a:pt x="3983" y="2499"/>
                  </a:lnTo>
                  <a:lnTo>
                    <a:pt x="3929" y="1648"/>
                  </a:lnTo>
                  <a:lnTo>
                    <a:pt x="3947" y="1214"/>
                  </a:lnTo>
                  <a:lnTo>
                    <a:pt x="3947" y="996"/>
                  </a:lnTo>
                  <a:lnTo>
                    <a:pt x="3947" y="779"/>
                  </a:lnTo>
                  <a:lnTo>
                    <a:pt x="4001" y="743"/>
                  </a:lnTo>
                  <a:lnTo>
                    <a:pt x="4019" y="689"/>
                  </a:lnTo>
                  <a:lnTo>
                    <a:pt x="4001" y="580"/>
                  </a:lnTo>
                  <a:lnTo>
                    <a:pt x="3874" y="508"/>
                  </a:lnTo>
                  <a:lnTo>
                    <a:pt x="3748" y="508"/>
                  </a:lnTo>
                  <a:lnTo>
                    <a:pt x="3712" y="490"/>
                  </a:lnTo>
                  <a:lnTo>
                    <a:pt x="3585" y="490"/>
                  </a:lnTo>
                  <a:lnTo>
                    <a:pt x="3422" y="526"/>
                  </a:lnTo>
                  <a:lnTo>
                    <a:pt x="3386" y="616"/>
                  </a:lnTo>
                  <a:lnTo>
                    <a:pt x="3386" y="671"/>
                  </a:lnTo>
                  <a:lnTo>
                    <a:pt x="3404" y="707"/>
                  </a:lnTo>
                  <a:lnTo>
                    <a:pt x="3223" y="1232"/>
                  </a:lnTo>
                  <a:lnTo>
                    <a:pt x="2788" y="1920"/>
                  </a:lnTo>
                  <a:lnTo>
                    <a:pt x="2336" y="2336"/>
                  </a:lnTo>
                  <a:lnTo>
                    <a:pt x="2064" y="2553"/>
                  </a:lnTo>
                  <a:lnTo>
                    <a:pt x="1558" y="2807"/>
                  </a:lnTo>
                  <a:lnTo>
                    <a:pt x="1196" y="2897"/>
                  </a:lnTo>
                  <a:lnTo>
                    <a:pt x="1033" y="2897"/>
                  </a:lnTo>
                  <a:lnTo>
                    <a:pt x="870" y="2879"/>
                  </a:lnTo>
                  <a:lnTo>
                    <a:pt x="598" y="2770"/>
                  </a:lnTo>
                  <a:lnTo>
                    <a:pt x="417" y="2589"/>
                  </a:lnTo>
                  <a:lnTo>
                    <a:pt x="309" y="2354"/>
                  </a:lnTo>
                  <a:lnTo>
                    <a:pt x="309" y="2227"/>
                  </a:lnTo>
                  <a:lnTo>
                    <a:pt x="327" y="2082"/>
                  </a:lnTo>
                  <a:lnTo>
                    <a:pt x="417" y="1811"/>
                  </a:lnTo>
                  <a:lnTo>
                    <a:pt x="761" y="1395"/>
                  </a:lnTo>
                  <a:lnTo>
                    <a:pt x="1123" y="1141"/>
                  </a:lnTo>
                  <a:lnTo>
                    <a:pt x="1648" y="852"/>
                  </a:lnTo>
                  <a:lnTo>
                    <a:pt x="2155" y="671"/>
                  </a:lnTo>
                  <a:lnTo>
                    <a:pt x="2825" y="472"/>
                  </a:lnTo>
                  <a:lnTo>
                    <a:pt x="3639" y="309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6014334" y="1452458"/>
              <a:ext cx="85137" cy="139205"/>
            </a:xfrm>
            <a:custGeom>
              <a:avLst/>
              <a:gdLst/>
              <a:ahLst/>
              <a:cxnLst/>
              <a:rect l="l" t="t" r="r" b="b"/>
              <a:pathLst>
                <a:path w="2680" h="4382" extrusionOk="0">
                  <a:moveTo>
                    <a:pt x="182" y="1"/>
                  </a:moveTo>
                  <a:lnTo>
                    <a:pt x="55" y="37"/>
                  </a:lnTo>
                  <a:lnTo>
                    <a:pt x="1" y="37"/>
                  </a:lnTo>
                  <a:lnTo>
                    <a:pt x="55" y="345"/>
                  </a:lnTo>
                  <a:lnTo>
                    <a:pt x="109" y="327"/>
                  </a:lnTo>
                  <a:lnTo>
                    <a:pt x="218" y="308"/>
                  </a:lnTo>
                  <a:lnTo>
                    <a:pt x="345" y="327"/>
                  </a:lnTo>
                  <a:lnTo>
                    <a:pt x="417" y="363"/>
                  </a:lnTo>
                  <a:lnTo>
                    <a:pt x="1051" y="833"/>
                  </a:lnTo>
                  <a:lnTo>
                    <a:pt x="1702" y="1521"/>
                  </a:lnTo>
                  <a:lnTo>
                    <a:pt x="2028" y="1992"/>
                  </a:lnTo>
                  <a:lnTo>
                    <a:pt x="2137" y="2245"/>
                  </a:lnTo>
                  <a:lnTo>
                    <a:pt x="2318" y="2661"/>
                  </a:lnTo>
                  <a:lnTo>
                    <a:pt x="2372" y="3205"/>
                  </a:lnTo>
                  <a:lnTo>
                    <a:pt x="2318" y="3512"/>
                  </a:lnTo>
                  <a:lnTo>
                    <a:pt x="2263" y="3657"/>
                  </a:lnTo>
                  <a:lnTo>
                    <a:pt x="2137" y="3874"/>
                  </a:lnTo>
                  <a:lnTo>
                    <a:pt x="1811" y="4073"/>
                  </a:lnTo>
                  <a:lnTo>
                    <a:pt x="1539" y="4073"/>
                  </a:lnTo>
                  <a:lnTo>
                    <a:pt x="1376" y="4037"/>
                  </a:lnTo>
                  <a:lnTo>
                    <a:pt x="1268" y="4309"/>
                  </a:lnTo>
                  <a:lnTo>
                    <a:pt x="1467" y="4381"/>
                  </a:lnTo>
                  <a:lnTo>
                    <a:pt x="1793" y="4381"/>
                  </a:lnTo>
                  <a:lnTo>
                    <a:pt x="2064" y="4291"/>
                  </a:lnTo>
                  <a:lnTo>
                    <a:pt x="2390" y="4037"/>
                  </a:lnTo>
                  <a:lnTo>
                    <a:pt x="2535" y="3802"/>
                  </a:lnTo>
                  <a:lnTo>
                    <a:pt x="2607" y="3621"/>
                  </a:lnTo>
                  <a:lnTo>
                    <a:pt x="2680" y="3241"/>
                  </a:lnTo>
                  <a:lnTo>
                    <a:pt x="2607" y="2607"/>
                  </a:lnTo>
                  <a:lnTo>
                    <a:pt x="2426" y="2118"/>
                  </a:lnTo>
                  <a:lnTo>
                    <a:pt x="2300" y="1847"/>
                  </a:lnTo>
                  <a:lnTo>
                    <a:pt x="1956" y="1340"/>
                  </a:lnTo>
                  <a:lnTo>
                    <a:pt x="1250" y="616"/>
                  </a:lnTo>
                  <a:lnTo>
                    <a:pt x="598" y="109"/>
                  </a:lnTo>
                  <a:lnTo>
                    <a:pt x="453" y="37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6132795" y="520400"/>
              <a:ext cx="253028" cy="254172"/>
            </a:xfrm>
            <a:custGeom>
              <a:avLst/>
              <a:gdLst/>
              <a:ahLst/>
              <a:cxnLst/>
              <a:rect l="l" t="t" r="r" b="b"/>
              <a:pathLst>
                <a:path w="7965" h="8001" extrusionOk="0">
                  <a:moveTo>
                    <a:pt x="2064" y="0"/>
                  </a:moveTo>
                  <a:lnTo>
                    <a:pt x="1231" y="181"/>
                  </a:lnTo>
                  <a:lnTo>
                    <a:pt x="815" y="398"/>
                  </a:lnTo>
                  <a:lnTo>
                    <a:pt x="598" y="634"/>
                  </a:lnTo>
                  <a:lnTo>
                    <a:pt x="254" y="1050"/>
                  </a:lnTo>
                  <a:lnTo>
                    <a:pt x="73" y="1448"/>
                  </a:lnTo>
                  <a:lnTo>
                    <a:pt x="0" y="1792"/>
                  </a:lnTo>
                  <a:lnTo>
                    <a:pt x="37" y="2118"/>
                  </a:lnTo>
                  <a:lnTo>
                    <a:pt x="163" y="2407"/>
                  </a:lnTo>
                  <a:lnTo>
                    <a:pt x="471" y="2824"/>
                  </a:lnTo>
                  <a:lnTo>
                    <a:pt x="1448" y="3493"/>
                  </a:lnTo>
                  <a:lnTo>
                    <a:pt x="2553" y="4073"/>
                  </a:lnTo>
                  <a:lnTo>
                    <a:pt x="3132" y="4453"/>
                  </a:lnTo>
                  <a:lnTo>
                    <a:pt x="3331" y="4652"/>
                  </a:lnTo>
                  <a:lnTo>
                    <a:pt x="3639" y="5086"/>
                  </a:lnTo>
                  <a:lnTo>
                    <a:pt x="4091" y="6136"/>
                  </a:lnTo>
                  <a:lnTo>
                    <a:pt x="4435" y="6933"/>
                  </a:lnTo>
                  <a:lnTo>
                    <a:pt x="4725" y="7385"/>
                  </a:lnTo>
                  <a:lnTo>
                    <a:pt x="5123" y="7747"/>
                  </a:lnTo>
                  <a:lnTo>
                    <a:pt x="5612" y="7964"/>
                  </a:lnTo>
                  <a:lnTo>
                    <a:pt x="5937" y="8000"/>
                  </a:lnTo>
                  <a:lnTo>
                    <a:pt x="6408" y="8000"/>
                  </a:lnTo>
                  <a:lnTo>
                    <a:pt x="7114" y="7838"/>
                  </a:lnTo>
                  <a:lnTo>
                    <a:pt x="7603" y="7457"/>
                  </a:lnTo>
                  <a:lnTo>
                    <a:pt x="7874" y="6933"/>
                  </a:lnTo>
                  <a:lnTo>
                    <a:pt x="7965" y="6263"/>
                  </a:lnTo>
                  <a:lnTo>
                    <a:pt x="7856" y="5485"/>
                  </a:lnTo>
                  <a:lnTo>
                    <a:pt x="7603" y="4652"/>
                  </a:lnTo>
                  <a:lnTo>
                    <a:pt x="7204" y="3801"/>
                  </a:lnTo>
                  <a:lnTo>
                    <a:pt x="6679" y="2950"/>
                  </a:lnTo>
                  <a:lnTo>
                    <a:pt x="6064" y="2136"/>
                  </a:lnTo>
                  <a:lnTo>
                    <a:pt x="5340" y="1412"/>
                  </a:lnTo>
                  <a:lnTo>
                    <a:pt x="4580" y="797"/>
                  </a:lnTo>
                  <a:lnTo>
                    <a:pt x="3765" y="344"/>
                  </a:lnTo>
                  <a:lnTo>
                    <a:pt x="2915" y="54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6289759" y="826861"/>
              <a:ext cx="112171" cy="112171"/>
            </a:xfrm>
            <a:custGeom>
              <a:avLst/>
              <a:gdLst/>
              <a:ahLst/>
              <a:cxnLst/>
              <a:rect l="l" t="t" r="r" b="b"/>
              <a:pathLst>
                <a:path w="3531" h="3531" extrusionOk="0">
                  <a:moveTo>
                    <a:pt x="1449" y="1"/>
                  </a:moveTo>
                  <a:lnTo>
                    <a:pt x="942" y="145"/>
                  </a:lnTo>
                  <a:lnTo>
                    <a:pt x="435" y="580"/>
                  </a:lnTo>
                  <a:lnTo>
                    <a:pt x="109" y="1159"/>
                  </a:lnTo>
                  <a:lnTo>
                    <a:pt x="1" y="1829"/>
                  </a:lnTo>
                  <a:lnTo>
                    <a:pt x="128" y="2480"/>
                  </a:lnTo>
                  <a:lnTo>
                    <a:pt x="471" y="3041"/>
                  </a:lnTo>
                  <a:lnTo>
                    <a:pt x="906" y="3331"/>
                  </a:lnTo>
                  <a:lnTo>
                    <a:pt x="1268" y="3458"/>
                  </a:lnTo>
                  <a:lnTo>
                    <a:pt x="1467" y="3494"/>
                  </a:lnTo>
                  <a:lnTo>
                    <a:pt x="1702" y="3530"/>
                  </a:lnTo>
                  <a:lnTo>
                    <a:pt x="2101" y="3530"/>
                  </a:lnTo>
                  <a:lnTo>
                    <a:pt x="2607" y="3403"/>
                  </a:lnTo>
                  <a:lnTo>
                    <a:pt x="3132" y="2969"/>
                  </a:lnTo>
                  <a:lnTo>
                    <a:pt x="3440" y="2372"/>
                  </a:lnTo>
                  <a:lnTo>
                    <a:pt x="3530" y="1684"/>
                  </a:lnTo>
                  <a:lnTo>
                    <a:pt x="3422" y="1014"/>
                  </a:lnTo>
                  <a:lnTo>
                    <a:pt x="3060" y="453"/>
                  </a:lnTo>
                  <a:lnTo>
                    <a:pt x="2625" y="163"/>
                  </a:lnTo>
                  <a:lnTo>
                    <a:pt x="2263" y="55"/>
                  </a:lnTo>
                  <a:lnTo>
                    <a:pt x="2046" y="37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50"/>
          <p:cNvGrpSpPr/>
          <p:nvPr/>
        </p:nvGrpSpPr>
        <p:grpSpPr>
          <a:xfrm>
            <a:off x="6855644" y="1943611"/>
            <a:ext cx="683733" cy="533734"/>
            <a:chOff x="6855644" y="1943611"/>
            <a:chExt cx="683733" cy="533734"/>
          </a:xfrm>
        </p:grpSpPr>
        <p:grpSp>
          <p:nvGrpSpPr>
            <p:cNvPr id="1909" name="Google Shape;1909;p50"/>
            <p:cNvGrpSpPr/>
            <p:nvPr/>
          </p:nvGrpSpPr>
          <p:grpSpPr>
            <a:xfrm>
              <a:off x="7314526" y="1943611"/>
              <a:ext cx="224850" cy="211032"/>
              <a:chOff x="4373289" y="3282711"/>
              <a:chExt cx="224850" cy="211032"/>
            </a:xfrm>
          </p:grpSpPr>
          <p:sp>
            <p:nvSpPr>
              <p:cNvPr id="1910" name="Google Shape;1910;p50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3" name="Google Shape;1913;p50"/>
            <p:cNvGrpSpPr/>
            <p:nvPr/>
          </p:nvGrpSpPr>
          <p:grpSpPr>
            <a:xfrm>
              <a:off x="6855644" y="2011515"/>
              <a:ext cx="232919" cy="246103"/>
              <a:chOff x="3996082" y="3436815"/>
              <a:chExt cx="232919" cy="246103"/>
            </a:xfrm>
          </p:grpSpPr>
          <p:sp>
            <p:nvSpPr>
              <p:cNvPr id="1914" name="Google Shape;1914;p50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7" name="Google Shape;1917;p50"/>
            <p:cNvGrpSpPr/>
            <p:nvPr/>
          </p:nvGrpSpPr>
          <p:grpSpPr>
            <a:xfrm>
              <a:off x="7137440" y="2244998"/>
              <a:ext cx="244959" cy="232347"/>
              <a:chOff x="4319252" y="2889398"/>
              <a:chExt cx="244959" cy="232347"/>
            </a:xfrm>
          </p:grpSpPr>
          <p:sp>
            <p:nvSpPr>
              <p:cNvPr id="1918" name="Google Shape;1918;p50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50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50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1" name="Google Shape;1921;p50"/>
          <p:cNvGrpSpPr/>
          <p:nvPr/>
        </p:nvGrpSpPr>
        <p:grpSpPr>
          <a:xfrm>
            <a:off x="1071680" y="3476837"/>
            <a:ext cx="658869" cy="623022"/>
            <a:chOff x="1071680" y="3476837"/>
            <a:chExt cx="658869" cy="623022"/>
          </a:xfrm>
        </p:grpSpPr>
        <p:grpSp>
          <p:nvGrpSpPr>
            <p:cNvPr id="1922" name="Google Shape;1922;p50"/>
            <p:cNvGrpSpPr/>
            <p:nvPr/>
          </p:nvGrpSpPr>
          <p:grpSpPr>
            <a:xfrm rot="-1873861">
              <a:off x="1467277" y="3519838"/>
              <a:ext cx="224855" cy="211036"/>
              <a:chOff x="4373289" y="3282711"/>
              <a:chExt cx="224850" cy="211032"/>
            </a:xfrm>
          </p:grpSpPr>
          <p:sp>
            <p:nvSpPr>
              <p:cNvPr id="1923" name="Google Shape;1923;p50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6" name="Google Shape;1926;p50"/>
            <p:cNvGrpSpPr/>
            <p:nvPr/>
          </p:nvGrpSpPr>
          <p:grpSpPr>
            <a:xfrm rot="-1873861">
              <a:off x="1118605" y="3811200"/>
              <a:ext cx="232924" cy="246108"/>
              <a:chOff x="3996082" y="3436815"/>
              <a:chExt cx="232919" cy="246103"/>
            </a:xfrm>
          </p:grpSpPr>
          <p:sp>
            <p:nvSpPr>
              <p:cNvPr id="1927" name="Google Shape;1927;p50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215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" name="Google Shape;2464;p57"/>
          <p:cNvGrpSpPr/>
          <p:nvPr/>
        </p:nvGrpSpPr>
        <p:grpSpPr>
          <a:xfrm>
            <a:off x="6035162" y="2106547"/>
            <a:ext cx="3165147" cy="3269666"/>
            <a:chOff x="6035162" y="2106547"/>
            <a:chExt cx="3165147" cy="3269666"/>
          </a:xfrm>
        </p:grpSpPr>
        <p:grpSp>
          <p:nvGrpSpPr>
            <p:cNvPr id="2465" name="Google Shape;2465;p57"/>
            <p:cNvGrpSpPr/>
            <p:nvPr/>
          </p:nvGrpSpPr>
          <p:grpSpPr>
            <a:xfrm>
              <a:off x="7564052" y="2106547"/>
              <a:ext cx="558917" cy="930407"/>
              <a:chOff x="3031239" y="2908935"/>
              <a:chExt cx="558917" cy="930407"/>
            </a:xfrm>
          </p:grpSpPr>
          <p:sp>
            <p:nvSpPr>
              <p:cNvPr id="2466" name="Google Shape;2466;p57"/>
              <p:cNvSpPr/>
              <p:nvPr/>
            </p:nvSpPr>
            <p:spPr>
              <a:xfrm>
                <a:off x="3036417" y="3108466"/>
                <a:ext cx="548561" cy="72512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22826" extrusionOk="0">
                    <a:moveTo>
                      <a:pt x="9883" y="1"/>
                    </a:moveTo>
                    <a:lnTo>
                      <a:pt x="4073" y="11332"/>
                    </a:lnTo>
                    <a:lnTo>
                      <a:pt x="0" y="19187"/>
                    </a:lnTo>
                    <a:lnTo>
                      <a:pt x="398" y="19694"/>
                    </a:lnTo>
                    <a:lnTo>
                      <a:pt x="1321" y="20563"/>
                    </a:lnTo>
                    <a:lnTo>
                      <a:pt x="2335" y="21269"/>
                    </a:lnTo>
                    <a:lnTo>
                      <a:pt x="3457" y="21848"/>
                    </a:lnTo>
                    <a:lnTo>
                      <a:pt x="4634" y="22264"/>
                    </a:lnTo>
                    <a:lnTo>
                      <a:pt x="5865" y="22572"/>
                    </a:lnTo>
                    <a:lnTo>
                      <a:pt x="7132" y="22753"/>
                    </a:lnTo>
                    <a:lnTo>
                      <a:pt x="8417" y="22825"/>
                    </a:lnTo>
                    <a:lnTo>
                      <a:pt x="10317" y="22771"/>
                    </a:lnTo>
                    <a:lnTo>
                      <a:pt x="12761" y="22427"/>
                    </a:lnTo>
                    <a:lnTo>
                      <a:pt x="14915" y="21830"/>
                    </a:lnTo>
                    <a:lnTo>
                      <a:pt x="16634" y="21088"/>
                    </a:lnTo>
                    <a:lnTo>
                      <a:pt x="17268" y="20689"/>
                    </a:lnTo>
                    <a:lnTo>
                      <a:pt x="13919" y="11295"/>
                    </a:lnTo>
                    <a:lnTo>
                      <a:pt x="9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57"/>
              <p:cNvSpPr/>
              <p:nvPr/>
            </p:nvSpPr>
            <p:spPr>
              <a:xfrm>
                <a:off x="3231343" y="3206787"/>
                <a:ext cx="174817" cy="133455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201" extrusionOk="0">
                    <a:moveTo>
                      <a:pt x="4851" y="1"/>
                    </a:moveTo>
                    <a:lnTo>
                      <a:pt x="3113" y="779"/>
                    </a:lnTo>
                    <a:lnTo>
                      <a:pt x="1376" y="1539"/>
                    </a:lnTo>
                    <a:lnTo>
                      <a:pt x="706" y="2843"/>
                    </a:lnTo>
                    <a:lnTo>
                      <a:pt x="0" y="4200"/>
                    </a:lnTo>
                    <a:lnTo>
                      <a:pt x="2770" y="3042"/>
                    </a:lnTo>
                    <a:lnTo>
                      <a:pt x="5503" y="1811"/>
                    </a:lnTo>
                    <a:lnTo>
                      <a:pt x="5177" y="906"/>
                    </a:lnTo>
                    <a:lnTo>
                      <a:pt x="4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57"/>
              <p:cNvSpPr/>
              <p:nvPr/>
            </p:nvSpPr>
            <p:spPr>
              <a:xfrm>
                <a:off x="3146237" y="3317783"/>
                <a:ext cx="299599" cy="188064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5920" extrusionOk="0">
                    <a:moveTo>
                      <a:pt x="8779" y="0"/>
                    </a:moveTo>
                    <a:lnTo>
                      <a:pt x="6933" y="851"/>
                    </a:lnTo>
                    <a:lnTo>
                      <a:pt x="3222" y="2480"/>
                    </a:lnTo>
                    <a:lnTo>
                      <a:pt x="1358" y="3276"/>
                    </a:lnTo>
                    <a:lnTo>
                      <a:pt x="670" y="4616"/>
                    </a:lnTo>
                    <a:lnTo>
                      <a:pt x="0" y="5919"/>
                    </a:lnTo>
                    <a:lnTo>
                      <a:pt x="0" y="5919"/>
                    </a:lnTo>
                    <a:lnTo>
                      <a:pt x="2371" y="4924"/>
                    </a:lnTo>
                    <a:lnTo>
                      <a:pt x="7096" y="2878"/>
                    </a:lnTo>
                    <a:lnTo>
                      <a:pt x="9431" y="1792"/>
                    </a:lnTo>
                    <a:lnTo>
                      <a:pt x="9105" y="905"/>
                    </a:lnTo>
                    <a:lnTo>
                      <a:pt x="87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57"/>
              <p:cNvSpPr/>
              <p:nvPr/>
            </p:nvSpPr>
            <p:spPr>
              <a:xfrm>
                <a:off x="3061132" y="3428175"/>
                <a:ext cx="423810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13341" h="7621" extrusionOk="0">
                    <a:moveTo>
                      <a:pt x="12707" y="1"/>
                    </a:moveTo>
                    <a:lnTo>
                      <a:pt x="9901" y="1322"/>
                    </a:lnTo>
                    <a:lnTo>
                      <a:pt x="4218" y="3802"/>
                    </a:lnTo>
                    <a:lnTo>
                      <a:pt x="1358" y="4996"/>
                    </a:lnTo>
                    <a:lnTo>
                      <a:pt x="598" y="6462"/>
                    </a:lnTo>
                    <a:lnTo>
                      <a:pt x="0" y="7621"/>
                    </a:lnTo>
                    <a:lnTo>
                      <a:pt x="3385" y="6227"/>
                    </a:lnTo>
                    <a:lnTo>
                      <a:pt x="10064" y="3367"/>
                    </a:lnTo>
                    <a:lnTo>
                      <a:pt x="13340" y="1811"/>
                    </a:lnTo>
                    <a:lnTo>
                      <a:pt x="13033" y="906"/>
                    </a:lnTo>
                    <a:lnTo>
                      <a:pt x="127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57"/>
              <p:cNvSpPr/>
              <p:nvPr/>
            </p:nvSpPr>
            <p:spPr>
              <a:xfrm>
                <a:off x="3053095" y="3537995"/>
                <a:ext cx="471525" cy="243276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7658" extrusionOk="0">
                    <a:moveTo>
                      <a:pt x="14191" y="1"/>
                    </a:moveTo>
                    <a:lnTo>
                      <a:pt x="12453" y="869"/>
                    </a:lnTo>
                    <a:lnTo>
                      <a:pt x="8924" y="2499"/>
                    </a:lnTo>
                    <a:lnTo>
                      <a:pt x="3584" y="4797"/>
                    </a:lnTo>
                    <a:lnTo>
                      <a:pt x="0" y="6281"/>
                    </a:lnTo>
                    <a:lnTo>
                      <a:pt x="380" y="6680"/>
                    </a:lnTo>
                    <a:lnTo>
                      <a:pt x="1231" y="7368"/>
                    </a:lnTo>
                    <a:lnTo>
                      <a:pt x="1683" y="7657"/>
                    </a:lnTo>
                    <a:lnTo>
                      <a:pt x="5014" y="6281"/>
                    </a:lnTo>
                    <a:lnTo>
                      <a:pt x="9955" y="4128"/>
                    </a:lnTo>
                    <a:lnTo>
                      <a:pt x="13213" y="2607"/>
                    </a:lnTo>
                    <a:lnTo>
                      <a:pt x="14842" y="1811"/>
                    </a:lnTo>
                    <a:lnTo>
                      <a:pt x="14517" y="906"/>
                    </a:lnTo>
                    <a:lnTo>
                      <a:pt x="141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57"/>
              <p:cNvSpPr/>
              <p:nvPr/>
            </p:nvSpPr>
            <p:spPr>
              <a:xfrm>
                <a:off x="3180165" y="3647815"/>
                <a:ext cx="38356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5830" extrusionOk="0">
                    <a:moveTo>
                      <a:pt x="11422" y="1"/>
                    </a:moveTo>
                    <a:lnTo>
                      <a:pt x="8616" y="1413"/>
                    </a:lnTo>
                    <a:lnTo>
                      <a:pt x="2896" y="4019"/>
                    </a:lnTo>
                    <a:lnTo>
                      <a:pt x="0" y="5250"/>
                    </a:lnTo>
                    <a:lnTo>
                      <a:pt x="851" y="5485"/>
                    </a:lnTo>
                    <a:lnTo>
                      <a:pt x="2607" y="5775"/>
                    </a:lnTo>
                    <a:lnTo>
                      <a:pt x="3512" y="5829"/>
                    </a:lnTo>
                    <a:lnTo>
                      <a:pt x="5666" y="4888"/>
                    </a:lnTo>
                    <a:lnTo>
                      <a:pt x="9955" y="2879"/>
                    </a:lnTo>
                    <a:lnTo>
                      <a:pt x="12073" y="1811"/>
                    </a:lnTo>
                    <a:lnTo>
                      <a:pt x="11747" y="888"/>
                    </a:lnTo>
                    <a:lnTo>
                      <a:pt x="114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57"/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57"/>
              <p:cNvSpPr/>
              <p:nvPr/>
            </p:nvSpPr>
            <p:spPr>
              <a:xfrm>
                <a:off x="3031239" y="3103288"/>
                <a:ext cx="558917" cy="736053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3170" extrusionOk="0">
                    <a:moveTo>
                      <a:pt x="10046" y="1"/>
                    </a:moveTo>
                    <a:lnTo>
                      <a:pt x="9974" y="19"/>
                    </a:lnTo>
                    <a:lnTo>
                      <a:pt x="9919" y="91"/>
                    </a:lnTo>
                    <a:lnTo>
                      <a:pt x="8562" y="2734"/>
                    </a:lnTo>
                    <a:lnTo>
                      <a:pt x="5539" y="8617"/>
                    </a:lnTo>
                    <a:lnTo>
                      <a:pt x="3783" y="12019"/>
                    </a:lnTo>
                    <a:lnTo>
                      <a:pt x="887" y="17631"/>
                    </a:lnTo>
                    <a:lnTo>
                      <a:pt x="36" y="19296"/>
                    </a:lnTo>
                    <a:lnTo>
                      <a:pt x="0" y="19368"/>
                    </a:lnTo>
                    <a:lnTo>
                      <a:pt x="55" y="19441"/>
                    </a:lnTo>
                    <a:lnTo>
                      <a:pt x="453" y="19947"/>
                    </a:lnTo>
                    <a:lnTo>
                      <a:pt x="1358" y="20816"/>
                    </a:lnTo>
                    <a:lnTo>
                      <a:pt x="2353" y="21540"/>
                    </a:lnTo>
                    <a:lnTo>
                      <a:pt x="3457" y="22119"/>
                    </a:lnTo>
                    <a:lnTo>
                      <a:pt x="4616" y="22554"/>
                    </a:lnTo>
                    <a:lnTo>
                      <a:pt x="5829" y="22862"/>
                    </a:lnTo>
                    <a:lnTo>
                      <a:pt x="7077" y="23061"/>
                    </a:lnTo>
                    <a:lnTo>
                      <a:pt x="8345" y="23169"/>
                    </a:lnTo>
                    <a:lnTo>
                      <a:pt x="9648" y="23169"/>
                    </a:lnTo>
                    <a:lnTo>
                      <a:pt x="10933" y="23079"/>
                    </a:lnTo>
                    <a:lnTo>
                      <a:pt x="12797" y="22789"/>
                    </a:lnTo>
                    <a:lnTo>
                      <a:pt x="15042" y="22192"/>
                    </a:lnTo>
                    <a:lnTo>
                      <a:pt x="16435" y="21613"/>
                    </a:lnTo>
                    <a:lnTo>
                      <a:pt x="17196" y="21196"/>
                    </a:lnTo>
                    <a:lnTo>
                      <a:pt x="17521" y="20979"/>
                    </a:lnTo>
                    <a:lnTo>
                      <a:pt x="17594" y="20907"/>
                    </a:lnTo>
                    <a:lnTo>
                      <a:pt x="17576" y="20798"/>
                    </a:lnTo>
                    <a:lnTo>
                      <a:pt x="15024" y="13648"/>
                    </a:lnTo>
                    <a:lnTo>
                      <a:pt x="14734" y="13739"/>
                    </a:lnTo>
                    <a:lnTo>
                      <a:pt x="17250" y="20798"/>
                    </a:lnTo>
                    <a:lnTo>
                      <a:pt x="16616" y="21196"/>
                    </a:lnTo>
                    <a:lnTo>
                      <a:pt x="14879" y="21902"/>
                    </a:lnTo>
                    <a:lnTo>
                      <a:pt x="12761" y="22463"/>
                    </a:lnTo>
                    <a:lnTo>
                      <a:pt x="10372" y="22789"/>
                    </a:lnTo>
                    <a:lnTo>
                      <a:pt x="8507" y="22825"/>
                    </a:lnTo>
                    <a:lnTo>
                      <a:pt x="7258" y="22735"/>
                    </a:lnTo>
                    <a:lnTo>
                      <a:pt x="6028" y="22554"/>
                    </a:lnTo>
                    <a:lnTo>
                      <a:pt x="4833" y="22264"/>
                    </a:lnTo>
                    <a:lnTo>
                      <a:pt x="3693" y="21848"/>
                    </a:lnTo>
                    <a:lnTo>
                      <a:pt x="2607" y="21323"/>
                    </a:lnTo>
                    <a:lnTo>
                      <a:pt x="1611" y="20635"/>
                    </a:lnTo>
                    <a:lnTo>
                      <a:pt x="742" y="19821"/>
                    </a:lnTo>
                    <a:lnTo>
                      <a:pt x="344" y="19332"/>
                    </a:lnTo>
                    <a:lnTo>
                      <a:pt x="1412" y="17269"/>
                    </a:lnTo>
                    <a:lnTo>
                      <a:pt x="4055" y="12164"/>
                    </a:lnTo>
                    <a:lnTo>
                      <a:pt x="5810" y="8761"/>
                    </a:lnTo>
                    <a:lnTo>
                      <a:pt x="8634" y="3277"/>
                    </a:lnTo>
                    <a:lnTo>
                      <a:pt x="10028" y="544"/>
                    </a:lnTo>
                    <a:lnTo>
                      <a:pt x="13322" y="9757"/>
                    </a:lnTo>
                    <a:lnTo>
                      <a:pt x="13594" y="9648"/>
                    </a:lnTo>
                    <a:lnTo>
                      <a:pt x="10191" y="109"/>
                    </a:lnTo>
                    <a:lnTo>
                      <a:pt x="10136" y="37"/>
                    </a:lnTo>
                    <a:lnTo>
                      <a:pt x="100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57"/>
              <p:cNvSpPr/>
              <p:nvPr/>
            </p:nvSpPr>
            <p:spPr>
              <a:xfrm>
                <a:off x="3173843" y="2914113"/>
                <a:ext cx="336958" cy="33352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0499" extrusionOk="0">
                    <a:moveTo>
                      <a:pt x="6136" y="1"/>
                    </a:moveTo>
                    <a:lnTo>
                      <a:pt x="5919" y="37"/>
                    </a:lnTo>
                    <a:lnTo>
                      <a:pt x="5629" y="218"/>
                    </a:lnTo>
                    <a:lnTo>
                      <a:pt x="5322" y="707"/>
                    </a:lnTo>
                    <a:lnTo>
                      <a:pt x="5123" y="1376"/>
                    </a:lnTo>
                    <a:lnTo>
                      <a:pt x="4942" y="2535"/>
                    </a:lnTo>
                    <a:lnTo>
                      <a:pt x="4887" y="4019"/>
                    </a:lnTo>
                    <a:lnTo>
                      <a:pt x="4887" y="4526"/>
                    </a:lnTo>
                    <a:lnTo>
                      <a:pt x="4761" y="4200"/>
                    </a:lnTo>
                    <a:lnTo>
                      <a:pt x="4037" y="2987"/>
                    </a:lnTo>
                    <a:lnTo>
                      <a:pt x="3258" y="2064"/>
                    </a:lnTo>
                    <a:lnTo>
                      <a:pt x="2715" y="1594"/>
                    </a:lnTo>
                    <a:lnTo>
                      <a:pt x="2190" y="1340"/>
                    </a:lnTo>
                    <a:lnTo>
                      <a:pt x="1828" y="1376"/>
                    </a:lnTo>
                    <a:lnTo>
                      <a:pt x="1611" y="1503"/>
                    </a:lnTo>
                    <a:lnTo>
                      <a:pt x="1521" y="1612"/>
                    </a:lnTo>
                    <a:lnTo>
                      <a:pt x="1376" y="1811"/>
                    </a:lnTo>
                    <a:lnTo>
                      <a:pt x="1340" y="2281"/>
                    </a:lnTo>
                    <a:lnTo>
                      <a:pt x="1539" y="2788"/>
                    </a:lnTo>
                    <a:lnTo>
                      <a:pt x="1919" y="3313"/>
                    </a:lnTo>
                    <a:lnTo>
                      <a:pt x="2661" y="4073"/>
                    </a:lnTo>
                    <a:lnTo>
                      <a:pt x="3729" y="4815"/>
                    </a:lnTo>
                    <a:lnTo>
                      <a:pt x="4091" y="4996"/>
                    </a:lnTo>
                    <a:lnTo>
                      <a:pt x="3711" y="4888"/>
                    </a:lnTo>
                    <a:lnTo>
                      <a:pt x="2389" y="4689"/>
                    </a:lnTo>
                    <a:lnTo>
                      <a:pt x="1303" y="4671"/>
                    </a:lnTo>
                    <a:lnTo>
                      <a:pt x="670" y="4779"/>
                    </a:lnTo>
                    <a:lnTo>
                      <a:pt x="199" y="5015"/>
                    </a:lnTo>
                    <a:lnTo>
                      <a:pt x="18" y="5304"/>
                    </a:lnTo>
                    <a:lnTo>
                      <a:pt x="0" y="5540"/>
                    </a:lnTo>
                    <a:lnTo>
                      <a:pt x="18" y="5684"/>
                    </a:lnTo>
                    <a:lnTo>
                      <a:pt x="73" y="5902"/>
                    </a:lnTo>
                    <a:lnTo>
                      <a:pt x="380" y="6209"/>
                    </a:lnTo>
                    <a:lnTo>
                      <a:pt x="869" y="6354"/>
                    </a:lnTo>
                    <a:lnTo>
                      <a:pt x="1448" y="6408"/>
                    </a:lnTo>
                    <a:lnTo>
                      <a:pt x="2426" y="6354"/>
                    </a:lnTo>
                    <a:lnTo>
                      <a:pt x="3602" y="6155"/>
                    </a:lnTo>
                    <a:lnTo>
                      <a:pt x="3982" y="6064"/>
                    </a:lnTo>
                    <a:lnTo>
                      <a:pt x="3982" y="6064"/>
                    </a:lnTo>
                    <a:lnTo>
                      <a:pt x="3439" y="6626"/>
                    </a:lnTo>
                    <a:lnTo>
                      <a:pt x="2371" y="7983"/>
                    </a:lnTo>
                    <a:lnTo>
                      <a:pt x="2118" y="8544"/>
                    </a:lnTo>
                    <a:lnTo>
                      <a:pt x="2064" y="9033"/>
                    </a:lnTo>
                    <a:lnTo>
                      <a:pt x="2263" y="9431"/>
                    </a:lnTo>
                    <a:lnTo>
                      <a:pt x="2498" y="9576"/>
                    </a:lnTo>
                    <a:lnTo>
                      <a:pt x="2751" y="9666"/>
                    </a:lnTo>
                    <a:lnTo>
                      <a:pt x="3222" y="9594"/>
                    </a:lnTo>
                    <a:lnTo>
                      <a:pt x="3638" y="9304"/>
                    </a:lnTo>
                    <a:lnTo>
                      <a:pt x="4018" y="8834"/>
                    </a:lnTo>
                    <a:lnTo>
                      <a:pt x="4489" y="7983"/>
                    </a:lnTo>
                    <a:lnTo>
                      <a:pt x="4923" y="6915"/>
                    </a:lnTo>
                    <a:lnTo>
                      <a:pt x="5032" y="6607"/>
                    </a:lnTo>
                    <a:lnTo>
                      <a:pt x="5032" y="7603"/>
                    </a:lnTo>
                    <a:lnTo>
                      <a:pt x="5177" y="9268"/>
                    </a:lnTo>
                    <a:lnTo>
                      <a:pt x="5322" y="9829"/>
                    </a:lnTo>
                    <a:lnTo>
                      <a:pt x="5557" y="10264"/>
                    </a:lnTo>
                    <a:lnTo>
                      <a:pt x="5883" y="10499"/>
                    </a:lnTo>
                    <a:lnTo>
                      <a:pt x="6100" y="10499"/>
                    </a:lnTo>
                    <a:lnTo>
                      <a:pt x="6426" y="10463"/>
                    </a:lnTo>
                    <a:lnTo>
                      <a:pt x="6842" y="10191"/>
                    </a:lnTo>
                    <a:lnTo>
                      <a:pt x="7041" y="9721"/>
                    </a:lnTo>
                    <a:lnTo>
                      <a:pt x="7059" y="9123"/>
                    </a:lnTo>
                    <a:lnTo>
                      <a:pt x="6842" y="8110"/>
                    </a:lnTo>
                    <a:lnTo>
                      <a:pt x="6335" y="6879"/>
                    </a:lnTo>
                    <a:lnTo>
                      <a:pt x="6100" y="6499"/>
                    </a:lnTo>
                    <a:lnTo>
                      <a:pt x="6100" y="6499"/>
                    </a:lnTo>
                    <a:lnTo>
                      <a:pt x="6263" y="6734"/>
                    </a:lnTo>
                    <a:lnTo>
                      <a:pt x="6715" y="7150"/>
                    </a:lnTo>
                    <a:lnTo>
                      <a:pt x="7602" y="7766"/>
                    </a:lnTo>
                    <a:lnTo>
                      <a:pt x="8906" y="8327"/>
                    </a:lnTo>
                    <a:lnTo>
                      <a:pt x="9738" y="8472"/>
                    </a:lnTo>
                    <a:lnTo>
                      <a:pt x="10118" y="8417"/>
                    </a:lnTo>
                    <a:lnTo>
                      <a:pt x="10245" y="8309"/>
                    </a:lnTo>
                    <a:lnTo>
                      <a:pt x="10335" y="8200"/>
                    </a:lnTo>
                    <a:lnTo>
                      <a:pt x="10426" y="7947"/>
                    </a:lnTo>
                    <a:lnTo>
                      <a:pt x="10408" y="7603"/>
                    </a:lnTo>
                    <a:lnTo>
                      <a:pt x="10100" y="7150"/>
                    </a:lnTo>
                    <a:lnTo>
                      <a:pt x="9575" y="6734"/>
                    </a:lnTo>
                    <a:lnTo>
                      <a:pt x="8543" y="6191"/>
                    </a:lnTo>
                    <a:lnTo>
                      <a:pt x="7132" y="5702"/>
                    </a:lnTo>
                    <a:lnTo>
                      <a:pt x="6643" y="5594"/>
                    </a:lnTo>
                    <a:lnTo>
                      <a:pt x="7204" y="5521"/>
                    </a:lnTo>
                    <a:lnTo>
                      <a:pt x="8743" y="5159"/>
                    </a:lnTo>
                    <a:lnTo>
                      <a:pt x="9829" y="4743"/>
                    </a:lnTo>
                    <a:lnTo>
                      <a:pt x="10354" y="4381"/>
                    </a:lnTo>
                    <a:lnTo>
                      <a:pt x="10571" y="4055"/>
                    </a:lnTo>
                    <a:lnTo>
                      <a:pt x="10607" y="3820"/>
                    </a:lnTo>
                    <a:lnTo>
                      <a:pt x="10571" y="3585"/>
                    </a:lnTo>
                    <a:lnTo>
                      <a:pt x="10408" y="3313"/>
                    </a:lnTo>
                    <a:lnTo>
                      <a:pt x="10281" y="3168"/>
                    </a:lnTo>
                    <a:lnTo>
                      <a:pt x="10118" y="3024"/>
                    </a:lnTo>
                    <a:lnTo>
                      <a:pt x="9684" y="2933"/>
                    </a:lnTo>
                    <a:lnTo>
                      <a:pt x="9141" y="3005"/>
                    </a:lnTo>
                    <a:lnTo>
                      <a:pt x="8543" y="3205"/>
                    </a:lnTo>
                    <a:lnTo>
                      <a:pt x="7620" y="3693"/>
                    </a:lnTo>
                    <a:lnTo>
                      <a:pt x="6462" y="4453"/>
                    </a:lnTo>
                    <a:lnTo>
                      <a:pt x="6028" y="4779"/>
                    </a:lnTo>
                    <a:lnTo>
                      <a:pt x="6172" y="4363"/>
                    </a:lnTo>
                    <a:lnTo>
                      <a:pt x="6697" y="2969"/>
                    </a:lnTo>
                    <a:lnTo>
                      <a:pt x="7005" y="1793"/>
                    </a:lnTo>
                    <a:lnTo>
                      <a:pt x="7059" y="1069"/>
                    </a:lnTo>
                    <a:lnTo>
                      <a:pt x="6951" y="490"/>
                    </a:lnTo>
                    <a:lnTo>
                      <a:pt x="6679" y="182"/>
                    </a:lnTo>
                    <a:lnTo>
                      <a:pt x="6426" y="55"/>
                    </a:lnTo>
                    <a:lnTo>
                      <a:pt x="6263" y="19"/>
                    </a:lnTo>
                    <a:lnTo>
                      <a:pt x="61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57"/>
              <p:cNvSpPr/>
              <p:nvPr/>
            </p:nvSpPr>
            <p:spPr>
              <a:xfrm>
                <a:off x="3168665" y="2908935"/>
                <a:ext cx="234063" cy="245563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7730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571" y="363"/>
                    </a:lnTo>
                    <a:lnTo>
                      <a:pt x="6824" y="508"/>
                    </a:lnTo>
                    <a:lnTo>
                      <a:pt x="6915" y="616"/>
                    </a:lnTo>
                    <a:lnTo>
                      <a:pt x="7041" y="870"/>
                    </a:lnTo>
                    <a:lnTo>
                      <a:pt x="7059" y="1612"/>
                    </a:lnTo>
                    <a:lnTo>
                      <a:pt x="6969" y="2119"/>
                    </a:lnTo>
                    <a:lnTo>
                      <a:pt x="6679" y="3168"/>
                    </a:lnTo>
                    <a:lnTo>
                      <a:pt x="6317" y="4128"/>
                    </a:lnTo>
                    <a:lnTo>
                      <a:pt x="6136" y="4598"/>
                    </a:lnTo>
                    <a:lnTo>
                      <a:pt x="6046" y="4906"/>
                    </a:lnTo>
                    <a:lnTo>
                      <a:pt x="6335" y="4997"/>
                    </a:lnTo>
                    <a:lnTo>
                      <a:pt x="6426" y="4689"/>
                    </a:lnTo>
                    <a:lnTo>
                      <a:pt x="6607" y="4236"/>
                    </a:lnTo>
                    <a:lnTo>
                      <a:pt x="6969" y="3277"/>
                    </a:lnTo>
                    <a:lnTo>
                      <a:pt x="7258" y="2191"/>
                    </a:lnTo>
                    <a:lnTo>
                      <a:pt x="7367" y="1612"/>
                    </a:lnTo>
                    <a:lnTo>
                      <a:pt x="7349" y="942"/>
                    </a:lnTo>
                    <a:lnTo>
                      <a:pt x="7240" y="598"/>
                    </a:lnTo>
                    <a:lnTo>
                      <a:pt x="7150" y="453"/>
                    </a:lnTo>
                    <a:lnTo>
                      <a:pt x="7023" y="291"/>
                    </a:lnTo>
                    <a:lnTo>
                      <a:pt x="6679" y="73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57"/>
              <p:cNvSpPr/>
              <p:nvPr/>
            </p:nvSpPr>
            <p:spPr>
              <a:xfrm>
                <a:off x="3168665" y="2908935"/>
                <a:ext cx="347314" cy="343883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10825" extrusionOk="0">
                    <a:moveTo>
                      <a:pt x="6263" y="1"/>
                    </a:moveTo>
                    <a:lnTo>
                      <a:pt x="5919" y="91"/>
                    </a:lnTo>
                    <a:lnTo>
                      <a:pt x="5756" y="218"/>
                    </a:lnTo>
                    <a:lnTo>
                      <a:pt x="5629" y="345"/>
                    </a:lnTo>
                    <a:lnTo>
                      <a:pt x="5412" y="689"/>
                    </a:lnTo>
                    <a:lnTo>
                      <a:pt x="5177" y="1340"/>
                    </a:lnTo>
                    <a:lnTo>
                      <a:pt x="4978" y="2408"/>
                    </a:lnTo>
                    <a:lnTo>
                      <a:pt x="4905" y="3512"/>
                    </a:lnTo>
                    <a:lnTo>
                      <a:pt x="4905" y="4001"/>
                    </a:lnTo>
                    <a:lnTo>
                      <a:pt x="4688" y="3639"/>
                    </a:lnTo>
                    <a:lnTo>
                      <a:pt x="4127" y="2806"/>
                    </a:lnTo>
                    <a:lnTo>
                      <a:pt x="3457" y="2028"/>
                    </a:lnTo>
                    <a:lnTo>
                      <a:pt x="2914" y="1612"/>
                    </a:lnTo>
                    <a:lnTo>
                      <a:pt x="2570" y="1413"/>
                    </a:lnTo>
                    <a:lnTo>
                      <a:pt x="2389" y="1377"/>
                    </a:lnTo>
                    <a:lnTo>
                      <a:pt x="2154" y="1340"/>
                    </a:lnTo>
                    <a:lnTo>
                      <a:pt x="1738" y="1485"/>
                    </a:lnTo>
                    <a:lnTo>
                      <a:pt x="1557" y="1666"/>
                    </a:lnTo>
                    <a:lnTo>
                      <a:pt x="1430" y="1865"/>
                    </a:lnTo>
                    <a:lnTo>
                      <a:pt x="1340" y="2300"/>
                    </a:lnTo>
                    <a:lnTo>
                      <a:pt x="1376" y="2553"/>
                    </a:lnTo>
                    <a:lnTo>
                      <a:pt x="1484" y="2861"/>
                    </a:lnTo>
                    <a:lnTo>
                      <a:pt x="1883" y="3476"/>
                    </a:lnTo>
                    <a:lnTo>
                      <a:pt x="2733" y="4345"/>
                    </a:lnTo>
                    <a:lnTo>
                      <a:pt x="3349" y="4816"/>
                    </a:lnTo>
                    <a:lnTo>
                      <a:pt x="3349" y="4816"/>
                    </a:lnTo>
                    <a:lnTo>
                      <a:pt x="2534" y="4689"/>
                    </a:lnTo>
                    <a:lnTo>
                      <a:pt x="1249" y="4689"/>
                    </a:lnTo>
                    <a:lnTo>
                      <a:pt x="543" y="4888"/>
                    </a:lnTo>
                    <a:lnTo>
                      <a:pt x="290" y="5069"/>
                    </a:lnTo>
                    <a:lnTo>
                      <a:pt x="127" y="5232"/>
                    </a:lnTo>
                    <a:lnTo>
                      <a:pt x="0" y="5630"/>
                    </a:lnTo>
                    <a:lnTo>
                      <a:pt x="36" y="5884"/>
                    </a:lnTo>
                    <a:lnTo>
                      <a:pt x="73" y="6046"/>
                    </a:lnTo>
                    <a:lnTo>
                      <a:pt x="272" y="6336"/>
                    </a:lnTo>
                    <a:lnTo>
                      <a:pt x="417" y="6445"/>
                    </a:lnTo>
                    <a:lnTo>
                      <a:pt x="724" y="6608"/>
                    </a:lnTo>
                    <a:lnTo>
                      <a:pt x="1521" y="6734"/>
                    </a:lnTo>
                    <a:lnTo>
                      <a:pt x="2914" y="6626"/>
                    </a:lnTo>
                    <a:lnTo>
                      <a:pt x="3711" y="6481"/>
                    </a:lnTo>
                    <a:lnTo>
                      <a:pt x="3258" y="6933"/>
                    </a:lnTo>
                    <a:lnTo>
                      <a:pt x="2770" y="7549"/>
                    </a:lnTo>
                    <a:lnTo>
                      <a:pt x="2389" y="8092"/>
                    </a:lnTo>
                    <a:lnTo>
                      <a:pt x="2118" y="8743"/>
                    </a:lnTo>
                    <a:lnTo>
                      <a:pt x="2064" y="9123"/>
                    </a:lnTo>
                    <a:lnTo>
                      <a:pt x="2100" y="9286"/>
                    </a:lnTo>
                    <a:lnTo>
                      <a:pt x="2154" y="9485"/>
                    </a:lnTo>
                    <a:lnTo>
                      <a:pt x="2408" y="9775"/>
                    </a:lnTo>
                    <a:lnTo>
                      <a:pt x="2607" y="9884"/>
                    </a:lnTo>
                    <a:lnTo>
                      <a:pt x="2806" y="9956"/>
                    </a:lnTo>
                    <a:lnTo>
                      <a:pt x="3222" y="9974"/>
                    </a:lnTo>
                    <a:lnTo>
                      <a:pt x="3421" y="9902"/>
                    </a:lnTo>
                    <a:lnTo>
                      <a:pt x="3693" y="9757"/>
                    </a:lnTo>
                    <a:lnTo>
                      <a:pt x="4181" y="9268"/>
                    </a:lnTo>
                    <a:lnTo>
                      <a:pt x="4779" y="8255"/>
                    </a:lnTo>
                    <a:lnTo>
                      <a:pt x="5050" y="7585"/>
                    </a:lnTo>
                    <a:lnTo>
                      <a:pt x="5068" y="8418"/>
                    </a:lnTo>
                    <a:lnTo>
                      <a:pt x="5231" y="9685"/>
                    </a:lnTo>
                    <a:lnTo>
                      <a:pt x="5485" y="10354"/>
                    </a:lnTo>
                    <a:lnTo>
                      <a:pt x="5684" y="10590"/>
                    </a:lnTo>
                    <a:lnTo>
                      <a:pt x="5810" y="10698"/>
                    </a:lnTo>
                    <a:lnTo>
                      <a:pt x="6082" y="10807"/>
                    </a:lnTo>
                    <a:lnTo>
                      <a:pt x="6245" y="10825"/>
                    </a:lnTo>
                    <a:lnTo>
                      <a:pt x="6263" y="10825"/>
                    </a:lnTo>
                    <a:lnTo>
                      <a:pt x="6589" y="10789"/>
                    </a:lnTo>
                    <a:lnTo>
                      <a:pt x="7077" y="10517"/>
                    </a:lnTo>
                    <a:lnTo>
                      <a:pt x="7222" y="10282"/>
                    </a:lnTo>
                    <a:lnTo>
                      <a:pt x="7331" y="10010"/>
                    </a:lnTo>
                    <a:lnTo>
                      <a:pt x="7367" y="9341"/>
                    </a:lnTo>
                    <a:lnTo>
                      <a:pt x="7240" y="8599"/>
                    </a:lnTo>
                    <a:lnTo>
                      <a:pt x="7005" y="7856"/>
                    </a:lnTo>
                    <a:lnTo>
                      <a:pt x="6860" y="7513"/>
                    </a:lnTo>
                    <a:lnTo>
                      <a:pt x="7204" y="7748"/>
                    </a:lnTo>
                    <a:lnTo>
                      <a:pt x="7946" y="8182"/>
                    </a:lnTo>
                    <a:lnTo>
                      <a:pt x="8725" y="8526"/>
                    </a:lnTo>
                    <a:lnTo>
                      <a:pt x="9449" y="8743"/>
                    </a:lnTo>
                    <a:lnTo>
                      <a:pt x="9774" y="8780"/>
                    </a:lnTo>
                    <a:lnTo>
                      <a:pt x="10028" y="8780"/>
                    </a:lnTo>
                    <a:lnTo>
                      <a:pt x="10390" y="8689"/>
                    </a:lnTo>
                    <a:lnTo>
                      <a:pt x="10517" y="8580"/>
                    </a:lnTo>
                    <a:lnTo>
                      <a:pt x="10661" y="8363"/>
                    </a:lnTo>
                    <a:lnTo>
                      <a:pt x="10752" y="7911"/>
                    </a:lnTo>
                    <a:lnTo>
                      <a:pt x="10679" y="7694"/>
                    </a:lnTo>
                    <a:lnTo>
                      <a:pt x="10607" y="7531"/>
                    </a:lnTo>
                    <a:lnTo>
                      <a:pt x="10372" y="7223"/>
                    </a:lnTo>
                    <a:lnTo>
                      <a:pt x="9865" y="6789"/>
                    </a:lnTo>
                    <a:lnTo>
                      <a:pt x="8960" y="6300"/>
                    </a:lnTo>
                    <a:lnTo>
                      <a:pt x="8001" y="5920"/>
                    </a:lnTo>
                    <a:lnTo>
                      <a:pt x="7566" y="5793"/>
                    </a:lnTo>
                    <a:lnTo>
                      <a:pt x="8019" y="5703"/>
                    </a:lnTo>
                    <a:lnTo>
                      <a:pt x="9032" y="5431"/>
                    </a:lnTo>
                    <a:lnTo>
                      <a:pt x="10010" y="5069"/>
                    </a:lnTo>
                    <a:lnTo>
                      <a:pt x="10571" y="4689"/>
                    </a:lnTo>
                    <a:lnTo>
                      <a:pt x="10806" y="4399"/>
                    </a:lnTo>
                    <a:lnTo>
                      <a:pt x="10879" y="4236"/>
                    </a:lnTo>
                    <a:lnTo>
                      <a:pt x="10933" y="4001"/>
                    </a:lnTo>
                    <a:lnTo>
                      <a:pt x="10770" y="3494"/>
                    </a:lnTo>
                    <a:lnTo>
                      <a:pt x="10553" y="3223"/>
                    </a:lnTo>
                    <a:lnTo>
                      <a:pt x="10372" y="3078"/>
                    </a:lnTo>
                    <a:lnTo>
                      <a:pt x="9937" y="2951"/>
                    </a:lnTo>
                    <a:lnTo>
                      <a:pt x="9394" y="2987"/>
                    </a:lnTo>
                    <a:lnTo>
                      <a:pt x="8797" y="3187"/>
                    </a:lnTo>
                    <a:lnTo>
                      <a:pt x="7838" y="3639"/>
                    </a:lnTo>
                    <a:lnTo>
                      <a:pt x="6607" y="4435"/>
                    </a:lnTo>
                    <a:lnTo>
                      <a:pt x="6100" y="4834"/>
                    </a:lnTo>
                    <a:lnTo>
                      <a:pt x="6281" y="5069"/>
                    </a:lnTo>
                    <a:lnTo>
                      <a:pt x="7023" y="4508"/>
                    </a:lnTo>
                    <a:lnTo>
                      <a:pt x="8326" y="3711"/>
                    </a:lnTo>
                    <a:lnTo>
                      <a:pt x="9376" y="3295"/>
                    </a:lnTo>
                    <a:lnTo>
                      <a:pt x="9955" y="3259"/>
                    </a:lnTo>
                    <a:lnTo>
                      <a:pt x="10227" y="3349"/>
                    </a:lnTo>
                    <a:lnTo>
                      <a:pt x="10336" y="3440"/>
                    </a:lnTo>
                    <a:lnTo>
                      <a:pt x="10498" y="3621"/>
                    </a:lnTo>
                    <a:lnTo>
                      <a:pt x="10625" y="3983"/>
                    </a:lnTo>
                    <a:lnTo>
                      <a:pt x="10589" y="4146"/>
                    </a:lnTo>
                    <a:lnTo>
                      <a:pt x="10535" y="4291"/>
                    </a:lnTo>
                    <a:lnTo>
                      <a:pt x="10263" y="4562"/>
                    </a:lnTo>
                    <a:lnTo>
                      <a:pt x="9630" y="4906"/>
                    </a:lnTo>
                    <a:lnTo>
                      <a:pt x="8489" y="5286"/>
                    </a:lnTo>
                    <a:lnTo>
                      <a:pt x="7295" y="5540"/>
                    </a:lnTo>
                    <a:lnTo>
                      <a:pt x="6770" y="5612"/>
                    </a:lnTo>
                    <a:lnTo>
                      <a:pt x="6679" y="5648"/>
                    </a:lnTo>
                    <a:lnTo>
                      <a:pt x="6643" y="5757"/>
                    </a:lnTo>
                    <a:lnTo>
                      <a:pt x="6679" y="5865"/>
                    </a:lnTo>
                    <a:lnTo>
                      <a:pt x="6770" y="5902"/>
                    </a:lnTo>
                    <a:lnTo>
                      <a:pt x="7168" y="5992"/>
                    </a:lnTo>
                    <a:lnTo>
                      <a:pt x="8236" y="6336"/>
                    </a:lnTo>
                    <a:lnTo>
                      <a:pt x="9358" y="6843"/>
                    </a:lnTo>
                    <a:lnTo>
                      <a:pt x="10028" y="7295"/>
                    </a:lnTo>
                    <a:lnTo>
                      <a:pt x="10317" y="7621"/>
                    </a:lnTo>
                    <a:lnTo>
                      <a:pt x="10408" y="7784"/>
                    </a:lnTo>
                    <a:lnTo>
                      <a:pt x="10444" y="7947"/>
                    </a:lnTo>
                    <a:lnTo>
                      <a:pt x="10390" y="8237"/>
                    </a:lnTo>
                    <a:lnTo>
                      <a:pt x="10281" y="8381"/>
                    </a:lnTo>
                    <a:lnTo>
                      <a:pt x="10227" y="8436"/>
                    </a:lnTo>
                    <a:lnTo>
                      <a:pt x="9974" y="8490"/>
                    </a:lnTo>
                    <a:lnTo>
                      <a:pt x="9793" y="8472"/>
                    </a:lnTo>
                    <a:lnTo>
                      <a:pt x="9394" y="8418"/>
                    </a:lnTo>
                    <a:lnTo>
                      <a:pt x="8435" y="8092"/>
                    </a:lnTo>
                    <a:lnTo>
                      <a:pt x="7476" y="7567"/>
                    </a:lnTo>
                    <a:lnTo>
                      <a:pt x="6679" y="6951"/>
                    </a:lnTo>
                    <a:lnTo>
                      <a:pt x="6426" y="6626"/>
                    </a:lnTo>
                    <a:lnTo>
                      <a:pt x="6408" y="6608"/>
                    </a:lnTo>
                    <a:lnTo>
                      <a:pt x="6390" y="6589"/>
                    </a:lnTo>
                    <a:lnTo>
                      <a:pt x="6353" y="6535"/>
                    </a:lnTo>
                    <a:lnTo>
                      <a:pt x="6245" y="6517"/>
                    </a:lnTo>
                    <a:lnTo>
                      <a:pt x="6191" y="6535"/>
                    </a:lnTo>
                    <a:lnTo>
                      <a:pt x="6136" y="6589"/>
                    </a:lnTo>
                    <a:lnTo>
                      <a:pt x="6118" y="6698"/>
                    </a:lnTo>
                    <a:lnTo>
                      <a:pt x="6136" y="6752"/>
                    </a:lnTo>
                    <a:lnTo>
                      <a:pt x="6154" y="6770"/>
                    </a:lnTo>
                    <a:lnTo>
                      <a:pt x="6172" y="6789"/>
                    </a:lnTo>
                    <a:lnTo>
                      <a:pt x="6335" y="7096"/>
                    </a:lnTo>
                    <a:lnTo>
                      <a:pt x="6715" y="7947"/>
                    </a:lnTo>
                    <a:lnTo>
                      <a:pt x="7005" y="8924"/>
                    </a:lnTo>
                    <a:lnTo>
                      <a:pt x="7077" y="9594"/>
                    </a:lnTo>
                    <a:lnTo>
                      <a:pt x="7023" y="9974"/>
                    </a:lnTo>
                    <a:lnTo>
                      <a:pt x="6951" y="10137"/>
                    </a:lnTo>
                    <a:lnTo>
                      <a:pt x="6842" y="10300"/>
                    </a:lnTo>
                    <a:lnTo>
                      <a:pt x="6498" y="10499"/>
                    </a:lnTo>
                    <a:lnTo>
                      <a:pt x="6263" y="10517"/>
                    </a:lnTo>
                    <a:lnTo>
                      <a:pt x="6154" y="10517"/>
                    </a:lnTo>
                    <a:lnTo>
                      <a:pt x="5973" y="10445"/>
                    </a:lnTo>
                    <a:lnTo>
                      <a:pt x="5883" y="10372"/>
                    </a:lnTo>
                    <a:lnTo>
                      <a:pt x="5702" y="10155"/>
                    </a:lnTo>
                    <a:lnTo>
                      <a:pt x="5485" y="9431"/>
                    </a:lnTo>
                    <a:lnTo>
                      <a:pt x="5358" y="8092"/>
                    </a:lnTo>
                    <a:lnTo>
                      <a:pt x="5358" y="7277"/>
                    </a:lnTo>
                    <a:lnTo>
                      <a:pt x="5358" y="6988"/>
                    </a:lnTo>
                    <a:lnTo>
                      <a:pt x="5340" y="6770"/>
                    </a:lnTo>
                    <a:lnTo>
                      <a:pt x="5322" y="6662"/>
                    </a:lnTo>
                    <a:lnTo>
                      <a:pt x="5213" y="6626"/>
                    </a:lnTo>
                    <a:lnTo>
                      <a:pt x="5123" y="6626"/>
                    </a:lnTo>
                    <a:lnTo>
                      <a:pt x="5050" y="6716"/>
                    </a:lnTo>
                    <a:lnTo>
                      <a:pt x="4996" y="6861"/>
                    </a:lnTo>
                    <a:lnTo>
                      <a:pt x="4779" y="7494"/>
                    </a:lnTo>
                    <a:lnTo>
                      <a:pt x="4145" y="8780"/>
                    </a:lnTo>
                    <a:lnTo>
                      <a:pt x="3747" y="9304"/>
                    </a:lnTo>
                    <a:lnTo>
                      <a:pt x="3457" y="9540"/>
                    </a:lnTo>
                    <a:lnTo>
                      <a:pt x="3294" y="9612"/>
                    </a:lnTo>
                    <a:lnTo>
                      <a:pt x="3168" y="9666"/>
                    </a:lnTo>
                    <a:lnTo>
                      <a:pt x="2878" y="9666"/>
                    </a:lnTo>
                    <a:lnTo>
                      <a:pt x="2733" y="9612"/>
                    </a:lnTo>
                    <a:lnTo>
                      <a:pt x="2607" y="9540"/>
                    </a:lnTo>
                    <a:lnTo>
                      <a:pt x="2426" y="9341"/>
                    </a:lnTo>
                    <a:lnTo>
                      <a:pt x="2389" y="9232"/>
                    </a:lnTo>
                    <a:lnTo>
                      <a:pt x="2371" y="9087"/>
                    </a:lnTo>
                    <a:lnTo>
                      <a:pt x="2426" y="8780"/>
                    </a:lnTo>
                    <a:lnTo>
                      <a:pt x="2679" y="8200"/>
                    </a:lnTo>
                    <a:lnTo>
                      <a:pt x="3005" y="7730"/>
                    </a:lnTo>
                    <a:lnTo>
                      <a:pt x="3602" y="7024"/>
                    </a:lnTo>
                    <a:lnTo>
                      <a:pt x="4073" y="6517"/>
                    </a:lnTo>
                    <a:lnTo>
                      <a:pt x="4181" y="6408"/>
                    </a:lnTo>
                    <a:lnTo>
                      <a:pt x="4254" y="6336"/>
                    </a:lnTo>
                    <a:lnTo>
                      <a:pt x="4308" y="6246"/>
                    </a:lnTo>
                    <a:lnTo>
                      <a:pt x="4272" y="6155"/>
                    </a:lnTo>
                    <a:lnTo>
                      <a:pt x="4218" y="6083"/>
                    </a:lnTo>
                    <a:lnTo>
                      <a:pt x="4109" y="6083"/>
                    </a:lnTo>
                    <a:lnTo>
                      <a:pt x="3982" y="6101"/>
                    </a:lnTo>
                    <a:lnTo>
                      <a:pt x="3276" y="6264"/>
                    </a:lnTo>
                    <a:lnTo>
                      <a:pt x="1774" y="6427"/>
                    </a:lnTo>
                    <a:lnTo>
                      <a:pt x="1104" y="6372"/>
                    </a:lnTo>
                    <a:lnTo>
                      <a:pt x="724" y="6282"/>
                    </a:lnTo>
                    <a:lnTo>
                      <a:pt x="579" y="6191"/>
                    </a:lnTo>
                    <a:lnTo>
                      <a:pt x="489" y="6119"/>
                    </a:lnTo>
                    <a:lnTo>
                      <a:pt x="362" y="5938"/>
                    </a:lnTo>
                    <a:lnTo>
                      <a:pt x="326" y="5829"/>
                    </a:lnTo>
                    <a:lnTo>
                      <a:pt x="308" y="5666"/>
                    </a:lnTo>
                    <a:lnTo>
                      <a:pt x="380" y="5395"/>
                    </a:lnTo>
                    <a:lnTo>
                      <a:pt x="489" y="5286"/>
                    </a:lnTo>
                    <a:lnTo>
                      <a:pt x="616" y="5178"/>
                    </a:lnTo>
                    <a:lnTo>
                      <a:pt x="1014" y="5051"/>
                    </a:lnTo>
                    <a:lnTo>
                      <a:pt x="1774" y="4960"/>
                    </a:lnTo>
                    <a:lnTo>
                      <a:pt x="2932" y="5051"/>
                    </a:lnTo>
                    <a:lnTo>
                      <a:pt x="3910" y="5214"/>
                    </a:lnTo>
                    <a:lnTo>
                      <a:pt x="4218" y="5304"/>
                    </a:lnTo>
                    <a:lnTo>
                      <a:pt x="4272" y="5304"/>
                    </a:lnTo>
                    <a:lnTo>
                      <a:pt x="4381" y="5268"/>
                    </a:lnTo>
                    <a:lnTo>
                      <a:pt x="4399" y="5214"/>
                    </a:lnTo>
                    <a:lnTo>
                      <a:pt x="4417" y="5141"/>
                    </a:lnTo>
                    <a:lnTo>
                      <a:pt x="4362" y="5051"/>
                    </a:lnTo>
                    <a:lnTo>
                      <a:pt x="4308" y="5015"/>
                    </a:lnTo>
                    <a:lnTo>
                      <a:pt x="4037" y="4888"/>
                    </a:lnTo>
                    <a:lnTo>
                      <a:pt x="3258" y="4381"/>
                    </a:lnTo>
                    <a:lnTo>
                      <a:pt x="2444" y="3657"/>
                    </a:lnTo>
                    <a:lnTo>
                      <a:pt x="1955" y="3060"/>
                    </a:lnTo>
                    <a:lnTo>
                      <a:pt x="1738" y="2662"/>
                    </a:lnTo>
                    <a:lnTo>
                      <a:pt x="1665" y="2481"/>
                    </a:lnTo>
                    <a:lnTo>
                      <a:pt x="1647" y="2300"/>
                    </a:lnTo>
                    <a:lnTo>
                      <a:pt x="1702" y="1992"/>
                    </a:lnTo>
                    <a:lnTo>
                      <a:pt x="1792" y="1865"/>
                    </a:lnTo>
                    <a:lnTo>
                      <a:pt x="1901" y="1739"/>
                    </a:lnTo>
                    <a:lnTo>
                      <a:pt x="2172" y="1648"/>
                    </a:lnTo>
                    <a:lnTo>
                      <a:pt x="2335" y="1666"/>
                    </a:lnTo>
                    <a:lnTo>
                      <a:pt x="2516" y="1720"/>
                    </a:lnTo>
                    <a:lnTo>
                      <a:pt x="2932" y="1974"/>
                    </a:lnTo>
                    <a:lnTo>
                      <a:pt x="3548" y="2571"/>
                    </a:lnTo>
                    <a:lnTo>
                      <a:pt x="4308" y="3585"/>
                    </a:lnTo>
                    <a:lnTo>
                      <a:pt x="4815" y="4472"/>
                    </a:lnTo>
                    <a:lnTo>
                      <a:pt x="4905" y="4725"/>
                    </a:lnTo>
                    <a:lnTo>
                      <a:pt x="4978" y="4834"/>
                    </a:lnTo>
                    <a:lnTo>
                      <a:pt x="5086" y="4834"/>
                    </a:lnTo>
                    <a:lnTo>
                      <a:pt x="5177" y="4797"/>
                    </a:lnTo>
                    <a:lnTo>
                      <a:pt x="5213" y="4689"/>
                    </a:lnTo>
                    <a:lnTo>
                      <a:pt x="5195" y="4037"/>
                    </a:lnTo>
                    <a:lnTo>
                      <a:pt x="5249" y="2734"/>
                    </a:lnTo>
                    <a:lnTo>
                      <a:pt x="5430" y="1558"/>
                    </a:lnTo>
                    <a:lnTo>
                      <a:pt x="5648" y="888"/>
                    </a:lnTo>
                    <a:lnTo>
                      <a:pt x="5847" y="562"/>
                    </a:lnTo>
                    <a:lnTo>
                      <a:pt x="5955" y="435"/>
                    </a:lnTo>
                    <a:lnTo>
                      <a:pt x="6064" y="363"/>
                    </a:lnTo>
                    <a:lnTo>
                      <a:pt x="6281" y="309"/>
                    </a:lnTo>
                    <a:lnTo>
                      <a:pt x="6408" y="327"/>
                    </a:lnTo>
                    <a:lnTo>
                      <a:pt x="6462" y="19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7" name="Google Shape;2477;p57"/>
            <p:cNvGrpSpPr/>
            <p:nvPr/>
          </p:nvGrpSpPr>
          <p:grpSpPr>
            <a:xfrm rot="528718">
              <a:off x="6133110" y="3745032"/>
              <a:ext cx="830701" cy="1342764"/>
              <a:chOff x="5217955" y="2289659"/>
              <a:chExt cx="980409" cy="1584754"/>
            </a:xfrm>
          </p:grpSpPr>
          <p:sp>
            <p:nvSpPr>
              <p:cNvPr id="2478" name="Google Shape;2478;p57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57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57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57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57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57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57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57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57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57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57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57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57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57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57"/>
            <p:cNvGrpSpPr/>
            <p:nvPr/>
          </p:nvGrpSpPr>
          <p:grpSpPr>
            <a:xfrm rot="-528718" flipH="1">
              <a:off x="8271660" y="2445657"/>
              <a:ext cx="830701" cy="1342764"/>
              <a:chOff x="5217955" y="2289659"/>
              <a:chExt cx="980409" cy="1584754"/>
            </a:xfrm>
          </p:grpSpPr>
          <p:sp>
            <p:nvSpPr>
              <p:cNvPr id="2493" name="Google Shape;2493;p57"/>
              <p:cNvSpPr/>
              <p:nvPr/>
            </p:nvSpPr>
            <p:spPr>
              <a:xfrm>
                <a:off x="5512948" y="2567402"/>
                <a:ext cx="679094" cy="1300117"/>
              </a:xfrm>
              <a:custGeom>
                <a:avLst/>
                <a:gdLst/>
                <a:ahLst/>
                <a:cxnLst/>
                <a:rect l="l" t="t" r="r" b="b"/>
                <a:pathLst>
                  <a:path w="21377" h="40926" extrusionOk="0">
                    <a:moveTo>
                      <a:pt x="1629" y="0"/>
                    </a:moveTo>
                    <a:lnTo>
                      <a:pt x="0" y="290"/>
                    </a:lnTo>
                    <a:lnTo>
                      <a:pt x="109" y="779"/>
                    </a:lnTo>
                    <a:lnTo>
                      <a:pt x="489" y="1684"/>
                    </a:lnTo>
                    <a:lnTo>
                      <a:pt x="1285" y="2914"/>
                    </a:lnTo>
                    <a:lnTo>
                      <a:pt x="1883" y="3638"/>
                    </a:lnTo>
                    <a:lnTo>
                      <a:pt x="2227" y="4073"/>
                    </a:lnTo>
                    <a:lnTo>
                      <a:pt x="2552" y="4507"/>
                    </a:lnTo>
                    <a:lnTo>
                      <a:pt x="2987" y="5105"/>
                    </a:lnTo>
                    <a:lnTo>
                      <a:pt x="3765" y="6354"/>
                    </a:lnTo>
                    <a:lnTo>
                      <a:pt x="4489" y="7711"/>
                    </a:lnTo>
                    <a:lnTo>
                      <a:pt x="5213" y="9250"/>
                    </a:lnTo>
                    <a:lnTo>
                      <a:pt x="5575" y="10136"/>
                    </a:lnTo>
                    <a:lnTo>
                      <a:pt x="6064" y="11331"/>
                    </a:lnTo>
                    <a:lnTo>
                      <a:pt x="6987" y="13847"/>
                    </a:lnTo>
                    <a:lnTo>
                      <a:pt x="7874" y="16544"/>
                    </a:lnTo>
                    <a:lnTo>
                      <a:pt x="8725" y="19440"/>
                    </a:lnTo>
                    <a:lnTo>
                      <a:pt x="9141" y="20960"/>
                    </a:lnTo>
                    <a:lnTo>
                      <a:pt x="9521" y="22318"/>
                    </a:lnTo>
                    <a:lnTo>
                      <a:pt x="10336" y="25105"/>
                    </a:lnTo>
                    <a:lnTo>
                      <a:pt x="11313" y="27929"/>
                    </a:lnTo>
                    <a:lnTo>
                      <a:pt x="12471" y="30717"/>
                    </a:lnTo>
                    <a:lnTo>
                      <a:pt x="13811" y="33414"/>
                    </a:lnTo>
                    <a:lnTo>
                      <a:pt x="14969" y="35314"/>
                    </a:lnTo>
                    <a:lnTo>
                      <a:pt x="15820" y="36509"/>
                    </a:lnTo>
                    <a:lnTo>
                      <a:pt x="16725" y="37631"/>
                    </a:lnTo>
                    <a:lnTo>
                      <a:pt x="17721" y="38681"/>
                    </a:lnTo>
                    <a:lnTo>
                      <a:pt x="18770" y="39658"/>
                    </a:lnTo>
                    <a:lnTo>
                      <a:pt x="19893" y="40527"/>
                    </a:lnTo>
                    <a:lnTo>
                      <a:pt x="20490" y="40925"/>
                    </a:lnTo>
                    <a:lnTo>
                      <a:pt x="21377" y="39550"/>
                    </a:lnTo>
                    <a:lnTo>
                      <a:pt x="20816" y="39169"/>
                    </a:lnTo>
                    <a:lnTo>
                      <a:pt x="19784" y="38355"/>
                    </a:lnTo>
                    <a:lnTo>
                      <a:pt x="18807" y="37450"/>
                    </a:lnTo>
                    <a:lnTo>
                      <a:pt x="17883" y="36454"/>
                    </a:lnTo>
                    <a:lnTo>
                      <a:pt x="16635" y="34825"/>
                    </a:lnTo>
                    <a:lnTo>
                      <a:pt x="15168" y="32454"/>
                    </a:lnTo>
                    <a:lnTo>
                      <a:pt x="13901" y="29884"/>
                    </a:lnTo>
                    <a:lnTo>
                      <a:pt x="12815" y="27223"/>
                    </a:lnTo>
                    <a:lnTo>
                      <a:pt x="11892" y="24508"/>
                    </a:lnTo>
                    <a:lnTo>
                      <a:pt x="11096" y="21829"/>
                    </a:lnTo>
                    <a:lnTo>
                      <a:pt x="10734" y="20544"/>
                    </a:lnTo>
                    <a:lnTo>
                      <a:pt x="10317" y="18988"/>
                    </a:lnTo>
                    <a:lnTo>
                      <a:pt x="9449" y="16055"/>
                    </a:lnTo>
                    <a:lnTo>
                      <a:pt x="8544" y="13304"/>
                    </a:lnTo>
                    <a:lnTo>
                      <a:pt x="7602" y="10734"/>
                    </a:lnTo>
                    <a:lnTo>
                      <a:pt x="7096" y="9503"/>
                    </a:lnTo>
                    <a:lnTo>
                      <a:pt x="6716" y="8580"/>
                    </a:lnTo>
                    <a:lnTo>
                      <a:pt x="5955" y="6951"/>
                    </a:lnTo>
                    <a:lnTo>
                      <a:pt x="5177" y="5503"/>
                    </a:lnTo>
                    <a:lnTo>
                      <a:pt x="4344" y="4181"/>
                    </a:lnTo>
                    <a:lnTo>
                      <a:pt x="3892" y="3530"/>
                    </a:lnTo>
                    <a:lnTo>
                      <a:pt x="3548" y="3077"/>
                    </a:lnTo>
                    <a:lnTo>
                      <a:pt x="3168" y="2589"/>
                    </a:lnTo>
                    <a:lnTo>
                      <a:pt x="2643" y="1973"/>
                    </a:lnTo>
                    <a:lnTo>
                      <a:pt x="1991" y="996"/>
                    </a:lnTo>
                    <a:lnTo>
                      <a:pt x="1702" y="344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57"/>
              <p:cNvSpPr/>
              <p:nvPr/>
            </p:nvSpPr>
            <p:spPr>
              <a:xfrm>
                <a:off x="5508342" y="2566259"/>
                <a:ext cx="690022" cy="1308154"/>
              </a:xfrm>
              <a:custGeom>
                <a:avLst/>
                <a:gdLst/>
                <a:ahLst/>
                <a:cxnLst/>
                <a:rect l="l" t="t" r="r" b="b"/>
                <a:pathLst>
                  <a:path w="21721" h="41179" extrusionOk="0">
                    <a:moveTo>
                      <a:pt x="1919" y="0"/>
                    </a:moveTo>
                    <a:lnTo>
                      <a:pt x="1611" y="54"/>
                    </a:lnTo>
                    <a:lnTo>
                      <a:pt x="1702" y="416"/>
                    </a:lnTo>
                    <a:lnTo>
                      <a:pt x="1992" y="1104"/>
                    </a:lnTo>
                    <a:lnTo>
                      <a:pt x="2661" y="2100"/>
                    </a:lnTo>
                    <a:lnTo>
                      <a:pt x="3186" y="2733"/>
                    </a:lnTo>
                    <a:lnTo>
                      <a:pt x="3566" y="3204"/>
                    </a:lnTo>
                    <a:lnTo>
                      <a:pt x="3910" y="3656"/>
                    </a:lnTo>
                    <a:lnTo>
                      <a:pt x="4363" y="4290"/>
                    </a:lnTo>
                    <a:lnTo>
                      <a:pt x="5195" y="5611"/>
                    </a:lnTo>
                    <a:lnTo>
                      <a:pt x="5974" y="7059"/>
                    </a:lnTo>
                    <a:lnTo>
                      <a:pt x="6716" y="8688"/>
                    </a:lnTo>
                    <a:lnTo>
                      <a:pt x="7114" y="9593"/>
                    </a:lnTo>
                    <a:lnTo>
                      <a:pt x="7603" y="10824"/>
                    </a:lnTo>
                    <a:lnTo>
                      <a:pt x="8544" y="13394"/>
                    </a:lnTo>
                    <a:lnTo>
                      <a:pt x="9449" y="16128"/>
                    </a:lnTo>
                    <a:lnTo>
                      <a:pt x="10318" y="19060"/>
                    </a:lnTo>
                    <a:lnTo>
                      <a:pt x="10734" y="20616"/>
                    </a:lnTo>
                    <a:lnTo>
                      <a:pt x="11096" y="21902"/>
                    </a:lnTo>
                    <a:lnTo>
                      <a:pt x="11874" y="24562"/>
                    </a:lnTo>
                    <a:lnTo>
                      <a:pt x="12797" y="27259"/>
                    </a:lnTo>
                    <a:lnTo>
                      <a:pt x="13883" y="29938"/>
                    </a:lnTo>
                    <a:lnTo>
                      <a:pt x="15132" y="32490"/>
                    </a:lnTo>
                    <a:lnTo>
                      <a:pt x="16599" y="34879"/>
                    </a:lnTo>
                    <a:lnTo>
                      <a:pt x="17847" y="36508"/>
                    </a:lnTo>
                    <a:lnTo>
                      <a:pt x="18752" y="37504"/>
                    </a:lnTo>
                    <a:lnTo>
                      <a:pt x="19730" y="38427"/>
                    </a:lnTo>
                    <a:lnTo>
                      <a:pt x="20762" y="39260"/>
                    </a:lnTo>
                    <a:lnTo>
                      <a:pt x="21305" y="39622"/>
                    </a:lnTo>
                    <a:lnTo>
                      <a:pt x="20581" y="40762"/>
                    </a:lnTo>
                    <a:lnTo>
                      <a:pt x="20001" y="40364"/>
                    </a:lnTo>
                    <a:lnTo>
                      <a:pt x="18897" y="39495"/>
                    </a:lnTo>
                    <a:lnTo>
                      <a:pt x="17866" y="38518"/>
                    </a:lnTo>
                    <a:lnTo>
                      <a:pt x="16906" y="37468"/>
                    </a:lnTo>
                    <a:lnTo>
                      <a:pt x="16019" y="36346"/>
                    </a:lnTo>
                    <a:lnTo>
                      <a:pt x="15187" y="35151"/>
                    </a:lnTo>
                    <a:lnTo>
                      <a:pt x="14028" y="33287"/>
                    </a:lnTo>
                    <a:lnTo>
                      <a:pt x="12707" y="30608"/>
                    </a:lnTo>
                    <a:lnTo>
                      <a:pt x="11585" y="27857"/>
                    </a:lnTo>
                    <a:lnTo>
                      <a:pt x="10625" y="25051"/>
                    </a:lnTo>
                    <a:lnTo>
                      <a:pt x="9793" y="22300"/>
                    </a:lnTo>
                    <a:lnTo>
                      <a:pt x="9431" y="20960"/>
                    </a:lnTo>
                    <a:lnTo>
                      <a:pt x="9014" y="19440"/>
                    </a:lnTo>
                    <a:lnTo>
                      <a:pt x="8164" y="16544"/>
                    </a:lnTo>
                    <a:lnTo>
                      <a:pt x="7277" y="13847"/>
                    </a:lnTo>
                    <a:lnTo>
                      <a:pt x="6354" y="11313"/>
                    </a:lnTo>
                    <a:lnTo>
                      <a:pt x="5865" y="10118"/>
                    </a:lnTo>
                    <a:lnTo>
                      <a:pt x="5485" y="9231"/>
                    </a:lnTo>
                    <a:lnTo>
                      <a:pt x="4779" y="7675"/>
                    </a:lnTo>
                    <a:lnTo>
                      <a:pt x="4037" y="6299"/>
                    </a:lnTo>
                    <a:lnTo>
                      <a:pt x="3259" y="5050"/>
                    </a:lnTo>
                    <a:lnTo>
                      <a:pt x="2824" y="4453"/>
                    </a:lnTo>
                    <a:lnTo>
                      <a:pt x="2516" y="4055"/>
                    </a:lnTo>
                    <a:lnTo>
                      <a:pt x="2191" y="3638"/>
                    </a:lnTo>
                    <a:lnTo>
                      <a:pt x="2136" y="3566"/>
                    </a:lnTo>
                    <a:lnTo>
                      <a:pt x="1557" y="2860"/>
                    </a:lnTo>
                    <a:lnTo>
                      <a:pt x="761" y="1647"/>
                    </a:lnTo>
                    <a:lnTo>
                      <a:pt x="399" y="778"/>
                    </a:lnTo>
                    <a:lnTo>
                      <a:pt x="290" y="290"/>
                    </a:lnTo>
                    <a:lnTo>
                      <a:pt x="1" y="344"/>
                    </a:lnTo>
                    <a:lnTo>
                      <a:pt x="109" y="851"/>
                    </a:lnTo>
                    <a:lnTo>
                      <a:pt x="489" y="1774"/>
                    </a:lnTo>
                    <a:lnTo>
                      <a:pt x="1304" y="3023"/>
                    </a:lnTo>
                    <a:lnTo>
                      <a:pt x="1901" y="3765"/>
                    </a:lnTo>
                    <a:lnTo>
                      <a:pt x="1955" y="3837"/>
                    </a:lnTo>
                    <a:lnTo>
                      <a:pt x="2281" y="4236"/>
                    </a:lnTo>
                    <a:lnTo>
                      <a:pt x="2589" y="4634"/>
                    </a:lnTo>
                    <a:lnTo>
                      <a:pt x="3005" y="5231"/>
                    </a:lnTo>
                    <a:lnTo>
                      <a:pt x="3783" y="6462"/>
                    </a:lnTo>
                    <a:lnTo>
                      <a:pt x="4507" y="7819"/>
                    </a:lnTo>
                    <a:lnTo>
                      <a:pt x="5213" y="9358"/>
                    </a:lnTo>
                    <a:lnTo>
                      <a:pt x="5575" y="10227"/>
                    </a:lnTo>
                    <a:lnTo>
                      <a:pt x="6064" y="11421"/>
                    </a:lnTo>
                    <a:lnTo>
                      <a:pt x="6987" y="13937"/>
                    </a:lnTo>
                    <a:lnTo>
                      <a:pt x="7874" y="16634"/>
                    </a:lnTo>
                    <a:lnTo>
                      <a:pt x="8725" y="19512"/>
                    </a:lnTo>
                    <a:lnTo>
                      <a:pt x="9141" y="21051"/>
                    </a:lnTo>
                    <a:lnTo>
                      <a:pt x="9521" y="22390"/>
                    </a:lnTo>
                    <a:lnTo>
                      <a:pt x="10354" y="25196"/>
                    </a:lnTo>
                    <a:lnTo>
                      <a:pt x="11331" y="28038"/>
                    </a:lnTo>
                    <a:lnTo>
                      <a:pt x="12490" y="30825"/>
                    </a:lnTo>
                    <a:lnTo>
                      <a:pt x="13829" y="33540"/>
                    </a:lnTo>
                    <a:lnTo>
                      <a:pt x="15006" y="35441"/>
                    </a:lnTo>
                    <a:lnTo>
                      <a:pt x="15856" y="36635"/>
                    </a:lnTo>
                    <a:lnTo>
                      <a:pt x="16780" y="37776"/>
                    </a:lnTo>
                    <a:lnTo>
                      <a:pt x="17757" y="38843"/>
                    </a:lnTo>
                    <a:lnTo>
                      <a:pt x="18807" y="39821"/>
                    </a:lnTo>
                    <a:lnTo>
                      <a:pt x="19947" y="40690"/>
                    </a:lnTo>
                    <a:lnTo>
                      <a:pt x="20544" y="41088"/>
                    </a:lnTo>
                    <a:lnTo>
                      <a:pt x="20671" y="41178"/>
                    </a:lnTo>
                    <a:lnTo>
                      <a:pt x="21721" y="39531"/>
                    </a:lnTo>
                    <a:lnTo>
                      <a:pt x="21594" y="39459"/>
                    </a:lnTo>
                    <a:lnTo>
                      <a:pt x="21051" y="39079"/>
                    </a:lnTo>
                    <a:lnTo>
                      <a:pt x="20019" y="38282"/>
                    </a:lnTo>
                    <a:lnTo>
                      <a:pt x="19042" y="37377"/>
                    </a:lnTo>
                    <a:lnTo>
                      <a:pt x="18137" y="36382"/>
                    </a:lnTo>
                    <a:lnTo>
                      <a:pt x="16888" y="34771"/>
                    </a:lnTo>
                    <a:lnTo>
                      <a:pt x="15422" y="32400"/>
                    </a:lnTo>
                    <a:lnTo>
                      <a:pt x="14173" y="29848"/>
                    </a:lnTo>
                    <a:lnTo>
                      <a:pt x="13087" y="27187"/>
                    </a:lnTo>
                    <a:lnTo>
                      <a:pt x="12164" y="24490"/>
                    </a:lnTo>
                    <a:lnTo>
                      <a:pt x="11386" y="21829"/>
                    </a:lnTo>
                    <a:lnTo>
                      <a:pt x="11024" y="20544"/>
                    </a:lnTo>
                    <a:lnTo>
                      <a:pt x="10607" y="18987"/>
                    </a:lnTo>
                    <a:lnTo>
                      <a:pt x="9738" y="16037"/>
                    </a:lnTo>
                    <a:lnTo>
                      <a:pt x="8833" y="13286"/>
                    </a:lnTo>
                    <a:lnTo>
                      <a:pt x="7892" y="10715"/>
                    </a:lnTo>
                    <a:lnTo>
                      <a:pt x="7385" y="9485"/>
                    </a:lnTo>
                    <a:lnTo>
                      <a:pt x="7005" y="8562"/>
                    </a:lnTo>
                    <a:lnTo>
                      <a:pt x="6227" y="6914"/>
                    </a:lnTo>
                    <a:lnTo>
                      <a:pt x="5449" y="5466"/>
                    </a:lnTo>
                    <a:lnTo>
                      <a:pt x="4616" y="4127"/>
                    </a:lnTo>
                    <a:lnTo>
                      <a:pt x="4164" y="3475"/>
                    </a:lnTo>
                    <a:lnTo>
                      <a:pt x="3820" y="3023"/>
                    </a:lnTo>
                    <a:lnTo>
                      <a:pt x="3421" y="2534"/>
                    </a:lnTo>
                    <a:lnTo>
                      <a:pt x="2915" y="1919"/>
                    </a:lnTo>
                    <a:lnTo>
                      <a:pt x="2281" y="978"/>
                    </a:lnTo>
                    <a:lnTo>
                      <a:pt x="1992" y="326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57"/>
              <p:cNvSpPr/>
              <p:nvPr/>
            </p:nvSpPr>
            <p:spPr>
              <a:xfrm>
                <a:off x="5960870" y="3211393"/>
                <a:ext cx="136886" cy="174848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504" extrusionOk="0">
                    <a:moveTo>
                      <a:pt x="4308" y="1"/>
                    </a:moveTo>
                    <a:lnTo>
                      <a:pt x="3783" y="55"/>
                    </a:lnTo>
                    <a:lnTo>
                      <a:pt x="2897" y="254"/>
                    </a:lnTo>
                    <a:lnTo>
                      <a:pt x="2136" y="526"/>
                    </a:lnTo>
                    <a:lnTo>
                      <a:pt x="1521" y="869"/>
                    </a:lnTo>
                    <a:lnTo>
                      <a:pt x="1050" y="1286"/>
                    </a:lnTo>
                    <a:lnTo>
                      <a:pt x="670" y="1738"/>
                    </a:lnTo>
                    <a:lnTo>
                      <a:pt x="272" y="2444"/>
                    </a:lnTo>
                    <a:lnTo>
                      <a:pt x="37" y="3440"/>
                    </a:lnTo>
                    <a:lnTo>
                      <a:pt x="0" y="4345"/>
                    </a:lnTo>
                    <a:lnTo>
                      <a:pt x="145" y="5358"/>
                    </a:lnTo>
                    <a:lnTo>
                      <a:pt x="200" y="5503"/>
                    </a:lnTo>
                    <a:lnTo>
                      <a:pt x="326" y="5503"/>
                    </a:lnTo>
                    <a:lnTo>
                      <a:pt x="1159" y="5358"/>
                    </a:lnTo>
                    <a:lnTo>
                      <a:pt x="1883" y="5069"/>
                    </a:lnTo>
                    <a:lnTo>
                      <a:pt x="2643" y="4562"/>
                    </a:lnTo>
                    <a:lnTo>
                      <a:pt x="3367" y="3747"/>
                    </a:lnTo>
                    <a:lnTo>
                      <a:pt x="3820" y="2897"/>
                    </a:lnTo>
                    <a:lnTo>
                      <a:pt x="4055" y="2227"/>
                    </a:lnTo>
                    <a:lnTo>
                      <a:pt x="4218" y="1431"/>
                    </a:lnTo>
                    <a:lnTo>
                      <a:pt x="4308" y="507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57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1919" y="725"/>
                    </a:lnTo>
                    <a:lnTo>
                      <a:pt x="1322" y="1123"/>
                    </a:lnTo>
                    <a:lnTo>
                      <a:pt x="851" y="1612"/>
                    </a:lnTo>
                    <a:lnTo>
                      <a:pt x="471" y="2191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743" y="2336"/>
                    </a:lnTo>
                    <a:lnTo>
                      <a:pt x="1087" y="1811"/>
                    </a:lnTo>
                    <a:lnTo>
                      <a:pt x="1521" y="1358"/>
                    </a:lnTo>
                    <a:lnTo>
                      <a:pt x="2064" y="978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57"/>
              <p:cNvSpPr/>
              <p:nvPr/>
            </p:nvSpPr>
            <p:spPr>
              <a:xfrm>
                <a:off x="5955692" y="3206215"/>
                <a:ext cx="146671" cy="185205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5830" extrusionOk="0">
                    <a:moveTo>
                      <a:pt x="4616" y="1"/>
                    </a:moveTo>
                    <a:lnTo>
                      <a:pt x="4453" y="19"/>
                    </a:lnTo>
                    <a:lnTo>
                      <a:pt x="3838" y="91"/>
                    </a:lnTo>
                    <a:lnTo>
                      <a:pt x="2734" y="363"/>
                    </a:lnTo>
                    <a:lnTo>
                      <a:pt x="2263" y="562"/>
                    </a:lnTo>
                    <a:lnTo>
                      <a:pt x="2390" y="833"/>
                    </a:lnTo>
                    <a:lnTo>
                      <a:pt x="2806" y="652"/>
                    </a:lnTo>
                    <a:lnTo>
                      <a:pt x="3765" y="399"/>
                    </a:lnTo>
                    <a:lnTo>
                      <a:pt x="4327" y="327"/>
                    </a:lnTo>
                    <a:lnTo>
                      <a:pt x="4290" y="942"/>
                    </a:lnTo>
                    <a:lnTo>
                      <a:pt x="4146" y="2046"/>
                    </a:lnTo>
                    <a:lnTo>
                      <a:pt x="4001" y="2535"/>
                    </a:lnTo>
                    <a:lnTo>
                      <a:pt x="3802" y="3096"/>
                    </a:lnTo>
                    <a:lnTo>
                      <a:pt x="3259" y="4037"/>
                    </a:lnTo>
                    <a:lnTo>
                      <a:pt x="2897" y="4417"/>
                    </a:lnTo>
                    <a:lnTo>
                      <a:pt x="2535" y="4743"/>
                    </a:lnTo>
                    <a:lnTo>
                      <a:pt x="1811" y="5177"/>
                    </a:lnTo>
                    <a:lnTo>
                      <a:pt x="851" y="5485"/>
                    </a:lnTo>
                    <a:lnTo>
                      <a:pt x="471" y="5521"/>
                    </a:lnTo>
                    <a:lnTo>
                      <a:pt x="381" y="5105"/>
                    </a:lnTo>
                    <a:lnTo>
                      <a:pt x="326" y="3965"/>
                    </a:lnTo>
                    <a:lnTo>
                      <a:pt x="453" y="3078"/>
                    </a:lnTo>
                    <a:lnTo>
                      <a:pt x="616" y="2625"/>
                    </a:lnTo>
                    <a:lnTo>
                      <a:pt x="326" y="2499"/>
                    </a:lnTo>
                    <a:lnTo>
                      <a:pt x="127" y="3078"/>
                    </a:lnTo>
                    <a:lnTo>
                      <a:pt x="1" y="4182"/>
                    </a:lnTo>
                    <a:lnTo>
                      <a:pt x="145" y="5467"/>
                    </a:lnTo>
                    <a:lnTo>
                      <a:pt x="218" y="5720"/>
                    </a:lnTo>
                    <a:lnTo>
                      <a:pt x="254" y="5829"/>
                    </a:lnTo>
                    <a:lnTo>
                      <a:pt x="634" y="5829"/>
                    </a:lnTo>
                    <a:lnTo>
                      <a:pt x="1756" y="5539"/>
                    </a:lnTo>
                    <a:lnTo>
                      <a:pt x="2661" y="5033"/>
                    </a:lnTo>
                    <a:lnTo>
                      <a:pt x="3114" y="4634"/>
                    </a:lnTo>
                    <a:lnTo>
                      <a:pt x="3494" y="4236"/>
                    </a:lnTo>
                    <a:lnTo>
                      <a:pt x="4091" y="3223"/>
                    </a:lnTo>
                    <a:lnTo>
                      <a:pt x="4290" y="2625"/>
                    </a:lnTo>
                    <a:lnTo>
                      <a:pt x="4435" y="2082"/>
                    </a:lnTo>
                    <a:lnTo>
                      <a:pt x="4616" y="851"/>
                    </a:lnTo>
                    <a:lnTo>
                      <a:pt x="4616" y="164"/>
                    </a:ln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57"/>
              <p:cNvSpPr/>
              <p:nvPr/>
            </p:nvSpPr>
            <p:spPr>
              <a:xfrm>
                <a:off x="5534232" y="3159644"/>
                <a:ext cx="234603" cy="142064"/>
              </a:xfrm>
              <a:custGeom>
                <a:avLst/>
                <a:gdLst/>
                <a:ahLst/>
                <a:cxnLst/>
                <a:rect l="l" t="t" r="r" b="b"/>
                <a:pathLst>
                  <a:path w="7385" h="4472" extrusionOk="0">
                    <a:moveTo>
                      <a:pt x="1919" y="1"/>
                    </a:moveTo>
                    <a:lnTo>
                      <a:pt x="688" y="73"/>
                    </a:lnTo>
                    <a:lnTo>
                      <a:pt x="0" y="164"/>
                    </a:lnTo>
                    <a:lnTo>
                      <a:pt x="109" y="725"/>
                    </a:lnTo>
                    <a:lnTo>
                      <a:pt x="434" y="1702"/>
                    </a:lnTo>
                    <a:lnTo>
                      <a:pt x="833" y="2480"/>
                    </a:lnTo>
                    <a:lnTo>
                      <a:pt x="1321" y="3114"/>
                    </a:lnTo>
                    <a:lnTo>
                      <a:pt x="1882" y="3603"/>
                    </a:lnTo>
                    <a:lnTo>
                      <a:pt x="2498" y="3965"/>
                    </a:lnTo>
                    <a:lnTo>
                      <a:pt x="3131" y="4218"/>
                    </a:lnTo>
                    <a:lnTo>
                      <a:pt x="3765" y="4363"/>
                    </a:lnTo>
                    <a:lnTo>
                      <a:pt x="4724" y="4471"/>
                    </a:lnTo>
                    <a:lnTo>
                      <a:pt x="5901" y="4381"/>
                    </a:lnTo>
                    <a:lnTo>
                      <a:pt x="7186" y="4109"/>
                    </a:lnTo>
                    <a:lnTo>
                      <a:pt x="7385" y="4037"/>
                    </a:lnTo>
                    <a:lnTo>
                      <a:pt x="7385" y="3892"/>
                    </a:lnTo>
                    <a:lnTo>
                      <a:pt x="7204" y="2933"/>
                    </a:lnTo>
                    <a:lnTo>
                      <a:pt x="6824" y="2100"/>
                    </a:lnTo>
                    <a:lnTo>
                      <a:pt x="6335" y="1485"/>
                    </a:lnTo>
                    <a:lnTo>
                      <a:pt x="5901" y="1087"/>
                    </a:lnTo>
                    <a:lnTo>
                      <a:pt x="5358" y="725"/>
                    </a:lnTo>
                    <a:lnTo>
                      <a:pt x="4706" y="417"/>
                    </a:lnTo>
                    <a:lnTo>
                      <a:pt x="3928" y="200"/>
                    </a:lnTo>
                    <a:lnTo>
                      <a:pt x="3005" y="55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57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389" y="4110"/>
                    </a:lnTo>
                    <a:lnTo>
                      <a:pt x="3312" y="4508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403" y="4218"/>
                    </a:lnTo>
                    <a:lnTo>
                      <a:pt x="2534" y="3856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57"/>
              <p:cNvSpPr/>
              <p:nvPr/>
            </p:nvSpPr>
            <p:spPr>
              <a:xfrm>
                <a:off x="5528482" y="3155609"/>
                <a:ext cx="244959" cy="150133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4726" extrusionOk="0">
                    <a:moveTo>
                      <a:pt x="2896" y="1"/>
                    </a:moveTo>
                    <a:lnTo>
                      <a:pt x="1140" y="19"/>
                    </a:lnTo>
                    <a:lnTo>
                      <a:pt x="163" y="146"/>
                    </a:lnTo>
                    <a:lnTo>
                      <a:pt x="0" y="164"/>
                    </a:lnTo>
                    <a:lnTo>
                      <a:pt x="36" y="327"/>
                    </a:lnTo>
                    <a:lnTo>
                      <a:pt x="145" y="906"/>
                    </a:lnTo>
                    <a:lnTo>
                      <a:pt x="489" y="1956"/>
                    </a:lnTo>
                    <a:lnTo>
                      <a:pt x="977" y="2843"/>
                    </a:lnTo>
                    <a:lnTo>
                      <a:pt x="1611" y="3549"/>
                    </a:lnTo>
                    <a:lnTo>
                      <a:pt x="1973" y="3838"/>
                    </a:lnTo>
                    <a:lnTo>
                      <a:pt x="2154" y="3603"/>
                    </a:lnTo>
                    <a:lnTo>
                      <a:pt x="1828" y="3331"/>
                    </a:lnTo>
                    <a:lnTo>
                      <a:pt x="1249" y="2698"/>
                    </a:lnTo>
                    <a:lnTo>
                      <a:pt x="796" y="1901"/>
                    </a:lnTo>
                    <a:lnTo>
                      <a:pt x="471" y="960"/>
                    </a:lnTo>
                    <a:lnTo>
                      <a:pt x="362" y="417"/>
                    </a:lnTo>
                    <a:lnTo>
                      <a:pt x="1267" y="309"/>
                    </a:lnTo>
                    <a:lnTo>
                      <a:pt x="2914" y="291"/>
                    </a:lnTo>
                    <a:lnTo>
                      <a:pt x="3638" y="381"/>
                    </a:lnTo>
                    <a:lnTo>
                      <a:pt x="4127" y="472"/>
                    </a:lnTo>
                    <a:lnTo>
                      <a:pt x="5014" y="761"/>
                    </a:lnTo>
                    <a:lnTo>
                      <a:pt x="5394" y="960"/>
                    </a:lnTo>
                    <a:lnTo>
                      <a:pt x="5720" y="1141"/>
                    </a:lnTo>
                    <a:lnTo>
                      <a:pt x="6263" y="1558"/>
                    </a:lnTo>
                    <a:lnTo>
                      <a:pt x="6842" y="2245"/>
                    </a:lnTo>
                    <a:lnTo>
                      <a:pt x="7258" y="3150"/>
                    </a:lnTo>
                    <a:lnTo>
                      <a:pt x="7403" y="3856"/>
                    </a:lnTo>
                    <a:lnTo>
                      <a:pt x="7421" y="4055"/>
                    </a:lnTo>
                    <a:lnTo>
                      <a:pt x="6969" y="4200"/>
                    </a:lnTo>
                    <a:lnTo>
                      <a:pt x="5593" y="4417"/>
                    </a:lnTo>
                    <a:lnTo>
                      <a:pt x="4489" y="4417"/>
                    </a:lnTo>
                    <a:lnTo>
                      <a:pt x="3892" y="4327"/>
                    </a:lnTo>
                    <a:lnTo>
                      <a:pt x="3837" y="4635"/>
                    </a:lnTo>
                    <a:lnTo>
                      <a:pt x="4453" y="4725"/>
                    </a:lnTo>
                    <a:lnTo>
                      <a:pt x="5557" y="4725"/>
                    </a:lnTo>
                    <a:lnTo>
                      <a:pt x="6462" y="4617"/>
                    </a:lnTo>
                    <a:lnTo>
                      <a:pt x="7439" y="4381"/>
                    </a:lnTo>
                    <a:lnTo>
                      <a:pt x="7620" y="4309"/>
                    </a:lnTo>
                    <a:lnTo>
                      <a:pt x="7711" y="4273"/>
                    </a:lnTo>
                    <a:lnTo>
                      <a:pt x="7711" y="4182"/>
                    </a:lnTo>
                    <a:lnTo>
                      <a:pt x="7711" y="4092"/>
                    </a:lnTo>
                    <a:lnTo>
                      <a:pt x="7620" y="3386"/>
                    </a:lnTo>
                    <a:lnTo>
                      <a:pt x="7349" y="2589"/>
                    </a:lnTo>
                    <a:lnTo>
                      <a:pt x="7041" y="2010"/>
                    </a:lnTo>
                    <a:lnTo>
                      <a:pt x="6570" y="1449"/>
                    </a:lnTo>
                    <a:lnTo>
                      <a:pt x="5937" y="924"/>
                    </a:lnTo>
                    <a:lnTo>
                      <a:pt x="5539" y="689"/>
                    </a:lnTo>
                    <a:lnTo>
                      <a:pt x="5141" y="490"/>
                    </a:lnTo>
                    <a:lnTo>
                      <a:pt x="4199" y="182"/>
                    </a:lnTo>
                    <a:lnTo>
                      <a:pt x="3674" y="91"/>
                    </a:lnTo>
                    <a:lnTo>
                      <a:pt x="2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57"/>
              <p:cNvSpPr/>
              <p:nvPr/>
            </p:nvSpPr>
            <p:spPr>
              <a:xfrm>
                <a:off x="5222561" y="2294265"/>
                <a:ext cx="609523" cy="613557"/>
              </a:xfrm>
              <a:custGeom>
                <a:avLst/>
                <a:gdLst/>
                <a:ahLst/>
                <a:cxnLst/>
                <a:rect l="l" t="t" r="r" b="b"/>
                <a:pathLst>
                  <a:path w="19187" h="19314" extrusionOk="0">
                    <a:moveTo>
                      <a:pt x="12888" y="1"/>
                    </a:moveTo>
                    <a:lnTo>
                      <a:pt x="12363" y="91"/>
                    </a:lnTo>
                    <a:lnTo>
                      <a:pt x="11856" y="290"/>
                    </a:lnTo>
                    <a:lnTo>
                      <a:pt x="11386" y="580"/>
                    </a:lnTo>
                    <a:lnTo>
                      <a:pt x="10933" y="978"/>
                    </a:lnTo>
                    <a:lnTo>
                      <a:pt x="10734" y="1213"/>
                    </a:lnTo>
                    <a:lnTo>
                      <a:pt x="10354" y="1720"/>
                    </a:lnTo>
                    <a:lnTo>
                      <a:pt x="9811" y="2879"/>
                    </a:lnTo>
                    <a:lnTo>
                      <a:pt x="9503" y="4109"/>
                    </a:lnTo>
                    <a:lnTo>
                      <a:pt x="9485" y="5376"/>
                    </a:lnTo>
                    <a:lnTo>
                      <a:pt x="9576" y="6010"/>
                    </a:lnTo>
                    <a:lnTo>
                      <a:pt x="9268" y="5141"/>
                    </a:lnTo>
                    <a:lnTo>
                      <a:pt x="8978" y="4254"/>
                    </a:lnTo>
                    <a:lnTo>
                      <a:pt x="8743" y="3766"/>
                    </a:lnTo>
                    <a:lnTo>
                      <a:pt x="8110" y="2788"/>
                    </a:lnTo>
                    <a:lnTo>
                      <a:pt x="7295" y="1901"/>
                    </a:lnTo>
                    <a:lnTo>
                      <a:pt x="6336" y="1177"/>
                    </a:lnTo>
                    <a:lnTo>
                      <a:pt x="5340" y="688"/>
                    </a:lnTo>
                    <a:lnTo>
                      <a:pt x="4580" y="562"/>
                    </a:lnTo>
                    <a:lnTo>
                      <a:pt x="4091" y="598"/>
                    </a:lnTo>
                    <a:lnTo>
                      <a:pt x="3603" y="743"/>
                    </a:lnTo>
                    <a:lnTo>
                      <a:pt x="3150" y="996"/>
                    </a:lnTo>
                    <a:lnTo>
                      <a:pt x="2716" y="1394"/>
                    </a:lnTo>
                    <a:lnTo>
                      <a:pt x="2336" y="1937"/>
                    </a:lnTo>
                    <a:lnTo>
                      <a:pt x="2155" y="2263"/>
                    </a:lnTo>
                    <a:lnTo>
                      <a:pt x="2046" y="2535"/>
                    </a:lnTo>
                    <a:lnTo>
                      <a:pt x="1883" y="3060"/>
                    </a:lnTo>
                    <a:lnTo>
                      <a:pt x="1847" y="3548"/>
                    </a:lnTo>
                    <a:lnTo>
                      <a:pt x="1883" y="4037"/>
                    </a:lnTo>
                    <a:lnTo>
                      <a:pt x="2118" y="4689"/>
                    </a:lnTo>
                    <a:lnTo>
                      <a:pt x="2643" y="5503"/>
                    </a:lnTo>
                    <a:lnTo>
                      <a:pt x="3766" y="6571"/>
                    </a:lnTo>
                    <a:lnTo>
                      <a:pt x="5413" y="7784"/>
                    </a:lnTo>
                    <a:lnTo>
                      <a:pt x="6064" y="8309"/>
                    </a:lnTo>
                    <a:lnTo>
                      <a:pt x="5811" y="8128"/>
                    </a:lnTo>
                    <a:lnTo>
                      <a:pt x="5268" y="7874"/>
                    </a:lnTo>
                    <a:lnTo>
                      <a:pt x="4725" y="7748"/>
                    </a:lnTo>
                    <a:lnTo>
                      <a:pt x="4146" y="7729"/>
                    </a:lnTo>
                    <a:lnTo>
                      <a:pt x="3585" y="7820"/>
                    </a:lnTo>
                    <a:lnTo>
                      <a:pt x="3023" y="8001"/>
                    </a:lnTo>
                    <a:lnTo>
                      <a:pt x="2209" y="8435"/>
                    </a:lnTo>
                    <a:lnTo>
                      <a:pt x="1250" y="9250"/>
                    </a:lnTo>
                    <a:lnTo>
                      <a:pt x="526" y="10264"/>
                    </a:lnTo>
                    <a:lnTo>
                      <a:pt x="164" y="11114"/>
                    </a:lnTo>
                    <a:lnTo>
                      <a:pt x="37" y="11693"/>
                    </a:lnTo>
                    <a:lnTo>
                      <a:pt x="1" y="12291"/>
                    </a:lnTo>
                    <a:lnTo>
                      <a:pt x="73" y="12870"/>
                    </a:lnTo>
                    <a:lnTo>
                      <a:pt x="164" y="13160"/>
                    </a:lnTo>
                    <a:lnTo>
                      <a:pt x="290" y="13467"/>
                    </a:lnTo>
                    <a:lnTo>
                      <a:pt x="580" y="13974"/>
                    </a:lnTo>
                    <a:lnTo>
                      <a:pt x="924" y="14336"/>
                    </a:lnTo>
                    <a:lnTo>
                      <a:pt x="1322" y="14590"/>
                    </a:lnTo>
                    <a:lnTo>
                      <a:pt x="1774" y="14716"/>
                    </a:lnTo>
                    <a:lnTo>
                      <a:pt x="2245" y="14752"/>
                    </a:lnTo>
                    <a:lnTo>
                      <a:pt x="2987" y="14644"/>
                    </a:lnTo>
                    <a:lnTo>
                      <a:pt x="4019" y="14228"/>
                    </a:lnTo>
                    <a:lnTo>
                      <a:pt x="4996" y="13594"/>
                    </a:lnTo>
                    <a:lnTo>
                      <a:pt x="5883" y="12852"/>
                    </a:lnTo>
                    <a:lnTo>
                      <a:pt x="6589" y="12074"/>
                    </a:lnTo>
                    <a:lnTo>
                      <a:pt x="6843" y="11693"/>
                    </a:lnTo>
                    <a:lnTo>
                      <a:pt x="6571" y="12236"/>
                    </a:lnTo>
                    <a:lnTo>
                      <a:pt x="6137" y="13359"/>
                    </a:lnTo>
                    <a:lnTo>
                      <a:pt x="5829" y="14535"/>
                    </a:lnTo>
                    <a:lnTo>
                      <a:pt x="5702" y="15676"/>
                    </a:lnTo>
                    <a:lnTo>
                      <a:pt x="5793" y="16762"/>
                    </a:lnTo>
                    <a:lnTo>
                      <a:pt x="6046" y="17504"/>
                    </a:lnTo>
                    <a:lnTo>
                      <a:pt x="6300" y="17938"/>
                    </a:lnTo>
                    <a:lnTo>
                      <a:pt x="6643" y="18336"/>
                    </a:lnTo>
                    <a:lnTo>
                      <a:pt x="7060" y="18680"/>
                    </a:lnTo>
                    <a:lnTo>
                      <a:pt x="7567" y="18970"/>
                    </a:lnTo>
                    <a:lnTo>
                      <a:pt x="8182" y="19205"/>
                    </a:lnTo>
                    <a:lnTo>
                      <a:pt x="8526" y="19296"/>
                    </a:lnTo>
                    <a:lnTo>
                      <a:pt x="8816" y="19314"/>
                    </a:lnTo>
                    <a:lnTo>
                      <a:pt x="9395" y="19277"/>
                    </a:lnTo>
                    <a:lnTo>
                      <a:pt x="9938" y="19115"/>
                    </a:lnTo>
                    <a:lnTo>
                      <a:pt x="10463" y="18843"/>
                    </a:lnTo>
                    <a:lnTo>
                      <a:pt x="11169" y="18300"/>
                    </a:lnTo>
                    <a:lnTo>
                      <a:pt x="11947" y="17323"/>
                    </a:lnTo>
                    <a:lnTo>
                      <a:pt x="12490" y="16164"/>
                    </a:lnTo>
                    <a:lnTo>
                      <a:pt x="12779" y="14952"/>
                    </a:lnTo>
                    <a:lnTo>
                      <a:pt x="12761" y="14065"/>
                    </a:lnTo>
                    <a:lnTo>
                      <a:pt x="12671" y="13522"/>
                    </a:lnTo>
                    <a:lnTo>
                      <a:pt x="12472" y="13015"/>
                    </a:lnTo>
                    <a:lnTo>
                      <a:pt x="12182" y="12580"/>
                    </a:lnTo>
                    <a:lnTo>
                      <a:pt x="12001" y="12381"/>
                    </a:lnTo>
                    <a:lnTo>
                      <a:pt x="12200" y="12580"/>
                    </a:lnTo>
                    <a:lnTo>
                      <a:pt x="12671" y="12906"/>
                    </a:lnTo>
                    <a:lnTo>
                      <a:pt x="13431" y="13250"/>
                    </a:lnTo>
                    <a:lnTo>
                      <a:pt x="14590" y="13449"/>
                    </a:lnTo>
                    <a:lnTo>
                      <a:pt x="15802" y="13341"/>
                    </a:lnTo>
                    <a:lnTo>
                      <a:pt x="16943" y="12960"/>
                    </a:lnTo>
                    <a:lnTo>
                      <a:pt x="17956" y="12327"/>
                    </a:lnTo>
                    <a:lnTo>
                      <a:pt x="18553" y="11712"/>
                    </a:lnTo>
                    <a:lnTo>
                      <a:pt x="18843" y="11241"/>
                    </a:lnTo>
                    <a:lnTo>
                      <a:pt x="19060" y="10716"/>
                    </a:lnTo>
                    <a:lnTo>
                      <a:pt x="19169" y="10137"/>
                    </a:lnTo>
                    <a:lnTo>
                      <a:pt x="19187" y="9829"/>
                    </a:lnTo>
                    <a:lnTo>
                      <a:pt x="19169" y="9304"/>
                    </a:lnTo>
                    <a:lnTo>
                      <a:pt x="18934" y="8435"/>
                    </a:lnTo>
                    <a:lnTo>
                      <a:pt x="18517" y="7784"/>
                    </a:lnTo>
                    <a:lnTo>
                      <a:pt x="17902" y="7331"/>
                    </a:lnTo>
                    <a:lnTo>
                      <a:pt x="17160" y="7060"/>
                    </a:lnTo>
                    <a:lnTo>
                      <a:pt x="16273" y="6969"/>
                    </a:lnTo>
                    <a:lnTo>
                      <a:pt x="15277" y="7042"/>
                    </a:lnTo>
                    <a:lnTo>
                      <a:pt x="14209" y="7259"/>
                    </a:lnTo>
                    <a:lnTo>
                      <a:pt x="13630" y="7422"/>
                    </a:lnTo>
                    <a:lnTo>
                      <a:pt x="14119" y="7150"/>
                    </a:lnTo>
                    <a:lnTo>
                      <a:pt x="14915" y="6426"/>
                    </a:lnTo>
                    <a:lnTo>
                      <a:pt x="15495" y="5521"/>
                    </a:lnTo>
                    <a:lnTo>
                      <a:pt x="15875" y="4526"/>
                    </a:lnTo>
                    <a:lnTo>
                      <a:pt x="16056" y="3494"/>
                    </a:lnTo>
                    <a:lnTo>
                      <a:pt x="15983" y="2498"/>
                    </a:lnTo>
                    <a:lnTo>
                      <a:pt x="15694" y="1575"/>
                    </a:lnTo>
                    <a:lnTo>
                      <a:pt x="15151" y="833"/>
                    </a:lnTo>
                    <a:lnTo>
                      <a:pt x="14789" y="544"/>
                    </a:lnTo>
                    <a:lnTo>
                      <a:pt x="14517" y="381"/>
                    </a:lnTo>
                    <a:lnTo>
                      <a:pt x="13974" y="145"/>
                    </a:lnTo>
                    <a:lnTo>
                      <a:pt x="13431" y="19"/>
                    </a:lnTo>
                    <a:lnTo>
                      <a:pt x="128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57"/>
              <p:cNvSpPr/>
              <p:nvPr/>
            </p:nvSpPr>
            <p:spPr>
              <a:xfrm>
                <a:off x="5217955" y="2308084"/>
                <a:ext cx="618736" cy="604345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19024" extrusionOk="0">
                    <a:moveTo>
                      <a:pt x="15006" y="0"/>
                    </a:moveTo>
                    <a:lnTo>
                      <a:pt x="14843" y="235"/>
                    </a:lnTo>
                    <a:lnTo>
                      <a:pt x="15151" y="471"/>
                    </a:lnTo>
                    <a:lnTo>
                      <a:pt x="15603" y="1050"/>
                    </a:lnTo>
                    <a:lnTo>
                      <a:pt x="15911" y="1774"/>
                    </a:lnTo>
                    <a:lnTo>
                      <a:pt x="16038" y="2625"/>
                    </a:lnTo>
                    <a:lnTo>
                      <a:pt x="16038" y="3077"/>
                    </a:lnTo>
                    <a:lnTo>
                      <a:pt x="15965" y="3693"/>
                    </a:lnTo>
                    <a:lnTo>
                      <a:pt x="15621" y="4815"/>
                    </a:lnTo>
                    <a:lnTo>
                      <a:pt x="15006" y="5810"/>
                    </a:lnTo>
                    <a:lnTo>
                      <a:pt x="14191" y="6589"/>
                    </a:lnTo>
                    <a:lnTo>
                      <a:pt x="13721" y="6860"/>
                    </a:lnTo>
                    <a:lnTo>
                      <a:pt x="13630" y="6932"/>
                    </a:lnTo>
                    <a:lnTo>
                      <a:pt x="13648" y="7041"/>
                    </a:lnTo>
                    <a:lnTo>
                      <a:pt x="13721" y="7150"/>
                    </a:lnTo>
                    <a:lnTo>
                      <a:pt x="13829" y="7132"/>
                    </a:lnTo>
                    <a:lnTo>
                      <a:pt x="14554" y="6932"/>
                    </a:lnTo>
                    <a:lnTo>
                      <a:pt x="15875" y="6715"/>
                    </a:lnTo>
                    <a:lnTo>
                      <a:pt x="16997" y="6733"/>
                    </a:lnTo>
                    <a:lnTo>
                      <a:pt x="17902" y="6987"/>
                    </a:lnTo>
                    <a:lnTo>
                      <a:pt x="18264" y="7204"/>
                    </a:lnTo>
                    <a:lnTo>
                      <a:pt x="18481" y="7385"/>
                    </a:lnTo>
                    <a:lnTo>
                      <a:pt x="18825" y="7819"/>
                    </a:lnTo>
                    <a:lnTo>
                      <a:pt x="19042" y="8381"/>
                    </a:lnTo>
                    <a:lnTo>
                      <a:pt x="19169" y="9032"/>
                    </a:lnTo>
                    <a:lnTo>
                      <a:pt x="19169" y="9394"/>
                    </a:lnTo>
                    <a:lnTo>
                      <a:pt x="19151" y="9883"/>
                    </a:lnTo>
                    <a:lnTo>
                      <a:pt x="18843" y="10806"/>
                    </a:lnTo>
                    <a:lnTo>
                      <a:pt x="18228" y="11584"/>
                    </a:lnTo>
                    <a:lnTo>
                      <a:pt x="17341" y="12236"/>
                    </a:lnTo>
                    <a:lnTo>
                      <a:pt x="16798" y="12471"/>
                    </a:lnTo>
                    <a:lnTo>
                      <a:pt x="16183" y="12688"/>
                    </a:lnTo>
                    <a:lnTo>
                      <a:pt x="14934" y="12851"/>
                    </a:lnTo>
                    <a:lnTo>
                      <a:pt x="13757" y="12706"/>
                    </a:lnTo>
                    <a:lnTo>
                      <a:pt x="12997" y="12399"/>
                    </a:lnTo>
                    <a:lnTo>
                      <a:pt x="12544" y="12109"/>
                    </a:lnTo>
                    <a:lnTo>
                      <a:pt x="12345" y="11928"/>
                    </a:lnTo>
                    <a:lnTo>
                      <a:pt x="12291" y="11892"/>
                    </a:lnTo>
                    <a:lnTo>
                      <a:pt x="12255" y="11838"/>
                    </a:lnTo>
                    <a:lnTo>
                      <a:pt x="12200" y="11801"/>
                    </a:lnTo>
                    <a:lnTo>
                      <a:pt x="12092" y="11801"/>
                    </a:lnTo>
                    <a:lnTo>
                      <a:pt x="12038" y="11838"/>
                    </a:lnTo>
                    <a:lnTo>
                      <a:pt x="12001" y="11892"/>
                    </a:lnTo>
                    <a:lnTo>
                      <a:pt x="12001" y="12001"/>
                    </a:lnTo>
                    <a:lnTo>
                      <a:pt x="12038" y="12055"/>
                    </a:lnTo>
                    <a:lnTo>
                      <a:pt x="12092" y="12091"/>
                    </a:lnTo>
                    <a:lnTo>
                      <a:pt x="12128" y="12145"/>
                    </a:lnTo>
                    <a:lnTo>
                      <a:pt x="12327" y="12381"/>
                    </a:lnTo>
                    <a:lnTo>
                      <a:pt x="12599" y="12924"/>
                    </a:lnTo>
                    <a:lnTo>
                      <a:pt x="12743" y="13539"/>
                    </a:lnTo>
                    <a:lnTo>
                      <a:pt x="12780" y="14209"/>
                    </a:lnTo>
                    <a:lnTo>
                      <a:pt x="12689" y="14915"/>
                    </a:lnTo>
                    <a:lnTo>
                      <a:pt x="12508" y="15603"/>
                    </a:lnTo>
                    <a:lnTo>
                      <a:pt x="12219" y="16290"/>
                    </a:lnTo>
                    <a:lnTo>
                      <a:pt x="11875" y="16924"/>
                    </a:lnTo>
                    <a:lnTo>
                      <a:pt x="11657" y="17213"/>
                    </a:lnTo>
                    <a:lnTo>
                      <a:pt x="11332" y="17612"/>
                    </a:lnTo>
                    <a:lnTo>
                      <a:pt x="10644" y="18227"/>
                    </a:lnTo>
                    <a:lnTo>
                      <a:pt x="9884" y="18607"/>
                    </a:lnTo>
                    <a:lnTo>
                      <a:pt x="9087" y="18734"/>
                    </a:lnTo>
                    <a:lnTo>
                      <a:pt x="8707" y="18698"/>
                    </a:lnTo>
                    <a:lnTo>
                      <a:pt x="8273" y="18607"/>
                    </a:lnTo>
                    <a:lnTo>
                      <a:pt x="7549" y="18299"/>
                    </a:lnTo>
                    <a:lnTo>
                      <a:pt x="6951" y="17865"/>
                    </a:lnTo>
                    <a:lnTo>
                      <a:pt x="6499" y="17322"/>
                    </a:lnTo>
                    <a:lnTo>
                      <a:pt x="6336" y="17014"/>
                    </a:lnTo>
                    <a:lnTo>
                      <a:pt x="6227" y="16743"/>
                    </a:lnTo>
                    <a:lnTo>
                      <a:pt x="6083" y="16182"/>
                    </a:lnTo>
                    <a:lnTo>
                      <a:pt x="5992" y="15204"/>
                    </a:lnTo>
                    <a:lnTo>
                      <a:pt x="6191" y="13756"/>
                    </a:lnTo>
                    <a:lnTo>
                      <a:pt x="6734" y="12163"/>
                    </a:lnTo>
                    <a:lnTo>
                      <a:pt x="7114" y="11331"/>
                    </a:lnTo>
                    <a:lnTo>
                      <a:pt x="7150" y="11204"/>
                    </a:lnTo>
                    <a:lnTo>
                      <a:pt x="7060" y="11132"/>
                    </a:lnTo>
                    <a:lnTo>
                      <a:pt x="6951" y="11096"/>
                    </a:lnTo>
                    <a:lnTo>
                      <a:pt x="6861" y="11186"/>
                    </a:lnTo>
                    <a:lnTo>
                      <a:pt x="6517" y="11693"/>
                    </a:lnTo>
                    <a:lnTo>
                      <a:pt x="5449" y="12743"/>
                    </a:lnTo>
                    <a:lnTo>
                      <a:pt x="4454" y="13449"/>
                    </a:lnTo>
                    <a:lnTo>
                      <a:pt x="3766" y="13811"/>
                    </a:lnTo>
                    <a:lnTo>
                      <a:pt x="3060" y="14064"/>
                    </a:lnTo>
                    <a:lnTo>
                      <a:pt x="2390" y="14173"/>
                    </a:lnTo>
                    <a:lnTo>
                      <a:pt x="2064" y="14155"/>
                    </a:lnTo>
                    <a:lnTo>
                      <a:pt x="1793" y="14100"/>
                    </a:lnTo>
                    <a:lnTo>
                      <a:pt x="1304" y="13883"/>
                    </a:lnTo>
                    <a:lnTo>
                      <a:pt x="906" y="13521"/>
                    </a:lnTo>
                    <a:lnTo>
                      <a:pt x="580" y="12996"/>
                    </a:lnTo>
                    <a:lnTo>
                      <a:pt x="453" y="12670"/>
                    </a:lnTo>
                    <a:lnTo>
                      <a:pt x="363" y="12363"/>
                    </a:lnTo>
                    <a:lnTo>
                      <a:pt x="290" y="11747"/>
                    </a:lnTo>
                    <a:lnTo>
                      <a:pt x="363" y="11114"/>
                    </a:lnTo>
                    <a:lnTo>
                      <a:pt x="526" y="10498"/>
                    </a:lnTo>
                    <a:lnTo>
                      <a:pt x="797" y="9901"/>
                    </a:lnTo>
                    <a:lnTo>
                      <a:pt x="1159" y="9358"/>
                    </a:lnTo>
                    <a:lnTo>
                      <a:pt x="1811" y="8616"/>
                    </a:lnTo>
                    <a:lnTo>
                      <a:pt x="2300" y="8236"/>
                    </a:lnTo>
                    <a:lnTo>
                      <a:pt x="2806" y="7892"/>
                    </a:lnTo>
                    <a:lnTo>
                      <a:pt x="3820" y="7512"/>
                    </a:lnTo>
                    <a:lnTo>
                      <a:pt x="4562" y="7439"/>
                    </a:lnTo>
                    <a:lnTo>
                      <a:pt x="5033" y="7494"/>
                    </a:lnTo>
                    <a:lnTo>
                      <a:pt x="5485" y="7638"/>
                    </a:lnTo>
                    <a:lnTo>
                      <a:pt x="5920" y="7856"/>
                    </a:lnTo>
                    <a:lnTo>
                      <a:pt x="6119" y="8000"/>
                    </a:lnTo>
                    <a:lnTo>
                      <a:pt x="6227" y="8037"/>
                    </a:lnTo>
                    <a:lnTo>
                      <a:pt x="6318" y="7982"/>
                    </a:lnTo>
                    <a:lnTo>
                      <a:pt x="6372" y="7874"/>
                    </a:lnTo>
                    <a:lnTo>
                      <a:pt x="6318" y="7765"/>
                    </a:lnTo>
                    <a:lnTo>
                      <a:pt x="5775" y="7331"/>
                    </a:lnTo>
                    <a:lnTo>
                      <a:pt x="5141" y="6860"/>
                    </a:lnTo>
                    <a:lnTo>
                      <a:pt x="4490" y="6389"/>
                    </a:lnTo>
                    <a:lnTo>
                      <a:pt x="3549" y="5611"/>
                    </a:lnTo>
                    <a:lnTo>
                      <a:pt x="2987" y="5050"/>
                    </a:lnTo>
                    <a:lnTo>
                      <a:pt x="2535" y="4435"/>
                    </a:lnTo>
                    <a:lnTo>
                      <a:pt x="2245" y="3783"/>
                    </a:lnTo>
                    <a:lnTo>
                      <a:pt x="2137" y="3077"/>
                    </a:lnTo>
                    <a:lnTo>
                      <a:pt x="2263" y="2317"/>
                    </a:lnTo>
                    <a:lnTo>
                      <a:pt x="2444" y="1901"/>
                    </a:lnTo>
                    <a:lnTo>
                      <a:pt x="2173" y="1774"/>
                    </a:lnTo>
                    <a:lnTo>
                      <a:pt x="1974" y="2226"/>
                    </a:lnTo>
                    <a:lnTo>
                      <a:pt x="1829" y="3059"/>
                    </a:lnTo>
                    <a:lnTo>
                      <a:pt x="1938" y="3837"/>
                    </a:lnTo>
                    <a:lnTo>
                      <a:pt x="2263" y="4561"/>
                    </a:lnTo>
                    <a:lnTo>
                      <a:pt x="2734" y="5213"/>
                    </a:lnTo>
                    <a:lnTo>
                      <a:pt x="3331" y="5810"/>
                    </a:lnTo>
                    <a:lnTo>
                      <a:pt x="4309" y="6625"/>
                    </a:lnTo>
                    <a:lnTo>
                      <a:pt x="4960" y="7095"/>
                    </a:lnTo>
                    <a:lnTo>
                      <a:pt x="5033" y="7168"/>
                    </a:lnTo>
                    <a:lnTo>
                      <a:pt x="5105" y="7204"/>
                    </a:lnTo>
                    <a:lnTo>
                      <a:pt x="4743" y="7150"/>
                    </a:lnTo>
                    <a:lnTo>
                      <a:pt x="4001" y="7186"/>
                    </a:lnTo>
                    <a:lnTo>
                      <a:pt x="3259" y="7367"/>
                    </a:lnTo>
                    <a:lnTo>
                      <a:pt x="2499" y="7729"/>
                    </a:lnTo>
                    <a:lnTo>
                      <a:pt x="2119" y="7982"/>
                    </a:lnTo>
                    <a:lnTo>
                      <a:pt x="1865" y="8181"/>
                    </a:lnTo>
                    <a:lnTo>
                      <a:pt x="1358" y="8652"/>
                    </a:lnTo>
                    <a:lnTo>
                      <a:pt x="906" y="9195"/>
                    </a:lnTo>
                    <a:lnTo>
                      <a:pt x="526" y="9792"/>
                    </a:lnTo>
                    <a:lnTo>
                      <a:pt x="236" y="10426"/>
                    </a:lnTo>
                    <a:lnTo>
                      <a:pt x="55" y="11077"/>
                    </a:lnTo>
                    <a:lnTo>
                      <a:pt x="1" y="11765"/>
                    </a:lnTo>
                    <a:lnTo>
                      <a:pt x="73" y="12435"/>
                    </a:lnTo>
                    <a:lnTo>
                      <a:pt x="164" y="12779"/>
                    </a:lnTo>
                    <a:lnTo>
                      <a:pt x="309" y="13141"/>
                    </a:lnTo>
                    <a:lnTo>
                      <a:pt x="671" y="13720"/>
                    </a:lnTo>
                    <a:lnTo>
                      <a:pt x="1141" y="14155"/>
                    </a:lnTo>
                    <a:lnTo>
                      <a:pt x="1720" y="14390"/>
                    </a:lnTo>
                    <a:lnTo>
                      <a:pt x="2028" y="14444"/>
                    </a:lnTo>
                    <a:lnTo>
                      <a:pt x="2300" y="14462"/>
                    </a:lnTo>
                    <a:lnTo>
                      <a:pt x="2861" y="14408"/>
                    </a:lnTo>
                    <a:lnTo>
                      <a:pt x="3730" y="14155"/>
                    </a:lnTo>
                    <a:lnTo>
                      <a:pt x="4870" y="13539"/>
                    </a:lnTo>
                    <a:lnTo>
                      <a:pt x="5920" y="12743"/>
                    </a:lnTo>
                    <a:lnTo>
                      <a:pt x="6354" y="12308"/>
                    </a:lnTo>
                    <a:lnTo>
                      <a:pt x="6101" y="12996"/>
                    </a:lnTo>
                    <a:lnTo>
                      <a:pt x="5775" y="14354"/>
                    </a:lnTo>
                    <a:lnTo>
                      <a:pt x="5702" y="15584"/>
                    </a:lnTo>
                    <a:lnTo>
                      <a:pt x="5883" y="16670"/>
                    </a:lnTo>
                    <a:lnTo>
                      <a:pt x="6064" y="17141"/>
                    </a:lnTo>
                    <a:lnTo>
                      <a:pt x="6245" y="17485"/>
                    </a:lnTo>
                    <a:lnTo>
                      <a:pt x="6752" y="18082"/>
                    </a:lnTo>
                    <a:lnTo>
                      <a:pt x="7386" y="18553"/>
                    </a:lnTo>
                    <a:lnTo>
                      <a:pt x="8182" y="18879"/>
                    </a:lnTo>
                    <a:lnTo>
                      <a:pt x="8653" y="19005"/>
                    </a:lnTo>
                    <a:lnTo>
                      <a:pt x="8852" y="19024"/>
                    </a:lnTo>
                    <a:lnTo>
                      <a:pt x="9051" y="19024"/>
                    </a:lnTo>
                    <a:lnTo>
                      <a:pt x="9431" y="19005"/>
                    </a:lnTo>
                    <a:lnTo>
                      <a:pt x="10191" y="18806"/>
                    </a:lnTo>
                    <a:lnTo>
                      <a:pt x="10915" y="18390"/>
                    </a:lnTo>
                    <a:lnTo>
                      <a:pt x="11585" y="17775"/>
                    </a:lnTo>
                    <a:lnTo>
                      <a:pt x="11893" y="17394"/>
                    </a:lnTo>
                    <a:lnTo>
                      <a:pt x="12273" y="16870"/>
                    </a:lnTo>
                    <a:lnTo>
                      <a:pt x="12816" y="15675"/>
                    </a:lnTo>
                    <a:lnTo>
                      <a:pt x="13087" y="14408"/>
                    </a:lnTo>
                    <a:lnTo>
                      <a:pt x="13051" y="13485"/>
                    </a:lnTo>
                    <a:lnTo>
                      <a:pt x="12924" y="12906"/>
                    </a:lnTo>
                    <a:lnTo>
                      <a:pt x="12816" y="12652"/>
                    </a:lnTo>
                    <a:lnTo>
                      <a:pt x="13250" y="12851"/>
                    </a:lnTo>
                    <a:lnTo>
                      <a:pt x="14228" y="13105"/>
                    </a:lnTo>
                    <a:lnTo>
                      <a:pt x="15296" y="13141"/>
                    </a:lnTo>
                    <a:lnTo>
                      <a:pt x="16382" y="12942"/>
                    </a:lnTo>
                    <a:lnTo>
                      <a:pt x="16907" y="12743"/>
                    </a:lnTo>
                    <a:lnTo>
                      <a:pt x="17504" y="12489"/>
                    </a:lnTo>
                    <a:lnTo>
                      <a:pt x="18445" y="11801"/>
                    </a:lnTo>
                    <a:lnTo>
                      <a:pt x="18970" y="11150"/>
                    </a:lnTo>
                    <a:lnTo>
                      <a:pt x="19223" y="10697"/>
                    </a:lnTo>
                    <a:lnTo>
                      <a:pt x="19386" y="10191"/>
                    </a:lnTo>
                    <a:lnTo>
                      <a:pt x="19477" y="9666"/>
                    </a:lnTo>
                    <a:lnTo>
                      <a:pt x="19477" y="9394"/>
                    </a:lnTo>
                    <a:lnTo>
                      <a:pt x="19459" y="8996"/>
                    </a:lnTo>
                    <a:lnTo>
                      <a:pt x="19332" y="8272"/>
                    </a:lnTo>
                    <a:lnTo>
                      <a:pt x="19079" y="7656"/>
                    </a:lnTo>
                    <a:lnTo>
                      <a:pt x="18680" y="7168"/>
                    </a:lnTo>
                    <a:lnTo>
                      <a:pt x="18427" y="6969"/>
                    </a:lnTo>
                    <a:lnTo>
                      <a:pt x="18101" y="6751"/>
                    </a:lnTo>
                    <a:lnTo>
                      <a:pt x="17305" y="6462"/>
                    </a:lnTo>
                    <a:lnTo>
                      <a:pt x="16345" y="6389"/>
                    </a:lnTo>
                    <a:lnTo>
                      <a:pt x="15241" y="6480"/>
                    </a:lnTo>
                    <a:lnTo>
                      <a:pt x="14626" y="6607"/>
                    </a:lnTo>
                    <a:lnTo>
                      <a:pt x="14626" y="6607"/>
                    </a:lnTo>
                    <a:lnTo>
                      <a:pt x="14988" y="6281"/>
                    </a:lnTo>
                    <a:lnTo>
                      <a:pt x="15585" y="5503"/>
                    </a:lnTo>
                    <a:lnTo>
                      <a:pt x="16020" y="4598"/>
                    </a:lnTo>
                    <a:lnTo>
                      <a:pt x="16291" y="3620"/>
                    </a:lnTo>
                    <a:lnTo>
                      <a:pt x="16327" y="3095"/>
                    </a:lnTo>
                    <a:lnTo>
                      <a:pt x="16345" y="2588"/>
                    </a:lnTo>
                    <a:lnTo>
                      <a:pt x="16201" y="1665"/>
                    </a:lnTo>
                    <a:lnTo>
                      <a:pt x="15857" y="869"/>
                    </a:lnTo>
                    <a:lnTo>
                      <a:pt x="15350" y="235"/>
                    </a:lnTo>
                    <a:lnTo>
                      <a:pt x="150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57"/>
              <p:cNvSpPr/>
              <p:nvPr/>
            </p:nvSpPr>
            <p:spPr>
              <a:xfrm>
                <a:off x="5286954" y="2289659"/>
                <a:ext cx="549737" cy="571021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17975" extrusionOk="0">
                    <a:moveTo>
                      <a:pt x="10879" y="1"/>
                    </a:moveTo>
                    <a:lnTo>
                      <a:pt x="10318" y="91"/>
                    </a:lnTo>
                    <a:lnTo>
                      <a:pt x="9793" y="290"/>
                    </a:lnTo>
                    <a:lnTo>
                      <a:pt x="9286" y="598"/>
                    </a:lnTo>
                    <a:lnTo>
                      <a:pt x="8816" y="1014"/>
                    </a:lnTo>
                    <a:lnTo>
                      <a:pt x="8599" y="1268"/>
                    </a:lnTo>
                    <a:lnTo>
                      <a:pt x="8291" y="1666"/>
                    </a:lnTo>
                    <a:lnTo>
                      <a:pt x="7820" y="2517"/>
                    </a:lnTo>
                    <a:lnTo>
                      <a:pt x="7494" y="3458"/>
                    </a:lnTo>
                    <a:lnTo>
                      <a:pt x="7313" y="4435"/>
                    </a:lnTo>
                    <a:lnTo>
                      <a:pt x="7295" y="4942"/>
                    </a:lnTo>
                    <a:lnTo>
                      <a:pt x="7205" y="4635"/>
                    </a:lnTo>
                    <a:lnTo>
                      <a:pt x="7078" y="4345"/>
                    </a:lnTo>
                    <a:lnTo>
                      <a:pt x="6933" y="4001"/>
                    </a:lnTo>
                    <a:lnTo>
                      <a:pt x="6553" y="3331"/>
                    </a:lnTo>
                    <a:lnTo>
                      <a:pt x="6064" y="2680"/>
                    </a:lnTo>
                    <a:lnTo>
                      <a:pt x="5503" y="2082"/>
                    </a:lnTo>
                    <a:lnTo>
                      <a:pt x="4888" y="1539"/>
                    </a:lnTo>
                    <a:lnTo>
                      <a:pt x="4236" y="1105"/>
                    </a:lnTo>
                    <a:lnTo>
                      <a:pt x="3549" y="779"/>
                    </a:lnTo>
                    <a:lnTo>
                      <a:pt x="2879" y="580"/>
                    </a:lnTo>
                    <a:lnTo>
                      <a:pt x="2535" y="562"/>
                    </a:lnTo>
                    <a:lnTo>
                      <a:pt x="2245" y="562"/>
                    </a:lnTo>
                    <a:lnTo>
                      <a:pt x="1594" y="707"/>
                    </a:lnTo>
                    <a:lnTo>
                      <a:pt x="924" y="1105"/>
                    </a:lnTo>
                    <a:lnTo>
                      <a:pt x="290" y="1811"/>
                    </a:lnTo>
                    <a:lnTo>
                      <a:pt x="1" y="2354"/>
                    </a:lnTo>
                    <a:lnTo>
                      <a:pt x="272" y="2481"/>
                    </a:lnTo>
                    <a:lnTo>
                      <a:pt x="490" y="2082"/>
                    </a:lnTo>
                    <a:lnTo>
                      <a:pt x="960" y="1467"/>
                    </a:lnTo>
                    <a:lnTo>
                      <a:pt x="1521" y="1069"/>
                    </a:lnTo>
                    <a:lnTo>
                      <a:pt x="2173" y="870"/>
                    </a:lnTo>
                    <a:lnTo>
                      <a:pt x="2517" y="870"/>
                    </a:lnTo>
                    <a:lnTo>
                      <a:pt x="2843" y="888"/>
                    </a:lnTo>
                    <a:lnTo>
                      <a:pt x="3476" y="1069"/>
                    </a:lnTo>
                    <a:lnTo>
                      <a:pt x="4128" y="1376"/>
                    </a:lnTo>
                    <a:lnTo>
                      <a:pt x="4743" y="1793"/>
                    </a:lnTo>
                    <a:lnTo>
                      <a:pt x="5594" y="2589"/>
                    </a:lnTo>
                    <a:lnTo>
                      <a:pt x="6300" y="3494"/>
                    </a:lnTo>
                    <a:lnTo>
                      <a:pt x="6662" y="4146"/>
                    </a:lnTo>
                    <a:lnTo>
                      <a:pt x="6807" y="4454"/>
                    </a:lnTo>
                    <a:lnTo>
                      <a:pt x="6951" y="4870"/>
                    </a:lnTo>
                    <a:lnTo>
                      <a:pt x="7078" y="5286"/>
                    </a:lnTo>
                    <a:lnTo>
                      <a:pt x="7223" y="5757"/>
                    </a:lnTo>
                    <a:lnTo>
                      <a:pt x="7422" y="6227"/>
                    </a:lnTo>
                    <a:lnTo>
                      <a:pt x="7476" y="6300"/>
                    </a:lnTo>
                    <a:lnTo>
                      <a:pt x="7603" y="6300"/>
                    </a:lnTo>
                    <a:lnTo>
                      <a:pt x="7694" y="6245"/>
                    </a:lnTo>
                    <a:lnTo>
                      <a:pt x="7694" y="6137"/>
                    </a:lnTo>
                    <a:lnTo>
                      <a:pt x="7603" y="5503"/>
                    </a:lnTo>
                    <a:lnTo>
                      <a:pt x="7639" y="4254"/>
                    </a:lnTo>
                    <a:lnTo>
                      <a:pt x="7929" y="3042"/>
                    </a:lnTo>
                    <a:lnTo>
                      <a:pt x="8454" y="1956"/>
                    </a:lnTo>
                    <a:lnTo>
                      <a:pt x="8834" y="1467"/>
                    </a:lnTo>
                    <a:lnTo>
                      <a:pt x="9033" y="1232"/>
                    </a:lnTo>
                    <a:lnTo>
                      <a:pt x="9449" y="852"/>
                    </a:lnTo>
                    <a:lnTo>
                      <a:pt x="9902" y="562"/>
                    </a:lnTo>
                    <a:lnTo>
                      <a:pt x="10390" y="381"/>
                    </a:lnTo>
                    <a:lnTo>
                      <a:pt x="10897" y="290"/>
                    </a:lnTo>
                    <a:lnTo>
                      <a:pt x="11404" y="309"/>
                    </a:lnTo>
                    <a:lnTo>
                      <a:pt x="11911" y="435"/>
                    </a:lnTo>
                    <a:lnTo>
                      <a:pt x="12418" y="671"/>
                    </a:lnTo>
                    <a:lnTo>
                      <a:pt x="12671" y="815"/>
                    </a:lnTo>
                    <a:lnTo>
                      <a:pt x="12979" y="1051"/>
                    </a:lnTo>
                    <a:lnTo>
                      <a:pt x="13431" y="1630"/>
                    </a:lnTo>
                    <a:lnTo>
                      <a:pt x="13739" y="2354"/>
                    </a:lnTo>
                    <a:lnTo>
                      <a:pt x="13866" y="3205"/>
                    </a:lnTo>
                    <a:lnTo>
                      <a:pt x="13866" y="3657"/>
                    </a:lnTo>
                    <a:lnTo>
                      <a:pt x="13793" y="4273"/>
                    </a:lnTo>
                    <a:lnTo>
                      <a:pt x="13449" y="5395"/>
                    </a:lnTo>
                    <a:lnTo>
                      <a:pt x="12834" y="6390"/>
                    </a:lnTo>
                    <a:lnTo>
                      <a:pt x="12019" y="7169"/>
                    </a:lnTo>
                    <a:lnTo>
                      <a:pt x="11549" y="7440"/>
                    </a:lnTo>
                    <a:lnTo>
                      <a:pt x="11458" y="7512"/>
                    </a:lnTo>
                    <a:lnTo>
                      <a:pt x="11476" y="7621"/>
                    </a:lnTo>
                    <a:lnTo>
                      <a:pt x="11549" y="7730"/>
                    </a:lnTo>
                    <a:lnTo>
                      <a:pt x="11657" y="7712"/>
                    </a:lnTo>
                    <a:lnTo>
                      <a:pt x="12382" y="7512"/>
                    </a:lnTo>
                    <a:lnTo>
                      <a:pt x="13703" y="7295"/>
                    </a:lnTo>
                    <a:lnTo>
                      <a:pt x="14825" y="7313"/>
                    </a:lnTo>
                    <a:lnTo>
                      <a:pt x="15730" y="7567"/>
                    </a:lnTo>
                    <a:lnTo>
                      <a:pt x="16092" y="7784"/>
                    </a:lnTo>
                    <a:lnTo>
                      <a:pt x="16309" y="7965"/>
                    </a:lnTo>
                    <a:lnTo>
                      <a:pt x="16653" y="8399"/>
                    </a:lnTo>
                    <a:lnTo>
                      <a:pt x="16870" y="8961"/>
                    </a:lnTo>
                    <a:lnTo>
                      <a:pt x="16997" y="9612"/>
                    </a:lnTo>
                    <a:lnTo>
                      <a:pt x="16997" y="9974"/>
                    </a:lnTo>
                    <a:lnTo>
                      <a:pt x="16979" y="10463"/>
                    </a:lnTo>
                    <a:lnTo>
                      <a:pt x="16671" y="11386"/>
                    </a:lnTo>
                    <a:lnTo>
                      <a:pt x="16056" y="12164"/>
                    </a:lnTo>
                    <a:lnTo>
                      <a:pt x="15169" y="12816"/>
                    </a:lnTo>
                    <a:lnTo>
                      <a:pt x="14626" y="13051"/>
                    </a:lnTo>
                    <a:lnTo>
                      <a:pt x="14011" y="13268"/>
                    </a:lnTo>
                    <a:lnTo>
                      <a:pt x="12762" y="13431"/>
                    </a:lnTo>
                    <a:lnTo>
                      <a:pt x="11585" y="13286"/>
                    </a:lnTo>
                    <a:lnTo>
                      <a:pt x="10825" y="12979"/>
                    </a:lnTo>
                    <a:lnTo>
                      <a:pt x="10372" y="12689"/>
                    </a:lnTo>
                    <a:lnTo>
                      <a:pt x="10173" y="12508"/>
                    </a:lnTo>
                    <a:lnTo>
                      <a:pt x="10119" y="12472"/>
                    </a:lnTo>
                    <a:lnTo>
                      <a:pt x="10083" y="12418"/>
                    </a:lnTo>
                    <a:lnTo>
                      <a:pt x="10028" y="12381"/>
                    </a:lnTo>
                    <a:lnTo>
                      <a:pt x="9920" y="12381"/>
                    </a:lnTo>
                    <a:lnTo>
                      <a:pt x="9866" y="12418"/>
                    </a:lnTo>
                    <a:lnTo>
                      <a:pt x="9829" y="12472"/>
                    </a:lnTo>
                    <a:lnTo>
                      <a:pt x="9829" y="12581"/>
                    </a:lnTo>
                    <a:lnTo>
                      <a:pt x="9866" y="12635"/>
                    </a:lnTo>
                    <a:lnTo>
                      <a:pt x="9920" y="12671"/>
                    </a:lnTo>
                    <a:lnTo>
                      <a:pt x="9956" y="12725"/>
                    </a:lnTo>
                    <a:lnTo>
                      <a:pt x="10155" y="12961"/>
                    </a:lnTo>
                    <a:lnTo>
                      <a:pt x="10427" y="13504"/>
                    </a:lnTo>
                    <a:lnTo>
                      <a:pt x="10571" y="14119"/>
                    </a:lnTo>
                    <a:lnTo>
                      <a:pt x="10608" y="14789"/>
                    </a:lnTo>
                    <a:lnTo>
                      <a:pt x="10517" y="15495"/>
                    </a:lnTo>
                    <a:lnTo>
                      <a:pt x="10336" y="16183"/>
                    </a:lnTo>
                    <a:lnTo>
                      <a:pt x="10047" y="16870"/>
                    </a:lnTo>
                    <a:lnTo>
                      <a:pt x="9703" y="17504"/>
                    </a:lnTo>
                    <a:lnTo>
                      <a:pt x="9485" y="17793"/>
                    </a:lnTo>
                    <a:lnTo>
                      <a:pt x="9721" y="17974"/>
                    </a:lnTo>
                    <a:lnTo>
                      <a:pt x="10101" y="17450"/>
                    </a:lnTo>
                    <a:lnTo>
                      <a:pt x="10644" y="16255"/>
                    </a:lnTo>
                    <a:lnTo>
                      <a:pt x="10915" y="14988"/>
                    </a:lnTo>
                    <a:lnTo>
                      <a:pt x="10879" y="14065"/>
                    </a:lnTo>
                    <a:lnTo>
                      <a:pt x="10752" y="13486"/>
                    </a:lnTo>
                    <a:lnTo>
                      <a:pt x="10644" y="13232"/>
                    </a:lnTo>
                    <a:lnTo>
                      <a:pt x="11078" y="13431"/>
                    </a:lnTo>
                    <a:lnTo>
                      <a:pt x="12056" y="13685"/>
                    </a:lnTo>
                    <a:lnTo>
                      <a:pt x="13124" y="13721"/>
                    </a:lnTo>
                    <a:lnTo>
                      <a:pt x="14210" y="13522"/>
                    </a:lnTo>
                    <a:lnTo>
                      <a:pt x="14735" y="13323"/>
                    </a:lnTo>
                    <a:lnTo>
                      <a:pt x="15332" y="13069"/>
                    </a:lnTo>
                    <a:lnTo>
                      <a:pt x="16273" y="12381"/>
                    </a:lnTo>
                    <a:lnTo>
                      <a:pt x="16798" y="11730"/>
                    </a:lnTo>
                    <a:lnTo>
                      <a:pt x="17051" y="11277"/>
                    </a:lnTo>
                    <a:lnTo>
                      <a:pt x="17214" y="10771"/>
                    </a:lnTo>
                    <a:lnTo>
                      <a:pt x="17305" y="10246"/>
                    </a:lnTo>
                    <a:lnTo>
                      <a:pt x="17305" y="9974"/>
                    </a:lnTo>
                    <a:lnTo>
                      <a:pt x="17287" y="9576"/>
                    </a:lnTo>
                    <a:lnTo>
                      <a:pt x="17160" y="8852"/>
                    </a:lnTo>
                    <a:lnTo>
                      <a:pt x="16907" y="8236"/>
                    </a:lnTo>
                    <a:lnTo>
                      <a:pt x="16508" y="7748"/>
                    </a:lnTo>
                    <a:lnTo>
                      <a:pt x="16255" y="7549"/>
                    </a:lnTo>
                    <a:lnTo>
                      <a:pt x="15929" y="7331"/>
                    </a:lnTo>
                    <a:lnTo>
                      <a:pt x="15133" y="7042"/>
                    </a:lnTo>
                    <a:lnTo>
                      <a:pt x="14173" y="6969"/>
                    </a:lnTo>
                    <a:lnTo>
                      <a:pt x="13069" y="7060"/>
                    </a:lnTo>
                    <a:lnTo>
                      <a:pt x="12454" y="7187"/>
                    </a:lnTo>
                    <a:lnTo>
                      <a:pt x="12454" y="7187"/>
                    </a:lnTo>
                    <a:lnTo>
                      <a:pt x="12816" y="6861"/>
                    </a:lnTo>
                    <a:lnTo>
                      <a:pt x="13413" y="6083"/>
                    </a:lnTo>
                    <a:lnTo>
                      <a:pt x="13848" y="5178"/>
                    </a:lnTo>
                    <a:lnTo>
                      <a:pt x="14119" y="4200"/>
                    </a:lnTo>
                    <a:lnTo>
                      <a:pt x="14155" y="3675"/>
                    </a:lnTo>
                    <a:lnTo>
                      <a:pt x="14173" y="3168"/>
                    </a:lnTo>
                    <a:lnTo>
                      <a:pt x="14029" y="2245"/>
                    </a:lnTo>
                    <a:lnTo>
                      <a:pt x="13685" y="1449"/>
                    </a:lnTo>
                    <a:lnTo>
                      <a:pt x="13178" y="815"/>
                    </a:lnTo>
                    <a:lnTo>
                      <a:pt x="12834" y="580"/>
                    </a:lnTo>
                    <a:lnTo>
                      <a:pt x="12563" y="399"/>
                    </a:lnTo>
                    <a:lnTo>
                      <a:pt x="12001" y="146"/>
                    </a:lnTo>
                    <a:lnTo>
                      <a:pt x="11440" y="19"/>
                    </a:lnTo>
                    <a:lnTo>
                      <a:pt x="10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57"/>
              <p:cNvSpPr/>
              <p:nvPr/>
            </p:nvSpPr>
            <p:spPr>
              <a:xfrm>
                <a:off x="5454877" y="2509903"/>
                <a:ext cx="166208" cy="166208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232" extrusionOk="0">
                    <a:moveTo>
                      <a:pt x="2353" y="0"/>
                    </a:moveTo>
                    <a:lnTo>
                      <a:pt x="1828" y="109"/>
                    </a:lnTo>
                    <a:lnTo>
                      <a:pt x="1575" y="199"/>
                    </a:lnTo>
                    <a:lnTo>
                      <a:pt x="1340" y="308"/>
                    </a:lnTo>
                    <a:lnTo>
                      <a:pt x="905" y="616"/>
                    </a:lnTo>
                    <a:lnTo>
                      <a:pt x="543" y="978"/>
                    </a:lnTo>
                    <a:lnTo>
                      <a:pt x="272" y="1394"/>
                    </a:lnTo>
                    <a:lnTo>
                      <a:pt x="91" y="1865"/>
                    </a:lnTo>
                    <a:lnTo>
                      <a:pt x="0" y="2371"/>
                    </a:lnTo>
                    <a:lnTo>
                      <a:pt x="0" y="2878"/>
                    </a:lnTo>
                    <a:lnTo>
                      <a:pt x="109" y="3385"/>
                    </a:lnTo>
                    <a:lnTo>
                      <a:pt x="199" y="3638"/>
                    </a:lnTo>
                    <a:lnTo>
                      <a:pt x="308" y="3892"/>
                    </a:lnTo>
                    <a:lnTo>
                      <a:pt x="616" y="4308"/>
                    </a:lnTo>
                    <a:lnTo>
                      <a:pt x="978" y="4670"/>
                    </a:lnTo>
                    <a:lnTo>
                      <a:pt x="1394" y="4942"/>
                    </a:lnTo>
                    <a:lnTo>
                      <a:pt x="1865" y="5123"/>
                    </a:lnTo>
                    <a:lnTo>
                      <a:pt x="2371" y="5231"/>
                    </a:lnTo>
                    <a:lnTo>
                      <a:pt x="2878" y="5231"/>
                    </a:lnTo>
                    <a:lnTo>
                      <a:pt x="3385" y="5123"/>
                    </a:lnTo>
                    <a:lnTo>
                      <a:pt x="3638" y="5014"/>
                    </a:lnTo>
                    <a:lnTo>
                      <a:pt x="3892" y="4905"/>
                    </a:lnTo>
                    <a:lnTo>
                      <a:pt x="4308" y="4616"/>
                    </a:lnTo>
                    <a:lnTo>
                      <a:pt x="4670" y="4236"/>
                    </a:lnTo>
                    <a:lnTo>
                      <a:pt x="4942" y="3819"/>
                    </a:lnTo>
                    <a:lnTo>
                      <a:pt x="5123" y="3349"/>
                    </a:lnTo>
                    <a:lnTo>
                      <a:pt x="5231" y="2860"/>
                    </a:lnTo>
                    <a:lnTo>
                      <a:pt x="5231" y="2335"/>
                    </a:lnTo>
                    <a:lnTo>
                      <a:pt x="5123" y="1828"/>
                    </a:lnTo>
                    <a:lnTo>
                      <a:pt x="5032" y="1575"/>
                    </a:lnTo>
                    <a:lnTo>
                      <a:pt x="4905" y="1340"/>
                    </a:lnTo>
                    <a:lnTo>
                      <a:pt x="4616" y="905"/>
                    </a:lnTo>
                    <a:lnTo>
                      <a:pt x="4236" y="543"/>
                    </a:lnTo>
                    <a:lnTo>
                      <a:pt x="3819" y="272"/>
                    </a:lnTo>
                    <a:lnTo>
                      <a:pt x="3349" y="91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57"/>
              <p:cNvSpPr/>
              <p:nvPr/>
            </p:nvSpPr>
            <p:spPr>
              <a:xfrm>
                <a:off x="5456592" y="2558190"/>
                <a:ext cx="16906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3857" extrusionOk="0">
                    <a:moveTo>
                      <a:pt x="5105" y="1"/>
                    </a:moveTo>
                    <a:lnTo>
                      <a:pt x="4833" y="127"/>
                    </a:lnTo>
                    <a:lnTo>
                      <a:pt x="4924" y="363"/>
                    </a:lnTo>
                    <a:lnTo>
                      <a:pt x="5014" y="833"/>
                    </a:lnTo>
                    <a:lnTo>
                      <a:pt x="5014" y="1322"/>
                    </a:lnTo>
                    <a:lnTo>
                      <a:pt x="4924" y="1793"/>
                    </a:lnTo>
                    <a:lnTo>
                      <a:pt x="4761" y="2227"/>
                    </a:lnTo>
                    <a:lnTo>
                      <a:pt x="4489" y="2625"/>
                    </a:lnTo>
                    <a:lnTo>
                      <a:pt x="4164" y="2969"/>
                    </a:lnTo>
                    <a:lnTo>
                      <a:pt x="3765" y="3259"/>
                    </a:lnTo>
                    <a:lnTo>
                      <a:pt x="3530" y="3367"/>
                    </a:lnTo>
                    <a:lnTo>
                      <a:pt x="3295" y="3458"/>
                    </a:lnTo>
                    <a:lnTo>
                      <a:pt x="2824" y="3548"/>
                    </a:lnTo>
                    <a:lnTo>
                      <a:pt x="2335" y="3548"/>
                    </a:lnTo>
                    <a:lnTo>
                      <a:pt x="1865" y="3476"/>
                    </a:lnTo>
                    <a:lnTo>
                      <a:pt x="1630" y="3385"/>
                    </a:lnTo>
                    <a:lnTo>
                      <a:pt x="1412" y="3277"/>
                    </a:lnTo>
                    <a:lnTo>
                      <a:pt x="996" y="3023"/>
                    </a:lnTo>
                    <a:lnTo>
                      <a:pt x="652" y="2680"/>
                    </a:lnTo>
                    <a:lnTo>
                      <a:pt x="381" y="2281"/>
                    </a:lnTo>
                    <a:lnTo>
                      <a:pt x="290" y="2064"/>
                    </a:lnTo>
                    <a:lnTo>
                      <a:pt x="0" y="2173"/>
                    </a:lnTo>
                    <a:lnTo>
                      <a:pt x="127" y="2426"/>
                    </a:lnTo>
                    <a:lnTo>
                      <a:pt x="435" y="2879"/>
                    </a:lnTo>
                    <a:lnTo>
                      <a:pt x="815" y="3259"/>
                    </a:lnTo>
                    <a:lnTo>
                      <a:pt x="1267" y="3548"/>
                    </a:lnTo>
                    <a:lnTo>
                      <a:pt x="1521" y="3657"/>
                    </a:lnTo>
                    <a:lnTo>
                      <a:pt x="1774" y="3747"/>
                    </a:lnTo>
                    <a:lnTo>
                      <a:pt x="2299" y="3856"/>
                    </a:lnTo>
                    <a:lnTo>
                      <a:pt x="2842" y="3856"/>
                    </a:lnTo>
                    <a:lnTo>
                      <a:pt x="3385" y="3747"/>
                    </a:lnTo>
                    <a:lnTo>
                      <a:pt x="3639" y="3639"/>
                    </a:lnTo>
                    <a:lnTo>
                      <a:pt x="3910" y="3512"/>
                    </a:lnTo>
                    <a:lnTo>
                      <a:pt x="4363" y="3204"/>
                    </a:lnTo>
                    <a:lnTo>
                      <a:pt x="4725" y="2806"/>
                    </a:lnTo>
                    <a:lnTo>
                      <a:pt x="5014" y="2372"/>
                    </a:lnTo>
                    <a:lnTo>
                      <a:pt x="5213" y="1865"/>
                    </a:lnTo>
                    <a:lnTo>
                      <a:pt x="5322" y="1340"/>
                    </a:lnTo>
                    <a:lnTo>
                      <a:pt x="5322" y="815"/>
                    </a:lnTo>
                    <a:lnTo>
                      <a:pt x="5213" y="272"/>
                    </a:lnTo>
                    <a:lnTo>
                      <a:pt x="5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57"/>
              <p:cNvSpPr/>
              <p:nvPr/>
            </p:nvSpPr>
            <p:spPr>
              <a:xfrm>
                <a:off x="5449699" y="2504725"/>
                <a:ext cx="175960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5322" extrusionOk="0">
                    <a:moveTo>
                      <a:pt x="2498" y="0"/>
                    </a:moveTo>
                    <a:lnTo>
                      <a:pt x="1955" y="127"/>
                    </a:lnTo>
                    <a:lnTo>
                      <a:pt x="1684" y="218"/>
                    </a:lnTo>
                    <a:lnTo>
                      <a:pt x="1430" y="344"/>
                    </a:lnTo>
                    <a:lnTo>
                      <a:pt x="978" y="652"/>
                    </a:lnTo>
                    <a:lnTo>
                      <a:pt x="616" y="1032"/>
                    </a:lnTo>
                    <a:lnTo>
                      <a:pt x="308" y="1485"/>
                    </a:lnTo>
                    <a:lnTo>
                      <a:pt x="199" y="1738"/>
                    </a:lnTo>
                    <a:lnTo>
                      <a:pt x="109" y="1991"/>
                    </a:lnTo>
                    <a:lnTo>
                      <a:pt x="0" y="2534"/>
                    </a:lnTo>
                    <a:lnTo>
                      <a:pt x="18" y="3077"/>
                    </a:lnTo>
                    <a:lnTo>
                      <a:pt x="127" y="3602"/>
                    </a:lnTo>
                    <a:lnTo>
                      <a:pt x="217" y="3856"/>
                    </a:lnTo>
                    <a:lnTo>
                      <a:pt x="507" y="3747"/>
                    </a:lnTo>
                    <a:lnTo>
                      <a:pt x="417" y="3512"/>
                    </a:lnTo>
                    <a:lnTo>
                      <a:pt x="308" y="3041"/>
                    </a:lnTo>
                    <a:lnTo>
                      <a:pt x="308" y="2553"/>
                    </a:lnTo>
                    <a:lnTo>
                      <a:pt x="398" y="2082"/>
                    </a:lnTo>
                    <a:lnTo>
                      <a:pt x="471" y="1847"/>
                    </a:lnTo>
                    <a:lnTo>
                      <a:pt x="579" y="1629"/>
                    </a:lnTo>
                    <a:lnTo>
                      <a:pt x="851" y="1213"/>
                    </a:lnTo>
                    <a:lnTo>
                      <a:pt x="1177" y="869"/>
                    </a:lnTo>
                    <a:lnTo>
                      <a:pt x="1575" y="598"/>
                    </a:lnTo>
                    <a:lnTo>
                      <a:pt x="1810" y="507"/>
                    </a:lnTo>
                    <a:lnTo>
                      <a:pt x="2046" y="417"/>
                    </a:lnTo>
                    <a:lnTo>
                      <a:pt x="2516" y="308"/>
                    </a:lnTo>
                    <a:lnTo>
                      <a:pt x="3005" y="308"/>
                    </a:lnTo>
                    <a:lnTo>
                      <a:pt x="3476" y="399"/>
                    </a:lnTo>
                    <a:lnTo>
                      <a:pt x="3910" y="580"/>
                    </a:lnTo>
                    <a:lnTo>
                      <a:pt x="4308" y="833"/>
                    </a:lnTo>
                    <a:lnTo>
                      <a:pt x="4652" y="1159"/>
                    </a:lnTo>
                    <a:lnTo>
                      <a:pt x="4942" y="1575"/>
                    </a:lnTo>
                    <a:lnTo>
                      <a:pt x="5050" y="1810"/>
                    </a:lnTo>
                    <a:lnTo>
                      <a:pt x="5141" y="2046"/>
                    </a:lnTo>
                    <a:lnTo>
                      <a:pt x="5231" y="2516"/>
                    </a:lnTo>
                    <a:lnTo>
                      <a:pt x="5231" y="3005"/>
                    </a:lnTo>
                    <a:lnTo>
                      <a:pt x="5141" y="3476"/>
                    </a:lnTo>
                    <a:lnTo>
                      <a:pt x="4978" y="3910"/>
                    </a:lnTo>
                    <a:lnTo>
                      <a:pt x="4706" y="4308"/>
                    </a:lnTo>
                    <a:lnTo>
                      <a:pt x="4381" y="4652"/>
                    </a:lnTo>
                    <a:lnTo>
                      <a:pt x="3982" y="4942"/>
                    </a:lnTo>
                    <a:lnTo>
                      <a:pt x="3747" y="5050"/>
                    </a:lnTo>
                    <a:lnTo>
                      <a:pt x="3856" y="5322"/>
                    </a:lnTo>
                    <a:lnTo>
                      <a:pt x="4127" y="5195"/>
                    </a:lnTo>
                    <a:lnTo>
                      <a:pt x="4580" y="4887"/>
                    </a:lnTo>
                    <a:lnTo>
                      <a:pt x="4942" y="4489"/>
                    </a:lnTo>
                    <a:lnTo>
                      <a:pt x="5231" y="4055"/>
                    </a:lnTo>
                    <a:lnTo>
                      <a:pt x="5430" y="3548"/>
                    </a:lnTo>
                    <a:lnTo>
                      <a:pt x="5539" y="3023"/>
                    </a:lnTo>
                    <a:lnTo>
                      <a:pt x="5539" y="2498"/>
                    </a:lnTo>
                    <a:lnTo>
                      <a:pt x="5430" y="1955"/>
                    </a:lnTo>
                    <a:lnTo>
                      <a:pt x="5322" y="1684"/>
                    </a:lnTo>
                    <a:lnTo>
                      <a:pt x="5213" y="1430"/>
                    </a:lnTo>
                    <a:lnTo>
                      <a:pt x="4887" y="978"/>
                    </a:lnTo>
                    <a:lnTo>
                      <a:pt x="4507" y="598"/>
                    </a:lnTo>
                    <a:lnTo>
                      <a:pt x="4055" y="308"/>
                    </a:lnTo>
                    <a:lnTo>
                      <a:pt x="3548" y="10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7" name="Google Shape;2507;p57"/>
            <p:cNvGrpSpPr/>
            <p:nvPr/>
          </p:nvGrpSpPr>
          <p:grpSpPr>
            <a:xfrm flipH="1">
              <a:off x="6725976" y="3773066"/>
              <a:ext cx="2235066" cy="1603147"/>
              <a:chOff x="389676" y="1789416"/>
              <a:chExt cx="2235066" cy="1603147"/>
            </a:xfrm>
          </p:grpSpPr>
          <p:sp>
            <p:nvSpPr>
              <p:cNvPr id="2508" name="Google Shape;2508;p57"/>
              <p:cNvSpPr/>
              <p:nvPr/>
            </p:nvSpPr>
            <p:spPr>
              <a:xfrm>
                <a:off x="394854" y="1794023"/>
                <a:ext cx="2224710" cy="1593934"/>
              </a:xfrm>
              <a:custGeom>
                <a:avLst/>
                <a:gdLst/>
                <a:ahLst/>
                <a:cxnLst/>
                <a:rect l="l" t="t" r="r" b="b"/>
                <a:pathLst>
                  <a:path w="70031" h="50175" extrusionOk="0">
                    <a:moveTo>
                      <a:pt x="34047" y="0"/>
                    </a:moveTo>
                    <a:lnTo>
                      <a:pt x="32418" y="37"/>
                    </a:lnTo>
                    <a:lnTo>
                      <a:pt x="31603" y="109"/>
                    </a:lnTo>
                    <a:lnTo>
                      <a:pt x="30644" y="199"/>
                    </a:lnTo>
                    <a:lnTo>
                      <a:pt x="28780" y="507"/>
                    </a:lnTo>
                    <a:lnTo>
                      <a:pt x="26988" y="942"/>
                    </a:lnTo>
                    <a:lnTo>
                      <a:pt x="25286" y="1485"/>
                    </a:lnTo>
                    <a:lnTo>
                      <a:pt x="23639" y="2154"/>
                    </a:lnTo>
                    <a:lnTo>
                      <a:pt x="22083" y="2933"/>
                    </a:lnTo>
                    <a:lnTo>
                      <a:pt x="20598" y="3801"/>
                    </a:lnTo>
                    <a:lnTo>
                      <a:pt x="19168" y="4779"/>
                    </a:lnTo>
                    <a:lnTo>
                      <a:pt x="17811" y="5847"/>
                    </a:lnTo>
                    <a:lnTo>
                      <a:pt x="16508" y="7005"/>
                    </a:lnTo>
                    <a:lnTo>
                      <a:pt x="15277" y="8236"/>
                    </a:lnTo>
                    <a:lnTo>
                      <a:pt x="14100" y="9557"/>
                    </a:lnTo>
                    <a:lnTo>
                      <a:pt x="12453" y="11639"/>
                    </a:lnTo>
                    <a:lnTo>
                      <a:pt x="10444" y="14662"/>
                    </a:lnTo>
                    <a:lnTo>
                      <a:pt x="8634" y="17865"/>
                    </a:lnTo>
                    <a:lnTo>
                      <a:pt x="7023" y="21232"/>
                    </a:lnTo>
                    <a:lnTo>
                      <a:pt x="5575" y="24725"/>
                    </a:lnTo>
                    <a:lnTo>
                      <a:pt x="4290" y="28273"/>
                    </a:lnTo>
                    <a:lnTo>
                      <a:pt x="3150" y="31839"/>
                    </a:lnTo>
                    <a:lnTo>
                      <a:pt x="2118" y="35387"/>
                    </a:lnTo>
                    <a:lnTo>
                      <a:pt x="760" y="40599"/>
                    </a:lnTo>
                    <a:lnTo>
                      <a:pt x="0" y="43876"/>
                    </a:lnTo>
                    <a:lnTo>
                      <a:pt x="36" y="43930"/>
                    </a:lnTo>
                    <a:lnTo>
                      <a:pt x="634" y="44437"/>
                    </a:lnTo>
                    <a:lnTo>
                      <a:pt x="2046" y="45324"/>
                    </a:lnTo>
                    <a:lnTo>
                      <a:pt x="3837" y="46138"/>
                    </a:lnTo>
                    <a:lnTo>
                      <a:pt x="5412" y="46717"/>
                    </a:lnTo>
                    <a:lnTo>
                      <a:pt x="7313" y="47315"/>
                    </a:lnTo>
                    <a:lnTo>
                      <a:pt x="9593" y="47894"/>
                    </a:lnTo>
                    <a:lnTo>
                      <a:pt x="12254" y="48455"/>
                    </a:lnTo>
                    <a:lnTo>
                      <a:pt x="15367" y="48962"/>
                    </a:lnTo>
                    <a:lnTo>
                      <a:pt x="18951" y="49396"/>
                    </a:lnTo>
                    <a:lnTo>
                      <a:pt x="23006" y="49758"/>
                    </a:lnTo>
                    <a:lnTo>
                      <a:pt x="27603" y="50012"/>
                    </a:lnTo>
                    <a:lnTo>
                      <a:pt x="32744" y="50156"/>
                    </a:lnTo>
                    <a:lnTo>
                      <a:pt x="35549" y="50174"/>
                    </a:lnTo>
                    <a:lnTo>
                      <a:pt x="38373" y="50156"/>
                    </a:lnTo>
                    <a:lnTo>
                      <a:pt x="43477" y="50012"/>
                    </a:lnTo>
                    <a:lnTo>
                      <a:pt x="48002" y="49758"/>
                    </a:lnTo>
                    <a:lnTo>
                      <a:pt x="51984" y="49396"/>
                    </a:lnTo>
                    <a:lnTo>
                      <a:pt x="55460" y="48962"/>
                    </a:lnTo>
                    <a:lnTo>
                      <a:pt x="58446" y="48455"/>
                    </a:lnTo>
                    <a:lnTo>
                      <a:pt x="60998" y="47894"/>
                    </a:lnTo>
                    <a:lnTo>
                      <a:pt x="63134" y="47315"/>
                    </a:lnTo>
                    <a:lnTo>
                      <a:pt x="64908" y="46717"/>
                    </a:lnTo>
                    <a:lnTo>
                      <a:pt x="66338" y="46138"/>
                    </a:lnTo>
                    <a:lnTo>
                      <a:pt x="67931" y="45324"/>
                    </a:lnTo>
                    <a:lnTo>
                      <a:pt x="69162" y="44437"/>
                    </a:lnTo>
                    <a:lnTo>
                      <a:pt x="69632" y="43930"/>
                    </a:lnTo>
                    <a:lnTo>
                      <a:pt x="69650" y="43876"/>
                    </a:lnTo>
                    <a:lnTo>
                      <a:pt x="69777" y="42916"/>
                    </a:lnTo>
                    <a:lnTo>
                      <a:pt x="69958" y="40998"/>
                    </a:lnTo>
                    <a:lnTo>
                      <a:pt x="70030" y="39079"/>
                    </a:lnTo>
                    <a:lnTo>
                      <a:pt x="70012" y="37178"/>
                    </a:lnTo>
                    <a:lnTo>
                      <a:pt x="69886" y="35296"/>
                    </a:lnTo>
                    <a:lnTo>
                      <a:pt x="69668" y="33414"/>
                    </a:lnTo>
                    <a:lnTo>
                      <a:pt x="69343" y="31531"/>
                    </a:lnTo>
                    <a:lnTo>
                      <a:pt x="68908" y="29649"/>
                    </a:lnTo>
                    <a:lnTo>
                      <a:pt x="68655" y="28707"/>
                    </a:lnTo>
                    <a:lnTo>
                      <a:pt x="68184" y="27241"/>
                    </a:lnTo>
                    <a:lnTo>
                      <a:pt x="67044" y="24327"/>
                    </a:lnTo>
                    <a:lnTo>
                      <a:pt x="65686" y="21485"/>
                    </a:lnTo>
                    <a:lnTo>
                      <a:pt x="64130" y="18734"/>
                    </a:lnTo>
                    <a:lnTo>
                      <a:pt x="62374" y="16092"/>
                    </a:lnTo>
                    <a:lnTo>
                      <a:pt x="60437" y="13558"/>
                    </a:lnTo>
                    <a:lnTo>
                      <a:pt x="58319" y="11186"/>
                    </a:lnTo>
                    <a:lnTo>
                      <a:pt x="56057" y="8996"/>
                    </a:lnTo>
                    <a:lnTo>
                      <a:pt x="53632" y="6987"/>
                    </a:lnTo>
                    <a:lnTo>
                      <a:pt x="51061" y="5177"/>
                    </a:lnTo>
                    <a:lnTo>
                      <a:pt x="48364" y="3620"/>
                    </a:lnTo>
                    <a:lnTo>
                      <a:pt x="45541" y="2299"/>
                    </a:lnTo>
                    <a:lnTo>
                      <a:pt x="42608" y="1267"/>
                    </a:lnTo>
                    <a:lnTo>
                      <a:pt x="39568" y="507"/>
                    </a:lnTo>
                    <a:lnTo>
                      <a:pt x="37233" y="181"/>
                    </a:lnTo>
                    <a:lnTo>
                      <a:pt x="35640" y="37"/>
                    </a:lnTo>
                    <a:lnTo>
                      <a:pt x="34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57"/>
              <p:cNvSpPr/>
              <p:nvPr/>
            </p:nvSpPr>
            <p:spPr>
              <a:xfrm>
                <a:off x="709384" y="1794594"/>
                <a:ext cx="1712364" cy="830339"/>
              </a:xfrm>
              <a:custGeom>
                <a:avLst/>
                <a:gdLst/>
                <a:ahLst/>
                <a:cxnLst/>
                <a:rect l="l" t="t" r="r" b="b"/>
                <a:pathLst>
                  <a:path w="53903" h="26138" extrusionOk="0">
                    <a:moveTo>
                      <a:pt x="22969" y="0"/>
                    </a:moveTo>
                    <a:lnTo>
                      <a:pt x="21702" y="91"/>
                    </a:lnTo>
                    <a:lnTo>
                      <a:pt x="20761" y="181"/>
                    </a:lnTo>
                    <a:lnTo>
                      <a:pt x="18951" y="471"/>
                    </a:lnTo>
                    <a:lnTo>
                      <a:pt x="17214" y="887"/>
                    </a:lnTo>
                    <a:lnTo>
                      <a:pt x="15530" y="1412"/>
                    </a:lnTo>
                    <a:lnTo>
                      <a:pt x="13937" y="2046"/>
                    </a:lnTo>
                    <a:lnTo>
                      <a:pt x="12399" y="2788"/>
                    </a:lnTo>
                    <a:lnTo>
                      <a:pt x="10933" y="3639"/>
                    </a:lnTo>
                    <a:lnTo>
                      <a:pt x="9539" y="4562"/>
                    </a:lnTo>
                    <a:lnTo>
                      <a:pt x="8200" y="5593"/>
                    </a:lnTo>
                    <a:lnTo>
                      <a:pt x="6933" y="6698"/>
                    </a:lnTo>
                    <a:lnTo>
                      <a:pt x="5720" y="7874"/>
                    </a:lnTo>
                    <a:lnTo>
                      <a:pt x="4561" y="9141"/>
                    </a:lnTo>
                    <a:lnTo>
                      <a:pt x="2914" y="11132"/>
                    </a:lnTo>
                    <a:lnTo>
                      <a:pt x="923" y="14028"/>
                    </a:lnTo>
                    <a:lnTo>
                      <a:pt x="0" y="15567"/>
                    </a:lnTo>
                    <a:lnTo>
                      <a:pt x="380" y="15693"/>
                    </a:lnTo>
                    <a:lnTo>
                      <a:pt x="1195" y="15856"/>
                    </a:lnTo>
                    <a:lnTo>
                      <a:pt x="2480" y="15983"/>
                    </a:lnTo>
                    <a:lnTo>
                      <a:pt x="5086" y="15856"/>
                    </a:lnTo>
                    <a:lnTo>
                      <a:pt x="6408" y="15675"/>
                    </a:lnTo>
                    <a:lnTo>
                      <a:pt x="7331" y="15549"/>
                    </a:lnTo>
                    <a:lnTo>
                      <a:pt x="9249" y="15205"/>
                    </a:lnTo>
                    <a:lnTo>
                      <a:pt x="10715" y="15078"/>
                    </a:lnTo>
                    <a:lnTo>
                      <a:pt x="11657" y="15096"/>
                    </a:lnTo>
                    <a:lnTo>
                      <a:pt x="12562" y="15241"/>
                    </a:lnTo>
                    <a:lnTo>
                      <a:pt x="13431" y="15567"/>
                    </a:lnTo>
                    <a:lnTo>
                      <a:pt x="13847" y="15820"/>
                    </a:lnTo>
                    <a:lnTo>
                      <a:pt x="14263" y="16092"/>
                    </a:lnTo>
                    <a:lnTo>
                      <a:pt x="15023" y="16761"/>
                    </a:lnTo>
                    <a:lnTo>
                      <a:pt x="16055" y="17884"/>
                    </a:lnTo>
                    <a:lnTo>
                      <a:pt x="17340" y="19513"/>
                    </a:lnTo>
                    <a:lnTo>
                      <a:pt x="18372" y="20689"/>
                    </a:lnTo>
                    <a:lnTo>
                      <a:pt x="19132" y="21377"/>
                    </a:lnTo>
                    <a:lnTo>
                      <a:pt x="19567" y="21685"/>
                    </a:lnTo>
                    <a:lnTo>
                      <a:pt x="20091" y="22010"/>
                    </a:lnTo>
                    <a:lnTo>
                      <a:pt x="21159" y="22463"/>
                    </a:lnTo>
                    <a:lnTo>
                      <a:pt x="22191" y="22680"/>
                    </a:lnTo>
                    <a:lnTo>
                      <a:pt x="23205" y="22662"/>
                    </a:lnTo>
                    <a:lnTo>
                      <a:pt x="24182" y="22445"/>
                    </a:lnTo>
                    <a:lnTo>
                      <a:pt x="25123" y="22047"/>
                    </a:lnTo>
                    <a:lnTo>
                      <a:pt x="26028" y="21449"/>
                    </a:lnTo>
                    <a:lnTo>
                      <a:pt x="26879" y="20689"/>
                    </a:lnTo>
                    <a:lnTo>
                      <a:pt x="27277" y="20255"/>
                    </a:lnTo>
                    <a:lnTo>
                      <a:pt x="27712" y="19802"/>
                    </a:lnTo>
                    <a:lnTo>
                      <a:pt x="28454" y="18789"/>
                    </a:lnTo>
                    <a:lnTo>
                      <a:pt x="29467" y="17069"/>
                    </a:lnTo>
                    <a:lnTo>
                      <a:pt x="30753" y="14680"/>
                    </a:lnTo>
                    <a:lnTo>
                      <a:pt x="31839" y="13087"/>
                    </a:lnTo>
                    <a:lnTo>
                      <a:pt x="32671" y="12182"/>
                    </a:lnTo>
                    <a:lnTo>
                      <a:pt x="33142" y="11820"/>
                    </a:lnTo>
                    <a:lnTo>
                      <a:pt x="33359" y="11657"/>
                    </a:lnTo>
                    <a:lnTo>
                      <a:pt x="33757" y="11458"/>
                    </a:lnTo>
                    <a:lnTo>
                      <a:pt x="34119" y="11386"/>
                    </a:lnTo>
                    <a:lnTo>
                      <a:pt x="34445" y="11404"/>
                    </a:lnTo>
                    <a:lnTo>
                      <a:pt x="34879" y="11585"/>
                    </a:lnTo>
                    <a:lnTo>
                      <a:pt x="35368" y="12110"/>
                    </a:lnTo>
                    <a:lnTo>
                      <a:pt x="35784" y="12834"/>
                    </a:lnTo>
                    <a:lnTo>
                      <a:pt x="36110" y="13666"/>
                    </a:lnTo>
                    <a:lnTo>
                      <a:pt x="36508" y="14969"/>
                    </a:lnTo>
                    <a:lnTo>
                      <a:pt x="36726" y="15675"/>
                    </a:lnTo>
                    <a:lnTo>
                      <a:pt x="37214" y="17015"/>
                    </a:lnTo>
                    <a:lnTo>
                      <a:pt x="38011" y="19205"/>
                    </a:lnTo>
                    <a:lnTo>
                      <a:pt x="38608" y="20671"/>
                    </a:lnTo>
                    <a:lnTo>
                      <a:pt x="39332" y="22083"/>
                    </a:lnTo>
                    <a:lnTo>
                      <a:pt x="40165" y="23368"/>
                    </a:lnTo>
                    <a:lnTo>
                      <a:pt x="41160" y="24490"/>
                    </a:lnTo>
                    <a:lnTo>
                      <a:pt x="42029" y="25160"/>
                    </a:lnTo>
                    <a:lnTo>
                      <a:pt x="42681" y="25540"/>
                    </a:lnTo>
                    <a:lnTo>
                      <a:pt x="43025" y="25685"/>
                    </a:lnTo>
                    <a:lnTo>
                      <a:pt x="43441" y="25848"/>
                    </a:lnTo>
                    <a:lnTo>
                      <a:pt x="44255" y="26065"/>
                    </a:lnTo>
                    <a:lnTo>
                      <a:pt x="45088" y="26137"/>
                    </a:lnTo>
                    <a:lnTo>
                      <a:pt x="45884" y="26083"/>
                    </a:lnTo>
                    <a:lnTo>
                      <a:pt x="46681" y="25920"/>
                    </a:lnTo>
                    <a:lnTo>
                      <a:pt x="47441" y="25667"/>
                    </a:lnTo>
                    <a:lnTo>
                      <a:pt x="48563" y="25124"/>
                    </a:lnTo>
                    <a:lnTo>
                      <a:pt x="49939" y="24110"/>
                    </a:lnTo>
                    <a:lnTo>
                      <a:pt x="51188" y="22879"/>
                    </a:lnTo>
                    <a:lnTo>
                      <a:pt x="52256" y="21522"/>
                    </a:lnTo>
                    <a:lnTo>
                      <a:pt x="53125" y="20092"/>
                    </a:lnTo>
                    <a:lnTo>
                      <a:pt x="53468" y="19386"/>
                    </a:lnTo>
                    <a:lnTo>
                      <a:pt x="53704" y="18807"/>
                    </a:lnTo>
                    <a:lnTo>
                      <a:pt x="53903" y="18209"/>
                    </a:lnTo>
                    <a:lnTo>
                      <a:pt x="53233" y="17178"/>
                    </a:lnTo>
                    <a:lnTo>
                      <a:pt x="51821" y="15187"/>
                    </a:lnTo>
                    <a:lnTo>
                      <a:pt x="50301" y="13268"/>
                    </a:lnTo>
                    <a:lnTo>
                      <a:pt x="48672" y="11458"/>
                    </a:lnTo>
                    <a:lnTo>
                      <a:pt x="46952" y="9720"/>
                    </a:lnTo>
                    <a:lnTo>
                      <a:pt x="45142" y="8109"/>
                    </a:lnTo>
                    <a:lnTo>
                      <a:pt x="43242" y="6607"/>
                    </a:lnTo>
                    <a:lnTo>
                      <a:pt x="41251" y="5231"/>
                    </a:lnTo>
                    <a:lnTo>
                      <a:pt x="39187" y="4001"/>
                    </a:lnTo>
                    <a:lnTo>
                      <a:pt x="37051" y="2915"/>
                    </a:lnTo>
                    <a:lnTo>
                      <a:pt x="34843" y="1973"/>
                    </a:lnTo>
                    <a:lnTo>
                      <a:pt x="32581" y="1213"/>
                    </a:lnTo>
                    <a:lnTo>
                      <a:pt x="30246" y="616"/>
                    </a:lnTo>
                    <a:lnTo>
                      <a:pt x="27875" y="218"/>
                    </a:lnTo>
                    <a:lnTo>
                      <a:pt x="254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57"/>
              <p:cNvSpPr/>
              <p:nvPr/>
            </p:nvSpPr>
            <p:spPr>
              <a:xfrm>
                <a:off x="839885" y="2590974"/>
                <a:ext cx="227169" cy="362848"/>
              </a:xfrm>
              <a:custGeom>
                <a:avLst/>
                <a:gdLst/>
                <a:ahLst/>
                <a:cxnLst/>
                <a:rect l="l" t="t" r="r" b="b"/>
                <a:pathLst>
                  <a:path w="7151" h="11422" extrusionOk="0">
                    <a:moveTo>
                      <a:pt x="3585" y="0"/>
                    </a:moveTo>
                    <a:lnTo>
                      <a:pt x="3205" y="19"/>
                    </a:lnTo>
                    <a:lnTo>
                      <a:pt x="2517" y="254"/>
                    </a:lnTo>
                    <a:lnTo>
                      <a:pt x="1865" y="688"/>
                    </a:lnTo>
                    <a:lnTo>
                      <a:pt x="1304" y="1304"/>
                    </a:lnTo>
                    <a:lnTo>
                      <a:pt x="815" y="2064"/>
                    </a:lnTo>
                    <a:lnTo>
                      <a:pt x="435" y="2987"/>
                    </a:lnTo>
                    <a:lnTo>
                      <a:pt x="164" y="4001"/>
                    </a:lnTo>
                    <a:lnTo>
                      <a:pt x="19" y="5123"/>
                    </a:lnTo>
                    <a:lnTo>
                      <a:pt x="1" y="5720"/>
                    </a:lnTo>
                    <a:lnTo>
                      <a:pt x="19" y="6299"/>
                    </a:lnTo>
                    <a:lnTo>
                      <a:pt x="164" y="7422"/>
                    </a:lnTo>
                    <a:lnTo>
                      <a:pt x="435" y="8435"/>
                    </a:lnTo>
                    <a:lnTo>
                      <a:pt x="815" y="9358"/>
                    </a:lnTo>
                    <a:lnTo>
                      <a:pt x="1304" y="10119"/>
                    </a:lnTo>
                    <a:lnTo>
                      <a:pt x="1865" y="10752"/>
                    </a:lnTo>
                    <a:lnTo>
                      <a:pt x="2517" y="11168"/>
                    </a:lnTo>
                    <a:lnTo>
                      <a:pt x="3205" y="11404"/>
                    </a:lnTo>
                    <a:lnTo>
                      <a:pt x="3585" y="11422"/>
                    </a:lnTo>
                    <a:lnTo>
                      <a:pt x="3947" y="11404"/>
                    </a:lnTo>
                    <a:lnTo>
                      <a:pt x="4653" y="11168"/>
                    </a:lnTo>
                    <a:lnTo>
                      <a:pt x="5286" y="10752"/>
                    </a:lnTo>
                    <a:lnTo>
                      <a:pt x="5865" y="10119"/>
                    </a:lnTo>
                    <a:lnTo>
                      <a:pt x="6336" y="9358"/>
                    </a:lnTo>
                    <a:lnTo>
                      <a:pt x="6734" y="8435"/>
                    </a:lnTo>
                    <a:lnTo>
                      <a:pt x="7006" y="7422"/>
                    </a:lnTo>
                    <a:lnTo>
                      <a:pt x="7151" y="6299"/>
                    </a:lnTo>
                    <a:lnTo>
                      <a:pt x="7151" y="5720"/>
                    </a:lnTo>
                    <a:lnTo>
                      <a:pt x="7151" y="5123"/>
                    </a:lnTo>
                    <a:lnTo>
                      <a:pt x="7006" y="4001"/>
                    </a:lnTo>
                    <a:lnTo>
                      <a:pt x="6734" y="2987"/>
                    </a:lnTo>
                    <a:lnTo>
                      <a:pt x="6336" y="2064"/>
                    </a:lnTo>
                    <a:lnTo>
                      <a:pt x="5865" y="1304"/>
                    </a:lnTo>
                    <a:lnTo>
                      <a:pt x="5286" y="688"/>
                    </a:lnTo>
                    <a:lnTo>
                      <a:pt x="4653" y="254"/>
                    </a:lnTo>
                    <a:lnTo>
                      <a:pt x="3947" y="19"/>
                    </a:lnTo>
                    <a:lnTo>
                      <a:pt x="35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57"/>
              <p:cNvSpPr/>
              <p:nvPr/>
            </p:nvSpPr>
            <p:spPr>
              <a:xfrm>
                <a:off x="772061" y="2394905"/>
                <a:ext cx="67855" cy="106389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349" extrusionOk="0">
                    <a:moveTo>
                      <a:pt x="1068" y="0"/>
                    </a:moveTo>
                    <a:lnTo>
                      <a:pt x="851" y="18"/>
                    </a:lnTo>
                    <a:lnTo>
                      <a:pt x="471" y="272"/>
                    </a:lnTo>
                    <a:lnTo>
                      <a:pt x="163" y="742"/>
                    </a:lnTo>
                    <a:lnTo>
                      <a:pt x="0" y="1340"/>
                    </a:lnTo>
                    <a:lnTo>
                      <a:pt x="0" y="1684"/>
                    </a:lnTo>
                    <a:lnTo>
                      <a:pt x="0" y="2009"/>
                    </a:lnTo>
                    <a:lnTo>
                      <a:pt x="163" y="2625"/>
                    </a:lnTo>
                    <a:lnTo>
                      <a:pt x="471" y="3077"/>
                    </a:lnTo>
                    <a:lnTo>
                      <a:pt x="851" y="3331"/>
                    </a:lnTo>
                    <a:lnTo>
                      <a:pt x="1068" y="3349"/>
                    </a:lnTo>
                    <a:lnTo>
                      <a:pt x="1285" y="3331"/>
                    </a:lnTo>
                    <a:lnTo>
                      <a:pt x="1665" y="3077"/>
                    </a:lnTo>
                    <a:lnTo>
                      <a:pt x="1955" y="2625"/>
                    </a:lnTo>
                    <a:lnTo>
                      <a:pt x="2118" y="2009"/>
                    </a:lnTo>
                    <a:lnTo>
                      <a:pt x="2136" y="1684"/>
                    </a:lnTo>
                    <a:lnTo>
                      <a:pt x="2118" y="1340"/>
                    </a:lnTo>
                    <a:lnTo>
                      <a:pt x="1955" y="742"/>
                    </a:lnTo>
                    <a:lnTo>
                      <a:pt x="1665" y="272"/>
                    </a:lnTo>
                    <a:lnTo>
                      <a:pt x="1285" y="18"/>
                    </a:lnTo>
                    <a:lnTo>
                      <a:pt x="10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57"/>
              <p:cNvSpPr/>
              <p:nvPr/>
            </p:nvSpPr>
            <p:spPr>
              <a:xfrm>
                <a:off x="899131" y="2427657"/>
                <a:ext cx="90887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857" extrusionOk="0">
                    <a:moveTo>
                      <a:pt x="1430" y="1"/>
                    </a:moveTo>
                    <a:lnTo>
                      <a:pt x="1141" y="37"/>
                    </a:lnTo>
                    <a:lnTo>
                      <a:pt x="616" y="327"/>
                    </a:lnTo>
                    <a:lnTo>
                      <a:pt x="236" y="852"/>
                    </a:lnTo>
                    <a:lnTo>
                      <a:pt x="18" y="1539"/>
                    </a:lnTo>
                    <a:lnTo>
                      <a:pt x="0" y="1938"/>
                    </a:lnTo>
                    <a:lnTo>
                      <a:pt x="18" y="2336"/>
                    </a:lnTo>
                    <a:lnTo>
                      <a:pt x="236" y="3024"/>
                    </a:lnTo>
                    <a:lnTo>
                      <a:pt x="616" y="3549"/>
                    </a:lnTo>
                    <a:lnTo>
                      <a:pt x="1141" y="3838"/>
                    </a:lnTo>
                    <a:lnTo>
                      <a:pt x="1430" y="3856"/>
                    </a:lnTo>
                    <a:lnTo>
                      <a:pt x="1720" y="3838"/>
                    </a:lnTo>
                    <a:lnTo>
                      <a:pt x="2227" y="3549"/>
                    </a:lnTo>
                    <a:lnTo>
                      <a:pt x="2625" y="3024"/>
                    </a:lnTo>
                    <a:lnTo>
                      <a:pt x="2842" y="2336"/>
                    </a:lnTo>
                    <a:lnTo>
                      <a:pt x="2860" y="1938"/>
                    </a:lnTo>
                    <a:lnTo>
                      <a:pt x="2842" y="1539"/>
                    </a:lnTo>
                    <a:lnTo>
                      <a:pt x="2625" y="852"/>
                    </a:lnTo>
                    <a:lnTo>
                      <a:pt x="2227" y="327"/>
                    </a:lnTo>
                    <a:lnTo>
                      <a:pt x="1720" y="37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57"/>
              <p:cNvSpPr/>
              <p:nvPr/>
            </p:nvSpPr>
            <p:spPr>
              <a:xfrm>
                <a:off x="389676" y="1789416"/>
                <a:ext cx="2222423" cy="1603147"/>
              </a:xfrm>
              <a:custGeom>
                <a:avLst/>
                <a:gdLst/>
                <a:ahLst/>
                <a:cxnLst/>
                <a:rect l="l" t="t" r="r" b="b"/>
                <a:pathLst>
                  <a:path w="69959" h="50465" extrusionOk="0">
                    <a:moveTo>
                      <a:pt x="33305" y="1"/>
                    </a:moveTo>
                    <a:lnTo>
                      <a:pt x="31766" y="91"/>
                    </a:lnTo>
                    <a:lnTo>
                      <a:pt x="30898" y="182"/>
                    </a:lnTo>
                    <a:lnTo>
                      <a:pt x="29196" y="453"/>
                    </a:lnTo>
                    <a:lnTo>
                      <a:pt x="27549" y="815"/>
                    </a:lnTo>
                    <a:lnTo>
                      <a:pt x="25956" y="1286"/>
                    </a:lnTo>
                    <a:lnTo>
                      <a:pt x="24400" y="1865"/>
                    </a:lnTo>
                    <a:lnTo>
                      <a:pt x="22879" y="2553"/>
                    </a:lnTo>
                    <a:lnTo>
                      <a:pt x="21413" y="3349"/>
                    </a:lnTo>
                    <a:lnTo>
                      <a:pt x="20001" y="4236"/>
                    </a:lnTo>
                    <a:lnTo>
                      <a:pt x="18607" y="5250"/>
                    </a:lnTo>
                    <a:lnTo>
                      <a:pt x="17268" y="6372"/>
                    </a:lnTo>
                    <a:lnTo>
                      <a:pt x="15983" y="7603"/>
                    </a:lnTo>
                    <a:lnTo>
                      <a:pt x="14716" y="8924"/>
                    </a:lnTo>
                    <a:lnTo>
                      <a:pt x="13503" y="10372"/>
                    </a:lnTo>
                    <a:lnTo>
                      <a:pt x="12327" y="11929"/>
                    </a:lnTo>
                    <a:lnTo>
                      <a:pt x="11186" y="13612"/>
                    </a:lnTo>
                    <a:lnTo>
                      <a:pt x="10082" y="15386"/>
                    </a:lnTo>
                    <a:lnTo>
                      <a:pt x="9557" y="16327"/>
                    </a:lnTo>
                    <a:lnTo>
                      <a:pt x="8707" y="17884"/>
                    </a:lnTo>
                    <a:lnTo>
                      <a:pt x="7132" y="21124"/>
                    </a:lnTo>
                    <a:lnTo>
                      <a:pt x="5720" y="24490"/>
                    </a:lnTo>
                    <a:lnTo>
                      <a:pt x="4453" y="27947"/>
                    </a:lnTo>
                    <a:lnTo>
                      <a:pt x="3313" y="31459"/>
                    </a:lnTo>
                    <a:lnTo>
                      <a:pt x="2263" y="35025"/>
                    </a:lnTo>
                    <a:lnTo>
                      <a:pt x="851" y="40419"/>
                    </a:lnTo>
                    <a:lnTo>
                      <a:pt x="18" y="43984"/>
                    </a:lnTo>
                    <a:lnTo>
                      <a:pt x="0" y="44057"/>
                    </a:lnTo>
                    <a:lnTo>
                      <a:pt x="37" y="44111"/>
                    </a:lnTo>
                    <a:lnTo>
                      <a:pt x="109" y="44202"/>
                    </a:lnTo>
                    <a:lnTo>
                      <a:pt x="779" y="44781"/>
                    </a:lnTo>
                    <a:lnTo>
                      <a:pt x="2263" y="45686"/>
                    </a:lnTo>
                    <a:lnTo>
                      <a:pt x="4109" y="46518"/>
                    </a:lnTo>
                    <a:lnTo>
                      <a:pt x="5684" y="47098"/>
                    </a:lnTo>
                    <a:lnTo>
                      <a:pt x="7602" y="47677"/>
                    </a:lnTo>
                    <a:lnTo>
                      <a:pt x="9883" y="48256"/>
                    </a:lnTo>
                    <a:lnTo>
                      <a:pt x="12562" y="48799"/>
                    </a:lnTo>
                    <a:lnTo>
                      <a:pt x="15675" y="49288"/>
                    </a:lnTo>
                    <a:lnTo>
                      <a:pt x="19223" y="49722"/>
                    </a:lnTo>
                    <a:lnTo>
                      <a:pt x="23277" y="50066"/>
                    </a:lnTo>
                    <a:lnTo>
                      <a:pt x="27839" y="50319"/>
                    </a:lnTo>
                    <a:lnTo>
                      <a:pt x="32925" y="50446"/>
                    </a:lnTo>
                    <a:lnTo>
                      <a:pt x="35712" y="50464"/>
                    </a:lnTo>
                    <a:lnTo>
                      <a:pt x="38500" y="50446"/>
                    </a:lnTo>
                    <a:lnTo>
                      <a:pt x="43568" y="50319"/>
                    </a:lnTo>
                    <a:lnTo>
                      <a:pt x="48075" y="50066"/>
                    </a:lnTo>
                    <a:lnTo>
                      <a:pt x="52039" y="49722"/>
                    </a:lnTo>
                    <a:lnTo>
                      <a:pt x="55514" y="49288"/>
                    </a:lnTo>
                    <a:lnTo>
                      <a:pt x="58501" y="48781"/>
                    </a:lnTo>
                    <a:lnTo>
                      <a:pt x="61053" y="48238"/>
                    </a:lnTo>
                    <a:lnTo>
                      <a:pt x="63207" y="47677"/>
                    </a:lnTo>
                    <a:lnTo>
                      <a:pt x="64999" y="47080"/>
                    </a:lnTo>
                    <a:lnTo>
                      <a:pt x="66447" y="46500"/>
                    </a:lnTo>
                    <a:lnTo>
                      <a:pt x="68076" y="45686"/>
                    </a:lnTo>
                    <a:lnTo>
                      <a:pt x="69361" y="44763"/>
                    </a:lnTo>
                    <a:lnTo>
                      <a:pt x="69904" y="44183"/>
                    </a:lnTo>
                    <a:lnTo>
                      <a:pt x="69958" y="44093"/>
                    </a:lnTo>
                    <a:lnTo>
                      <a:pt x="69687" y="43948"/>
                    </a:lnTo>
                    <a:lnTo>
                      <a:pt x="69650" y="44002"/>
                    </a:lnTo>
                    <a:lnTo>
                      <a:pt x="69144" y="44527"/>
                    </a:lnTo>
                    <a:lnTo>
                      <a:pt x="67895" y="45414"/>
                    </a:lnTo>
                    <a:lnTo>
                      <a:pt x="66266" y="46211"/>
                    </a:lnTo>
                    <a:lnTo>
                      <a:pt x="64836" y="46790"/>
                    </a:lnTo>
                    <a:lnTo>
                      <a:pt x="63062" y="47369"/>
                    </a:lnTo>
                    <a:lnTo>
                      <a:pt x="60926" y="47930"/>
                    </a:lnTo>
                    <a:lnTo>
                      <a:pt x="58374" y="48473"/>
                    </a:lnTo>
                    <a:lnTo>
                      <a:pt x="55405" y="48980"/>
                    </a:lnTo>
                    <a:lnTo>
                      <a:pt x="51948" y="49414"/>
                    </a:lnTo>
                    <a:lnTo>
                      <a:pt x="48002" y="49758"/>
                    </a:lnTo>
                    <a:lnTo>
                      <a:pt x="43532" y="50012"/>
                    </a:lnTo>
                    <a:lnTo>
                      <a:pt x="38482" y="50157"/>
                    </a:lnTo>
                    <a:lnTo>
                      <a:pt x="33088" y="50157"/>
                    </a:lnTo>
                    <a:lnTo>
                      <a:pt x="28237" y="50030"/>
                    </a:lnTo>
                    <a:lnTo>
                      <a:pt x="23875" y="49795"/>
                    </a:lnTo>
                    <a:lnTo>
                      <a:pt x="19983" y="49469"/>
                    </a:lnTo>
                    <a:lnTo>
                      <a:pt x="16526" y="49071"/>
                    </a:lnTo>
                    <a:lnTo>
                      <a:pt x="13485" y="48618"/>
                    </a:lnTo>
                    <a:lnTo>
                      <a:pt x="10824" y="48111"/>
                    </a:lnTo>
                    <a:lnTo>
                      <a:pt x="8526" y="47568"/>
                    </a:lnTo>
                    <a:lnTo>
                      <a:pt x="6571" y="47025"/>
                    </a:lnTo>
                    <a:lnTo>
                      <a:pt x="4942" y="46464"/>
                    </a:lnTo>
                    <a:lnTo>
                      <a:pt x="2987" y="45668"/>
                    </a:lnTo>
                    <a:lnTo>
                      <a:pt x="1322" y="44763"/>
                    </a:lnTo>
                    <a:lnTo>
                      <a:pt x="471" y="44129"/>
                    </a:lnTo>
                    <a:lnTo>
                      <a:pt x="326" y="43984"/>
                    </a:lnTo>
                    <a:lnTo>
                      <a:pt x="942" y="41324"/>
                    </a:lnTo>
                    <a:lnTo>
                      <a:pt x="2516" y="35115"/>
                    </a:lnTo>
                    <a:lnTo>
                      <a:pt x="4055" y="29993"/>
                    </a:lnTo>
                    <a:lnTo>
                      <a:pt x="5268" y="26499"/>
                    </a:lnTo>
                    <a:lnTo>
                      <a:pt x="6643" y="22988"/>
                    </a:lnTo>
                    <a:lnTo>
                      <a:pt x="8218" y="19513"/>
                    </a:lnTo>
                    <a:lnTo>
                      <a:pt x="10010" y="16164"/>
                    </a:lnTo>
                    <a:lnTo>
                      <a:pt x="12019" y="12960"/>
                    </a:lnTo>
                    <a:lnTo>
                      <a:pt x="13684" y="10734"/>
                    </a:lnTo>
                    <a:lnTo>
                      <a:pt x="14879" y="9304"/>
                    </a:lnTo>
                    <a:lnTo>
                      <a:pt x="16146" y="7965"/>
                    </a:lnTo>
                    <a:lnTo>
                      <a:pt x="17467" y="6716"/>
                    </a:lnTo>
                    <a:lnTo>
                      <a:pt x="18861" y="5539"/>
                    </a:lnTo>
                    <a:lnTo>
                      <a:pt x="20327" y="4471"/>
                    </a:lnTo>
                    <a:lnTo>
                      <a:pt x="21866" y="3512"/>
                    </a:lnTo>
                    <a:lnTo>
                      <a:pt x="23495" y="2643"/>
                    </a:lnTo>
                    <a:lnTo>
                      <a:pt x="25178" y="1919"/>
                    </a:lnTo>
                    <a:lnTo>
                      <a:pt x="26970" y="1304"/>
                    </a:lnTo>
                    <a:lnTo>
                      <a:pt x="28834" y="833"/>
                    </a:lnTo>
                    <a:lnTo>
                      <a:pt x="30771" y="507"/>
                    </a:lnTo>
                    <a:lnTo>
                      <a:pt x="31784" y="399"/>
                    </a:lnTo>
                    <a:lnTo>
                      <a:pt x="32617" y="344"/>
                    </a:lnTo>
                    <a:lnTo>
                      <a:pt x="34264" y="290"/>
                    </a:lnTo>
                    <a:lnTo>
                      <a:pt x="35893" y="344"/>
                    </a:lnTo>
                    <a:lnTo>
                      <a:pt x="37486" y="489"/>
                    </a:lnTo>
                    <a:lnTo>
                      <a:pt x="39079" y="706"/>
                    </a:lnTo>
                    <a:lnTo>
                      <a:pt x="40636" y="1014"/>
                    </a:lnTo>
                    <a:lnTo>
                      <a:pt x="42916" y="1630"/>
                    </a:lnTo>
                    <a:lnTo>
                      <a:pt x="45867" y="2697"/>
                    </a:lnTo>
                    <a:lnTo>
                      <a:pt x="48690" y="4055"/>
                    </a:lnTo>
                    <a:lnTo>
                      <a:pt x="51387" y="5666"/>
                    </a:lnTo>
                    <a:lnTo>
                      <a:pt x="53957" y="7512"/>
                    </a:lnTo>
                    <a:lnTo>
                      <a:pt x="56365" y="9539"/>
                    </a:lnTo>
                    <a:lnTo>
                      <a:pt x="58609" y="11766"/>
                    </a:lnTo>
                    <a:lnTo>
                      <a:pt x="60691" y="14155"/>
                    </a:lnTo>
                    <a:lnTo>
                      <a:pt x="62591" y="16653"/>
                    </a:lnTo>
                    <a:lnTo>
                      <a:pt x="64311" y="19259"/>
                    </a:lnTo>
                    <a:lnTo>
                      <a:pt x="65831" y="21956"/>
                    </a:lnTo>
                    <a:lnTo>
                      <a:pt x="67134" y="24708"/>
                    </a:lnTo>
                    <a:lnTo>
                      <a:pt x="68220" y="27495"/>
                    </a:lnTo>
                    <a:lnTo>
                      <a:pt x="68673" y="28907"/>
                    </a:lnTo>
                    <a:lnTo>
                      <a:pt x="68963" y="28816"/>
                    </a:lnTo>
                    <a:lnTo>
                      <a:pt x="68474" y="27296"/>
                    </a:lnTo>
                    <a:lnTo>
                      <a:pt x="67315" y="24345"/>
                    </a:lnTo>
                    <a:lnTo>
                      <a:pt x="65940" y="21468"/>
                    </a:lnTo>
                    <a:lnTo>
                      <a:pt x="64383" y="18698"/>
                    </a:lnTo>
                    <a:lnTo>
                      <a:pt x="62609" y="16056"/>
                    </a:lnTo>
                    <a:lnTo>
                      <a:pt x="60673" y="13558"/>
                    </a:lnTo>
                    <a:lnTo>
                      <a:pt x="58573" y="11205"/>
                    </a:lnTo>
                    <a:lnTo>
                      <a:pt x="56310" y="9015"/>
                    </a:lnTo>
                    <a:lnTo>
                      <a:pt x="55116" y="8001"/>
                    </a:lnTo>
                    <a:lnTo>
                      <a:pt x="53776" y="6933"/>
                    </a:lnTo>
                    <a:lnTo>
                      <a:pt x="51043" y="5032"/>
                    </a:lnTo>
                    <a:lnTo>
                      <a:pt x="48238" y="3422"/>
                    </a:lnTo>
                    <a:lnTo>
                      <a:pt x="45342" y="2118"/>
                    </a:lnTo>
                    <a:lnTo>
                      <a:pt x="42391" y="1123"/>
                    </a:lnTo>
                    <a:lnTo>
                      <a:pt x="39405" y="435"/>
                    </a:lnTo>
                    <a:lnTo>
                      <a:pt x="36364" y="55"/>
                    </a:lnTo>
                    <a:lnTo>
                      <a:pt x="33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57"/>
              <p:cNvSpPr/>
              <p:nvPr/>
            </p:nvSpPr>
            <p:spPr>
              <a:xfrm>
                <a:off x="2571214" y="2704829"/>
                <a:ext cx="53528" cy="48359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5223" extrusionOk="0">
                    <a:moveTo>
                      <a:pt x="291" y="0"/>
                    </a:moveTo>
                    <a:lnTo>
                      <a:pt x="1" y="73"/>
                    </a:lnTo>
                    <a:lnTo>
                      <a:pt x="254" y="996"/>
                    </a:lnTo>
                    <a:lnTo>
                      <a:pt x="689" y="2842"/>
                    </a:lnTo>
                    <a:lnTo>
                      <a:pt x="997" y="4688"/>
                    </a:lnTo>
                    <a:lnTo>
                      <a:pt x="1232" y="6553"/>
                    </a:lnTo>
                    <a:lnTo>
                      <a:pt x="1359" y="8435"/>
                    </a:lnTo>
                    <a:lnTo>
                      <a:pt x="1377" y="10336"/>
                    </a:lnTo>
                    <a:lnTo>
                      <a:pt x="1304" y="12254"/>
                    </a:lnTo>
                    <a:lnTo>
                      <a:pt x="1123" y="14191"/>
                    </a:lnTo>
                    <a:lnTo>
                      <a:pt x="997" y="15186"/>
                    </a:lnTo>
                    <a:lnTo>
                      <a:pt x="1304" y="15223"/>
                    </a:lnTo>
                    <a:lnTo>
                      <a:pt x="1431" y="14227"/>
                    </a:lnTo>
                    <a:lnTo>
                      <a:pt x="1612" y="12272"/>
                    </a:lnTo>
                    <a:lnTo>
                      <a:pt x="1684" y="10336"/>
                    </a:lnTo>
                    <a:lnTo>
                      <a:pt x="1648" y="8435"/>
                    </a:lnTo>
                    <a:lnTo>
                      <a:pt x="1521" y="6535"/>
                    </a:lnTo>
                    <a:lnTo>
                      <a:pt x="1304" y="4652"/>
                    </a:lnTo>
                    <a:lnTo>
                      <a:pt x="978" y="2788"/>
                    </a:lnTo>
                    <a:lnTo>
                      <a:pt x="544" y="923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" name="Google Shape;2515;p57"/>
            <p:cNvGrpSpPr/>
            <p:nvPr/>
          </p:nvGrpSpPr>
          <p:grpSpPr>
            <a:xfrm>
              <a:off x="6762201" y="2722617"/>
              <a:ext cx="2162604" cy="1682470"/>
              <a:chOff x="2641388" y="1299530"/>
              <a:chExt cx="2162604" cy="1682470"/>
            </a:xfrm>
          </p:grpSpPr>
          <p:sp>
            <p:nvSpPr>
              <p:cNvPr id="2516" name="Google Shape;2516;p57"/>
              <p:cNvSpPr/>
              <p:nvPr/>
            </p:nvSpPr>
            <p:spPr>
              <a:xfrm>
                <a:off x="4426182" y="2282194"/>
                <a:ext cx="113315" cy="18692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5884" extrusionOk="0">
                    <a:moveTo>
                      <a:pt x="91" y="1"/>
                    </a:moveTo>
                    <a:lnTo>
                      <a:pt x="37" y="254"/>
                    </a:lnTo>
                    <a:lnTo>
                      <a:pt x="1" y="1774"/>
                    </a:lnTo>
                    <a:lnTo>
                      <a:pt x="182" y="2697"/>
                    </a:lnTo>
                    <a:lnTo>
                      <a:pt x="417" y="3331"/>
                    </a:lnTo>
                    <a:lnTo>
                      <a:pt x="580" y="3639"/>
                    </a:lnTo>
                    <a:lnTo>
                      <a:pt x="761" y="3928"/>
                    </a:lnTo>
                    <a:lnTo>
                      <a:pt x="1195" y="4453"/>
                    </a:lnTo>
                    <a:lnTo>
                      <a:pt x="1919" y="5069"/>
                    </a:lnTo>
                    <a:lnTo>
                      <a:pt x="3241" y="5811"/>
                    </a:lnTo>
                    <a:lnTo>
                      <a:pt x="3494" y="5883"/>
                    </a:lnTo>
                    <a:lnTo>
                      <a:pt x="3548" y="5630"/>
                    </a:lnTo>
                    <a:lnTo>
                      <a:pt x="3566" y="4109"/>
                    </a:lnTo>
                    <a:lnTo>
                      <a:pt x="3385" y="3186"/>
                    </a:lnTo>
                    <a:lnTo>
                      <a:pt x="3150" y="2553"/>
                    </a:lnTo>
                    <a:lnTo>
                      <a:pt x="2987" y="2245"/>
                    </a:lnTo>
                    <a:lnTo>
                      <a:pt x="2806" y="1955"/>
                    </a:lnTo>
                    <a:lnTo>
                      <a:pt x="2372" y="1430"/>
                    </a:lnTo>
                    <a:lnTo>
                      <a:pt x="1666" y="815"/>
                    </a:lnTo>
                    <a:lnTo>
                      <a:pt x="326" y="73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FE9D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57"/>
              <p:cNvSpPr/>
              <p:nvPr/>
            </p:nvSpPr>
            <p:spPr>
              <a:xfrm>
                <a:off x="2948421" y="1303532"/>
                <a:ext cx="1548507" cy="1586469"/>
              </a:xfrm>
              <a:custGeom>
                <a:avLst/>
                <a:gdLst/>
                <a:ahLst/>
                <a:cxnLst/>
                <a:rect l="l" t="t" r="r" b="b"/>
                <a:pathLst>
                  <a:path w="48745" h="49940" extrusionOk="0">
                    <a:moveTo>
                      <a:pt x="9811" y="1"/>
                    </a:moveTo>
                    <a:lnTo>
                      <a:pt x="8942" y="127"/>
                    </a:lnTo>
                    <a:lnTo>
                      <a:pt x="8490" y="272"/>
                    </a:lnTo>
                    <a:lnTo>
                      <a:pt x="7983" y="489"/>
                    </a:lnTo>
                    <a:lnTo>
                      <a:pt x="7024" y="1051"/>
                    </a:lnTo>
                    <a:lnTo>
                      <a:pt x="6137" y="1793"/>
                    </a:lnTo>
                    <a:lnTo>
                      <a:pt x="5304" y="2680"/>
                    </a:lnTo>
                    <a:lnTo>
                      <a:pt x="4544" y="3693"/>
                    </a:lnTo>
                    <a:lnTo>
                      <a:pt x="3838" y="4834"/>
                    </a:lnTo>
                    <a:lnTo>
                      <a:pt x="3205" y="6082"/>
                    </a:lnTo>
                    <a:lnTo>
                      <a:pt x="2625" y="7404"/>
                    </a:lnTo>
                    <a:lnTo>
                      <a:pt x="1847" y="9522"/>
                    </a:lnTo>
                    <a:lnTo>
                      <a:pt x="1051" y="12544"/>
                    </a:lnTo>
                    <a:lnTo>
                      <a:pt x="471" y="15658"/>
                    </a:lnTo>
                    <a:lnTo>
                      <a:pt x="128" y="18735"/>
                    </a:lnTo>
                    <a:lnTo>
                      <a:pt x="55" y="20201"/>
                    </a:lnTo>
                    <a:lnTo>
                      <a:pt x="1" y="21884"/>
                    </a:lnTo>
                    <a:lnTo>
                      <a:pt x="109" y="25269"/>
                    </a:lnTo>
                    <a:lnTo>
                      <a:pt x="471" y="28599"/>
                    </a:lnTo>
                    <a:lnTo>
                      <a:pt x="1069" y="31857"/>
                    </a:lnTo>
                    <a:lnTo>
                      <a:pt x="1901" y="34971"/>
                    </a:lnTo>
                    <a:lnTo>
                      <a:pt x="2933" y="37921"/>
                    </a:lnTo>
                    <a:lnTo>
                      <a:pt x="4164" y="40654"/>
                    </a:lnTo>
                    <a:lnTo>
                      <a:pt x="5576" y="43116"/>
                    </a:lnTo>
                    <a:lnTo>
                      <a:pt x="6354" y="44220"/>
                    </a:lnTo>
                    <a:lnTo>
                      <a:pt x="7223" y="44890"/>
                    </a:lnTo>
                    <a:lnTo>
                      <a:pt x="9141" y="46102"/>
                    </a:lnTo>
                    <a:lnTo>
                      <a:pt x="11187" y="47170"/>
                    </a:lnTo>
                    <a:lnTo>
                      <a:pt x="13377" y="48057"/>
                    </a:lnTo>
                    <a:lnTo>
                      <a:pt x="15694" y="48799"/>
                    </a:lnTo>
                    <a:lnTo>
                      <a:pt x="18083" y="49342"/>
                    </a:lnTo>
                    <a:lnTo>
                      <a:pt x="20563" y="49722"/>
                    </a:lnTo>
                    <a:lnTo>
                      <a:pt x="23097" y="49921"/>
                    </a:lnTo>
                    <a:lnTo>
                      <a:pt x="24364" y="49940"/>
                    </a:lnTo>
                    <a:lnTo>
                      <a:pt x="25649" y="49921"/>
                    </a:lnTo>
                    <a:lnTo>
                      <a:pt x="28183" y="49722"/>
                    </a:lnTo>
                    <a:lnTo>
                      <a:pt x="30645" y="49342"/>
                    </a:lnTo>
                    <a:lnTo>
                      <a:pt x="33052" y="48799"/>
                    </a:lnTo>
                    <a:lnTo>
                      <a:pt x="35351" y="48057"/>
                    </a:lnTo>
                    <a:lnTo>
                      <a:pt x="37541" y="47170"/>
                    </a:lnTo>
                    <a:lnTo>
                      <a:pt x="39604" y="46102"/>
                    </a:lnTo>
                    <a:lnTo>
                      <a:pt x="41523" y="44890"/>
                    </a:lnTo>
                    <a:lnTo>
                      <a:pt x="42392" y="44220"/>
                    </a:lnTo>
                    <a:lnTo>
                      <a:pt x="43170" y="43116"/>
                    </a:lnTo>
                    <a:lnTo>
                      <a:pt x="44582" y="40654"/>
                    </a:lnTo>
                    <a:lnTo>
                      <a:pt x="45813" y="37921"/>
                    </a:lnTo>
                    <a:lnTo>
                      <a:pt x="46844" y="34971"/>
                    </a:lnTo>
                    <a:lnTo>
                      <a:pt x="47659" y="31857"/>
                    </a:lnTo>
                    <a:lnTo>
                      <a:pt x="48274" y="28599"/>
                    </a:lnTo>
                    <a:lnTo>
                      <a:pt x="48636" y="25269"/>
                    </a:lnTo>
                    <a:lnTo>
                      <a:pt x="48745" y="21884"/>
                    </a:lnTo>
                    <a:lnTo>
                      <a:pt x="48691" y="20201"/>
                    </a:lnTo>
                    <a:lnTo>
                      <a:pt x="48618" y="18735"/>
                    </a:lnTo>
                    <a:lnTo>
                      <a:pt x="48256" y="15658"/>
                    </a:lnTo>
                    <a:lnTo>
                      <a:pt x="47695" y="12544"/>
                    </a:lnTo>
                    <a:lnTo>
                      <a:pt x="46899" y="9522"/>
                    </a:lnTo>
                    <a:lnTo>
                      <a:pt x="46120" y="7404"/>
                    </a:lnTo>
                    <a:lnTo>
                      <a:pt x="45541" y="6082"/>
                    </a:lnTo>
                    <a:lnTo>
                      <a:pt x="44908" y="4834"/>
                    </a:lnTo>
                    <a:lnTo>
                      <a:pt x="44202" y="3693"/>
                    </a:lnTo>
                    <a:lnTo>
                      <a:pt x="43442" y="2680"/>
                    </a:lnTo>
                    <a:lnTo>
                      <a:pt x="42609" y="1793"/>
                    </a:lnTo>
                    <a:lnTo>
                      <a:pt x="41722" y="1051"/>
                    </a:lnTo>
                    <a:lnTo>
                      <a:pt x="40763" y="489"/>
                    </a:lnTo>
                    <a:lnTo>
                      <a:pt x="40256" y="272"/>
                    </a:lnTo>
                    <a:lnTo>
                      <a:pt x="39803" y="127"/>
                    </a:lnTo>
                    <a:lnTo>
                      <a:pt x="38935" y="1"/>
                    </a:lnTo>
                    <a:lnTo>
                      <a:pt x="38102" y="109"/>
                    </a:lnTo>
                    <a:lnTo>
                      <a:pt x="37324" y="381"/>
                    </a:lnTo>
                    <a:lnTo>
                      <a:pt x="36600" y="815"/>
                    </a:lnTo>
                    <a:lnTo>
                      <a:pt x="35930" y="1358"/>
                    </a:lnTo>
                    <a:lnTo>
                      <a:pt x="35007" y="2354"/>
                    </a:lnTo>
                    <a:lnTo>
                      <a:pt x="33993" y="3838"/>
                    </a:lnTo>
                    <a:lnTo>
                      <a:pt x="33215" y="5304"/>
                    </a:lnTo>
                    <a:lnTo>
                      <a:pt x="32491" y="7042"/>
                    </a:lnTo>
                    <a:lnTo>
                      <a:pt x="32400" y="7313"/>
                    </a:lnTo>
                    <a:lnTo>
                      <a:pt x="32020" y="7168"/>
                    </a:lnTo>
                    <a:lnTo>
                      <a:pt x="29179" y="6499"/>
                    </a:lnTo>
                    <a:lnTo>
                      <a:pt x="27007" y="6227"/>
                    </a:lnTo>
                    <a:lnTo>
                      <a:pt x="25305" y="6137"/>
                    </a:lnTo>
                    <a:lnTo>
                      <a:pt x="24364" y="6119"/>
                    </a:lnTo>
                    <a:lnTo>
                      <a:pt x="23441" y="6137"/>
                    </a:lnTo>
                    <a:lnTo>
                      <a:pt x="21739" y="6227"/>
                    </a:lnTo>
                    <a:lnTo>
                      <a:pt x="19567" y="6499"/>
                    </a:lnTo>
                    <a:lnTo>
                      <a:pt x="16707" y="7168"/>
                    </a:lnTo>
                    <a:lnTo>
                      <a:pt x="16345" y="7313"/>
                    </a:lnTo>
                    <a:lnTo>
                      <a:pt x="16255" y="7042"/>
                    </a:lnTo>
                    <a:lnTo>
                      <a:pt x="15513" y="5304"/>
                    </a:lnTo>
                    <a:lnTo>
                      <a:pt x="14734" y="3838"/>
                    </a:lnTo>
                    <a:lnTo>
                      <a:pt x="13721" y="2354"/>
                    </a:lnTo>
                    <a:lnTo>
                      <a:pt x="12816" y="1358"/>
                    </a:lnTo>
                    <a:lnTo>
                      <a:pt x="12146" y="815"/>
                    </a:lnTo>
                    <a:lnTo>
                      <a:pt x="11422" y="381"/>
                    </a:lnTo>
                    <a:lnTo>
                      <a:pt x="10644" y="109"/>
                    </a:lnTo>
                    <a:lnTo>
                      <a:pt x="98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57"/>
              <p:cNvSpPr/>
              <p:nvPr/>
            </p:nvSpPr>
            <p:spPr>
              <a:xfrm>
                <a:off x="3135309" y="1303532"/>
                <a:ext cx="1361619" cy="1229402"/>
              </a:xfrm>
              <a:custGeom>
                <a:avLst/>
                <a:gdLst/>
                <a:ahLst/>
                <a:cxnLst/>
                <a:rect l="l" t="t" r="r" b="b"/>
                <a:pathLst>
                  <a:path w="42862" h="38700" extrusionOk="0">
                    <a:moveTo>
                      <a:pt x="3928" y="1"/>
                    </a:moveTo>
                    <a:lnTo>
                      <a:pt x="3059" y="127"/>
                    </a:lnTo>
                    <a:lnTo>
                      <a:pt x="2607" y="272"/>
                    </a:lnTo>
                    <a:lnTo>
                      <a:pt x="2245" y="417"/>
                    </a:lnTo>
                    <a:lnTo>
                      <a:pt x="1557" y="779"/>
                    </a:lnTo>
                    <a:lnTo>
                      <a:pt x="598" y="1485"/>
                    </a:lnTo>
                    <a:lnTo>
                      <a:pt x="0" y="2064"/>
                    </a:lnTo>
                    <a:lnTo>
                      <a:pt x="724" y="2010"/>
                    </a:lnTo>
                    <a:lnTo>
                      <a:pt x="2064" y="2064"/>
                    </a:lnTo>
                    <a:lnTo>
                      <a:pt x="3295" y="2300"/>
                    </a:lnTo>
                    <a:lnTo>
                      <a:pt x="4417" y="2752"/>
                    </a:lnTo>
                    <a:lnTo>
                      <a:pt x="5449" y="3494"/>
                    </a:lnTo>
                    <a:lnTo>
                      <a:pt x="6408" y="4562"/>
                    </a:lnTo>
                    <a:lnTo>
                      <a:pt x="7295" y="5992"/>
                    </a:lnTo>
                    <a:lnTo>
                      <a:pt x="8127" y="7820"/>
                    </a:lnTo>
                    <a:lnTo>
                      <a:pt x="8508" y="8906"/>
                    </a:lnTo>
                    <a:lnTo>
                      <a:pt x="8652" y="9286"/>
                    </a:lnTo>
                    <a:lnTo>
                      <a:pt x="9014" y="9956"/>
                    </a:lnTo>
                    <a:lnTo>
                      <a:pt x="9449" y="10517"/>
                    </a:lnTo>
                    <a:lnTo>
                      <a:pt x="9956" y="10951"/>
                    </a:lnTo>
                    <a:lnTo>
                      <a:pt x="10517" y="11313"/>
                    </a:lnTo>
                    <a:lnTo>
                      <a:pt x="11150" y="11603"/>
                    </a:lnTo>
                    <a:lnTo>
                      <a:pt x="12182" y="11875"/>
                    </a:lnTo>
                    <a:lnTo>
                      <a:pt x="13702" y="12037"/>
                    </a:lnTo>
                    <a:lnTo>
                      <a:pt x="15331" y="12037"/>
                    </a:lnTo>
                    <a:lnTo>
                      <a:pt x="17865" y="11893"/>
                    </a:lnTo>
                    <a:lnTo>
                      <a:pt x="19513" y="11802"/>
                    </a:lnTo>
                    <a:lnTo>
                      <a:pt x="21558" y="11712"/>
                    </a:lnTo>
                    <a:lnTo>
                      <a:pt x="24671" y="11531"/>
                    </a:lnTo>
                    <a:lnTo>
                      <a:pt x="26717" y="11513"/>
                    </a:lnTo>
                    <a:lnTo>
                      <a:pt x="28708" y="11675"/>
                    </a:lnTo>
                    <a:lnTo>
                      <a:pt x="30119" y="11947"/>
                    </a:lnTo>
                    <a:lnTo>
                      <a:pt x="31024" y="12237"/>
                    </a:lnTo>
                    <a:lnTo>
                      <a:pt x="31893" y="12599"/>
                    </a:lnTo>
                    <a:lnTo>
                      <a:pt x="32708" y="13051"/>
                    </a:lnTo>
                    <a:lnTo>
                      <a:pt x="33468" y="13630"/>
                    </a:lnTo>
                    <a:lnTo>
                      <a:pt x="34192" y="14318"/>
                    </a:lnTo>
                    <a:lnTo>
                      <a:pt x="34518" y="14716"/>
                    </a:lnTo>
                    <a:lnTo>
                      <a:pt x="34862" y="15169"/>
                    </a:lnTo>
                    <a:lnTo>
                      <a:pt x="35495" y="16164"/>
                    </a:lnTo>
                    <a:lnTo>
                      <a:pt x="36346" y="17775"/>
                    </a:lnTo>
                    <a:lnTo>
                      <a:pt x="37269" y="20201"/>
                    </a:lnTo>
                    <a:lnTo>
                      <a:pt x="37993" y="22789"/>
                    </a:lnTo>
                    <a:lnTo>
                      <a:pt x="38536" y="25468"/>
                    </a:lnTo>
                    <a:lnTo>
                      <a:pt x="38970" y="28165"/>
                    </a:lnTo>
                    <a:lnTo>
                      <a:pt x="39423" y="32075"/>
                    </a:lnTo>
                    <a:lnTo>
                      <a:pt x="39640" y="34391"/>
                    </a:lnTo>
                    <a:lnTo>
                      <a:pt x="39749" y="35496"/>
                    </a:lnTo>
                    <a:lnTo>
                      <a:pt x="39713" y="37649"/>
                    </a:lnTo>
                    <a:lnTo>
                      <a:pt x="39586" y="38699"/>
                    </a:lnTo>
                    <a:lnTo>
                      <a:pt x="40002" y="37686"/>
                    </a:lnTo>
                    <a:lnTo>
                      <a:pt x="40762" y="35568"/>
                    </a:lnTo>
                    <a:lnTo>
                      <a:pt x="41414" y="33342"/>
                    </a:lnTo>
                    <a:lnTo>
                      <a:pt x="41939" y="31043"/>
                    </a:lnTo>
                    <a:lnTo>
                      <a:pt x="42355" y="28690"/>
                    </a:lnTo>
                    <a:lnTo>
                      <a:pt x="42663" y="26282"/>
                    </a:lnTo>
                    <a:lnTo>
                      <a:pt x="42826" y="23857"/>
                    </a:lnTo>
                    <a:lnTo>
                      <a:pt x="42862" y="21432"/>
                    </a:lnTo>
                    <a:lnTo>
                      <a:pt x="42808" y="20219"/>
                    </a:lnTo>
                    <a:lnTo>
                      <a:pt x="42735" y="18735"/>
                    </a:lnTo>
                    <a:lnTo>
                      <a:pt x="42373" y="15658"/>
                    </a:lnTo>
                    <a:lnTo>
                      <a:pt x="41812" y="12544"/>
                    </a:lnTo>
                    <a:lnTo>
                      <a:pt x="41016" y="9522"/>
                    </a:lnTo>
                    <a:lnTo>
                      <a:pt x="40237" y="7404"/>
                    </a:lnTo>
                    <a:lnTo>
                      <a:pt x="39658" y="6082"/>
                    </a:lnTo>
                    <a:lnTo>
                      <a:pt x="39025" y="4834"/>
                    </a:lnTo>
                    <a:lnTo>
                      <a:pt x="38319" y="3693"/>
                    </a:lnTo>
                    <a:lnTo>
                      <a:pt x="37559" y="2680"/>
                    </a:lnTo>
                    <a:lnTo>
                      <a:pt x="36726" y="1793"/>
                    </a:lnTo>
                    <a:lnTo>
                      <a:pt x="35839" y="1051"/>
                    </a:lnTo>
                    <a:lnTo>
                      <a:pt x="34880" y="489"/>
                    </a:lnTo>
                    <a:lnTo>
                      <a:pt x="34373" y="272"/>
                    </a:lnTo>
                    <a:lnTo>
                      <a:pt x="33920" y="127"/>
                    </a:lnTo>
                    <a:lnTo>
                      <a:pt x="33052" y="1"/>
                    </a:lnTo>
                    <a:lnTo>
                      <a:pt x="32219" y="109"/>
                    </a:lnTo>
                    <a:lnTo>
                      <a:pt x="31441" y="381"/>
                    </a:lnTo>
                    <a:lnTo>
                      <a:pt x="30717" y="815"/>
                    </a:lnTo>
                    <a:lnTo>
                      <a:pt x="30047" y="1358"/>
                    </a:lnTo>
                    <a:lnTo>
                      <a:pt x="29124" y="2354"/>
                    </a:lnTo>
                    <a:lnTo>
                      <a:pt x="28110" y="3838"/>
                    </a:lnTo>
                    <a:lnTo>
                      <a:pt x="27332" y="5304"/>
                    </a:lnTo>
                    <a:lnTo>
                      <a:pt x="26608" y="7042"/>
                    </a:lnTo>
                    <a:lnTo>
                      <a:pt x="26517" y="7313"/>
                    </a:lnTo>
                    <a:lnTo>
                      <a:pt x="26137" y="7168"/>
                    </a:lnTo>
                    <a:lnTo>
                      <a:pt x="23296" y="6499"/>
                    </a:lnTo>
                    <a:lnTo>
                      <a:pt x="21124" y="6227"/>
                    </a:lnTo>
                    <a:lnTo>
                      <a:pt x="19422" y="6137"/>
                    </a:lnTo>
                    <a:lnTo>
                      <a:pt x="18481" y="6119"/>
                    </a:lnTo>
                    <a:lnTo>
                      <a:pt x="17558" y="6137"/>
                    </a:lnTo>
                    <a:lnTo>
                      <a:pt x="15856" y="6227"/>
                    </a:lnTo>
                    <a:lnTo>
                      <a:pt x="13684" y="6499"/>
                    </a:lnTo>
                    <a:lnTo>
                      <a:pt x="10824" y="7168"/>
                    </a:lnTo>
                    <a:lnTo>
                      <a:pt x="10462" y="7313"/>
                    </a:lnTo>
                    <a:lnTo>
                      <a:pt x="10372" y="7042"/>
                    </a:lnTo>
                    <a:lnTo>
                      <a:pt x="9630" y="5304"/>
                    </a:lnTo>
                    <a:lnTo>
                      <a:pt x="8851" y="3838"/>
                    </a:lnTo>
                    <a:lnTo>
                      <a:pt x="7838" y="2354"/>
                    </a:lnTo>
                    <a:lnTo>
                      <a:pt x="6933" y="1358"/>
                    </a:lnTo>
                    <a:lnTo>
                      <a:pt x="6263" y="815"/>
                    </a:lnTo>
                    <a:lnTo>
                      <a:pt x="5539" y="381"/>
                    </a:lnTo>
                    <a:lnTo>
                      <a:pt x="4761" y="109"/>
                    </a:lnTo>
                    <a:lnTo>
                      <a:pt x="39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57"/>
              <p:cNvSpPr/>
              <p:nvPr/>
            </p:nvSpPr>
            <p:spPr>
              <a:xfrm>
                <a:off x="3779872" y="1499601"/>
                <a:ext cx="98956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2029" extrusionOk="0">
                    <a:moveTo>
                      <a:pt x="37" y="1"/>
                    </a:moveTo>
                    <a:lnTo>
                      <a:pt x="1" y="164"/>
                    </a:lnTo>
                    <a:lnTo>
                      <a:pt x="19" y="490"/>
                    </a:lnTo>
                    <a:lnTo>
                      <a:pt x="200" y="996"/>
                    </a:lnTo>
                    <a:lnTo>
                      <a:pt x="671" y="1612"/>
                    </a:lnTo>
                    <a:lnTo>
                      <a:pt x="1123" y="1902"/>
                    </a:lnTo>
                    <a:lnTo>
                      <a:pt x="1449" y="2010"/>
                    </a:lnTo>
                    <a:lnTo>
                      <a:pt x="1612" y="2028"/>
                    </a:lnTo>
                    <a:lnTo>
                      <a:pt x="2010" y="1992"/>
                    </a:lnTo>
                    <a:lnTo>
                      <a:pt x="2607" y="1721"/>
                    </a:lnTo>
                    <a:lnTo>
                      <a:pt x="2969" y="1250"/>
                    </a:lnTo>
                    <a:lnTo>
                      <a:pt x="3114" y="671"/>
                    </a:lnTo>
                    <a:lnTo>
                      <a:pt x="3078" y="345"/>
                    </a:lnTo>
                    <a:lnTo>
                      <a:pt x="1720" y="146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57"/>
              <p:cNvSpPr/>
              <p:nvPr/>
            </p:nvSpPr>
            <p:spPr>
              <a:xfrm>
                <a:off x="3599337" y="1497886"/>
                <a:ext cx="118493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2264" extrusionOk="0">
                    <a:moveTo>
                      <a:pt x="3729" y="1"/>
                    </a:moveTo>
                    <a:lnTo>
                      <a:pt x="2697" y="19"/>
                    </a:lnTo>
                    <a:lnTo>
                      <a:pt x="833" y="145"/>
                    </a:lnTo>
                    <a:lnTo>
                      <a:pt x="0" y="254"/>
                    </a:lnTo>
                    <a:lnTo>
                      <a:pt x="18" y="761"/>
                    </a:lnTo>
                    <a:lnTo>
                      <a:pt x="181" y="1431"/>
                    </a:lnTo>
                    <a:lnTo>
                      <a:pt x="380" y="1793"/>
                    </a:lnTo>
                    <a:lnTo>
                      <a:pt x="670" y="2064"/>
                    </a:lnTo>
                    <a:lnTo>
                      <a:pt x="1050" y="2245"/>
                    </a:lnTo>
                    <a:lnTo>
                      <a:pt x="1521" y="2263"/>
                    </a:lnTo>
                    <a:lnTo>
                      <a:pt x="2118" y="2137"/>
                    </a:lnTo>
                    <a:lnTo>
                      <a:pt x="2462" y="1992"/>
                    </a:lnTo>
                    <a:lnTo>
                      <a:pt x="2752" y="1829"/>
                    </a:lnTo>
                    <a:lnTo>
                      <a:pt x="3222" y="1413"/>
                    </a:lnTo>
                    <a:lnTo>
                      <a:pt x="3530" y="906"/>
                    </a:lnTo>
                    <a:lnTo>
                      <a:pt x="3693" y="308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57"/>
              <p:cNvSpPr/>
              <p:nvPr/>
            </p:nvSpPr>
            <p:spPr>
              <a:xfrm>
                <a:off x="4389967" y="1868772"/>
                <a:ext cx="106389" cy="204170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6427" extrusionOk="0">
                    <a:moveTo>
                      <a:pt x="3132" y="0"/>
                    </a:moveTo>
                    <a:lnTo>
                      <a:pt x="2734" y="91"/>
                    </a:lnTo>
                    <a:lnTo>
                      <a:pt x="1973" y="399"/>
                    </a:lnTo>
                    <a:lnTo>
                      <a:pt x="1304" y="815"/>
                    </a:lnTo>
                    <a:lnTo>
                      <a:pt x="724" y="1322"/>
                    </a:lnTo>
                    <a:lnTo>
                      <a:pt x="290" y="1919"/>
                    </a:lnTo>
                    <a:lnTo>
                      <a:pt x="37" y="2607"/>
                    </a:lnTo>
                    <a:lnTo>
                      <a:pt x="0" y="3367"/>
                    </a:lnTo>
                    <a:lnTo>
                      <a:pt x="181" y="4182"/>
                    </a:lnTo>
                    <a:lnTo>
                      <a:pt x="399" y="4616"/>
                    </a:lnTo>
                    <a:lnTo>
                      <a:pt x="634" y="5032"/>
                    </a:lnTo>
                    <a:lnTo>
                      <a:pt x="1267" y="5702"/>
                    </a:lnTo>
                    <a:lnTo>
                      <a:pt x="2009" y="6136"/>
                    </a:lnTo>
                    <a:lnTo>
                      <a:pt x="2860" y="6390"/>
                    </a:lnTo>
                    <a:lnTo>
                      <a:pt x="3295" y="6426"/>
                    </a:lnTo>
                    <a:lnTo>
                      <a:pt x="3349" y="5430"/>
                    </a:lnTo>
                    <a:lnTo>
                      <a:pt x="3349" y="3421"/>
                    </a:lnTo>
                    <a:lnTo>
                      <a:pt x="3313" y="2426"/>
                    </a:lnTo>
                    <a:lnTo>
                      <a:pt x="3258" y="1231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57"/>
              <p:cNvSpPr/>
              <p:nvPr/>
            </p:nvSpPr>
            <p:spPr>
              <a:xfrm>
                <a:off x="2948993" y="1771023"/>
                <a:ext cx="120780" cy="212779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6698" extrusionOk="0">
                    <a:moveTo>
                      <a:pt x="616" y="0"/>
                    </a:moveTo>
                    <a:lnTo>
                      <a:pt x="399" y="1394"/>
                    </a:lnTo>
                    <a:lnTo>
                      <a:pt x="110" y="4163"/>
                    </a:lnTo>
                    <a:lnTo>
                      <a:pt x="37" y="5503"/>
                    </a:lnTo>
                    <a:lnTo>
                      <a:pt x="1" y="6100"/>
                    </a:lnTo>
                    <a:lnTo>
                      <a:pt x="1" y="6697"/>
                    </a:lnTo>
                    <a:lnTo>
                      <a:pt x="544" y="6535"/>
                    </a:lnTo>
                    <a:lnTo>
                      <a:pt x="1539" y="6100"/>
                    </a:lnTo>
                    <a:lnTo>
                      <a:pt x="2408" y="5430"/>
                    </a:lnTo>
                    <a:lnTo>
                      <a:pt x="3132" y="4507"/>
                    </a:lnTo>
                    <a:lnTo>
                      <a:pt x="3404" y="3928"/>
                    </a:lnTo>
                    <a:lnTo>
                      <a:pt x="3621" y="3421"/>
                    </a:lnTo>
                    <a:lnTo>
                      <a:pt x="3802" y="2534"/>
                    </a:lnTo>
                    <a:lnTo>
                      <a:pt x="3748" y="1810"/>
                    </a:lnTo>
                    <a:lnTo>
                      <a:pt x="3494" y="1213"/>
                    </a:lnTo>
                    <a:lnTo>
                      <a:pt x="3060" y="761"/>
                    </a:lnTo>
                    <a:lnTo>
                      <a:pt x="2481" y="417"/>
                    </a:lnTo>
                    <a:lnTo>
                      <a:pt x="1793" y="181"/>
                    </a:lnTo>
                    <a:lnTo>
                      <a:pt x="1033" y="37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57"/>
              <p:cNvSpPr/>
              <p:nvPr/>
            </p:nvSpPr>
            <p:spPr>
              <a:xfrm>
                <a:off x="3717798" y="1581847"/>
                <a:ext cx="89140" cy="75924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390" extrusionOk="0">
                    <a:moveTo>
                      <a:pt x="1484" y="0"/>
                    </a:moveTo>
                    <a:lnTo>
                      <a:pt x="1213" y="18"/>
                    </a:lnTo>
                    <a:lnTo>
                      <a:pt x="923" y="91"/>
                    </a:lnTo>
                    <a:lnTo>
                      <a:pt x="453" y="344"/>
                    </a:lnTo>
                    <a:lnTo>
                      <a:pt x="145" y="724"/>
                    </a:lnTo>
                    <a:lnTo>
                      <a:pt x="0" y="1177"/>
                    </a:lnTo>
                    <a:lnTo>
                      <a:pt x="18" y="1430"/>
                    </a:lnTo>
                    <a:lnTo>
                      <a:pt x="72" y="1666"/>
                    </a:lnTo>
                    <a:lnTo>
                      <a:pt x="362" y="2046"/>
                    </a:lnTo>
                    <a:lnTo>
                      <a:pt x="778" y="2299"/>
                    </a:lnTo>
                    <a:lnTo>
                      <a:pt x="1321" y="2390"/>
                    </a:lnTo>
                    <a:lnTo>
                      <a:pt x="1593" y="2371"/>
                    </a:lnTo>
                    <a:lnTo>
                      <a:pt x="1882" y="2299"/>
                    </a:lnTo>
                    <a:lnTo>
                      <a:pt x="2335" y="2046"/>
                    </a:lnTo>
                    <a:lnTo>
                      <a:pt x="2661" y="1666"/>
                    </a:lnTo>
                    <a:lnTo>
                      <a:pt x="2806" y="1213"/>
                    </a:lnTo>
                    <a:lnTo>
                      <a:pt x="2788" y="960"/>
                    </a:lnTo>
                    <a:lnTo>
                      <a:pt x="2733" y="724"/>
                    </a:lnTo>
                    <a:lnTo>
                      <a:pt x="2444" y="344"/>
                    </a:lnTo>
                    <a:lnTo>
                      <a:pt x="2009" y="91"/>
                    </a:ln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57"/>
              <p:cNvSpPr/>
              <p:nvPr/>
            </p:nvSpPr>
            <p:spPr>
              <a:xfrm>
                <a:off x="2979490" y="2006770"/>
                <a:ext cx="90283" cy="97780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3078" extrusionOk="0">
                    <a:moveTo>
                      <a:pt x="1901" y="0"/>
                    </a:moveTo>
                    <a:lnTo>
                      <a:pt x="1358" y="181"/>
                    </a:lnTo>
                    <a:lnTo>
                      <a:pt x="833" y="580"/>
                    </a:lnTo>
                    <a:lnTo>
                      <a:pt x="579" y="851"/>
                    </a:lnTo>
                    <a:lnTo>
                      <a:pt x="362" y="1141"/>
                    </a:lnTo>
                    <a:lnTo>
                      <a:pt x="91" y="1756"/>
                    </a:lnTo>
                    <a:lnTo>
                      <a:pt x="0" y="2317"/>
                    </a:lnTo>
                    <a:lnTo>
                      <a:pt x="127" y="2770"/>
                    </a:lnTo>
                    <a:lnTo>
                      <a:pt x="290" y="2933"/>
                    </a:lnTo>
                    <a:lnTo>
                      <a:pt x="471" y="3041"/>
                    </a:lnTo>
                    <a:lnTo>
                      <a:pt x="960" y="3078"/>
                    </a:lnTo>
                    <a:lnTo>
                      <a:pt x="1484" y="2897"/>
                    </a:lnTo>
                    <a:lnTo>
                      <a:pt x="2027" y="2498"/>
                    </a:lnTo>
                    <a:lnTo>
                      <a:pt x="2263" y="2227"/>
                    </a:lnTo>
                    <a:lnTo>
                      <a:pt x="2480" y="1937"/>
                    </a:lnTo>
                    <a:lnTo>
                      <a:pt x="2770" y="1322"/>
                    </a:lnTo>
                    <a:lnTo>
                      <a:pt x="2842" y="761"/>
                    </a:lnTo>
                    <a:lnTo>
                      <a:pt x="2715" y="308"/>
                    </a:lnTo>
                    <a:lnTo>
                      <a:pt x="2570" y="145"/>
                    </a:lnTo>
                    <a:lnTo>
                      <a:pt x="2371" y="37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57"/>
              <p:cNvSpPr/>
              <p:nvPr/>
            </p:nvSpPr>
            <p:spPr>
              <a:xfrm>
                <a:off x="3133022" y="1890056"/>
                <a:ext cx="87424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3729" extrusionOk="0">
                    <a:moveTo>
                      <a:pt x="2100" y="0"/>
                    </a:moveTo>
                    <a:lnTo>
                      <a:pt x="1593" y="73"/>
                    </a:lnTo>
                    <a:lnTo>
                      <a:pt x="1050" y="416"/>
                    </a:lnTo>
                    <a:lnTo>
                      <a:pt x="561" y="959"/>
                    </a:lnTo>
                    <a:lnTo>
                      <a:pt x="362" y="1321"/>
                    </a:lnTo>
                    <a:lnTo>
                      <a:pt x="181" y="1702"/>
                    </a:lnTo>
                    <a:lnTo>
                      <a:pt x="0" y="2407"/>
                    </a:lnTo>
                    <a:lnTo>
                      <a:pt x="18" y="3041"/>
                    </a:lnTo>
                    <a:lnTo>
                      <a:pt x="253" y="3512"/>
                    </a:lnTo>
                    <a:lnTo>
                      <a:pt x="453" y="3638"/>
                    </a:lnTo>
                    <a:lnTo>
                      <a:pt x="670" y="3729"/>
                    </a:lnTo>
                    <a:lnTo>
                      <a:pt x="1177" y="3656"/>
                    </a:lnTo>
                    <a:lnTo>
                      <a:pt x="1701" y="3312"/>
                    </a:lnTo>
                    <a:lnTo>
                      <a:pt x="2190" y="2751"/>
                    </a:lnTo>
                    <a:lnTo>
                      <a:pt x="2407" y="2389"/>
                    </a:lnTo>
                    <a:lnTo>
                      <a:pt x="2570" y="2027"/>
                    </a:lnTo>
                    <a:lnTo>
                      <a:pt x="2751" y="1303"/>
                    </a:lnTo>
                    <a:lnTo>
                      <a:pt x="2733" y="688"/>
                    </a:lnTo>
                    <a:lnTo>
                      <a:pt x="2516" y="217"/>
                    </a:lnTo>
                    <a:lnTo>
                      <a:pt x="2317" y="91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57"/>
              <p:cNvSpPr/>
              <p:nvPr/>
            </p:nvSpPr>
            <p:spPr>
              <a:xfrm>
                <a:off x="4221472" y="1858415"/>
                <a:ext cx="55244" cy="93746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2951" extrusionOk="0">
                    <a:moveTo>
                      <a:pt x="544" y="1"/>
                    </a:moveTo>
                    <a:lnTo>
                      <a:pt x="399" y="37"/>
                    </a:lnTo>
                    <a:lnTo>
                      <a:pt x="254" y="109"/>
                    </a:lnTo>
                    <a:lnTo>
                      <a:pt x="55" y="417"/>
                    </a:lnTo>
                    <a:lnTo>
                      <a:pt x="1" y="869"/>
                    </a:lnTo>
                    <a:lnTo>
                      <a:pt x="55" y="1412"/>
                    </a:lnTo>
                    <a:lnTo>
                      <a:pt x="146" y="1720"/>
                    </a:lnTo>
                    <a:lnTo>
                      <a:pt x="254" y="2010"/>
                    </a:lnTo>
                    <a:lnTo>
                      <a:pt x="526" y="2480"/>
                    </a:lnTo>
                    <a:lnTo>
                      <a:pt x="852" y="2806"/>
                    </a:lnTo>
                    <a:lnTo>
                      <a:pt x="1177" y="2951"/>
                    </a:lnTo>
                    <a:lnTo>
                      <a:pt x="1340" y="2915"/>
                    </a:lnTo>
                    <a:lnTo>
                      <a:pt x="1485" y="2842"/>
                    </a:lnTo>
                    <a:lnTo>
                      <a:pt x="1666" y="2535"/>
                    </a:lnTo>
                    <a:lnTo>
                      <a:pt x="1739" y="2082"/>
                    </a:lnTo>
                    <a:lnTo>
                      <a:pt x="1684" y="1539"/>
                    </a:lnTo>
                    <a:lnTo>
                      <a:pt x="1594" y="1231"/>
                    </a:lnTo>
                    <a:lnTo>
                      <a:pt x="1485" y="942"/>
                    </a:lnTo>
                    <a:lnTo>
                      <a:pt x="1214" y="471"/>
                    </a:lnTo>
                    <a:lnTo>
                      <a:pt x="888" y="1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57"/>
              <p:cNvSpPr/>
              <p:nvPr/>
            </p:nvSpPr>
            <p:spPr>
              <a:xfrm>
                <a:off x="4289327" y="1968807"/>
                <a:ext cx="39709" cy="49494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558" extrusionOk="0">
                    <a:moveTo>
                      <a:pt x="490" y="1"/>
                    </a:moveTo>
                    <a:lnTo>
                      <a:pt x="363" y="37"/>
                    </a:lnTo>
                    <a:lnTo>
                      <a:pt x="254" y="73"/>
                    </a:lnTo>
                    <a:lnTo>
                      <a:pt x="73" y="272"/>
                    </a:lnTo>
                    <a:lnTo>
                      <a:pt x="1" y="526"/>
                    </a:lnTo>
                    <a:lnTo>
                      <a:pt x="1" y="815"/>
                    </a:lnTo>
                    <a:lnTo>
                      <a:pt x="37" y="978"/>
                    </a:lnTo>
                    <a:lnTo>
                      <a:pt x="109" y="1123"/>
                    </a:lnTo>
                    <a:lnTo>
                      <a:pt x="290" y="1358"/>
                    </a:lnTo>
                    <a:lnTo>
                      <a:pt x="508" y="1503"/>
                    </a:lnTo>
                    <a:lnTo>
                      <a:pt x="761" y="1557"/>
                    </a:lnTo>
                    <a:lnTo>
                      <a:pt x="870" y="1521"/>
                    </a:lnTo>
                    <a:lnTo>
                      <a:pt x="996" y="1467"/>
                    </a:lnTo>
                    <a:lnTo>
                      <a:pt x="1159" y="1286"/>
                    </a:lnTo>
                    <a:lnTo>
                      <a:pt x="1250" y="1033"/>
                    </a:lnTo>
                    <a:lnTo>
                      <a:pt x="1232" y="725"/>
                    </a:lnTo>
                    <a:lnTo>
                      <a:pt x="1195" y="580"/>
                    </a:lnTo>
                    <a:lnTo>
                      <a:pt x="1141" y="435"/>
                    </a:lnTo>
                    <a:lnTo>
                      <a:pt x="960" y="182"/>
                    </a:lnTo>
                    <a:lnTo>
                      <a:pt x="725" y="37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57"/>
              <p:cNvSpPr/>
              <p:nvPr/>
            </p:nvSpPr>
            <p:spPr>
              <a:xfrm>
                <a:off x="3110022" y="1740558"/>
                <a:ext cx="39678" cy="49462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557" extrusionOk="0">
                    <a:moveTo>
                      <a:pt x="489" y="0"/>
                    </a:moveTo>
                    <a:lnTo>
                      <a:pt x="362" y="36"/>
                    </a:lnTo>
                    <a:lnTo>
                      <a:pt x="253" y="91"/>
                    </a:lnTo>
                    <a:lnTo>
                      <a:pt x="91" y="272"/>
                    </a:lnTo>
                    <a:lnTo>
                      <a:pt x="0" y="525"/>
                    </a:lnTo>
                    <a:lnTo>
                      <a:pt x="0" y="815"/>
                    </a:lnTo>
                    <a:lnTo>
                      <a:pt x="54" y="977"/>
                    </a:lnTo>
                    <a:lnTo>
                      <a:pt x="109" y="1122"/>
                    </a:lnTo>
                    <a:lnTo>
                      <a:pt x="290" y="1358"/>
                    </a:lnTo>
                    <a:lnTo>
                      <a:pt x="525" y="1520"/>
                    </a:lnTo>
                    <a:lnTo>
                      <a:pt x="760" y="1557"/>
                    </a:lnTo>
                    <a:lnTo>
                      <a:pt x="887" y="1520"/>
                    </a:lnTo>
                    <a:lnTo>
                      <a:pt x="996" y="1466"/>
                    </a:lnTo>
                    <a:lnTo>
                      <a:pt x="1177" y="1285"/>
                    </a:lnTo>
                    <a:lnTo>
                      <a:pt x="1249" y="1032"/>
                    </a:lnTo>
                    <a:lnTo>
                      <a:pt x="1249" y="742"/>
                    </a:lnTo>
                    <a:lnTo>
                      <a:pt x="1213" y="579"/>
                    </a:lnTo>
                    <a:lnTo>
                      <a:pt x="1140" y="434"/>
                    </a:lnTo>
                    <a:lnTo>
                      <a:pt x="959" y="199"/>
                    </a:lnTo>
                    <a:lnTo>
                      <a:pt x="742" y="36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57"/>
              <p:cNvSpPr/>
              <p:nvPr/>
            </p:nvSpPr>
            <p:spPr>
              <a:xfrm>
                <a:off x="4338218" y="2088412"/>
                <a:ext cx="71890" cy="8456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662" extrusionOk="0">
                    <a:moveTo>
                      <a:pt x="779" y="1"/>
                    </a:moveTo>
                    <a:lnTo>
                      <a:pt x="561" y="73"/>
                    </a:lnTo>
                    <a:lnTo>
                      <a:pt x="380" y="182"/>
                    </a:lnTo>
                    <a:lnTo>
                      <a:pt x="127" y="526"/>
                    </a:lnTo>
                    <a:lnTo>
                      <a:pt x="0" y="996"/>
                    </a:lnTo>
                    <a:lnTo>
                      <a:pt x="73" y="1503"/>
                    </a:lnTo>
                    <a:lnTo>
                      <a:pt x="163" y="1775"/>
                    </a:lnTo>
                    <a:lnTo>
                      <a:pt x="290" y="2028"/>
                    </a:lnTo>
                    <a:lnTo>
                      <a:pt x="652" y="2408"/>
                    </a:lnTo>
                    <a:lnTo>
                      <a:pt x="1068" y="2643"/>
                    </a:lnTo>
                    <a:lnTo>
                      <a:pt x="1503" y="2661"/>
                    </a:lnTo>
                    <a:lnTo>
                      <a:pt x="1702" y="2589"/>
                    </a:lnTo>
                    <a:lnTo>
                      <a:pt x="1901" y="2499"/>
                    </a:lnTo>
                    <a:lnTo>
                      <a:pt x="2154" y="2137"/>
                    </a:lnTo>
                    <a:lnTo>
                      <a:pt x="2263" y="1684"/>
                    </a:lnTo>
                    <a:lnTo>
                      <a:pt x="2209" y="1159"/>
                    </a:lnTo>
                    <a:lnTo>
                      <a:pt x="2118" y="906"/>
                    </a:lnTo>
                    <a:lnTo>
                      <a:pt x="1973" y="652"/>
                    </a:lnTo>
                    <a:lnTo>
                      <a:pt x="1629" y="254"/>
                    </a:lnTo>
                    <a:lnTo>
                      <a:pt x="1213" y="37"/>
                    </a:lnTo>
                    <a:lnTo>
                      <a:pt x="7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57"/>
              <p:cNvSpPr/>
              <p:nvPr/>
            </p:nvSpPr>
            <p:spPr>
              <a:xfrm>
                <a:off x="3250308" y="2062553"/>
                <a:ext cx="944765" cy="827448"/>
              </a:xfrm>
              <a:custGeom>
                <a:avLst/>
                <a:gdLst/>
                <a:ahLst/>
                <a:cxnLst/>
                <a:rect l="l" t="t" r="r" b="b"/>
                <a:pathLst>
                  <a:path w="29740" h="26047" extrusionOk="0">
                    <a:moveTo>
                      <a:pt x="14861" y="0"/>
                    </a:moveTo>
                    <a:lnTo>
                      <a:pt x="14101" y="18"/>
                    </a:lnTo>
                    <a:lnTo>
                      <a:pt x="12598" y="199"/>
                    </a:lnTo>
                    <a:lnTo>
                      <a:pt x="11150" y="579"/>
                    </a:lnTo>
                    <a:lnTo>
                      <a:pt x="9757" y="1104"/>
                    </a:lnTo>
                    <a:lnTo>
                      <a:pt x="8417" y="1792"/>
                    </a:lnTo>
                    <a:lnTo>
                      <a:pt x="7150" y="2643"/>
                    </a:lnTo>
                    <a:lnTo>
                      <a:pt x="5974" y="3638"/>
                    </a:lnTo>
                    <a:lnTo>
                      <a:pt x="4869" y="4761"/>
                    </a:lnTo>
                    <a:lnTo>
                      <a:pt x="3856" y="5991"/>
                    </a:lnTo>
                    <a:lnTo>
                      <a:pt x="2951" y="7349"/>
                    </a:lnTo>
                    <a:lnTo>
                      <a:pt x="2136" y="8815"/>
                    </a:lnTo>
                    <a:lnTo>
                      <a:pt x="1467" y="10372"/>
                    </a:lnTo>
                    <a:lnTo>
                      <a:pt x="887" y="12001"/>
                    </a:lnTo>
                    <a:lnTo>
                      <a:pt x="453" y="13720"/>
                    </a:lnTo>
                    <a:lnTo>
                      <a:pt x="163" y="15512"/>
                    </a:lnTo>
                    <a:lnTo>
                      <a:pt x="0" y="17358"/>
                    </a:lnTo>
                    <a:lnTo>
                      <a:pt x="0" y="18300"/>
                    </a:lnTo>
                    <a:lnTo>
                      <a:pt x="19" y="19422"/>
                    </a:lnTo>
                    <a:lnTo>
                      <a:pt x="236" y="21576"/>
                    </a:lnTo>
                    <a:lnTo>
                      <a:pt x="417" y="22626"/>
                    </a:lnTo>
                    <a:lnTo>
                      <a:pt x="1213" y="23024"/>
                    </a:lnTo>
                    <a:lnTo>
                      <a:pt x="2842" y="23766"/>
                    </a:lnTo>
                    <a:lnTo>
                      <a:pt x="4562" y="24399"/>
                    </a:lnTo>
                    <a:lnTo>
                      <a:pt x="6336" y="24924"/>
                    </a:lnTo>
                    <a:lnTo>
                      <a:pt x="8164" y="25359"/>
                    </a:lnTo>
                    <a:lnTo>
                      <a:pt x="10046" y="25703"/>
                    </a:lnTo>
                    <a:lnTo>
                      <a:pt x="11947" y="25920"/>
                    </a:lnTo>
                    <a:lnTo>
                      <a:pt x="13883" y="26028"/>
                    </a:lnTo>
                    <a:lnTo>
                      <a:pt x="14861" y="26047"/>
                    </a:lnTo>
                    <a:lnTo>
                      <a:pt x="15838" y="26028"/>
                    </a:lnTo>
                    <a:lnTo>
                      <a:pt x="17793" y="25920"/>
                    </a:lnTo>
                    <a:lnTo>
                      <a:pt x="19694" y="25703"/>
                    </a:lnTo>
                    <a:lnTo>
                      <a:pt x="21576" y="25359"/>
                    </a:lnTo>
                    <a:lnTo>
                      <a:pt x="23404" y="24924"/>
                    </a:lnTo>
                    <a:lnTo>
                      <a:pt x="25178" y="24399"/>
                    </a:lnTo>
                    <a:lnTo>
                      <a:pt x="26898" y="23766"/>
                    </a:lnTo>
                    <a:lnTo>
                      <a:pt x="28527" y="23024"/>
                    </a:lnTo>
                    <a:lnTo>
                      <a:pt x="29323" y="22626"/>
                    </a:lnTo>
                    <a:lnTo>
                      <a:pt x="29504" y="21576"/>
                    </a:lnTo>
                    <a:lnTo>
                      <a:pt x="29721" y="19422"/>
                    </a:lnTo>
                    <a:lnTo>
                      <a:pt x="29739" y="18300"/>
                    </a:lnTo>
                    <a:lnTo>
                      <a:pt x="29721" y="17358"/>
                    </a:lnTo>
                    <a:lnTo>
                      <a:pt x="29576" y="15512"/>
                    </a:lnTo>
                    <a:lnTo>
                      <a:pt x="29287" y="13720"/>
                    </a:lnTo>
                    <a:lnTo>
                      <a:pt x="28852" y="12001"/>
                    </a:lnTo>
                    <a:lnTo>
                      <a:pt x="28273" y="10372"/>
                    </a:lnTo>
                    <a:lnTo>
                      <a:pt x="27585" y="8815"/>
                    </a:lnTo>
                    <a:lnTo>
                      <a:pt x="26789" y="7349"/>
                    </a:lnTo>
                    <a:lnTo>
                      <a:pt x="25884" y="5991"/>
                    </a:lnTo>
                    <a:lnTo>
                      <a:pt x="24870" y="4761"/>
                    </a:lnTo>
                    <a:lnTo>
                      <a:pt x="23766" y="3638"/>
                    </a:lnTo>
                    <a:lnTo>
                      <a:pt x="22590" y="2643"/>
                    </a:lnTo>
                    <a:lnTo>
                      <a:pt x="21323" y="1792"/>
                    </a:lnTo>
                    <a:lnTo>
                      <a:pt x="19983" y="1104"/>
                    </a:lnTo>
                    <a:lnTo>
                      <a:pt x="18590" y="579"/>
                    </a:lnTo>
                    <a:lnTo>
                      <a:pt x="17142" y="199"/>
                    </a:lnTo>
                    <a:lnTo>
                      <a:pt x="15639" y="18"/>
                    </a:lnTo>
                    <a:lnTo>
                      <a:pt x="148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57"/>
              <p:cNvSpPr/>
              <p:nvPr/>
            </p:nvSpPr>
            <p:spPr>
              <a:xfrm>
                <a:off x="2943243" y="1299530"/>
                <a:ext cx="1285758" cy="1595078"/>
              </a:xfrm>
              <a:custGeom>
                <a:avLst/>
                <a:gdLst/>
                <a:ahLst/>
                <a:cxnLst/>
                <a:rect l="l" t="t" r="r" b="b"/>
                <a:pathLst>
                  <a:path w="40474" h="50211" extrusionOk="0">
                    <a:moveTo>
                      <a:pt x="9757" y="0"/>
                    </a:moveTo>
                    <a:lnTo>
                      <a:pt x="8979" y="127"/>
                    </a:lnTo>
                    <a:lnTo>
                      <a:pt x="8599" y="253"/>
                    </a:lnTo>
                    <a:lnTo>
                      <a:pt x="8110" y="471"/>
                    </a:lnTo>
                    <a:lnTo>
                      <a:pt x="7151" y="1032"/>
                    </a:lnTo>
                    <a:lnTo>
                      <a:pt x="6282" y="1756"/>
                    </a:lnTo>
                    <a:lnTo>
                      <a:pt x="5449" y="2607"/>
                    </a:lnTo>
                    <a:lnTo>
                      <a:pt x="4689" y="3620"/>
                    </a:lnTo>
                    <a:lnTo>
                      <a:pt x="3965" y="4742"/>
                    </a:lnTo>
                    <a:lnTo>
                      <a:pt x="3331" y="5973"/>
                    </a:lnTo>
                    <a:lnTo>
                      <a:pt x="2734" y="7276"/>
                    </a:lnTo>
                    <a:lnTo>
                      <a:pt x="1956" y="9394"/>
                    </a:lnTo>
                    <a:lnTo>
                      <a:pt x="1123" y="12435"/>
                    </a:lnTo>
                    <a:lnTo>
                      <a:pt x="508" y="15603"/>
                    </a:lnTo>
                    <a:lnTo>
                      <a:pt x="146" y="18770"/>
                    </a:lnTo>
                    <a:lnTo>
                      <a:pt x="55" y="20327"/>
                    </a:lnTo>
                    <a:lnTo>
                      <a:pt x="1" y="21992"/>
                    </a:lnTo>
                    <a:lnTo>
                      <a:pt x="128" y="25359"/>
                    </a:lnTo>
                    <a:lnTo>
                      <a:pt x="490" y="28689"/>
                    </a:lnTo>
                    <a:lnTo>
                      <a:pt x="1087" y="31947"/>
                    </a:lnTo>
                    <a:lnTo>
                      <a:pt x="1920" y="35097"/>
                    </a:lnTo>
                    <a:lnTo>
                      <a:pt x="2951" y="38083"/>
                    </a:lnTo>
                    <a:lnTo>
                      <a:pt x="4182" y="40834"/>
                    </a:lnTo>
                    <a:lnTo>
                      <a:pt x="5612" y="43314"/>
                    </a:lnTo>
                    <a:lnTo>
                      <a:pt x="6390" y="44436"/>
                    </a:lnTo>
                    <a:lnTo>
                      <a:pt x="6408" y="44454"/>
                    </a:lnTo>
                    <a:lnTo>
                      <a:pt x="7295" y="45142"/>
                    </a:lnTo>
                    <a:lnTo>
                      <a:pt x="9214" y="46355"/>
                    </a:lnTo>
                    <a:lnTo>
                      <a:pt x="11277" y="47423"/>
                    </a:lnTo>
                    <a:lnTo>
                      <a:pt x="13486" y="48328"/>
                    </a:lnTo>
                    <a:lnTo>
                      <a:pt x="15802" y="49052"/>
                    </a:lnTo>
                    <a:lnTo>
                      <a:pt x="18210" y="49613"/>
                    </a:lnTo>
                    <a:lnTo>
                      <a:pt x="20708" y="49993"/>
                    </a:lnTo>
                    <a:lnTo>
                      <a:pt x="23242" y="50192"/>
                    </a:lnTo>
                    <a:lnTo>
                      <a:pt x="24527" y="50210"/>
                    </a:lnTo>
                    <a:lnTo>
                      <a:pt x="24527" y="49903"/>
                    </a:lnTo>
                    <a:lnTo>
                      <a:pt x="23260" y="49885"/>
                    </a:lnTo>
                    <a:lnTo>
                      <a:pt x="20744" y="49704"/>
                    </a:lnTo>
                    <a:lnTo>
                      <a:pt x="18282" y="49323"/>
                    </a:lnTo>
                    <a:lnTo>
                      <a:pt x="15893" y="48780"/>
                    </a:lnTo>
                    <a:lnTo>
                      <a:pt x="13612" y="48038"/>
                    </a:lnTo>
                    <a:lnTo>
                      <a:pt x="11422" y="47151"/>
                    </a:lnTo>
                    <a:lnTo>
                      <a:pt x="9377" y="46102"/>
                    </a:lnTo>
                    <a:lnTo>
                      <a:pt x="7494" y="44907"/>
                    </a:lnTo>
                    <a:lnTo>
                      <a:pt x="6626" y="44237"/>
                    </a:lnTo>
                    <a:lnTo>
                      <a:pt x="5847" y="43133"/>
                    </a:lnTo>
                    <a:lnTo>
                      <a:pt x="4435" y="40672"/>
                    </a:lnTo>
                    <a:lnTo>
                      <a:pt x="3223" y="37938"/>
                    </a:lnTo>
                    <a:lnTo>
                      <a:pt x="2191" y="34988"/>
                    </a:lnTo>
                    <a:lnTo>
                      <a:pt x="1377" y="31857"/>
                    </a:lnTo>
                    <a:lnTo>
                      <a:pt x="779" y="28635"/>
                    </a:lnTo>
                    <a:lnTo>
                      <a:pt x="417" y="25322"/>
                    </a:lnTo>
                    <a:lnTo>
                      <a:pt x="309" y="21992"/>
                    </a:lnTo>
                    <a:lnTo>
                      <a:pt x="363" y="20345"/>
                    </a:lnTo>
                    <a:lnTo>
                      <a:pt x="453" y="18806"/>
                    </a:lnTo>
                    <a:lnTo>
                      <a:pt x="815" y="15675"/>
                    </a:lnTo>
                    <a:lnTo>
                      <a:pt x="1395" y="12544"/>
                    </a:lnTo>
                    <a:lnTo>
                      <a:pt x="2209" y="9557"/>
                    </a:lnTo>
                    <a:lnTo>
                      <a:pt x="2969" y="7457"/>
                    </a:lnTo>
                    <a:lnTo>
                      <a:pt x="3549" y="6154"/>
                    </a:lnTo>
                    <a:lnTo>
                      <a:pt x="4182" y="4941"/>
                    </a:lnTo>
                    <a:lnTo>
                      <a:pt x="4888" y="3837"/>
                    </a:lnTo>
                    <a:lnTo>
                      <a:pt x="5630" y="2860"/>
                    </a:lnTo>
                    <a:lnTo>
                      <a:pt x="6445" y="2009"/>
                    </a:lnTo>
                    <a:lnTo>
                      <a:pt x="7295" y="1285"/>
                    </a:lnTo>
                    <a:lnTo>
                      <a:pt x="8218" y="742"/>
                    </a:lnTo>
                    <a:lnTo>
                      <a:pt x="8707" y="543"/>
                    </a:lnTo>
                    <a:lnTo>
                      <a:pt x="9069" y="416"/>
                    </a:lnTo>
                    <a:lnTo>
                      <a:pt x="9775" y="290"/>
                    </a:lnTo>
                    <a:lnTo>
                      <a:pt x="10463" y="326"/>
                    </a:lnTo>
                    <a:lnTo>
                      <a:pt x="11169" y="489"/>
                    </a:lnTo>
                    <a:lnTo>
                      <a:pt x="11513" y="652"/>
                    </a:lnTo>
                    <a:lnTo>
                      <a:pt x="12074" y="941"/>
                    </a:lnTo>
                    <a:lnTo>
                      <a:pt x="13087" y="1792"/>
                    </a:lnTo>
                    <a:lnTo>
                      <a:pt x="13974" y="2860"/>
                    </a:lnTo>
                    <a:lnTo>
                      <a:pt x="14753" y="4000"/>
                    </a:lnTo>
                    <a:lnTo>
                      <a:pt x="15640" y="5702"/>
                    </a:lnTo>
                    <a:lnTo>
                      <a:pt x="16309" y="7294"/>
                    </a:lnTo>
                    <a:lnTo>
                      <a:pt x="16364" y="7494"/>
                    </a:lnTo>
                    <a:lnTo>
                      <a:pt x="16400" y="7548"/>
                    </a:lnTo>
                    <a:lnTo>
                      <a:pt x="16436" y="7584"/>
                    </a:lnTo>
                    <a:lnTo>
                      <a:pt x="16508" y="7602"/>
                    </a:lnTo>
                    <a:lnTo>
                      <a:pt x="16563" y="7584"/>
                    </a:lnTo>
                    <a:lnTo>
                      <a:pt x="16961" y="7421"/>
                    </a:lnTo>
                    <a:lnTo>
                      <a:pt x="19803" y="6770"/>
                    </a:lnTo>
                    <a:lnTo>
                      <a:pt x="21939" y="6498"/>
                    </a:lnTo>
                    <a:lnTo>
                      <a:pt x="23622" y="6408"/>
                    </a:lnTo>
                    <a:lnTo>
                      <a:pt x="25450" y="6408"/>
                    </a:lnTo>
                    <a:lnTo>
                      <a:pt x="27115" y="6498"/>
                    </a:lnTo>
                    <a:lnTo>
                      <a:pt x="29269" y="6770"/>
                    </a:lnTo>
                    <a:lnTo>
                      <a:pt x="32111" y="7421"/>
                    </a:lnTo>
                    <a:lnTo>
                      <a:pt x="32509" y="7584"/>
                    </a:lnTo>
                    <a:lnTo>
                      <a:pt x="32563" y="7602"/>
                    </a:lnTo>
                    <a:lnTo>
                      <a:pt x="32618" y="7584"/>
                    </a:lnTo>
                    <a:lnTo>
                      <a:pt x="32672" y="7548"/>
                    </a:lnTo>
                    <a:lnTo>
                      <a:pt x="32708" y="7494"/>
                    </a:lnTo>
                    <a:lnTo>
                      <a:pt x="32763" y="7294"/>
                    </a:lnTo>
                    <a:lnTo>
                      <a:pt x="33414" y="5702"/>
                    </a:lnTo>
                    <a:lnTo>
                      <a:pt x="34319" y="4000"/>
                    </a:lnTo>
                    <a:lnTo>
                      <a:pt x="35079" y="2860"/>
                    </a:lnTo>
                    <a:lnTo>
                      <a:pt x="35984" y="1792"/>
                    </a:lnTo>
                    <a:lnTo>
                      <a:pt x="36998" y="941"/>
                    </a:lnTo>
                    <a:lnTo>
                      <a:pt x="37559" y="652"/>
                    </a:lnTo>
                    <a:lnTo>
                      <a:pt x="37903" y="489"/>
                    </a:lnTo>
                    <a:lnTo>
                      <a:pt x="38591" y="326"/>
                    </a:lnTo>
                    <a:lnTo>
                      <a:pt x="39297" y="290"/>
                    </a:lnTo>
                    <a:lnTo>
                      <a:pt x="40003" y="416"/>
                    </a:lnTo>
                    <a:lnTo>
                      <a:pt x="40365" y="543"/>
                    </a:lnTo>
                    <a:lnTo>
                      <a:pt x="40473" y="253"/>
                    </a:lnTo>
                    <a:lnTo>
                      <a:pt x="40093" y="127"/>
                    </a:lnTo>
                    <a:lnTo>
                      <a:pt x="39315" y="0"/>
                    </a:lnTo>
                    <a:lnTo>
                      <a:pt x="38555" y="18"/>
                    </a:lnTo>
                    <a:lnTo>
                      <a:pt x="37794" y="217"/>
                    </a:lnTo>
                    <a:lnTo>
                      <a:pt x="37432" y="380"/>
                    </a:lnTo>
                    <a:lnTo>
                      <a:pt x="36889" y="652"/>
                    </a:lnTo>
                    <a:lnTo>
                      <a:pt x="35912" y="1430"/>
                    </a:lnTo>
                    <a:lnTo>
                      <a:pt x="35061" y="2389"/>
                    </a:lnTo>
                    <a:lnTo>
                      <a:pt x="34301" y="3439"/>
                    </a:lnTo>
                    <a:lnTo>
                      <a:pt x="33396" y="5050"/>
                    </a:lnTo>
                    <a:lnTo>
                      <a:pt x="32636" y="6788"/>
                    </a:lnTo>
                    <a:lnTo>
                      <a:pt x="32473" y="7240"/>
                    </a:lnTo>
                    <a:lnTo>
                      <a:pt x="32147" y="7132"/>
                    </a:lnTo>
                    <a:lnTo>
                      <a:pt x="30862" y="6788"/>
                    </a:lnTo>
                    <a:lnTo>
                      <a:pt x="28835" y="6389"/>
                    </a:lnTo>
                    <a:lnTo>
                      <a:pt x="26138" y="6118"/>
                    </a:lnTo>
                    <a:lnTo>
                      <a:pt x="24527" y="6100"/>
                    </a:lnTo>
                    <a:lnTo>
                      <a:pt x="22934" y="6118"/>
                    </a:lnTo>
                    <a:lnTo>
                      <a:pt x="20237" y="6389"/>
                    </a:lnTo>
                    <a:lnTo>
                      <a:pt x="18210" y="6788"/>
                    </a:lnTo>
                    <a:lnTo>
                      <a:pt x="16925" y="7132"/>
                    </a:lnTo>
                    <a:lnTo>
                      <a:pt x="16599" y="7240"/>
                    </a:lnTo>
                    <a:lnTo>
                      <a:pt x="16436" y="6788"/>
                    </a:lnTo>
                    <a:lnTo>
                      <a:pt x="15676" y="5050"/>
                    </a:lnTo>
                    <a:lnTo>
                      <a:pt x="14771" y="3439"/>
                    </a:lnTo>
                    <a:lnTo>
                      <a:pt x="14011" y="2389"/>
                    </a:lnTo>
                    <a:lnTo>
                      <a:pt x="13142" y="1430"/>
                    </a:lnTo>
                    <a:lnTo>
                      <a:pt x="12164" y="652"/>
                    </a:lnTo>
                    <a:lnTo>
                      <a:pt x="11639" y="380"/>
                    </a:lnTo>
                    <a:lnTo>
                      <a:pt x="11259" y="217"/>
                    </a:lnTo>
                    <a:lnTo>
                      <a:pt x="10517" y="18"/>
                    </a:lnTo>
                    <a:lnTo>
                      <a:pt x="9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57"/>
              <p:cNvSpPr/>
              <p:nvPr/>
            </p:nvSpPr>
            <p:spPr>
              <a:xfrm>
                <a:off x="3216380" y="1299530"/>
                <a:ext cx="1285154" cy="1595078"/>
              </a:xfrm>
              <a:custGeom>
                <a:avLst/>
                <a:gdLst/>
                <a:ahLst/>
                <a:cxnLst/>
                <a:rect l="l" t="t" r="r" b="b"/>
                <a:pathLst>
                  <a:path w="40455" h="50211" extrusionOk="0">
                    <a:moveTo>
                      <a:pt x="1159" y="0"/>
                    </a:moveTo>
                    <a:lnTo>
                      <a:pt x="381" y="127"/>
                    </a:lnTo>
                    <a:lnTo>
                      <a:pt x="1" y="253"/>
                    </a:lnTo>
                    <a:lnTo>
                      <a:pt x="109" y="543"/>
                    </a:lnTo>
                    <a:lnTo>
                      <a:pt x="471" y="416"/>
                    </a:lnTo>
                    <a:lnTo>
                      <a:pt x="1177" y="290"/>
                    </a:lnTo>
                    <a:lnTo>
                      <a:pt x="1865" y="326"/>
                    </a:lnTo>
                    <a:lnTo>
                      <a:pt x="2571" y="489"/>
                    </a:lnTo>
                    <a:lnTo>
                      <a:pt x="2915" y="652"/>
                    </a:lnTo>
                    <a:lnTo>
                      <a:pt x="3476" y="941"/>
                    </a:lnTo>
                    <a:lnTo>
                      <a:pt x="4489" y="1792"/>
                    </a:lnTo>
                    <a:lnTo>
                      <a:pt x="5376" y="2860"/>
                    </a:lnTo>
                    <a:lnTo>
                      <a:pt x="6155" y="4000"/>
                    </a:lnTo>
                    <a:lnTo>
                      <a:pt x="7042" y="5702"/>
                    </a:lnTo>
                    <a:lnTo>
                      <a:pt x="7711" y="7294"/>
                    </a:lnTo>
                    <a:lnTo>
                      <a:pt x="7766" y="7494"/>
                    </a:lnTo>
                    <a:lnTo>
                      <a:pt x="7802" y="7548"/>
                    </a:lnTo>
                    <a:lnTo>
                      <a:pt x="7838" y="7584"/>
                    </a:lnTo>
                    <a:lnTo>
                      <a:pt x="7910" y="7602"/>
                    </a:lnTo>
                    <a:lnTo>
                      <a:pt x="7965" y="7584"/>
                    </a:lnTo>
                    <a:lnTo>
                      <a:pt x="8363" y="7421"/>
                    </a:lnTo>
                    <a:lnTo>
                      <a:pt x="11205" y="6770"/>
                    </a:lnTo>
                    <a:lnTo>
                      <a:pt x="13341" y="6498"/>
                    </a:lnTo>
                    <a:lnTo>
                      <a:pt x="15024" y="6408"/>
                    </a:lnTo>
                    <a:lnTo>
                      <a:pt x="16852" y="6408"/>
                    </a:lnTo>
                    <a:lnTo>
                      <a:pt x="18517" y="6498"/>
                    </a:lnTo>
                    <a:lnTo>
                      <a:pt x="20671" y="6770"/>
                    </a:lnTo>
                    <a:lnTo>
                      <a:pt x="23513" y="7421"/>
                    </a:lnTo>
                    <a:lnTo>
                      <a:pt x="23911" y="7584"/>
                    </a:lnTo>
                    <a:lnTo>
                      <a:pt x="23965" y="7602"/>
                    </a:lnTo>
                    <a:lnTo>
                      <a:pt x="24020" y="7584"/>
                    </a:lnTo>
                    <a:lnTo>
                      <a:pt x="24074" y="7548"/>
                    </a:lnTo>
                    <a:lnTo>
                      <a:pt x="24110" y="7494"/>
                    </a:lnTo>
                    <a:lnTo>
                      <a:pt x="24165" y="7294"/>
                    </a:lnTo>
                    <a:lnTo>
                      <a:pt x="24816" y="5702"/>
                    </a:lnTo>
                    <a:lnTo>
                      <a:pt x="25721" y="4000"/>
                    </a:lnTo>
                    <a:lnTo>
                      <a:pt x="26481" y="2860"/>
                    </a:lnTo>
                    <a:lnTo>
                      <a:pt x="27386" y="1792"/>
                    </a:lnTo>
                    <a:lnTo>
                      <a:pt x="28400" y="941"/>
                    </a:lnTo>
                    <a:lnTo>
                      <a:pt x="28961" y="652"/>
                    </a:lnTo>
                    <a:lnTo>
                      <a:pt x="29305" y="489"/>
                    </a:lnTo>
                    <a:lnTo>
                      <a:pt x="29993" y="326"/>
                    </a:lnTo>
                    <a:lnTo>
                      <a:pt x="30699" y="290"/>
                    </a:lnTo>
                    <a:lnTo>
                      <a:pt x="31405" y="416"/>
                    </a:lnTo>
                    <a:lnTo>
                      <a:pt x="31767" y="543"/>
                    </a:lnTo>
                    <a:lnTo>
                      <a:pt x="32255" y="742"/>
                    </a:lnTo>
                    <a:lnTo>
                      <a:pt x="33178" y="1285"/>
                    </a:lnTo>
                    <a:lnTo>
                      <a:pt x="34029" y="2009"/>
                    </a:lnTo>
                    <a:lnTo>
                      <a:pt x="34844" y="2860"/>
                    </a:lnTo>
                    <a:lnTo>
                      <a:pt x="35586" y="3837"/>
                    </a:lnTo>
                    <a:lnTo>
                      <a:pt x="36274" y="4941"/>
                    </a:lnTo>
                    <a:lnTo>
                      <a:pt x="36907" y="6154"/>
                    </a:lnTo>
                    <a:lnTo>
                      <a:pt x="37486" y="7457"/>
                    </a:lnTo>
                    <a:lnTo>
                      <a:pt x="38265" y="9557"/>
                    </a:lnTo>
                    <a:lnTo>
                      <a:pt x="39079" y="12544"/>
                    </a:lnTo>
                    <a:lnTo>
                      <a:pt x="39658" y="15675"/>
                    </a:lnTo>
                    <a:lnTo>
                      <a:pt x="40020" y="18806"/>
                    </a:lnTo>
                    <a:lnTo>
                      <a:pt x="40111" y="20345"/>
                    </a:lnTo>
                    <a:lnTo>
                      <a:pt x="40165" y="21992"/>
                    </a:lnTo>
                    <a:lnTo>
                      <a:pt x="40039" y="25322"/>
                    </a:lnTo>
                    <a:lnTo>
                      <a:pt x="39695" y="28635"/>
                    </a:lnTo>
                    <a:lnTo>
                      <a:pt x="39097" y="31875"/>
                    </a:lnTo>
                    <a:lnTo>
                      <a:pt x="38283" y="34988"/>
                    </a:lnTo>
                    <a:lnTo>
                      <a:pt x="37251" y="37938"/>
                    </a:lnTo>
                    <a:lnTo>
                      <a:pt x="36020" y="40672"/>
                    </a:lnTo>
                    <a:lnTo>
                      <a:pt x="34627" y="43133"/>
                    </a:lnTo>
                    <a:lnTo>
                      <a:pt x="33848" y="44237"/>
                    </a:lnTo>
                    <a:lnTo>
                      <a:pt x="32979" y="44907"/>
                    </a:lnTo>
                    <a:lnTo>
                      <a:pt x="31079" y="46102"/>
                    </a:lnTo>
                    <a:lnTo>
                      <a:pt x="29034" y="47151"/>
                    </a:lnTo>
                    <a:lnTo>
                      <a:pt x="26861" y="48038"/>
                    </a:lnTo>
                    <a:lnTo>
                      <a:pt x="24563" y="48780"/>
                    </a:lnTo>
                    <a:lnTo>
                      <a:pt x="22192" y="49323"/>
                    </a:lnTo>
                    <a:lnTo>
                      <a:pt x="19730" y="49704"/>
                    </a:lnTo>
                    <a:lnTo>
                      <a:pt x="17214" y="49885"/>
                    </a:lnTo>
                    <a:lnTo>
                      <a:pt x="15929" y="49903"/>
                    </a:lnTo>
                    <a:lnTo>
                      <a:pt x="15929" y="50210"/>
                    </a:lnTo>
                    <a:lnTo>
                      <a:pt x="17232" y="50192"/>
                    </a:lnTo>
                    <a:lnTo>
                      <a:pt x="19766" y="49993"/>
                    </a:lnTo>
                    <a:lnTo>
                      <a:pt x="22246" y="49613"/>
                    </a:lnTo>
                    <a:lnTo>
                      <a:pt x="24671" y="49052"/>
                    </a:lnTo>
                    <a:lnTo>
                      <a:pt x="26988" y="48328"/>
                    </a:lnTo>
                    <a:lnTo>
                      <a:pt x="29196" y="47423"/>
                    </a:lnTo>
                    <a:lnTo>
                      <a:pt x="31260" y="46355"/>
                    </a:lnTo>
                    <a:lnTo>
                      <a:pt x="33178" y="45142"/>
                    </a:lnTo>
                    <a:lnTo>
                      <a:pt x="34047" y="44454"/>
                    </a:lnTo>
                    <a:lnTo>
                      <a:pt x="34065" y="44454"/>
                    </a:lnTo>
                    <a:lnTo>
                      <a:pt x="34083" y="44436"/>
                    </a:lnTo>
                    <a:lnTo>
                      <a:pt x="34862" y="43314"/>
                    </a:lnTo>
                    <a:lnTo>
                      <a:pt x="36292" y="40834"/>
                    </a:lnTo>
                    <a:lnTo>
                      <a:pt x="37523" y="38083"/>
                    </a:lnTo>
                    <a:lnTo>
                      <a:pt x="38554" y="35097"/>
                    </a:lnTo>
                    <a:lnTo>
                      <a:pt x="39387" y="31947"/>
                    </a:lnTo>
                    <a:lnTo>
                      <a:pt x="39984" y="28689"/>
                    </a:lnTo>
                    <a:lnTo>
                      <a:pt x="40346" y="25359"/>
                    </a:lnTo>
                    <a:lnTo>
                      <a:pt x="40455" y="21992"/>
                    </a:lnTo>
                    <a:lnTo>
                      <a:pt x="40419" y="20327"/>
                    </a:lnTo>
                    <a:lnTo>
                      <a:pt x="40328" y="18770"/>
                    </a:lnTo>
                    <a:lnTo>
                      <a:pt x="39948" y="15603"/>
                    </a:lnTo>
                    <a:lnTo>
                      <a:pt x="39351" y="12435"/>
                    </a:lnTo>
                    <a:lnTo>
                      <a:pt x="38518" y="9394"/>
                    </a:lnTo>
                    <a:lnTo>
                      <a:pt x="37740" y="7294"/>
                    </a:lnTo>
                    <a:lnTo>
                      <a:pt x="37142" y="5973"/>
                    </a:lnTo>
                    <a:lnTo>
                      <a:pt x="36491" y="4742"/>
                    </a:lnTo>
                    <a:lnTo>
                      <a:pt x="35785" y="3620"/>
                    </a:lnTo>
                    <a:lnTo>
                      <a:pt x="35025" y="2607"/>
                    </a:lnTo>
                    <a:lnTo>
                      <a:pt x="34192" y="1756"/>
                    </a:lnTo>
                    <a:lnTo>
                      <a:pt x="33305" y="1032"/>
                    </a:lnTo>
                    <a:lnTo>
                      <a:pt x="32364" y="471"/>
                    </a:lnTo>
                    <a:lnTo>
                      <a:pt x="31875" y="253"/>
                    </a:lnTo>
                    <a:lnTo>
                      <a:pt x="31495" y="127"/>
                    </a:lnTo>
                    <a:lnTo>
                      <a:pt x="30717" y="0"/>
                    </a:lnTo>
                    <a:lnTo>
                      <a:pt x="29957" y="18"/>
                    </a:lnTo>
                    <a:lnTo>
                      <a:pt x="29196" y="217"/>
                    </a:lnTo>
                    <a:lnTo>
                      <a:pt x="28834" y="380"/>
                    </a:lnTo>
                    <a:lnTo>
                      <a:pt x="28291" y="652"/>
                    </a:lnTo>
                    <a:lnTo>
                      <a:pt x="27314" y="1430"/>
                    </a:lnTo>
                    <a:lnTo>
                      <a:pt x="26463" y="2389"/>
                    </a:lnTo>
                    <a:lnTo>
                      <a:pt x="25703" y="3439"/>
                    </a:lnTo>
                    <a:lnTo>
                      <a:pt x="24798" y="5050"/>
                    </a:lnTo>
                    <a:lnTo>
                      <a:pt x="24038" y="6788"/>
                    </a:lnTo>
                    <a:lnTo>
                      <a:pt x="23875" y="7240"/>
                    </a:lnTo>
                    <a:lnTo>
                      <a:pt x="23549" y="7132"/>
                    </a:lnTo>
                    <a:lnTo>
                      <a:pt x="22264" y="6788"/>
                    </a:lnTo>
                    <a:lnTo>
                      <a:pt x="20237" y="6389"/>
                    </a:lnTo>
                    <a:lnTo>
                      <a:pt x="17540" y="6118"/>
                    </a:lnTo>
                    <a:lnTo>
                      <a:pt x="15929" y="6100"/>
                    </a:lnTo>
                    <a:lnTo>
                      <a:pt x="14336" y="6118"/>
                    </a:lnTo>
                    <a:lnTo>
                      <a:pt x="11639" y="6389"/>
                    </a:lnTo>
                    <a:lnTo>
                      <a:pt x="9612" y="6788"/>
                    </a:lnTo>
                    <a:lnTo>
                      <a:pt x="8327" y="7132"/>
                    </a:lnTo>
                    <a:lnTo>
                      <a:pt x="8001" y="7240"/>
                    </a:lnTo>
                    <a:lnTo>
                      <a:pt x="7838" y="6788"/>
                    </a:lnTo>
                    <a:lnTo>
                      <a:pt x="7078" y="5050"/>
                    </a:lnTo>
                    <a:lnTo>
                      <a:pt x="6173" y="3439"/>
                    </a:lnTo>
                    <a:lnTo>
                      <a:pt x="5413" y="2389"/>
                    </a:lnTo>
                    <a:lnTo>
                      <a:pt x="4544" y="1430"/>
                    </a:lnTo>
                    <a:lnTo>
                      <a:pt x="3566" y="652"/>
                    </a:lnTo>
                    <a:lnTo>
                      <a:pt x="3041" y="380"/>
                    </a:lnTo>
                    <a:lnTo>
                      <a:pt x="2661" y="217"/>
                    </a:lnTo>
                    <a:lnTo>
                      <a:pt x="1919" y="18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57"/>
              <p:cNvSpPr/>
              <p:nvPr/>
            </p:nvSpPr>
            <p:spPr>
              <a:xfrm>
                <a:off x="4063937" y="1474315"/>
                <a:ext cx="140921" cy="131708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4146" extrusionOk="0">
                    <a:moveTo>
                      <a:pt x="290" y="1"/>
                    </a:moveTo>
                    <a:lnTo>
                      <a:pt x="91" y="145"/>
                    </a:lnTo>
                    <a:lnTo>
                      <a:pt x="55" y="272"/>
                    </a:lnTo>
                    <a:lnTo>
                      <a:pt x="0" y="833"/>
                    </a:lnTo>
                    <a:lnTo>
                      <a:pt x="37" y="2082"/>
                    </a:lnTo>
                    <a:lnTo>
                      <a:pt x="290" y="2987"/>
                    </a:lnTo>
                    <a:lnTo>
                      <a:pt x="580" y="3494"/>
                    </a:lnTo>
                    <a:lnTo>
                      <a:pt x="996" y="3892"/>
                    </a:lnTo>
                    <a:lnTo>
                      <a:pt x="1539" y="4109"/>
                    </a:lnTo>
                    <a:lnTo>
                      <a:pt x="1865" y="4146"/>
                    </a:lnTo>
                    <a:lnTo>
                      <a:pt x="2245" y="4146"/>
                    </a:lnTo>
                    <a:lnTo>
                      <a:pt x="2860" y="3965"/>
                    </a:lnTo>
                    <a:lnTo>
                      <a:pt x="3367" y="3621"/>
                    </a:lnTo>
                    <a:lnTo>
                      <a:pt x="3765" y="3132"/>
                    </a:lnTo>
                    <a:lnTo>
                      <a:pt x="4073" y="2553"/>
                    </a:lnTo>
                    <a:lnTo>
                      <a:pt x="4272" y="1901"/>
                    </a:lnTo>
                    <a:lnTo>
                      <a:pt x="4435" y="906"/>
                    </a:lnTo>
                    <a:lnTo>
                      <a:pt x="4435" y="272"/>
                    </a:lnTo>
                    <a:lnTo>
                      <a:pt x="4399" y="145"/>
                    </a:lnTo>
                    <a:lnTo>
                      <a:pt x="4218" y="1"/>
                    </a:lnTo>
                    <a:lnTo>
                      <a:pt x="3983" y="1"/>
                    </a:lnTo>
                    <a:lnTo>
                      <a:pt x="3820" y="145"/>
                    </a:lnTo>
                    <a:lnTo>
                      <a:pt x="3802" y="272"/>
                    </a:lnTo>
                    <a:lnTo>
                      <a:pt x="3820" y="761"/>
                    </a:lnTo>
                    <a:lnTo>
                      <a:pt x="3693" y="1811"/>
                    </a:lnTo>
                    <a:lnTo>
                      <a:pt x="3421" y="2553"/>
                    </a:lnTo>
                    <a:lnTo>
                      <a:pt x="3132" y="2969"/>
                    </a:lnTo>
                    <a:lnTo>
                      <a:pt x="2788" y="3295"/>
                    </a:lnTo>
                    <a:lnTo>
                      <a:pt x="2317" y="3494"/>
                    </a:lnTo>
                    <a:lnTo>
                      <a:pt x="2046" y="3530"/>
                    </a:lnTo>
                    <a:lnTo>
                      <a:pt x="1774" y="3548"/>
                    </a:lnTo>
                    <a:lnTo>
                      <a:pt x="1322" y="3385"/>
                    </a:lnTo>
                    <a:lnTo>
                      <a:pt x="996" y="3060"/>
                    </a:lnTo>
                    <a:lnTo>
                      <a:pt x="797" y="2607"/>
                    </a:lnTo>
                    <a:lnTo>
                      <a:pt x="616" y="1792"/>
                    </a:lnTo>
                    <a:lnTo>
                      <a:pt x="634" y="688"/>
                    </a:lnTo>
                    <a:lnTo>
                      <a:pt x="670" y="272"/>
                    </a:lnTo>
                    <a:lnTo>
                      <a:pt x="670" y="145"/>
                    </a:lnTo>
                    <a:lnTo>
                      <a:pt x="50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57"/>
              <p:cNvSpPr/>
              <p:nvPr/>
            </p:nvSpPr>
            <p:spPr>
              <a:xfrm>
                <a:off x="4185829" y="1557704"/>
                <a:ext cx="119065" cy="119605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765" extrusionOk="0">
                    <a:moveTo>
                      <a:pt x="1883" y="0"/>
                    </a:moveTo>
                    <a:lnTo>
                      <a:pt x="1485" y="36"/>
                    </a:lnTo>
                    <a:lnTo>
                      <a:pt x="815" y="308"/>
                    </a:lnTo>
                    <a:lnTo>
                      <a:pt x="308" y="815"/>
                    </a:lnTo>
                    <a:lnTo>
                      <a:pt x="19" y="1502"/>
                    </a:lnTo>
                    <a:lnTo>
                      <a:pt x="1" y="1883"/>
                    </a:lnTo>
                    <a:lnTo>
                      <a:pt x="19" y="2263"/>
                    </a:lnTo>
                    <a:lnTo>
                      <a:pt x="308" y="2932"/>
                    </a:lnTo>
                    <a:lnTo>
                      <a:pt x="815" y="3439"/>
                    </a:lnTo>
                    <a:lnTo>
                      <a:pt x="1485" y="3729"/>
                    </a:lnTo>
                    <a:lnTo>
                      <a:pt x="1883" y="3765"/>
                    </a:lnTo>
                    <a:lnTo>
                      <a:pt x="2263" y="3729"/>
                    </a:lnTo>
                    <a:lnTo>
                      <a:pt x="2933" y="3439"/>
                    </a:lnTo>
                    <a:lnTo>
                      <a:pt x="3440" y="2932"/>
                    </a:lnTo>
                    <a:lnTo>
                      <a:pt x="3729" y="2263"/>
                    </a:lnTo>
                    <a:lnTo>
                      <a:pt x="3748" y="1883"/>
                    </a:lnTo>
                    <a:lnTo>
                      <a:pt x="3729" y="1502"/>
                    </a:lnTo>
                    <a:lnTo>
                      <a:pt x="3440" y="815"/>
                    </a:lnTo>
                    <a:lnTo>
                      <a:pt x="2933" y="308"/>
                    </a:lnTo>
                    <a:lnTo>
                      <a:pt x="2263" y="36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57"/>
              <p:cNvSpPr/>
              <p:nvPr/>
            </p:nvSpPr>
            <p:spPr>
              <a:xfrm>
                <a:off x="3240523" y="1474315"/>
                <a:ext cx="140921" cy="132852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4182" extrusionOk="0">
                    <a:moveTo>
                      <a:pt x="218" y="1"/>
                    </a:moveTo>
                    <a:lnTo>
                      <a:pt x="37" y="145"/>
                    </a:lnTo>
                    <a:lnTo>
                      <a:pt x="1" y="272"/>
                    </a:lnTo>
                    <a:lnTo>
                      <a:pt x="1" y="906"/>
                    </a:lnTo>
                    <a:lnTo>
                      <a:pt x="127" y="1865"/>
                    </a:lnTo>
                    <a:lnTo>
                      <a:pt x="327" y="2480"/>
                    </a:lnTo>
                    <a:lnTo>
                      <a:pt x="598" y="3023"/>
                    </a:lnTo>
                    <a:lnTo>
                      <a:pt x="978" y="3512"/>
                    </a:lnTo>
                    <a:lnTo>
                      <a:pt x="1449" y="3874"/>
                    </a:lnTo>
                    <a:lnTo>
                      <a:pt x="2046" y="4109"/>
                    </a:lnTo>
                    <a:lnTo>
                      <a:pt x="2372" y="4164"/>
                    </a:lnTo>
                    <a:lnTo>
                      <a:pt x="2734" y="4182"/>
                    </a:lnTo>
                    <a:lnTo>
                      <a:pt x="3331" y="4001"/>
                    </a:lnTo>
                    <a:lnTo>
                      <a:pt x="3766" y="3621"/>
                    </a:lnTo>
                    <a:lnTo>
                      <a:pt x="4091" y="3096"/>
                    </a:lnTo>
                    <a:lnTo>
                      <a:pt x="4291" y="2480"/>
                    </a:lnTo>
                    <a:lnTo>
                      <a:pt x="4399" y="1811"/>
                    </a:lnTo>
                    <a:lnTo>
                      <a:pt x="4435" y="815"/>
                    </a:lnTo>
                    <a:lnTo>
                      <a:pt x="4381" y="272"/>
                    </a:lnTo>
                    <a:lnTo>
                      <a:pt x="4345" y="145"/>
                    </a:lnTo>
                    <a:lnTo>
                      <a:pt x="4146" y="1"/>
                    </a:lnTo>
                    <a:lnTo>
                      <a:pt x="3910" y="1"/>
                    </a:lnTo>
                    <a:lnTo>
                      <a:pt x="3766" y="145"/>
                    </a:lnTo>
                    <a:lnTo>
                      <a:pt x="3766" y="272"/>
                    </a:lnTo>
                    <a:lnTo>
                      <a:pt x="3820" y="706"/>
                    </a:lnTo>
                    <a:lnTo>
                      <a:pt x="3838" y="1684"/>
                    </a:lnTo>
                    <a:lnTo>
                      <a:pt x="3711" y="2408"/>
                    </a:lnTo>
                    <a:lnTo>
                      <a:pt x="3530" y="2842"/>
                    </a:lnTo>
                    <a:lnTo>
                      <a:pt x="3259" y="3186"/>
                    </a:lnTo>
                    <a:lnTo>
                      <a:pt x="2879" y="3440"/>
                    </a:lnTo>
                    <a:lnTo>
                      <a:pt x="2643" y="3512"/>
                    </a:lnTo>
                    <a:lnTo>
                      <a:pt x="2336" y="3566"/>
                    </a:lnTo>
                    <a:lnTo>
                      <a:pt x="1829" y="3476"/>
                    </a:lnTo>
                    <a:lnTo>
                      <a:pt x="1431" y="3168"/>
                    </a:lnTo>
                    <a:lnTo>
                      <a:pt x="1105" y="2734"/>
                    </a:lnTo>
                    <a:lnTo>
                      <a:pt x="779" y="1901"/>
                    </a:lnTo>
                    <a:lnTo>
                      <a:pt x="616" y="743"/>
                    </a:lnTo>
                    <a:lnTo>
                      <a:pt x="616" y="272"/>
                    </a:lnTo>
                    <a:lnTo>
                      <a:pt x="616" y="145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57"/>
              <p:cNvSpPr/>
              <p:nvPr/>
            </p:nvSpPr>
            <p:spPr>
              <a:xfrm>
                <a:off x="3525160" y="1610025"/>
                <a:ext cx="393917" cy="285240"/>
              </a:xfrm>
              <a:custGeom>
                <a:avLst/>
                <a:gdLst/>
                <a:ahLst/>
                <a:cxnLst/>
                <a:rect l="l" t="t" r="r" b="b"/>
                <a:pathLst>
                  <a:path w="12400" h="8979" extrusionOk="0">
                    <a:moveTo>
                      <a:pt x="399" y="0"/>
                    </a:moveTo>
                    <a:lnTo>
                      <a:pt x="200" y="91"/>
                    </a:lnTo>
                    <a:lnTo>
                      <a:pt x="163" y="236"/>
                    </a:lnTo>
                    <a:lnTo>
                      <a:pt x="55" y="996"/>
                    </a:lnTo>
                    <a:lnTo>
                      <a:pt x="0" y="2534"/>
                    </a:lnTo>
                    <a:lnTo>
                      <a:pt x="181" y="4055"/>
                    </a:lnTo>
                    <a:lnTo>
                      <a:pt x="652" y="5521"/>
                    </a:lnTo>
                    <a:lnTo>
                      <a:pt x="1032" y="6209"/>
                    </a:lnTo>
                    <a:lnTo>
                      <a:pt x="1231" y="6553"/>
                    </a:lnTo>
                    <a:lnTo>
                      <a:pt x="1720" y="7168"/>
                    </a:lnTo>
                    <a:lnTo>
                      <a:pt x="2281" y="7675"/>
                    </a:lnTo>
                    <a:lnTo>
                      <a:pt x="2915" y="8109"/>
                    </a:lnTo>
                    <a:lnTo>
                      <a:pt x="3584" y="8435"/>
                    </a:lnTo>
                    <a:lnTo>
                      <a:pt x="4308" y="8688"/>
                    </a:lnTo>
                    <a:lnTo>
                      <a:pt x="5431" y="8942"/>
                    </a:lnTo>
                    <a:lnTo>
                      <a:pt x="6209" y="8978"/>
                    </a:lnTo>
                    <a:lnTo>
                      <a:pt x="6661" y="8978"/>
                    </a:lnTo>
                    <a:lnTo>
                      <a:pt x="7494" y="8888"/>
                    </a:lnTo>
                    <a:lnTo>
                      <a:pt x="8272" y="8688"/>
                    </a:lnTo>
                    <a:lnTo>
                      <a:pt x="8978" y="8417"/>
                    </a:lnTo>
                    <a:lnTo>
                      <a:pt x="9612" y="8037"/>
                    </a:lnTo>
                    <a:lnTo>
                      <a:pt x="10173" y="7602"/>
                    </a:lnTo>
                    <a:lnTo>
                      <a:pt x="10680" y="7077"/>
                    </a:lnTo>
                    <a:lnTo>
                      <a:pt x="11114" y="6498"/>
                    </a:lnTo>
                    <a:lnTo>
                      <a:pt x="11657" y="5539"/>
                    </a:lnTo>
                    <a:lnTo>
                      <a:pt x="12164" y="4127"/>
                    </a:lnTo>
                    <a:lnTo>
                      <a:pt x="12399" y="2589"/>
                    </a:lnTo>
                    <a:lnTo>
                      <a:pt x="12381" y="1014"/>
                    </a:lnTo>
                    <a:lnTo>
                      <a:pt x="12272" y="236"/>
                    </a:lnTo>
                    <a:lnTo>
                      <a:pt x="12218" y="91"/>
                    </a:lnTo>
                    <a:lnTo>
                      <a:pt x="12037" y="0"/>
                    </a:lnTo>
                    <a:lnTo>
                      <a:pt x="11802" y="55"/>
                    </a:lnTo>
                    <a:lnTo>
                      <a:pt x="11657" y="254"/>
                    </a:lnTo>
                    <a:lnTo>
                      <a:pt x="11675" y="398"/>
                    </a:lnTo>
                    <a:lnTo>
                      <a:pt x="11766" y="1122"/>
                    </a:lnTo>
                    <a:lnTo>
                      <a:pt x="11784" y="2570"/>
                    </a:lnTo>
                    <a:lnTo>
                      <a:pt x="11585" y="3946"/>
                    </a:lnTo>
                    <a:lnTo>
                      <a:pt x="11150" y="5231"/>
                    </a:lnTo>
                    <a:lnTo>
                      <a:pt x="10481" y="6353"/>
                    </a:lnTo>
                    <a:lnTo>
                      <a:pt x="9811" y="7041"/>
                    </a:lnTo>
                    <a:lnTo>
                      <a:pt x="9286" y="7458"/>
                    </a:lnTo>
                    <a:lnTo>
                      <a:pt x="8707" y="7783"/>
                    </a:lnTo>
                    <a:lnTo>
                      <a:pt x="8073" y="8055"/>
                    </a:lnTo>
                    <a:lnTo>
                      <a:pt x="7385" y="8236"/>
                    </a:lnTo>
                    <a:lnTo>
                      <a:pt x="6625" y="8344"/>
                    </a:lnTo>
                    <a:lnTo>
                      <a:pt x="6209" y="8363"/>
                    </a:lnTo>
                    <a:lnTo>
                      <a:pt x="5811" y="8363"/>
                    </a:lnTo>
                    <a:lnTo>
                      <a:pt x="5050" y="8272"/>
                    </a:lnTo>
                    <a:lnTo>
                      <a:pt x="4345" y="8091"/>
                    </a:lnTo>
                    <a:lnTo>
                      <a:pt x="3711" y="7838"/>
                    </a:lnTo>
                    <a:lnTo>
                      <a:pt x="3132" y="7494"/>
                    </a:lnTo>
                    <a:lnTo>
                      <a:pt x="2625" y="7096"/>
                    </a:lnTo>
                    <a:lnTo>
                      <a:pt x="1955" y="6372"/>
                    </a:lnTo>
                    <a:lnTo>
                      <a:pt x="1286" y="5231"/>
                    </a:lnTo>
                    <a:lnTo>
                      <a:pt x="851" y="3928"/>
                    </a:lnTo>
                    <a:lnTo>
                      <a:pt x="652" y="2534"/>
                    </a:lnTo>
                    <a:lnTo>
                      <a:pt x="670" y="1104"/>
                    </a:lnTo>
                    <a:lnTo>
                      <a:pt x="761" y="398"/>
                    </a:lnTo>
                    <a:lnTo>
                      <a:pt x="761" y="254"/>
                    </a:lnTo>
                    <a:lnTo>
                      <a:pt x="616" y="5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57"/>
              <p:cNvSpPr/>
              <p:nvPr/>
            </p:nvSpPr>
            <p:spPr>
              <a:xfrm>
                <a:off x="3139916" y="1557704"/>
                <a:ext cx="119636" cy="11960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3765" extrusionOk="0">
                    <a:moveTo>
                      <a:pt x="1883" y="0"/>
                    </a:moveTo>
                    <a:lnTo>
                      <a:pt x="1503" y="36"/>
                    </a:lnTo>
                    <a:lnTo>
                      <a:pt x="833" y="308"/>
                    </a:lnTo>
                    <a:lnTo>
                      <a:pt x="326" y="815"/>
                    </a:lnTo>
                    <a:lnTo>
                      <a:pt x="36" y="1502"/>
                    </a:lnTo>
                    <a:lnTo>
                      <a:pt x="0" y="1883"/>
                    </a:lnTo>
                    <a:lnTo>
                      <a:pt x="36" y="2263"/>
                    </a:lnTo>
                    <a:lnTo>
                      <a:pt x="326" y="2932"/>
                    </a:lnTo>
                    <a:lnTo>
                      <a:pt x="833" y="3439"/>
                    </a:lnTo>
                    <a:lnTo>
                      <a:pt x="1503" y="3729"/>
                    </a:lnTo>
                    <a:lnTo>
                      <a:pt x="1883" y="3765"/>
                    </a:lnTo>
                    <a:lnTo>
                      <a:pt x="2263" y="3729"/>
                    </a:lnTo>
                    <a:lnTo>
                      <a:pt x="2951" y="3439"/>
                    </a:lnTo>
                    <a:lnTo>
                      <a:pt x="3457" y="2932"/>
                    </a:lnTo>
                    <a:lnTo>
                      <a:pt x="3729" y="2263"/>
                    </a:lnTo>
                    <a:lnTo>
                      <a:pt x="3765" y="1883"/>
                    </a:lnTo>
                    <a:lnTo>
                      <a:pt x="3729" y="1502"/>
                    </a:lnTo>
                    <a:lnTo>
                      <a:pt x="3457" y="815"/>
                    </a:lnTo>
                    <a:lnTo>
                      <a:pt x="2951" y="308"/>
                    </a:lnTo>
                    <a:lnTo>
                      <a:pt x="2263" y="36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57"/>
              <p:cNvSpPr/>
              <p:nvPr/>
            </p:nvSpPr>
            <p:spPr>
              <a:xfrm>
                <a:off x="4293934" y="1953305"/>
                <a:ext cx="505453" cy="793520"/>
              </a:xfrm>
              <a:custGeom>
                <a:avLst/>
                <a:gdLst/>
                <a:ahLst/>
                <a:cxnLst/>
                <a:rect l="l" t="t" r="r" b="b"/>
                <a:pathLst>
                  <a:path w="15911" h="24979" extrusionOk="0">
                    <a:moveTo>
                      <a:pt x="13865" y="0"/>
                    </a:moveTo>
                    <a:lnTo>
                      <a:pt x="12852" y="290"/>
                    </a:lnTo>
                    <a:lnTo>
                      <a:pt x="11693" y="959"/>
                    </a:lnTo>
                    <a:lnTo>
                      <a:pt x="10390" y="2045"/>
                    </a:lnTo>
                    <a:lnTo>
                      <a:pt x="9015" y="3584"/>
                    </a:lnTo>
                    <a:lnTo>
                      <a:pt x="7567" y="5611"/>
                    </a:lnTo>
                    <a:lnTo>
                      <a:pt x="6843" y="6824"/>
                    </a:lnTo>
                    <a:lnTo>
                      <a:pt x="6155" y="8073"/>
                    </a:lnTo>
                    <a:lnTo>
                      <a:pt x="4833" y="10788"/>
                    </a:lnTo>
                    <a:lnTo>
                      <a:pt x="3621" y="13648"/>
                    </a:lnTo>
                    <a:lnTo>
                      <a:pt x="2517" y="16453"/>
                    </a:lnTo>
                    <a:lnTo>
                      <a:pt x="399" y="22589"/>
                    </a:lnTo>
                    <a:lnTo>
                      <a:pt x="1" y="23929"/>
                    </a:lnTo>
                    <a:lnTo>
                      <a:pt x="1050" y="24200"/>
                    </a:lnTo>
                    <a:lnTo>
                      <a:pt x="4019" y="24780"/>
                    </a:lnTo>
                    <a:lnTo>
                      <a:pt x="5123" y="24942"/>
                    </a:lnTo>
                    <a:lnTo>
                      <a:pt x="5358" y="24961"/>
                    </a:lnTo>
                    <a:lnTo>
                      <a:pt x="5938" y="24979"/>
                    </a:lnTo>
                    <a:lnTo>
                      <a:pt x="6227" y="24888"/>
                    </a:lnTo>
                    <a:lnTo>
                      <a:pt x="6281" y="24798"/>
                    </a:lnTo>
                    <a:lnTo>
                      <a:pt x="6263" y="24689"/>
                    </a:lnTo>
                    <a:lnTo>
                      <a:pt x="6046" y="24454"/>
                    </a:lnTo>
                    <a:lnTo>
                      <a:pt x="5539" y="24128"/>
                    </a:lnTo>
                    <a:lnTo>
                      <a:pt x="5340" y="24001"/>
                    </a:lnTo>
                    <a:lnTo>
                      <a:pt x="5684" y="24055"/>
                    </a:lnTo>
                    <a:lnTo>
                      <a:pt x="6589" y="24128"/>
                    </a:lnTo>
                    <a:lnTo>
                      <a:pt x="6933" y="24055"/>
                    </a:lnTo>
                    <a:lnTo>
                      <a:pt x="7060" y="23965"/>
                    </a:lnTo>
                    <a:lnTo>
                      <a:pt x="7096" y="23911"/>
                    </a:lnTo>
                    <a:lnTo>
                      <a:pt x="7096" y="23820"/>
                    </a:lnTo>
                    <a:lnTo>
                      <a:pt x="7005" y="23675"/>
                    </a:lnTo>
                    <a:lnTo>
                      <a:pt x="6698" y="23440"/>
                    </a:lnTo>
                    <a:lnTo>
                      <a:pt x="5811" y="23060"/>
                    </a:lnTo>
                    <a:lnTo>
                      <a:pt x="5449" y="22951"/>
                    </a:lnTo>
                    <a:lnTo>
                      <a:pt x="5865" y="22897"/>
                    </a:lnTo>
                    <a:lnTo>
                      <a:pt x="6643" y="22825"/>
                    </a:lnTo>
                    <a:lnTo>
                      <a:pt x="7060" y="22662"/>
                    </a:lnTo>
                    <a:lnTo>
                      <a:pt x="7205" y="22517"/>
                    </a:lnTo>
                    <a:lnTo>
                      <a:pt x="7078" y="22408"/>
                    </a:lnTo>
                    <a:lnTo>
                      <a:pt x="6698" y="22282"/>
                    </a:lnTo>
                    <a:lnTo>
                      <a:pt x="6010" y="22245"/>
                    </a:lnTo>
                    <a:lnTo>
                      <a:pt x="5666" y="22264"/>
                    </a:lnTo>
                    <a:lnTo>
                      <a:pt x="5177" y="22282"/>
                    </a:lnTo>
                    <a:lnTo>
                      <a:pt x="4182" y="22390"/>
                    </a:lnTo>
                    <a:lnTo>
                      <a:pt x="3711" y="22481"/>
                    </a:lnTo>
                    <a:lnTo>
                      <a:pt x="3711" y="22481"/>
                    </a:lnTo>
                    <a:lnTo>
                      <a:pt x="4327" y="21956"/>
                    </a:lnTo>
                    <a:lnTo>
                      <a:pt x="7856" y="18680"/>
                    </a:lnTo>
                    <a:lnTo>
                      <a:pt x="9847" y="16544"/>
                    </a:lnTo>
                    <a:lnTo>
                      <a:pt x="11114" y="15060"/>
                    </a:lnTo>
                    <a:lnTo>
                      <a:pt x="11675" y="14299"/>
                    </a:lnTo>
                    <a:lnTo>
                      <a:pt x="12562" y="13069"/>
                    </a:lnTo>
                    <a:lnTo>
                      <a:pt x="13920" y="10716"/>
                    </a:lnTo>
                    <a:lnTo>
                      <a:pt x="14897" y="8544"/>
                    </a:lnTo>
                    <a:lnTo>
                      <a:pt x="15513" y="6589"/>
                    </a:lnTo>
                    <a:lnTo>
                      <a:pt x="15838" y="4833"/>
                    </a:lnTo>
                    <a:lnTo>
                      <a:pt x="15911" y="3331"/>
                    </a:lnTo>
                    <a:lnTo>
                      <a:pt x="15802" y="2082"/>
                    </a:lnTo>
                    <a:lnTo>
                      <a:pt x="15567" y="1104"/>
                    </a:lnTo>
                    <a:lnTo>
                      <a:pt x="15422" y="742"/>
                    </a:lnTo>
                    <a:lnTo>
                      <a:pt x="15332" y="579"/>
                    </a:lnTo>
                    <a:lnTo>
                      <a:pt x="15114" y="326"/>
                    </a:lnTo>
                    <a:lnTo>
                      <a:pt x="14825" y="127"/>
                    </a:lnTo>
                    <a:lnTo>
                      <a:pt x="14481" y="18"/>
                    </a:lnTo>
                    <a:lnTo>
                      <a:pt x="138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57"/>
              <p:cNvSpPr/>
              <p:nvPr/>
            </p:nvSpPr>
            <p:spPr>
              <a:xfrm>
                <a:off x="4329005" y="1953305"/>
                <a:ext cx="470381" cy="793520"/>
              </a:xfrm>
              <a:custGeom>
                <a:avLst/>
                <a:gdLst/>
                <a:ahLst/>
                <a:cxnLst/>
                <a:rect l="l" t="t" r="r" b="b"/>
                <a:pathLst>
                  <a:path w="14807" h="24979" extrusionOk="0">
                    <a:moveTo>
                      <a:pt x="12689" y="0"/>
                    </a:moveTo>
                    <a:lnTo>
                      <a:pt x="12345" y="91"/>
                    </a:lnTo>
                    <a:lnTo>
                      <a:pt x="12327" y="887"/>
                    </a:lnTo>
                    <a:lnTo>
                      <a:pt x="12146" y="2462"/>
                    </a:lnTo>
                    <a:lnTo>
                      <a:pt x="11766" y="4018"/>
                    </a:lnTo>
                    <a:lnTo>
                      <a:pt x="11241" y="5557"/>
                    </a:lnTo>
                    <a:lnTo>
                      <a:pt x="10571" y="7059"/>
                    </a:lnTo>
                    <a:lnTo>
                      <a:pt x="9775" y="8562"/>
                    </a:lnTo>
                    <a:lnTo>
                      <a:pt x="8435" y="10788"/>
                    </a:lnTo>
                    <a:lnTo>
                      <a:pt x="5395" y="15204"/>
                    </a:lnTo>
                    <a:lnTo>
                      <a:pt x="2372" y="19657"/>
                    </a:lnTo>
                    <a:lnTo>
                      <a:pt x="1087" y="21902"/>
                    </a:lnTo>
                    <a:lnTo>
                      <a:pt x="327" y="23440"/>
                    </a:lnTo>
                    <a:lnTo>
                      <a:pt x="1" y="24218"/>
                    </a:lnTo>
                    <a:lnTo>
                      <a:pt x="1051" y="24436"/>
                    </a:lnTo>
                    <a:lnTo>
                      <a:pt x="3241" y="24834"/>
                    </a:lnTo>
                    <a:lnTo>
                      <a:pt x="4019" y="24942"/>
                    </a:lnTo>
                    <a:lnTo>
                      <a:pt x="4254" y="24961"/>
                    </a:lnTo>
                    <a:lnTo>
                      <a:pt x="4834" y="24979"/>
                    </a:lnTo>
                    <a:lnTo>
                      <a:pt x="5123" y="24906"/>
                    </a:lnTo>
                    <a:lnTo>
                      <a:pt x="5159" y="24798"/>
                    </a:lnTo>
                    <a:lnTo>
                      <a:pt x="5159" y="24689"/>
                    </a:lnTo>
                    <a:lnTo>
                      <a:pt x="4942" y="24454"/>
                    </a:lnTo>
                    <a:lnTo>
                      <a:pt x="4435" y="24128"/>
                    </a:lnTo>
                    <a:lnTo>
                      <a:pt x="4236" y="24001"/>
                    </a:lnTo>
                    <a:lnTo>
                      <a:pt x="4580" y="24055"/>
                    </a:lnTo>
                    <a:lnTo>
                      <a:pt x="5485" y="24128"/>
                    </a:lnTo>
                    <a:lnTo>
                      <a:pt x="5829" y="24055"/>
                    </a:lnTo>
                    <a:lnTo>
                      <a:pt x="5956" y="23965"/>
                    </a:lnTo>
                    <a:lnTo>
                      <a:pt x="5992" y="23911"/>
                    </a:lnTo>
                    <a:lnTo>
                      <a:pt x="5992" y="23820"/>
                    </a:lnTo>
                    <a:lnTo>
                      <a:pt x="5901" y="23675"/>
                    </a:lnTo>
                    <a:lnTo>
                      <a:pt x="5594" y="23440"/>
                    </a:lnTo>
                    <a:lnTo>
                      <a:pt x="4707" y="23060"/>
                    </a:lnTo>
                    <a:lnTo>
                      <a:pt x="4345" y="22951"/>
                    </a:lnTo>
                    <a:lnTo>
                      <a:pt x="4761" y="22897"/>
                    </a:lnTo>
                    <a:lnTo>
                      <a:pt x="5539" y="22825"/>
                    </a:lnTo>
                    <a:lnTo>
                      <a:pt x="5956" y="22662"/>
                    </a:lnTo>
                    <a:lnTo>
                      <a:pt x="6101" y="22517"/>
                    </a:lnTo>
                    <a:lnTo>
                      <a:pt x="5974" y="22408"/>
                    </a:lnTo>
                    <a:lnTo>
                      <a:pt x="5594" y="22282"/>
                    </a:lnTo>
                    <a:lnTo>
                      <a:pt x="4906" y="22245"/>
                    </a:lnTo>
                    <a:lnTo>
                      <a:pt x="4562" y="22264"/>
                    </a:lnTo>
                    <a:lnTo>
                      <a:pt x="4073" y="22282"/>
                    </a:lnTo>
                    <a:lnTo>
                      <a:pt x="3078" y="22390"/>
                    </a:lnTo>
                    <a:lnTo>
                      <a:pt x="2607" y="22481"/>
                    </a:lnTo>
                    <a:lnTo>
                      <a:pt x="2607" y="22481"/>
                    </a:lnTo>
                    <a:lnTo>
                      <a:pt x="3223" y="21956"/>
                    </a:lnTo>
                    <a:lnTo>
                      <a:pt x="6752" y="18680"/>
                    </a:lnTo>
                    <a:lnTo>
                      <a:pt x="8743" y="16544"/>
                    </a:lnTo>
                    <a:lnTo>
                      <a:pt x="10010" y="15060"/>
                    </a:lnTo>
                    <a:lnTo>
                      <a:pt x="10571" y="14299"/>
                    </a:lnTo>
                    <a:lnTo>
                      <a:pt x="11458" y="13069"/>
                    </a:lnTo>
                    <a:lnTo>
                      <a:pt x="12816" y="10716"/>
                    </a:lnTo>
                    <a:lnTo>
                      <a:pt x="13793" y="8544"/>
                    </a:lnTo>
                    <a:lnTo>
                      <a:pt x="14409" y="6589"/>
                    </a:lnTo>
                    <a:lnTo>
                      <a:pt x="14734" y="4833"/>
                    </a:lnTo>
                    <a:lnTo>
                      <a:pt x="14807" y="3331"/>
                    </a:lnTo>
                    <a:lnTo>
                      <a:pt x="14698" y="2082"/>
                    </a:lnTo>
                    <a:lnTo>
                      <a:pt x="14463" y="1104"/>
                    </a:lnTo>
                    <a:lnTo>
                      <a:pt x="14318" y="742"/>
                    </a:lnTo>
                    <a:lnTo>
                      <a:pt x="14191" y="525"/>
                    </a:lnTo>
                    <a:lnTo>
                      <a:pt x="13829" y="181"/>
                    </a:lnTo>
                    <a:lnTo>
                      <a:pt x="133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57"/>
              <p:cNvSpPr/>
              <p:nvPr/>
            </p:nvSpPr>
            <p:spPr>
              <a:xfrm>
                <a:off x="3696514" y="2173517"/>
                <a:ext cx="618736" cy="803877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25305" extrusionOk="0">
                    <a:moveTo>
                      <a:pt x="13775" y="1"/>
                    </a:moveTo>
                    <a:lnTo>
                      <a:pt x="13702" y="833"/>
                    </a:lnTo>
                    <a:lnTo>
                      <a:pt x="13467" y="2498"/>
                    </a:lnTo>
                    <a:lnTo>
                      <a:pt x="12942" y="4996"/>
                    </a:lnTo>
                    <a:lnTo>
                      <a:pt x="11947" y="8254"/>
                    </a:lnTo>
                    <a:lnTo>
                      <a:pt x="10716" y="11422"/>
                    </a:lnTo>
                    <a:lnTo>
                      <a:pt x="10046" y="12942"/>
                    </a:lnTo>
                    <a:lnTo>
                      <a:pt x="9431" y="14209"/>
                    </a:lnTo>
                    <a:lnTo>
                      <a:pt x="8073" y="16689"/>
                    </a:lnTo>
                    <a:lnTo>
                      <a:pt x="6498" y="19042"/>
                    </a:lnTo>
                    <a:lnTo>
                      <a:pt x="5123" y="20671"/>
                    </a:lnTo>
                    <a:lnTo>
                      <a:pt x="4145" y="21685"/>
                    </a:lnTo>
                    <a:lnTo>
                      <a:pt x="3602" y="22173"/>
                    </a:lnTo>
                    <a:lnTo>
                      <a:pt x="2571" y="22173"/>
                    </a:lnTo>
                    <a:lnTo>
                      <a:pt x="1575" y="22282"/>
                    </a:lnTo>
                    <a:lnTo>
                      <a:pt x="1177" y="22336"/>
                    </a:lnTo>
                    <a:lnTo>
                      <a:pt x="507" y="22481"/>
                    </a:lnTo>
                    <a:lnTo>
                      <a:pt x="127" y="22680"/>
                    </a:lnTo>
                    <a:lnTo>
                      <a:pt x="0" y="22807"/>
                    </a:lnTo>
                    <a:lnTo>
                      <a:pt x="199" y="22934"/>
                    </a:lnTo>
                    <a:lnTo>
                      <a:pt x="670" y="23024"/>
                    </a:lnTo>
                    <a:lnTo>
                      <a:pt x="1394" y="22988"/>
                    </a:lnTo>
                    <a:lnTo>
                      <a:pt x="1847" y="22970"/>
                    </a:lnTo>
                    <a:lnTo>
                      <a:pt x="1847" y="22970"/>
                    </a:lnTo>
                    <a:lnTo>
                      <a:pt x="1503" y="23133"/>
                    </a:lnTo>
                    <a:lnTo>
                      <a:pt x="634" y="23676"/>
                    </a:lnTo>
                    <a:lnTo>
                      <a:pt x="362" y="23947"/>
                    </a:lnTo>
                    <a:lnTo>
                      <a:pt x="308" y="24128"/>
                    </a:lnTo>
                    <a:lnTo>
                      <a:pt x="326" y="24201"/>
                    </a:lnTo>
                    <a:lnTo>
                      <a:pt x="380" y="24273"/>
                    </a:lnTo>
                    <a:lnTo>
                      <a:pt x="561" y="24327"/>
                    </a:lnTo>
                    <a:lnTo>
                      <a:pt x="978" y="24291"/>
                    </a:lnTo>
                    <a:lnTo>
                      <a:pt x="2028" y="24002"/>
                    </a:lnTo>
                    <a:lnTo>
                      <a:pt x="2426" y="23857"/>
                    </a:lnTo>
                    <a:lnTo>
                      <a:pt x="2245" y="24002"/>
                    </a:lnTo>
                    <a:lnTo>
                      <a:pt x="1865" y="24490"/>
                    </a:lnTo>
                    <a:lnTo>
                      <a:pt x="1702" y="24870"/>
                    </a:lnTo>
                    <a:lnTo>
                      <a:pt x="1684" y="25088"/>
                    </a:lnTo>
                    <a:lnTo>
                      <a:pt x="1792" y="25232"/>
                    </a:lnTo>
                    <a:lnTo>
                      <a:pt x="2064" y="25305"/>
                    </a:lnTo>
                    <a:lnTo>
                      <a:pt x="2263" y="25287"/>
                    </a:lnTo>
                    <a:lnTo>
                      <a:pt x="2625" y="25214"/>
                    </a:lnTo>
                    <a:lnTo>
                      <a:pt x="3349" y="24889"/>
                    </a:lnTo>
                    <a:lnTo>
                      <a:pt x="4037" y="24382"/>
                    </a:lnTo>
                    <a:lnTo>
                      <a:pt x="4634" y="23803"/>
                    </a:lnTo>
                    <a:lnTo>
                      <a:pt x="4851" y="23513"/>
                    </a:lnTo>
                    <a:lnTo>
                      <a:pt x="5756" y="23151"/>
                    </a:lnTo>
                    <a:lnTo>
                      <a:pt x="7693" y="22173"/>
                    </a:lnTo>
                    <a:lnTo>
                      <a:pt x="9756" y="20943"/>
                    </a:lnTo>
                    <a:lnTo>
                      <a:pt x="11838" y="19477"/>
                    </a:lnTo>
                    <a:lnTo>
                      <a:pt x="13883" y="17793"/>
                    </a:lnTo>
                    <a:lnTo>
                      <a:pt x="15802" y="15947"/>
                    </a:lnTo>
                    <a:lnTo>
                      <a:pt x="17503" y="13956"/>
                    </a:lnTo>
                    <a:lnTo>
                      <a:pt x="18589" y="12363"/>
                    </a:lnTo>
                    <a:lnTo>
                      <a:pt x="19205" y="11277"/>
                    </a:lnTo>
                    <a:lnTo>
                      <a:pt x="19476" y="10716"/>
                    </a:lnTo>
                    <a:lnTo>
                      <a:pt x="137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57"/>
              <p:cNvSpPr/>
              <p:nvPr/>
            </p:nvSpPr>
            <p:spPr>
              <a:xfrm>
                <a:off x="3691336" y="2168911"/>
                <a:ext cx="629092" cy="813089"/>
              </a:xfrm>
              <a:custGeom>
                <a:avLst/>
                <a:gdLst/>
                <a:ahLst/>
                <a:cxnLst/>
                <a:rect l="l" t="t" r="r" b="b"/>
                <a:pathLst>
                  <a:path w="19803" h="25595" extrusionOk="0">
                    <a:moveTo>
                      <a:pt x="13883" y="1"/>
                    </a:moveTo>
                    <a:lnTo>
                      <a:pt x="13793" y="73"/>
                    </a:lnTo>
                    <a:lnTo>
                      <a:pt x="13775" y="146"/>
                    </a:lnTo>
                    <a:lnTo>
                      <a:pt x="13648" y="1557"/>
                    </a:lnTo>
                    <a:lnTo>
                      <a:pt x="13105" y="4544"/>
                    </a:lnTo>
                    <a:lnTo>
                      <a:pt x="12182" y="7730"/>
                    </a:lnTo>
                    <a:lnTo>
                      <a:pt x="10879" y="11169"/>
                    </a:lnTo>
                    <a:lnTo>
                      <a:pt x="10064" y="13033"/>
                    </a:lnTo>
                    <a:lnTo>
                      <a:pt x="9358" y="14499"/>
                    </a:lnTo>
                    <a:lnTo>
                      <a:pt x="7874" y="17124"/>
                    </a:lnTo>
                    <a:lnTo>
                      <a:pt x="6299" y="19386"/>
                    </a:lnTo>
                    <a:lnTo>
                      <a:pt x="4616" y="21323"/>
                    </a:lnTo>
                    <a:lnTo>
                      <a:pt x="3711" y="22156"/>
                    </a:lnTo>
                    <a:lnTo>
                      <a:pt x="2715" y="22174"/>
                    </a:lnTo>
                    <a:lnTo>
                      <a:pt x="1702" y="22264"/>
                    </a:lnTo>
                    <a:lnTo>
                      <a:pt x="1611" y="22282"/>
                    </a:lnTo>
                    <a:lnTo>
                      <a:pt x="1503" y="22300"/>
                    </a:lnTo>
                    <a:lnTo>
                      <a:pt x="1123" y="22355"/>
                    </a:lnTo>
                    <a:lnTo>
                      <a:pt x="507" y="22518"/>
                    </a:lnTo>
                    <a:lnTo>
                      <a:pt x="181" y="22717"/>
                    </a:lnTo>
                    <a:lnTo>
                      <a:pt x="37" y="22861"/>
                    </a:lnTo>
                    <a:lnTo>
                      <a:pt x="0" y="22916"/>
                    </a:lnTo>
                    <a:lnTo>
                      <a:pt x="0" y="22988"/>
                    </a:lnTo>
                    <a:lnTo>
                      <a:pt x="19" y="23042"/>
                    </a:lnTo>
                    <a:lnTo>
                      <a:pt x="73" y="23079"/>
                    </a:lnTo>
                    <a:lnTo>
                      <a:pt x="362" y="23242"/>
                    </a:lnTo>
                    <a:lnTo>
                      <a:pt x="978" y="23332"/>
                    </a:lnTo>
                    <a:lnTo>
                      <a:pt x="1304" y="23314"/>
                    </a:lnTo>
                    <a:lnTo>
                      <a:pt x="978" y="23495"/>
                    </a:lnTo>
                    <a:lnTo>
                      <a:pt x="471" y="23911"/>
                    </a:lnTo>
                    <a:lnTo>
                      <a:pt x="344" y="24129"/>
                    </a:lnTo>
                    <a:lnTo>
                      <a:pt x="308" y="24291"/>
                    </a:lnTo>
                    <a:lnTo>
                      <a:pt x="362" y="24418"/>
                    </a:lnTo>
                    <a:lnTo>
                      <a:pt x="435" y="24527"/>
                    </a:lnTo>
                    <a:lnTo>
                      <a:pt x="706" y="24635"/>
                    </a:lnTo>
                    <a:lnTo>
                      <a:pt x="1394" y="24545"/>
                    </a:lnTo>
                    <a:lnTo>
                      <a:pt x="2064" y="24346"/>
                    </a:lnTo>
                    <a:lnTo>
                      <a:pt x="2064" y="24346"/>
                    </a:lnTo>
                    <a:lnTo>
                      <a:pt x="1883" y="24581"/>
                    </a:lnTo>
                    <a:lnTo>
                      <a:pt x="1720" y="24979"/>
                    </a:lnTo>
                    <a:lnTo>
                      <a:pt x="1702" y="25215"/>
                    </a:lnTo>
                    <a:lnTo>
                      <a:pt x="1738" y="25323"/>
                    </a:lnTo>
                    <a:lnTo>
                      <a:pt x="1792" y="25450"/>
                    </a:lnTo>
                    <a:lnTo>
                      <a:pt x="2064" y="25595"/>
                    </a:lnTo>
                    <a:lnTo>
                      <a:pt x="2444" y="25595"/>
                    </a:lnTo>
                    <a:lnTo>
                      <a:pt x="2824" y="25522"/>
                    </a:lnTo>
                    <a:lnTo>
                      <a:pt x="3566" y="25178"/>
                    </a:lnTo>
                    <a:lnTo>
                      <a:pt x="4272" y="24672"/>
                    </a:lnTo>
                    <a:lnTo>
                      <a:pt x="4869" y="24092"/>
                    </a:lnTo>
                    <a:lnTo>
                      <a:pt x="5105" y="23785"/>
                    </a:lnTo>
                    <a:lnTo>
                      <a:pt x="6082" y="23386"/>
                    </a:lnTo>
                    <a:lnTo>
                      <a:pt x="8127" y="22355"/>
                    </a:lnTo>
                    <a:lnTo>
                      <a:pt x="10245" y="21070"/>
                    </a:lnTo>
                    <a:lnTo>
                      <a:pt x="12345" y="19567"/>
                    </a:lnTo>
                    <a:lnTo>
                      <a:pt x="14372" y="17866"/>
                    </a:lnTo>
                    <a:lnTo>
                      <a:pt x="16236" y="16020"/>
                    </a:lnTo>
                    <a:lnTo>
                      <a:pt x="17884" y="14047"/>
                    </a:lnTo>
                    <a:lnTo>
                      <a:pt x="18915" y="12508"/>
                    </a:lnTo>
                    <a:lnTo>
                      <a:pt x="19513" y="11458"/>
                    </a:lnTo>
                    <a:lnTo>
                      <a:pt x="19784" y="10933"/>
                    </a:lnTo>
                    <a:lnTo>
                      <a:pt x="19802" y="10879"/>
                    </a:lnTo>
                    <a:lnTo>
                      <a:pt x="19748" y="10770"/>
                    </a:lnTo>
                    <a:lnTo>
                      <a:pt x="19712" y="10734"/>
                    </a:lnTo>
                    <a:lnTo>
                      <a:pt x="19639" y="10716"/>
                    </a:lnTo>
                    <a:lnTo>
                      <a:pt x="19531" y="10752"/>
                    </a:lnTo>
                    <a:lnTo>
                      <a:pt x="19513" y="10807"/>
                    </a:lnTo>
                    <a:lnTo>
                      <a:pt x="19241" y="11332"/>
                    </a:lnTo>
                    <a:lnTo>
                      <a:pt x="18662" y="12363"/>
                    </a:lnTo>
                    <a:lnTo>
                      <a:pt x="17630" y="13902"/>
                    </a:lnTo>
                    <a:lnTo>
                      <a:pt x="15983" y="15839"/>
                    </a:lnTo>
                    <a:lnTo>
                      <a:pt x="14137" y="17667"/>
                    </a:lnTo>
                    <a:lnTo>
                      <a:pt x="12128" y="19350"/>
                    </a:lnTo>
                    <a:lnTo>
                      <a:pt x="10046" y="20834"/>
                    </a:lnTo>
                    <a:lnTo>
                      <a:pt x="7965" y="22101"/>
                    </a:lnTo>
                    <a:lnTo>
                      <a:pt x="5919" y="23133"/>
                    </a:lnTo>
                    <a:lnTo>
                      <a:pt x="4960" y="23531"/>
                    </a:lnTo>
                    <a:lnTo>
                      <a:pt x="4924" y="23549"/>
                    </a:lnTo>
                    <a:lnTo>
                      <a:pt x="4888" y="23586"/>
                    </a:lnTo>
                    <a:lnTo>
                      <a:pt x="4670" y="23857"/>
                    </a:lnTo>
                    <a:lnTo>
                      <a:pt x="4109" y="24418"/>
                    </a:lnTo>
                    <a:lnTo>
                      <a:pt x="3440" y="24907"/>
                    </a:lnTo>
                    <a:lnTo>
                      <a:pt x="2752" y="25215"/>
                    </a:lnTo>
                    <a:lnTo>
                      <a:pt x="2408" y="25287"/>
                    </a:lnTo>
                    <a:lnTo>
                      <a:pt x="2263" y="25305"/>
                    </a:lnTo>
                    <a:lnTo>
                      <a:pt x="2046" y="25269"/>
                    </a:lnTo>
                    <a:lnTo>
                      <a:pt x="2010" y="25215"/>
                    </a:lnTo>
                    <a:lnTo>
                      <a:pt x="1991" y="25124"/>
                    </a:lnTo>
                    <a:lnTo>
                      <a:pt x="2100" y="24834"/>
                    </a:lnTo>
                    <a:lnTo>
                      <a:pt x="2426" y="24346"/>
                    </a:lnTo>
                    <a:lnTo>
                      <a:pt x="2679" y="24110"/>
                    </a:lnTo>
                    <a:lnTo>
                      <a:pt x="2752" y="24020"/>
                    </a:lnTo>
                    <a:lnTo>
                      <a:pt x="2715" y="23929"/>
                    </a:lnTo>
                    <a:lnTo>
                      <a:pt x="2643" y="23839"/>
                    </a:lnTo>
                    <a:lnTo>
                      <a:pt x="2534" y="23857"/>
                    </a:lnTo>
                    <a:lnTo>
                      <a:pt x="2462" y="23875"/>
                    </a:lnTo>
                    <a:lnTo>
                      <a:pt x="2353" y="23911"/>
                    </a:lnTo>
                    <a:lnTo>
                      <a:pt x="1358" y="24255"/>
                    </a:lnTo>
                    <a:lnTo>
                      <a:pt x="652" y="24328"/>
                    </a:lnTo>
                    <a:lnTo>
                      <a:pt x="634" y="24291"/>
                    </a:lnTo>
                    <a:lnTo>
                      <a:pt x="616" y="24273"/>
                    </a:lnTo>
                    <a:lnTo>
                      <a:pt x="634" y="24237"/>
                    </a:lnTo>
                    <a:lnTo>
                      <a:pt x="688" y="24129"/>
                    </a:lnTo>
                    <a:lnTo>
                      <a:pt x="960" y="23893"/>
                    </a:lnTo>
                    <a:lnTo>
                      <a:pt x="1575" y="23495"/>
                    </a:lnTo>
                    <a:lnTo>
                      <a:pt x="2082" y="23260"/>
                    </a:lnTo>
                    <a:lnTo>
                      <a:pt x="2154" y="23187"/>
                    </a:lnTo>
                    <a:lnTo>
                      <a:pt x="2172" y="23079"/>
                    </a:lnTo>
                    <a:lnTo>
                      <a:pt x="2118" y="22988"/>
                    </a:lnTo>
                    <a:lnTo>
                      <a:pt x="2010" y="22970"/>
                    </a:lnTo>
                    <a:lnTo>
                      <a:pt x="1774" y="22970"/>
                    </a:lnTo>
                    <a:lnTo>
                      <a:pt x="1521" y="22988"/>
                    </a:lnTo>
                    <a:lnTo>
                      <a:pt x="1231" y="23024"/>
                    </a:lnTo>
                    <a:lnTo>
                      <a:pt x="670" y="23006"/>
                    </a:lnTo>
                    <a:lnTo>
                      <a:pt x="417" y="22934"/>
                    </a:lnTo>
                    <a:lnTo>
                      <a:pt x="652" y="22789"/>
                    </a:lnTo>
                    <a:lnTo>
                      <a:pt x="1249" y="22644"/>
                    </a:lnTo>
                    <a:lnTo>
                      <a:pt x="1539" y="22608"/>
                    </a:lnTo>
                    <a:lnTo>
                      <a:pt x="1648" y="22590"/>
                    </a:lnTo>
                    <a:lnTo>
                      <a:pt x="1756" y="22572"/>
                    </a:lnTo>
                    <a:lnTo>
                      <a:pt x="2734" y="22463"/>
                    </a:lnTo>
                    <a:lnTo>
                      <a:pt x="3820" y="22463"/>
                    </a:lnTo>
                    <a:lnTo>
                      <a:pt x="3874" y="22427"/>
                    </a:lnTo>
                    <a:lnTo>
                      <a:pt x="4797" y="21576"/>
                    </a:lnTo>
                    <a:lnTo>
                      <a:pt x="6517" y="19622"/>
                    </a:lnTo>
                    <a:lnTo>
                      <a:pt x="8109" y="17323"/>
                    </a:lnTo>
                    <a:lnTo>
                      <a:pt x="9612" y="14662"/>
                    </a:lnTo>
                    <a:lnTo>
                      <a:pt x="10336" y="13142"/>
                    </a:lnTo>
                    <a:lnTo>
                      <a:pt x="11168" y="11277"/>
                    </a:lnTo>
                    <a:lnTo>
                      <a:pt x="12472" y="7802"/>
                    </a:lnTo>
                    <a:lnTo>
                      <a:pt x="13395" y="4598"/>
                    </a:lnTo>
                    <a:lnTo>
                      <a:pt x="13956" y="1594"/>
                    </a:lnTo>
                    <a:lnTo>
                      <a:pt x="14083" y="164"/>
                    </a:lnTo>
                    <a:lnTo>
                      <a:pt x="14083" y="109"/>
                    </a:lnTo>
                    <a:lnTo>
                      <a:pt x="14010" y="19"/>
                    </a:lnTo>
                    <a:lnTo>
                      <a:pt x="139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57"/>
              <p:cNvSpPr/>
              <p:nvPr/>
            </p:nvSpPr>
            <p:spPr>
              <a:xfrm>
                <a:off x="2645995" y="1953305"/>
                <a:ext cx="504881" cy="793520"/>
              </a:xfrm>
              <a:custGeom>
                <a:avLst/>
                <a:gdLst/>
                <a:ahLst/>
                <a:cxnLst/>
                <a:rect l="l" t="t" r="r" b="b"/>
                <a:pathLst>
                  <a:path w="15893" h="24979" extrusionOk="0">
                    <a:moveTo>
                      <a:pt x="2045" y="0"/>
                    </a:moveTo>
                    <a:lnTo>
                      <a:pt x="1430" y="18"/>
                    </a:lnTo>
                    <a:lnTo>
                      <a:pt x="1086" y="127"/>
                    </a:lnTo>
                    <a:lnTo>
                      <a:pt x="796" y="326"/>
                    </a:lnTo>
                    <a:lnTo>
                      <a:pt x="561" y="579"/>
                    </a:lnTo>
                    <a:lnTo>
                      <a:pt x="489" y="742"/>
                    </a:lnTo>
                    <a:lnTo>
                      <a:pt x="326" y="1104"/>
                    </a:lnTo>
                    <a:lnTo>
                      <a:pt x="91" y="2082"/>
                    </a:lnTo>
                    <a:lnTo>
                      <a:pt x="0" y="3331"/>
                    </a:lnTo>
                    <a:lnTo>
                      <a:pt x="72" y="4833"/>
                    </a:lnTo>
                    <a:lnTo>
                      <a:pt x="398" y="6589"/>
                    </a:lnTo>
                    <a:lnTo>
                      <a:pt x="1014" y="8544"/>
                    </a:lnTo>
                    <a:lnTo>
                      <a:pt x="1973" y="10716"/>
                    </a:lnTo>
                    <a:lnTo>
                      <a:pt x="3349" y="13069"/>
                    </a:lnTo>
                    <a:lnTo>
                      <a:pt x="4236" y="14299"/>
                    </a:lnTo>
                    <a:lnTo>
                      <a:pt x="4797" y="15060"/>
                    </a:lnTo>
                    <a:lnTo>
                      <a:pt x="6046" y="16544"/>
                    </a:lnTo>
                    <a:lnTo>
                      <a:pt x="8055" y="18680"/>
                    </a:lnTo>
                    <a:lnTo>
                      <a:pt x="11566" y="21956"/>
                    </a:lnTo>
                    <a:lnTo>
                      <a:pt x="12200" y="22481"/>
                    </a:lnTo>
                    <a:lnTo>
                      <a:pt x="12200" y="22481"/>
                    </a:lnTo>
                    <a:lnTo>
                      <a:pt x="11729" y="22390"/>
                    </a:lnTo>
                    <a:lnTo>
                      <a:pt x="10715" y="22282"/>
                    </a:lnTo>
                    <a:lnTo>
                      <a:pt x="10245" y="22264"/>
                    </a:lnTo>
                    <a:lnTo>
                      <a:pt x="9883" y="22245"/>
                    </a:lnTo>
                    <a:lnTo>
                      <a:pt x="9213" y="22282"/>
                    </a:lnTo>
                    <a:lnTo>
                      <a:pt x="8833" y="22408"/>
                    </a:lnTo>
                    <a:lnTo>
                      <a:pt x="8688" y="22517"/>
                    </a:lnTo>
                    <a:lnTo>
                      <a:pt x="8833" y="22662"/>
                    </a:lnTo>
                    <a:lnTo>
                      <a:pt x="9267" y="22825"/>
                    </a:lnTo>
                    <a:lnTo>
                      <a:pt x="10028" y="22897"/>
                    </a:lnTo>
                    <a:lnTo>
                      <a:pt x="10462" y="22951"/>
                    </a:lnTo>
                    <a:lnTo>
                      <a:pt x="10100" y="23060"/>
                    </a:lnTo>
                    <a:lnTo>
                      <a:pt x="9213" y="23440"/>
                    </a:lnTo>
                    <a:lnTo>
                      <a:pt x="8905" y="23675"/>
                    </a:lnTo>
                    <a:lnTo>
                      <a:pt x="8815" y="23820"/>
                    </a:lnTo>
                    <a:lnTo>
                      <a:pt x="8815" y="23911"/>
                    </a:lnTo>
                    <a:lnTo>
                      <a:pt x="8833" y="23965"/>
                    </a:lnTo>
                    <a:lnTo>
                      <a:pt x="8978" y="24055"/>
                    </a:lnTo>
                    <a:lnTo>
                      <a:pt x="9322" y="24128"/>
                    </a:lnTo>
                    <a:lnTo>
                      <a:pt x="10209" y="24055"/>
                    </a:lnTo>
                    <a:lnTo>
                      <a:pt x="10571" y="24001"/>
                    </a:lnTo>
                    <a:lnTo>
                      <a:pt x="10353" y="24128"/>
                    </a:lnTo>
                    <a:lnTo>
                      <a:pt x="9847" y="24454"/>
                    </a:lnTo>
                    <a:lnTo>
                      <a:pt x="9648" y="24689"/>
                    </a:lnTo>
                    <a:lnTo>
                      <a:pt x="9629" y="24798"/>
                    </a:lnTo>
                    <a:lnTo>
                      <a:pt x="9684" y="24888"/>
                    </a:lnTo>
                    <a:lnTo>
                      <a:pt x="9973" y="24979"/>
                    </a:lnTo>
                    <a:lnTo>
                      <a:pt x="10553" y="24961"/>
                    </a:lnTo>
                    <a:lnTo>
                      <a:pt x="10788" y="24942"/>
                    </a:lnTo>
                    <a:lnTo>
                      <a:pt x="11892" y="24780"/>
                    </a:lnTo>
                    <a:lnTo>
                      <a:pt x="14860" y="24200"/>
                    </a:lnTo>
                    <a:lnTo>
                      <a:pt x="15892" y="23929"/>
                    </a:lnTo>
                    <a:lnTo>
                      <a:pt x="15512" y="22589"/>
                    </a:lnTo>
                    <a:lnTo>
                      <a:pt x="13394" y="16453"/>
                    </a:lnTo>
                    <a:lnTo>
                      <a:pt x="12290" y="13648"/>
                    </a:lnTo>
                    <a:lnTo>
                      <a:pt x="11077" y="10788"/>
                    </a:lnTo>
                    <a:lnTo>
                      <a:pt x="9756" y="8073"/>
                    </a:lnTo>
                    <a:lnTo>
                      <a:pt x="9068" y="6824"/>
                    </a:lnTo>
                    <a:lnTo>
                      <a:pt x="8326" y="5611"/>
                    </a:lnTo>
                    <a:lnTo>
                      <a:pt x="6896" y="3584"/>
                    </a:lnTo>
                    <a:lnTo>
                      <a:pt x="5521" y="2045"/>
                    </a:lnTo>
                    <a:lnTo>
                      <a:pt x="4217" y="959"/>
                    </a:lnTo>
                    <a:lnTo>
                      <a:pt x="3059" y="290"/>
                    </a:lnTo>
                    <a:lnTo>
                      <a:pt x="20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57"/>
              <p:cNvSpPr/>
              <p:nvPr/>
            </p:nvSpPr>
            <p:spPr>
              <a:xfrm>
                <a:off x="4582573" y="2191339"/>
                <a:ext cx="104706" cy="93174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2933" extrusionOk="0">
                    <a:moveTo>
                      <a:pt x="1648" y="1"/>
                    </a:moveTo>
                    <a:lnTo>
                      <a:pt x="1322" y="19"/>
                    </a:lnTo>
                    <a:lnTo>
                      <a:pt x="725" y="236"/>
                    </a:lnTo>
                    <a:lnTo>
                      <a:pt x="272" y="634"/>
                    </a:lnTo>
                    <a:lnTo>
                      <a:pt x="19" y="1177"/>
                    </a:lnTo>
                    <a:lnTo>
                      <a:pt x="1" y="1467"/>
                    </a:lnTo>
                    <a:lnTo>
                      <a:pt x="19" y="1775"/>
                    </a:lnTo>
                    <a:lnTo>
                      <a:pt x="272" y="2299"/>
                    </a:lnTo>
                    <a:lnTo>
                      <a:pt x="725" y="2698"/>
                    </a:lnTo>
                    <a:lnTo>
                      <a:pt x="1322" y="2915"/>
                    </a:lnTo>
                    <a:lnTo>
                      <a:pt x="1648" y="2933"/>
                    </a:lnTo>
                    <a:lnTo>
                      <a:pt x="1992" y="2915"/>
                    </a:lnTo>
                    <a:lnTo>
                      <a:pt x="2571" y="2698"/>
                    </a:lnTo>
                    <a:lnTo>
                      <a:pt x="3024" y="2299"/>
                    </a:lnTo>
                    <a:lnTo>
                      <a:pt x="3277" y="1775"/>
                    </a:lnTo>
                    <a:lnTo>
                      <a:pt x="3295" y="1467"/>
                    </a:lnTo>
                    <a:lnTo>
                      <a:pt x="3277" y="1177"/>
                    </a:lnTo>
                    <a:lnTo>
                      <a:pt x="3024" y="634"/>
                    </a:lnTo>
                    <a:lnTo>
                      <a:pt x="2571" y="236"/>
                    </a:lnTo>
                    <a:lnTo>
                      <a:pt x="1992" y="19"/>
                    </a:lnTo>
                    <a:lnTo>
                      <a:pt x="164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57"/>
              <p:cNvSpPr/>
              <p:nvPr/>
            </p:nvSpPr>
            <p:spPr>
              <a:xfrm>
                <a:off x="4687247" y="1952733"/>
                <a:ext cx="112139" cy="17021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5358" extrusionOk="0">
                    <a:moveTo>
                      <a:pt x="1756" y="0"/>
                    </a:moveTo>
                    <a:lnTo>
                      <a:pt x="941" y="127"/>
                    </a:lnTo>
                    <a:lnTo>
                      <a:pt x="489" y="308"/>
                    </a:lnTo>
                    <a:lnTo>
                      <a:pt x="326" y="652"/>
                    </a:lnTo>
                    <a:lnTo>
                      <a:pt x="91" y="1358"/>
                    </a:lnTo>
                    <a:lnTo>
                      <a:pt x="0" y="2100"/>
                    </a:lnTo>
                    <a:lnTo>
                      <a:pt x="36" y="2769"/>
                    </a:lnTo>
                    <a:lnTo>
                      <a:pt x="127" y="3059"/>
                    </a:lnTo>
                    <a:lnTo>
                      <a:pt x="217" y="3367"/>
                    </a:lnTo>
                    <a:lnTo>
                      <a:pt x="489" y="3874"/>
                    </a:lnTo>
                    <a:lnTo>
                      <a:pt x="815" y="4308"/>
                    </a:lnTo>
                    <a:lnTo>
                      <a:pt x="1195" y="4670"/>
                    </a:lnTo>
                    <a:lnTo>
                      <a:pt x="1846" y="5068"/>
                    </a:lnTo>
                    <a:lnTo>
                      <a:pt x="2842" y="5340"/>
                    </a:lnTo>
                    <a:lnTo>
                      <a:pt x="3367" y="5358"/>
                    </a:lnTo>
                    <a:lnTo>
                      <a:pt x="3475" y="4561"/>
                    </a:lnTo>
                    <a:lnTo>
                      <a:pt x="3530" y="3168"/>
                    </a:lnTo>
                    <a:lnTo>
                      <a:pt x="3421" y="2009"/>
                    </a:lnTo>
                    <a:lnTo>
                      <a:pt x="3186" y="1104"/>
                    </a:lnTo>
                    <a:lnTo>
                      <a:pt x="3041" y="760"/>
                    </a:lnTo>
                    <a:lnTo>
                      <a:pt x="2896" y="489"/>
                    </a:lnTo>
                    <a:lnTo>
                      <a:pt x="2408" y="127"/>
                    </a:lnTo>
                    <a:lnTo>
                      <a:pt x="17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57"/>
              <p:cNvSpPr/>
              <p:nvPr/>
            </p:nvSpPr>
            <p:spPr>
              <a:xfrm>
                <a:off x="4648713" y="2313231"/>
                <a:ext cx="75353" cy="10413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3278" extrusionOk="0">
                    <a:moveTo>
                      <a:pt x="2100" y="1"/>
                    </a:moveTo>
                    <a:lnTo>
                      <a:pt x="1539" y="19"/>
                    </a:lnTo>
                    <a:lnTo>
                      <a:pt x="1050" y="236"/>
                    </a:lnTo>
                    <a:lnTo>
                      <a:pt x="616" y="598"/>
                    </a:lnTo>
                    <a:lnTo>
                      <a:pt x="272" y="1105"/>
                    </a:lnTo>
                    <a:lnTo>
                      <a:pt x="55" y="1684"/>
                    </a:lnTo>
                    <a:lnTo>
                      <a:pt x="1" y="2318"/>
                    </a:lnTo>
                    <a:lnTo>
                      <a:pt x="127" y="2969"/>
                    </a:lnTo>
                    <a:lnTo>
                      <a:pt x="272" y="3277"/>
                    </a:lnTo>
                    <a:lnTo>
                      <a:pt x="399" y="3132"/>
                    </a:lnTo>
                    <a:lnTo>
                      <a:pt x="507" y="2969"/>
                    </a:lnTo>
                    <a:lnTo>
                      <a:pt x="1050" y="2227"/>
                    </a:lnTo>
                    <a:lnTo>
                      <a:pt x="1973" y="779"/>
                    </a:lnTo>
                    <a:lnTo>
                      <a:pt x="2372" y="91"/>
                    </a:lnTo>
                    <a:lnTo>
                      <a:pt x="21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57"/>
              <p:cNvSpPr/>
              <p:nvPr/>
            </p:nvSpPr>
            <p:spPr>
              <a:xfrm>
                <a:off x="2728209" y="1957879"/>
                <a:ext cx="156995" cy="146671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4617" extrusionOk="0">
                    <a:moveTo>
                      <a:pt x="91" y="1"/>
                    </a:moveTo>
                    <a:lnTo>
                      <a:pt x="0" y="616"/>
                    </a:lnTo>
                    <a:lnTo>
                      <a:pt x="18" y="1829"/>
                    </a:lnTo>
                    <a:lnTo>
                      <a:pt x="236" y="2662"/>
                    </a:lnTo>
                    <a:lnTo>
                      <a:pt x="489" y="3169"/>
                    </a:lnTo>
                    <a:lnTo>
                      <a:pt x="833" y="3639"/>
                    </a:lnTo>
                    <a:lnTo>
                      <a:pt x="1304" y="4037"/>
                    </a:lnTo>
                    <a:lnTo>
                      <a:pt x="1593" y="4218"/>
                    </a:lnTo>
                    <a:lnTo>
                      <a:pt x="2010" y="4399"/>
                    </a:lnTo>
                    <a:lnTo>
                      <a:pt x="2860" y="4598"/>
                    </a:lnTo>
                    <a:lnTo>
                      <a:pt x="3711" y="4617"/>
                    </a:lnTo>
                    <a:lnTo>
                      <a:pt x="4544" y="4454"/>
                    </a:lnTo>
                    <a:lnTo>
                      <a:pt x="4942" y="4291"/>
                    </a:lnTo>
                    <a:lnTo>
                      <a:pt x="4254" y="3386"/>
                    </a:lnTo>
                    <a:lnTo>
                      <a:pt x="2951" y="1920"/>
                    </a:lnTo>
                    <a:lnTo>
                      <a:pt x="1702" y="870"/>
                    </a:lnTo>
                    <a:lnTo>
                      <a:pt x="580" y="20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57"/>
              <p:cNvSpPr/>
              <p:nvPr/>
            </p:nvSpPr>
            <p:spPr>
              <a:xfrm>
                <a:off x="2694853" y="2257479"/>
                <a:ext cx="147242" cy="177136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576" extrusionOk="0">
                    <a:moveTo>
                      <a:pt x="1919" y="0"/>
                    </a:moveTo>
                    <a:lnTo>
                      <a:pt x="634" y="73"/>
                    </a:lnTo>
                    <a:lnTo>
                      <a:pt x="1" y="217"/>
                    </a:lnTo>
                    <a:lnTo>
                      <a:pt x="507" y="1285"/>
                    </a:lnTo>
                    <a:lnTo>
                      <a:pt x="1847" y="3530"/>
                    </a:lnTo>
                    <a:lnTo>
                      <a:pt x="2698" y="4724"/>
                    </a:lnTo>
                    <a:lnTo>
                      <a:pt x="3005" y="5159"/>
                    </a:lnTo>
                    <a:lnTo>
                      <a:pt x="3331" y="5575"/>
                    </a:lnTo>
                    <a:lnTo>
                      <a:pt x="3711" y="5123"/>
                    </a:lnTo>
                    <a:lnTo>
                      <a:pt x="4308" y="4127"/>
                    </a:lnTo>
                    <a:lnTo>
                      <a:pt x="4562" y="3349"/>
                    </a:lnTo>
                    <a:lnTo>
                      <a:pt x="4634" y="2806"/>
                    </a:lnTo>
                    <a:lnTo>
                      <a:pt x="4598" y="2263"/>
                    </a:lnTo>
                    <a:lnTo>
                      <a:pt x="4435" y="1720"/>
                    </a:lnTo>
                    <a:lnTo>
                      <a:pt x="4308" y="1448"/>
                    </a:lnTo>
                    <a:lnTo>
                      <a:pt x="4164" y="1177"/>
                    </a:lnTo>
                    <a:lnTo>
                      <a:pt x="3784" y="706"/>
                    </a:lnTo>
                    <a:lnTo>
                      <a:pt x="3331" y="380"/>
                    </a:lnTo>
                    <a:lnTo>
                      <a:pt x="2788" y="163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57"/>
              <p:cNvSpPr/>
              <p:nvPr/>
            </p:nvSpPr>
            <p:spPr>
              <a:xfrm>
                <a:off x="2786280" y="2153408"/>
                <a:ext cx="104102" cy="82818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2607" extrusionOk="0">
                    <a:moveTo>
                      <a:pt x="1213" y="0"/>
                    </a:moveTo>
                    <a:lnTo>
                      <a:pt x="851" y="127"/>
                    </a:lnTo>
                    <a:lnTo>
                      <a:pt x="525" y="398"/>
                    </a:lnTo>
                    <a:lnTo>
                      <a:pt x="254" y="760"/>
                    </a:lnTo>
                    <a:lnTo>
                      <a:pt x="55" y="1158"/>
                    </a:lnTo>
                    <a:lnTo>
                      <a:pt x="1" y="1575"/>
                    </a:lnTo>
                    <a:lnTo>
                      <a:pt x="91" y="1973"/>
                    </a:lnTo>
                    <a:lnTo>
                      <a:pt x="363" y="2299"/>
                    </a:lnTo>
                    <a:lnTo>
                      <a:pt x="598" y="2426"/>
                    </a:lnTo>
                    <a:lnTo>
                      <a:pt x="906" y="2534"/>
                    </a:lnTo>
                    <a:lnTo>
                      <a:pt x="1630" y="2607"/>
                    </a:lnTo>
                    <a:lnTo>
                      <a:pt x="2372" y="2480"/>
                    </a:lnTo>
                    <a:lnTo>
                      <a:pt x="2842" y="2208"/>
                    </a:lnTo>
                    <a:lnTo>
                      <a:pt x="3096" y="1973"/>
                    </a:lnTo>
                    <a:lnTo>
                      <a:pt x="3186" y="1810"/>
                    </a:lnTo>
                    <a:lnTo>
                      <a:pt x="3259" y="1629"/>
                    </a:lnTo>
                    <a:lnTo>
                      <a:pt x="3277" y="1267"/>
                    </a:lnTo>
                    <a:lnTo>
                      <a:pt x="3168" y="959"/>
                    </a:lnTo>
                    <a:lnTo>
                      <a:pt x="2951" y="670"/>
                    </a:lnTo>
                    <a:lnTo>
                      <a:pt x="2498" y="326"/>
                    </a:lnTo>
                    <a:lnTo>
                      <a:pt x="1738" y="36"/>
                    </a:ln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57"/>
              <p:cNvSpPr/>
              <p:nvPr/>
            </p:nvSpPr>
            <p:spPr>
              <a:xfrm>
                <a:off x="4289327" y="1948127"/>
                <a:ext cx="514665" cy="766486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24128" extrusionOk="0">
                    <a:moveTo>
                      <a:pt x="14065" y="0"/>
                    </a:moveTo>
                    <a:lnTo>
                      <a:pt x="13341" y="163"/>
                    </a:lnTo>
                    <a:lnTo>
                      <a:pt x="12526" y="525"/>
                    </a:lnTo>
                    <a:lnTo>
                      <a:pt x="11621" y="1086"/>
                    </a:lnTo>
                    <a:lnTo>
                      <a:pt x="10644" y="1901"/>
                    </a:lnTo>
                    <a:lnTo>
                      <a:pt x="9612" y="2969"/>
                    </a:lnTo>
                    <a:lnTo>
                      <a:pt x="8526" y="4326"/>
                    </a:lnTo>
                    <a:lnTo>
                      <a:pt x="7422" y="5955"/>
                    </a:lnTo>
                    <a:lnTo>
                      <a:pt x="6861" y="6915"/>
                    </a:lnTo>
                    <a:lnTo>
                      <a:pt x="6173" y="8145"/>
                    </a:lnTo>
                    <a:lnTo>
                      <a:pt x="4870" y="10842"/>
                    </a:lnTo>
                    <a:lnTo>
                      <a:pt x="3639" y="13684"/>
                    </a:lnTo>
                    <a:lnTo>
                      <a:pt x="2553" y="16508"/>
                    </a:lnTo>
                    <a:lnTo>
                      <a:pt x="417" y="22644"/>
                    </a:lnTo>
                    <a:lnTo>
                      <a:pt x="1" y="24037"/>
                    </a:lnTo>
                    <a:lnTo>
                      <a:pt x="290" y="24128"/>
                    </a:lnTo>
                    <a:lnTo>
                      <a:pt x="707" y="22734"/>
                    </a:lnTo>
                    <a:lnTo>
                      <a:pt x="2824" y="16616"/>
                    </a:lnTo>
                    <a:lnTo>
                      <a:pt x="3929" y="13811"/>
                    </a:lnTo>
                    <a:lnTo>
                      <a:pt x="5141" y="10987"/>
                    </a:lnTo>
                    <a:lnTo>
                      <a:pt x="6445" y="8290"/>
                    </a:lnTo>
                    <a:lnTo>
                      <a:pt x="7114" y="7059"/>
                    </a:lnTo>
                    <a:lnTo>
                      <a:pt x="7675" y="6136"/>
                    </a:lnTo>
                    <a:lnTo>
                      <a:pt x="8743" y="4525"/>
                    </a:lnTo>
                    <a:lnTo>
                      <a:pt x="9793" y="3222"/>
                    </a:lnTo>
                    <a:lnTo>
                      <a:pt x="10789" y="2172"/>
                    </a:lnTo>
                    <a:lnTo>
                      <a:pt x="11730" y="1376"/>
                    </a:lnTo>
                    <a:lnTo>
                      <a:pt x="12599" y="815"/>
                    </a:lnTo>
                    <a:lnTo>
                      <a:pt x="13377" y="453"/>
                    </a:lnTo>
                    <a:lnTo>
                      <a:pt x="14065" y="308"/>
                    </a:lnTo>
                    <a:lnTo>
                      <a:pt x="14354" y="308"/>
                    </a:lnTo>
                    <a:lnTo>
                      <a:pt x="14535" y="326"/>
                    </a:lnTo>
                    <a:lnTo>
                      <a:pt x="14879" y="417"/>
                    </a:lnTo>
                    <a:lnTo>
                      <a:pt x="15151" y="579"/>
                    </a:lnTo>
                    <a:lnTo>
                      <a:pt x="15350" y="833"/>
                    </a:lnTo>
                    <a:lnTo>
                      <a:pt x="15440" y="978"/>
                    </a:lnTo>
                    <a:lnTo>
                      <a:pt x="15585" y="1340"/>
                    </a:lnTo>
                    <a:lnTo>
                      <a:pt x="15802" y="2299"/>
                    </a:lnTo>
                    <a:lnTo>
                      <a:pt x="15911" y="3530"/>
                    </a:lnTo>
                    <a:lnTo>
                      <a:pt x="15820" y="5032"/>
                    </a:lnTo>
                    <a:lnTo>
                      <a:pt x="15495" y="6752"/>
                    </a:lnTo>
                    <a:lnTo>
                      <a:pt x="14879" y="8707"/>
                    </a:lnTo>
                    <a:lnTo>
                      <a:pt x="13920" y="10842"/>
                    </a:lnTo>
                    <a:lnTo>
                      <a:pt x="12562" y="13159"/>
                    </a:lnTo>
                    <a:lnTo>
                      <a:pt x="11694" y="14372"/>
                    </a:lnTo>
                    <a:lnTo>
                      <a:pt x="11151" y="15114"/>
                    </a:lnTo>
                    <a:lnTo>
                      <a:pt x="9902" y="16598"/>
                    </a:lnTo>
                    <a:lnTo>
                      <a:pt x="7929" y="18698"/>
                    </a:lnTo>
                    <a:lnTo>
                      <a:pt x="4417" y="21974"/>
                    </a:lnTo>
                    <a:lnTo>
                      <a:pt x="3748" y="22517"/>
                    </a:lnTo>
                    <a:lnTo>
                      <a:pt x="3947" y="22752"/>
                    </a:lnTo>
                    <a:lnTo>
                      <a:pt x="4616" y="22209"/>
                    </a:lnTo>
                    <a:lnTo>
                      <a:pt x="8146" y="18915"/>
                    </a:lnTo>
                    <a:lnTo>
                      <a:pt x="10137" y="16797"/>
                    </a:lnTo>
                    <a:lnTo>
                      <a:pt x="11386" y="15313"/>
                    </a:lnTo>
                    <a:lnTo>
                      <a:pt x="11947" y="14553"/>
                    </a:lnTo>
                    <a:lnTo>
                      <a:pt x="12816" y="13322"/>
                    </a:lnTo>
                    <a:lnTo>
                      <a:pt x="14191" y="10951"/>
                    </a:lnTo>
                    <a:lnTo>
                      <a:pt x="15169" y="8779"/>
                    </a:lnTo>
                    <a:lnTo>
                      <a:pt x="15784" y="6788"/>
                    </a:lnTo>
                    <a:lnTo>
                      <a:pt x="16110" y="5014"/>
                    </a:lnTo>
                    <a:lnTo>
                      <a:pt x="16201" y="3476"/>
                    </a:lnTo>
                    <a:lnTo>
                      <a:pt x="16092" y="2208"/>
                    </a:lnTo>
                    <a:lnTo>
                      <a:pt x="15857" y="1213"/>
                    </a:lnTo>
                    <a:lnTo>
                      <a:pt x="15712" y="851"/>
                    </a:lnTo>
                    <a:lnTo>
                      <a:pt x="15603" y="670"/>
                    </a:lnTo>
                    <a:lnTo>
                      <a:pt x="15350" y="362"/>
                    </a:lnTo>
                    <a:lnTo>
                      <a:pt x="15006" y="145"/>
                    </a:lnTo>
                    <a:lnTo>
                      <a:pt x="14590" y="18"/>
                    </a:lnTo>
                    <a:lnTo>
                      <a:pt x="14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57"/>
              <p:cNvSpPr/>
              <p:nvPr/>
            </p:nvSpPr>
            <p:spPr>
              <a:xfrm>
                <a:off x="4289327" y="2167767"/>
                <a:ext cx="238669" cy="584236"/>
              </a:xfrm>
              <a:custGeom>
                <a:avLst/>
                <a:gdLst/>
                <a:ahLst/>
                <a:cxnLst/>
                <a:rect l="l" t="t" r="r" b="b"/>
                <a:pathLst>
                  <a:path w="7513" h="18391" extrusionOk="0">
                    <a:moveTo>
                      <a:pt x="6861" y="1"/>
                    </a:moveTo>
                    <a:lnTo>
                      <a:pt x="6173" y="1231"/>
                    </a:lnTo>
                    <a:lnTo>
                      <a:pt x="4870" y="3928"/>
                    </a:lnTo>
                    <a:lnTo>
                      <a:pt x="3639" y="6770"/>
                    </a:lnTo>
                    <a:lnTo>
                      <a:pt x="2553" y="9594"/>
                    </a:lnTo>
                    <a:lnTo>
                      <a:pt x="417" y="15730"/>
                    </a:lnTo>
                    <a:lnTo>
                      <a:pt x="1" y="17123"/>
                    </a:lnTo>
                    <a:lnTo>
                      <a:pt x="1" y="17178"/>
                    </a:lnTo>
                    <a:lnTo>
                      <a:pt x="55" y="17286"/>
                    </a:lnTo>
                    <a:lnTo>
                      <a:pt x="109" y="17304"/>
                    </a:lnTo>
                    <a:lnTo>
                      <a:pt x="1195" y="17612"/>
                    </a:lnTo>
                    <a:lnTo>
                      <a:pt x="4182" y="18191"/>
                    </a:lnTo>
                    <a:lnTo>
                      <a:pt x="5250" y="18336"/>
                    </a:lnTo>
                    <a:lnTo>
                      <a:pt x="5322" y="18336"/>
                    </a:lnTo>
                    <a:lnTo>
                      <a:pt x="5612" y="18372"/>
                    </a:lnTo>
                    <a:lnTo>
                      <a:pt x="5902" y="18391"/>
                    </a:lnTo>
                    <a:lnTo>
                      <a:pt x="6155" y="18372"/>
                    </a:lnTo>
                    <a:lnTo>
                      <a:pt x="6426" y="18282"/>
                    </a:lnTo>
                    <a:lnTo>
                      <a:pt x="6535" y="18155"/>
                    </a:lnTo>
                    <a:lnTo>
                      <a:pt x="6571" y="18083"/>
                    </a:lnTo>
                    <a:lnTo>
                      <a:pt x="6571" y="17920"/>
                    </a:lnTo>
                    <a:lnTo>
                      <a:pt x="6354" y="17630"/>
                    </a:lnTo>
                    <a:lnTo>
                      <a:pt x="6173" y="17485"/>
                    </a:lnTo>
                    <a:lnTo>
                      <a:pt x="6662" y="17522"/>
                    </a:lnTo>
                    <a:lnTo>
                      <a:pt x="7169" y="17449"/>
                    </a:lnTo>
                    <a:lnTo>
                      <a:pt x="7350" y="17304"/>
                    </a:lnTo>
                    <a:lnTo>
                      <a:pt x="7386" y="17178"/>
                    </a:lnTo>
                    <a:lnTo>
                      <a:pt x="7404" y="17069"/>
                    </a:lnTo>
                    <a:lnTo>
                      <a:pt x="7295" y="16852"/>
                    </a:lnTo>
                    <a:lnTo>
                      <a:pt x="6843" y="16508"/>
                    </a:lnTo>
                    <a:lnTo>
                      <a:pt x="6282" y="16273"/>
                    </a:lnTo>
                    <a:lnTo>
                      <a:pt x="6626" y="16255"/>
                    </a:lnTo>
                    <a:lnTo>
                      <a:pt x="7114" y="16128"/>
                    </a:lnTo>
                    <a:lnTo>
                      <a:pt x="7368" y="15965"/>
                    </a:lnTo>
                    <a:lnTo>
                      <a:pt x="7476" y="15856"/>
                    </a:lnTo>
                    <a:lnTo>
                      <a:pt x="7512" y="15748"/>
                    </a:lnTo>
                    <a:lnTo>
                      <a:pt x="7458" y="15657"/>
                    </a:lnTo>
                    <a:lnTo>
                      <a:pt x="7331" y="15549"/>
                    </a:lnTo>
                    <a:lnTo>
                      <a:pt x="6988" y="15404"/>
                    </a:lnTo>
                    <a:lnTo>
                      <a:pt x="6372" y="15350"/>
                    </a:lnTo>
                    <a:lnTo>
                      <a:pt x="5902" y="15350"/>
                    </a:lnTo>
                    <a:lnTo>
                      <a:pt x="5811" y="15368"/>
                    </a:lnTo>
                    <a:lnTo>
                      <a:pt x="5232" y="15368"/>
                    </a:lnTo>
                    <a:lnTo>
                      <a:pt x="4182" y="15513"/>
                    </a:lnTo>
                    <a:lnTo>
                      <a:pt x="3820" y="15585"/>
                    </a:lnTo>
                    <a:lnTo>
                      <a:pt x="3874" y="15875"/>
                    </a:lnTo>
                    <a:lnTo>
                      <a:pt x="4236" y="15802"/>
                    </a:lnTo>
                    <a:lnTo>
                      <a:pt x="5250" y="15675"/>
                    </a:lnTo>
                    <a:lnTo>
                      <a:pt x="5811" y="15657"/>
                    </a:lnTo>
                    <a:lnTo>
                      <a:pt x="6282" y="15657"/>
                    </a:lnTo>
                    <a:lnTo>
                      <a:pt x="6879" y="15694"/>
                    </a:lnTo>
                    <a:lnTo>
                      <a:pt x="7132" y="15784"/>
                    </a:lnTo>
                    <a:lnTo>
                      <a:pt x="6933" y="15875"/>
                    </a:lnTo>
                    <a:lnTo>
                      <a:pt x="6408" y="15965"/>
                    </a:lnTo>
                    <a:lnTo>
                      <a:pt x="6137" y="15983"/>
                    </a:lnTo>
                    <a:lnTo>
                      <a:pt x="5829" y="16001"/>
                    </a:lnTo>
                    <a:lnTo>
                      <a:pt x="5558" y="16056"/>
                    </a:lnTo>
                    <a:lnTo>
                      <a:pt x="5467" y="16092"/>
                    </a:lnTo>
                    <a:lnTo>
                      <a:pt x="5449" y="16182"/>
                    </a:lnTo>
                    <a:lnTo>
                      <a:pt x="5467" y="16291"/>
                    </a:lnTo>
                    <a:lnTo>
                      <a:pt x="5558" y="16345"/>
                    </a:lnTo>
                    <a:lnTo>
                      <a:pt x="5612" y="16363"/>
                    </a:lnTo>
                    <a:lnTo>
                      <a:pt x="6137" y="16544"/>
                    </a:lnTo>
                    <a:lnTo>
                      <a:pt x="6770" y="16816"/>
                    </a:lnTo>
                    <a:lnTo>
                      <a:pt x="7096" y="17087"/>
                    </a:lnTo>
                    <a:lnTo>
                      <a:pt x="7096" y="17123"/>
                    </a:lnTo>
                    <a:lnTo>
                      <a:pt x="7078" y="17160"/>
                    </a:lnTo>
                    <a:lnTo>
                      <a:pt x="6517" y="17232"/>
                    </a:lnTo>
                    <a:lnTo>
                      <a:pt x="5612" y="17123"/>
                    </a:lnTo>
                    <a:lnTo>
                      <a:pt x="5503" y="17105"/>
                    </a:lnTo>
                    <a:lnTo>
                      <a:pt x="5395" y="17105"/>
                    </a:lnTo>
                    <a:lnTo>
                      <a:pt x="5340" y="17196"/>
                    </a:lnTo>
                    <a:lnTo>
                      <a:pt x="5322" y="17304"/>
                    </a:lnTo>
                    <a:lnTo>
                      <a:pt x="5395" y="17377"/>
                    </a:lnTo>
                    <a:lnTo>
                      <a:pt x="5467" y="17413"/>
                    </a:lnTo>
                    <a:lnTo>
                      <a:pt x="5558" y="17467"/>
                    </a:lnTo>
                    <a:lnTo>
                      <a:pt x="5974" y="17721"/>
                    </a:lnTo>
                    <a:lnTo>
                      <a:pt x="6264" y="17974"/>
                    </a:lnTo>
                    <a:lnTo>
                      <a:pt x="6264" y="18010"/>
                    </a:lnTo>
                    <a:lnTo>
                      <a:pt x="6245" y="18047"/>
                    </a:lnTo>
                    <a:lnTo>
                      <a:pt x="5865" y="18083"/>
                    </a:lnTo>
                    <a:lnTo>
                      <a:pt x="5358" y="18047"/>
                    </a:lnTo>
                    <a:lnTo>
                      <a:pt x="5286" y="18029"/>
                    </a:lnTo>
                    <a:lnTo>
                      <a:pt x="4218" y="17884"/>
                    </a:lnTo>
                    <a:lnTo>
                      <a:pt x="1376" y="17341"/>
                    </a:lnTo>
                    <a:lnTo>
                      <a:pt x="345" y="17069"/>
                    </a:lnTo>
                    <a:lnTo>
                      <a:pt x="562" y="16327"/>
                    </a:lnTo>
                    <a:lnTo>
                      <a:pt x="1720" y="12779"/>
                    </a:lnTo>
                    <a:lnTo>
                      <a:pt x="3548" y="7784"/>
                    </a:lnTo>
                    <a:lnTo>
                      <a:pt x="5250" y="3802"/>
                    </a:lnTo>
                    <a:lnTo>
                      <a:pt x="6481" y="1286"/>
                    </a:lnTo>
                    <a:lnTo>
                      <a:pt x="7114" y="145"/>
                    </a:lnTo>
                    <a:lnTo>
                      <a:pt x="6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57"/>
              <p:cNvSpPr/>
              <p:nvPr/>
            </p:nvSpPr>
            <p:spPr>
              <a:xfrm>
                <a:off x="2917384" y="2167767"/>
                <a:ext cx="238669" cy="584236"/>
              </a:xfrm>
              <a:custGeom>
                <a:avLst/>
                <a:gdLst/>
                <a:ahLst/>
                <a:cxnLst/>
                <a:rect l="l" t="t" r="r" b="b"/>
                <a:pathLst>
                  <a:path w="7513" h="18391" extrusionOk="0">
                    <a:moveTo>
                      <a:pt x="652" y="1"/>
                    </a:moveTo>
                    <a:lnTo>
                      <a:pt x="380" y="145"/>
                    </a:lnTo>
                    <a:lnTo>
                      <a:pt x="1032" y="1286"/>
                    </a:lnTo>
                    <a:lnTo>
                      <a:pt x="2263" y="3802"/>
                    </a:lnTo>
                    <a:lnTo>
                      <a:pt x="3946" y="7784"/>
                    </a:lnTo>
                    <a:lnTo>
                      <a:pt x="5774" y="12779"/>
                    </a:lnTo>
                    <a:lnTo>
                      <a:pt x="6933" y="16327"/>
                    </a:lnTo>
                    <a:lnTo>
                      <a:pt x="7168" y="17069"/>
                    </a:lnTo>
                    <a:lnTo>
                      <a:pt x="6118" y="17341"/>
                    </a:lnTo>
                    <a:lnTo>
                      <a:pt x="3295" y="17884"/>
                    </a:lnTo>
                    <a:lnTo>
                      <a:pt x="2227" y="18029"/>
                    </a:lnTo>
                    <a:lnTo>
                      <a:pt x="2154" y="18047"/>
                    </a:lnTo>
                    <a:lnTo>
                      <a:pt x="1648" y="18083"/>
                    </a:lnTo>
                    <a:lnTo>
                      <a:pt x="1267" y="18047"/>
                    </a:lnTo>
                    <a:lnTo>
                      <a:pt x="1231" y="18029"/>
                    </a:lnTo>
                    <a:lnTo>
                      <a:pt x="1249" y="17974"/>
                    </a:lnTo>
                    <a:lnTo>
                      <a:pt x="1521" y="17721"/>
                    </a:lnTo>
                    <a:lnTo>
                      <a:pt x="1955" y="17467"/>
                    </a:lnTo>
                    <a:lnTo>
                      <a:pt x="2046" y="17413"/>
                    </a:lnTo>
                    <a:lnTo>
                      <a:pt x="2118" y="17377"/>
                    </a:lnTo>
                    <a:lnTo>
                      <a:pt x="2191" y="17304"/>
                    </a:lnTo>
                    <a:lnTo>
                      <a:pt x="2172" y="17196"/>
                    </a:lnTo>
                    <a:lnTo>
                      <a:pt x="2118" y="17105"/>
                    </a:lnTo>
                    <a:lnTo>
                      <a:pt x="2010" y="17105"/>
                    </a:lnTo>
                    <a:lnTo>
                      <a:pt x="1883" y="17123"/>
                    </a:lnTo>
                    <a:lnTo>
                      <a:pt x="996" y="17232"/>
                    </a:lnTo>
                    <a:lnTo>
                      <a:pt x="435" y="17142"/>
                    </a:lnTo>
                    <a:lnTo>
                      <a:pt x="417" y="17123"/>
                    </a:lnTo>
                    <a:lnTo>
                      <a:pt x="417" y="17087"/>
                    </a:lnTo>
                    <a:lnTo>
                      <a:pt x="743" y="16816"/>
                    </a:lnTo>
                    <a:lnTo>
                      <a:pt x="1376" y="16544"/>
                    </a:lnTo>
                    <a:lnTo>
                      <a:pt x="1901" y="16363"/>
                    </a:lnTo>
                    <a:lnTo>
                      <a:pt x="1955" y="16345"/>
                    </a:lnTo>
                    <a:lnTo>
                      <a:pt x="2046" y="16291"/>
                    </a:lnTo>
                    <a:lnTo>
                      <a:pt x="2064" y="16182"/>
                    </a:lnTo>
                    <a:lnTo>
                      <a:pt x="2028" y="16092"/>
                    </a:lnTo>
                    <a:lnTo>
                      <a:pt x="1955" y="16056"/>
                    </a:lnTo>
                    <a:lnTo>
                      <a:pt x="1684" y="16001"/>
                    </a:lnTo>
                    <a:lnTo>
                      <a:pt x="1358" y="15983"/>
                    </a:lnTo>
                    <a:lnTo>
                      <a:pt x="1086" y="15965"/>
                    </a:lnTo>
                    <a:lnTo>
                      <a:pt x="580" y="15875"/>
                    </a:lnTo>
                    <a:lnTo>
                      <a:pt x="380" y="15784"/>
                    </a:lnTo>
                    <a:lnTo>
                      <a:pt x="616" y="15694"/>
                    </a:lnTo>
                    <a:lnTo>
                      <a:pt x="1231" y="15657"/>
                    </a:lnTo>
                    <a:lnTo>
                      <a:pt x="1702" y="15657"/>
                    </a:lnTo>
                    <a:lnTo>
                      <a:pt x="2263" y="15675"/>
                    </a:lnTo>
                    <a:lnTo>
                      <a:pt x="3277" y="15802"/>
                    </a:lnTo>
                    <a:lnTo>
                      <a:pt x="3639" y="15875"/>
                    </a:lnTo>
                    <a:lnTo>
                      <a:pt x="3693" y="15585"/>
                    </a:lnTo>
                    <a:lnTo>
                      <a:pt x="3331" y="15513"/>
                    </a:lnTo>
                    <a:lnTo>
                      <a:pt x="2281" y="15368"/>
                    </a:lnTo>
                    <a:lnTo>
                      <a:pt x="1702" y="15368"/>
                    </a:lnTo>
                    <a:lnTo>
                      <a:pt x="1611" y="15350"/>
                    </a:lnTo>
                    <a:lnTo>
                      <a:pt x="1141" y="15350"/>
                    </a:lnTo>
                    <a:lnTo>
                      <a:pt x="525" y="15404"/>
                    </a:lnTo>
                    <a:lnTo>
                      <a:pt x="181" y="15549"/>
                    </a:lnTo>
                    <a:lnTo>
                      <a:pt x="37" y="15657"/>
                    </a:lnTo>
                    <a:lnTo>
                      <a:pt x="0" y="15748"/>
                    </a:lnTo>
                    <a:lnTo>
                      <a:pt x="37" y="15856"/>
                    </a:lnTo>
                    <a:lnTo>
                      <a:pt x="127" y="15965"/>
                    </a:lnTo>
                    <a:lnTo>
                      <a:pt x="399" y="16128"/>
                    </a:lnTo>
                    <a:lnTo>
                      <a:pt x="887" y="16255"/>
                    </a:lnTo>
                    <a:lnTo>
                      <a:pt x="1231" y="16273"/>
                    </a:lnTo>
                    <a:lnTo>
                      <a:pt x="652" y="16508"/>
                    </a:lnTo>
                    <a:lnTo>
                      <a:pt x="218" y="16852"/>
                    </a:lnTo>
                    <a:lnTo>
                      <a:pt x="109" y="17069"/>
                    </a:lnTo>
                    <a:lnTo>
                      <a:pt x="127" y="17178"/>
                    </a:lnTo>
                    <a:lnTo>
                      <a:pt x="163" y="17286"/>
                    </a:lnTo>
                    <a:lnTo>
                      <a:pt x="344" y="17449"/>
                    </a:lnTo>
                    <a:lnTo>
                      <a:pt x="851" y="17522"/>
                    </a:lnTo>
                    <a:lnTo>
                      <a:pt x="1340" y="17485"/>
                    </a:lnTo>
                    <a:lnTo>
                      <a:pt x="1340" y="17485"/>
                    </a:lnTo>
                    <a:lnTo>
                      <a:pt x="1159" y="17630"/>
                    </a:lnTo>
                    <a:lnTo>
                      <a:pt x="942" y="17920"/>
                    </a:lnTo>
                    <a:lnTo>
                      <a:pt x="942" y="18083"/>
                    </a:lnTo>
                    <a:lnTo>
                      <a:pt x="960" y="18155"/>
                    </a:lnTo>
                    <a:lnTo>
                      <a:pt x="1086" y="18282"/>
                    </a:lnTo>
                    <a:lnTo>
                      <a:pt x="1358" y="18372"/>
                    </a:lnTo>
                    <a:lnTo>
                      <a:pt x="1611" y="18391"/>
                    </a:lnTo>
                    <a:lnTo>
                      <a:pt x="1883" y="18372"/>
                    </a:lnTo>
                    <a:lnTo>
                      <a:pt x="2191" y="18336"/>
                    </a:lnTo>
                    <a:lnTo>
                      <a:pt x="2263" y="18336"/>
                    </a:lnTo>
                    <a:lnTo>
                      <a:pt x="3331" y="18191"/>
                    </a:lnTo>
                    <a:lnTo>
                      <a:pt x="6317" y="17612"/>
                    </a:lnTo>
                    <a:lnTo>
                      <a:pt x="7403" y="17304"/>
                    </a:lnTo>
                    <a:lnTo>
                      <a:pt x="7458" y="17286"/>
                    </a:lnTo>
                    <a:lnTo>
                      <a:pt x="7512" y="17178"/>
                    </a:lnTo>
                    <a:lnTo>
                      <a:pt x="7494" y="17123"/>
                    </a:lnTo>
                    <a:lnTo>
                      <a:pt x="7078" y="15730"/>
                    </a:lnTo>
                    <a:lnTo>
                      <a:pt x="4960" y="9594"/>
                    </a:lnTo>
                    <a:lnTo>
                      <a:pt x="3856" y="6770"/>
                    </a:lnTo>
                    <a:lnTo>
                      <a:pt x="2643" y="3928"/>
                    </a:lnTo>
                    <a:lnTo>
                      <a:pt x="1340" y="1231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57"/>
              <p:cNvSpPr/>
              <p:nvPr/>
            </p:nvSpPr>
            <p:spPr>
              <a:xfrm>
                <a:off x="2641388" y="1948127"/>
                <a:ext cx="514062" cy="766486"/>
              </a:xfrm>
              <a:custGeom>
                <a:avLst/>
                <a:gdLst/>
                <a:ahLst/>
                <a:cxnLst/>
                <a:rect l="l" t="t" r="r" b="b"/>
                <a:pathLst>
                  <a:path w="16182" h="24128" extrusionOk="0">
                    <a:moveTo>
                      <a:pt x="1828" y="0"/>
                    </a:moveTo>
                    <a:lnTo>
                      <a:pt x="1593" y="18"/>
                    </a:lnTo>
                    <a:lnTo>
                      <a:pt x="1195" y="145"/>
                    </a:lnTo>
                    <a:lnTo>
                      <a:pt x="851" y="362"/>
                    </a:lnTo>
                    <a:lnTo>
                      <a:pt x="598" y="670"/>
                    </a:lnTo>
                    <a:lnTo>
                      <a:pt x="489" y="851"/>
                    </a:lnTo>
                    <a:lnTo>
                      <a:pt x="344" y="1213"/>
                    </a:lnTo>
                    <a:lnTo>
                      <a:pt x="109" y="2208"/>
                    </a:lnTo>
                    <a:lnTo>
                      <a:pt x="0" y="3476"/>
                    </a:lnTo>
                    <a:lnTo>
                      <a:pt x="73" y="5014"/>
                    </a:lnTo>
                    <a:lnTo>
                      <a:pt x="398" y="6788"/>
                    </a:lnTo>
                    <a:lnTo>
                      <a:pt x="1032" y="8779"/>
                    </a:lnTo>
                    <a:lnTo>
                      <a:pt x="1991" y="10951"/>
                    </a:lnTo>
                    <a:lnTo>
                      <a:pt x="3385" y="13322"/>
                    </a:lnTo>
                    <a:lnTo>
                      <a:pt x="4254" y="14553"/>
                    </a:lnTo>
                    <a:lnTo>
                      <a:pt x="4815" y="15313"/>
                    </a:lnTo>
                    <a:lnTo>
                      <a:pt x="6064" y="16797"/>
                    </a:lnTo>
                    <a:lnTo>
                      <a:pt x="8055" y="18915"/>
                    </a:lnTo>
                    <a:lnTo>
                      <a:pt x="11584" y="22209"/>
                    </a:lnTo>
                    <a:lnTo>
                      <a:pt x="12254" y="22752"/>
                    </a:lnTo>
                    <a:lnTo>
                      <a:pt x="12435" y="22517"/>
                    </a:lnTo>
                    <a:lnTo>
                      <a:pt x="11784" y="21974"/>
                    </a:lnTo>
                    <a:lnTo>
                      <a:pt x="8272" y="18698"/>
                    </a:lnTo>
                    <a:lnTo>
                      <a:pt x="6299" y="16598"/>
                    </a:lnTo>
                    <a:lnTo>
                      <a:pt x="5050" y="15114"/>
                    </a:lnTo>
                    <a:lnTo>
                      <a:pt x="4489" y="14372"/>
                    </a:lnTo>
                    <a:lnTo>
                      <a:pt x="3638" y="13159"/>
                    </a:lnTo>
                    <a:lnTo>
                      <a:pt x="2281" y="10842"/>
                    </a:lnTo>
                    <a:lnTo>
                      <a:pt x="1322" y="8707"/>
                    </a:lnTo>
                    <a:lnTo>
                      <a:pt x="706" y="6752"/>
                    </a:lnTo>
                    <a:lnTo>
                      <a:pt x="380" y="5032"/>
                    </a:lnTo>
                    <a:lnTo>
                      <a:pt x="290" y="3530"/>
                    </a:lnTo>
                    <a:lnTo>
                      <a:pt x="380" y="2299"/>
                    </a:lnTo>
                    <a:lnTo>
                      <a:pt x="616" y="1340"/>
                    </a:lnTo>
                    <a:lnTo>
                      <a:pt x="760" y="978"/>
                    </a:lnTo>
                    <a:lnTo>
                      <a:pt x="851" y="833"/>
                    </a:lnTo>
                    <a:lnTo>
                      <a:pt x="1050" y="579"/>
                    </a:lnTo>
                    <a:lnTo>
                      <a:pt x="1322" y="417"/>
                    </a:lnTo>
                    <a:lnTo>
                      <a:pt x="1647" y="326"/>
                    </a:lnTo>
                    <a:lnTo>
                      <a:pt x="1846" y="308"/>
                    </a:lnTo>
                    <a:lnTo>
                      <a:pt x="2136" y="308"/>
                    </a:lnTo>
                    <a:lnTo>
                      <a:pt x="2824" y="453"/>
                    </a:lnTo>
                    <a:lnTo>
                      <a:pt x="3602" y="815"/>
                    </a:lnTo>
                    <a:lnTo>
                      <a:pt x="4471" y="1376"/>
                    </a:lnTo>
                    <a:lnTo>
                      <a:pt x="5394" y="2172"/>
                    </a:lnTo>
                    <a:lnTo>
                      <a:pt x="6408" y="3222"/>
                    </a:lnTo>
                    <a:lnTo>
                      <a:pt x="7458" y="4525"/>
                    </a:lnTo>
                    <a:lnTo>
                      <a:pt x="8525" y="6136"/>
                    </a:lnTo>
                    <a:lnTo>
                      <a:pt x="9068" y="7059"/>
                    </a:lnTo>
                    <a:lnTo>
                      <a:pt x="9756" y="8290"/>
                    </a:lnTo>
                    <a:lnTo>
                      <a:pt x="11060" y="10987"/>
                    </a:lnTo>
                    <a:lnTo>
                      <a:pt x="12272" y="13811"/>
                    </a:lnTo>
                    <a:lnTo>
                      <a:pt x="13358" y="16616"/>
                    </a:lnTo>
                    <a:lnTo>
                      <a:pt x="15494" y="22734"/>
                    </a:lnTo>
                    <a:lnTo>
                      <a:pt x="15892" y="24128"/>
                    </a:lnTo>
                    <a:lnTo>
                      <a:pt x="16182" y="24037"/>
                    </a:lnTo>
                    <a:lnTo>
                      <a:pt x="15766" y="22644"/>
                    </a:lnTo>
                    <a:lnTo>
                      <a:pt x="13648" y="16508"/>
                    </a:lnTo>
                    <a:lnTo>
                      <a:pt x="12544" y="13684"/>
                    </a:lnTo>
                    <a:lnTo>
                      <a:pt x="11331" y="10842"/>
                    </a:lnTo>
                    <a:lnTo>
                      <a:pt x="10028" y="8145"/>
                    </a:lnTo>
                    <a:lnTo>
                      <a:pt x="9340" y="6915"/>
                    </a:lnTo>
                    <a:lnTo>
                      <a:pt x="8779" y="5955"/>
                    </a:lnTo>
                    <a:lnTo>
                      <a:pt x="7675" y="4326"/>
                    </a:lnTo>
                    <a:lnTo>
                      <a:pt x="6589" y="2969"/>
                    </a:lnTo>
                    <a:lnTo>
                      <a:pt x="5557" y="1901"/>
                    </a:lnTo>
                    <a:lnTo>
                      <a:pt x="4580" y="1086"/>
                    </a:lnTo>
                    <a:lnTo>
                      <a:pt x="3675" y="525"/>
                    </a:lnTo>
                    <a:lnTo>
                      <a:pt x="2860" y="163"/>
                    </a:lnTo>
                    <a:lnTo>
                      <a:pt x="2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57"/>
              <p:cNvSpPr/>
              <p:nvPr/>
            </p:nvSpPr>
            <p:spPr>
              <a:xfrm>
                <a:off x="3130131" y="2173517"/>
                <a:ext cx="618736" cy="803877"/>
              </a:xfrm>
              <a:custGeom>
                <a:avLst/>
                <a:gdLst/>
                <a:ahLst/>
                <a:cxnLst/>
                <a:rect l="l" t="t" r="r" b="b"/>
                <a:pathLst>
                  <a:path w="19477" h="25305" extrusionOk="0">
                    <a:moveTo>
                      <a:pt x="5702" y="1"/>
                    </a:moveTo>
                    <a:lnTo>
                      <a:pt x="1" y="10716"/>
                    </a:lnTo>
                    <a:lnTo>
                      <a:pt x="272" y="11277"/>
                    </a:lnTo>
                    <a:lnTo>
                      <a:pt x="887" y="12363"/>
                    </a:lnTo>
                    <a:lnTo>
                      <a:pt x="1973" y="13956"/>
                    </a:lnTo>
                    <a:lnTo>
                      <a:pt x="3675" y="15947"/>
                    </a:lnTo>
                    <a:lnTo>
                      <a:pt x="5594" y="17793"/>
                    </a:lnTo>
                    <a:lnTo>
                      <a:pt x="7621" y="19477"/>
                    </a:lnTo>
                    <a:lnTo>
                      <a:pt x="9720" y="20943"/>
                    </a:lnTo>
                    <a:lnTo>
                      <a:pt x="11784" y="22173"/>
                    </a:lnTo>
                    <a:lnTo>
                      <a:pt x="13721" y="23151"/>
                    </a:lnTo>
                    <a:lnTo>
                      <a:pt x="14626" y="23513"/>
                    </a:lnTo>
                    <a:lnTo>
                      <a:pt x="14843" y="23803"/>
                    </a:lnTo>
                    <a:lnTo>
                      <a:pt x="15422" y="24382"/>
                    </a:lnTo>
                    <a:lnTo>
                      <a:pt x="16128" y="24889"/>
                    </a:lnTo>
                    <a:lnTo>
                      <a:pt x="16852" y="25214"/>
                    </a:lnTo>
                    <a:lnTo>
                      <a:pt x="17214" y="25287"/>
                    </a:lnTo>
                    <a:lnTo>
                      <a:pt x="17413" y="25305"/>
                    </a:lnTo>
                    <a:lnTo>
                      <a:pt x="17666" y="25232"/>
                    </a:lnTo>
                    <a:lnTo>
                      <a:pt x="17793" y="25088"/>
                    </a:lnTo>
                    <a:lnTo>
                      <a:pt x="17775" y="24870"/>
                    </a:lnTo>
                    <a:lnTo>
                      <a:pt x="17594" y="24490"/>
                    </a:lnTo>
                    <a:lnTo>
                      <a:pt x="17214" y="24002"/>
                    </a:lnTo>
                    <a:lnTo>
                      <a:pt x="17051" y="23857"/>
                    </a:lnTo>
                    <a:lnTo>
                      <a:pt x="17051" y="23857"/>
                    </a:lnTo>
                    <a:lnTo>
                      <a:pt x="17449" y="24002"/>
                    </a:lnTo>
                    <a:lnTo>
                      <a:pt x="18481" y="24291"/>
                    </a:lnTo>
                    <a:lnTo>
                      <a:pt x="18915" y="24327"/>
                    </a:lnTo>
                    <a:lnTo>
                      <a:pt x="19096" y="24273"/>
                    </a:lnTo>
                    <a:lnTo>
                      <a:pt x="19151" y="24201"/>
                    </a:lnTo>
                    <a:lnTo>
                      <a:pt x="19169" y="24128"/>
                    </a:lnTo>
                    <a:lnTo>
                      <a:pt x="19114" y="23947"/>
                    </a:lnTo>
                    <a:lnTo>
                      <a:pt x="18843" y="23676"/>
                    </a:lnTo>
                    <a:lnTo>
                      <a:pt x="17974" y="23133"/>
                    </a:lnTo>
                    <a:lnTo>
                      <a:pt x="17612" y="22970"/>
                    </a:lnTo>
                    <a:lnTo>
                      <a:pt x="18083" y="22988"/>
                    </a:lnTo>
                    <a:lnTo>
                      <a:pt x="18807" y="23024"/>
                    </a:lnTo>
                    <a:lnTo>
                      <a:pt x="19277" y="22934"/>
                    </a:lnTo>
                    <a:lnTo>
                      <a:pt x="19476" y="22807"/>
                    </a:lnTo>
                    <a:lnTo>
                      <a:pt x="19332" y="22680"/>
                    </a:lnTo>
                    <a:lnTo>
                      <a:pt x="18952" y="22481"/>
                    </a:lnTo>
                    <a:lnTo>
                      <a:pt x="18282" y="22336"/>
                    </a:lnTo>
                    <a:lnTo>
                      <a:pt x="17902" y="22282"/>
                    </a:lnTo>
                    <a:lnTo>
                      <a:pt x="16888" y="22173"/>
                    </a:lnTo>
                    <a:lnTo>
                      <a:pt x="15856" y="22173"/>
                    </a:lnTo>
                    <a:lnTo>
                      <a:pt x="15331" y="21685"/>
                    </a:lnTo>
                    <a:lnTo>
                      <a:pt x="14336" y="20671"/>
                    </a:lnTo>
                    <a:lnTo>
                      <a:pt x="12978" y="19042"/>
                    </a:lnTo>
                    <a:lnTo>
                      <a:pt x="11404" y="16689"/>
                    </a:lnTo>
                    <a:lnTo>
                      <a:pt x="10046" y="14209"/>
                    </a:lnTo>
                    <a:lnTo>
                      <a:pt x="9431" y="12942"/>
                    </a:lnTo>
                    <a:lnTo>
                      <a:pt x="8761" y="11422"/>
                    </a:lnTo>
                    <a:lnTo>
                      <a:pt x="7530" y="8254"/>
                    </a:lnTo>
                    <a:lnTo>
                      <a:pt x="6535" y="4996"/>
                    </a:lnTo>
                    <a:lnTo>
                      <a:pt x="6010" y="2498"/>
                    </a:lnTo>
                    <a:lnTo>
                      <a:pt x="5775" y="833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57"/>
              <p:cNvSpPr/>
              <p:nvPr/>
            </p:nvSpPr>
            <p:spPr>
              <a:xfrm>
                <a:off x="3124953" y="2168911"/>
                <a:ext cx="628520" cy="813089"/>
              </a:xfrm>
              <a:custGeom>
                <a:avLst/>
                <a:gdLst/>
                <a:ahLst/>
                <a:cxnLst/>
                <a:rect l="l" t="t" r="r" b="b"/>
                <a:pathLst>
                  <a:path w="19785" h="25595" extrusionOk="0">
                    <a:moveTo>
                      <a:pt x="5865" y="1"/>
                    </a:moveTo>
                    <a:lnTo>
                      <a:pt x="5793" y="19"/>
                    </a:lnTo>
                    <a:lnTo>
                      <a:pt x="5720" y="109"/>
                    </a:lnTo>
                    <a:lnTo>
                      <a:pt x="5720" y="164"/>
                    </a:lnTo>
                    <a:lnTo>
                      <a:pt x="5847" y="1594"/>
                    </a:lnTo>
                    <a:lnTo>
                      <a:pt x="6408" y="4598"/>
                    </a:lnTo>
                    <a:lnTo>
                      <a:pt x="7331" y="7802"/>
                    </a:lnTo>
                    <a:lnTo>
                      <a:pt x="8634" y="11277"/>
                    </a:lnTo>
                    <a:lnTo>
                      <a:pt x="9467" y="13160"/>
                    </a:lnTo>
                    <a:lnTo>
                      <a:pt x="10173" y="14662"/>
                    </a:lnTo>
                    <a:lnTo>
                      <a:pt x="11675" y="17323"/>
                    </a:lnTo>
                    <a:lnTo>
                      <a:pt x="13286" y="19622"/>
                    </a:lnTo>
                    <a:lnTo>
                      <a:pt x="15006" y="21576"/>
                    </a:lnTo>
                    <a:lnTo>
                      <a:pt x="15929" y="22427"/>
                    </a:lnTo>
                    <a:lnTo>
                      <a:pt x="15965" y="22463"/>
                    </a:lnTo>
                    <a:lnTo>
                      <a:pt x="17051" y="22463"/>
                    </a:lnTo>
                    <a:lnTo>
                      <a:pt x="18047" y="22572"/>
                    </a:lnTo>
                    <a:lnTo>
                      <a:pt x="18137" y="22590"/>
                    </a:lnTo>
                    <a:lnTo>
                      <a:pt x="18264" y="22608"/>
                    </a:lnTo>
                    <a:lnTo>
                      <a:pt x="18553" y="22644"/>
                    </a:lnTo>
                    <a:lnTo>
                      <a:pt x="19151" y="22789"/>
                    </a:lnTo>
                    <a:lnTo>
                      <a:pt x="19386" y="22934"/>
                    </a:lnTo>
                    <a:lnTo>
                      <a:pt x="19133" y="23006"/>
                    </a:lnTo>
                    <a:lnTo>
                      <a:pt x="18572" y="23024"/>
                    </a:lnTo>
                    <a:lnTo>
                      <a:pt x="18282" y="22988"/>
                    </a:lnTo>
                    <a:lnTo>
                      <a:pt x="18029" y="22970"/>
                    </a:lnTo>
                    <a:lnTo>
                      <a:pt x="17775" y="22970"/>
                    </a:lnTo>
                    <a:lnTo>
                      <a:pt x="17685" y="22988"/>
                    </a:lnTo>
                    <a:lnTo>
                      <a:pt x="17630" y="23079"/>
                    </a:lnTo>
                    <a:lnTo>
                      <a:pt x="17630" y="23187"/>
                    </a:lnTo>
                    <a:lnTo>
                      <a:pt x="17721" y="23260"/>
                    </a:lnTo>
                    <a:lnTo>
                      <a:pt x="18210" y="23495"/>
                    </a:lnTo>
                    <a:lnTo>
                      <a:pt x="18843" y="23893"/>
                    </a:lnTo>
                    <a:lnTo>
                      <a:pt x="19115" y="24129"/>
                    </a:lnTo>
                    <a:lnTo>
                      <a:pt x="19169" y="24237"/>
                    </a:lnTo>
                    <a:lnTo>
                      <a:pt x="19169" y="24273"/>
                    </a:lnTo>
                    <a:lnTo>
                      <a:pt x="19169" y="24291"/>
                    </a:lnTo>
                    <a:lnTo>
                      <a:pt x="19151" y="24328"/>
                    </a:lnTo>
                    <a:lnTo>
                      <a:pt x="18445" y="24255"/>
                    </a:lnTo>
                    <a:lnTo>
                      <a:pt x="17431" y="23911"/>
                    </a:lnTo>
                    <a:lnTo>
                      <a:pt x="17341" y="23875"/>
                    </a:lnTo>
                    <a:lnTo>
                      <a:pt x="17268" y="23857"/>
                    </a:lnTo>
                    <a:lnTo>
                      <a:pt x="17160" y="23839"/>
                    </a:lnTo>
                    <a:lnTo>
                      <a:pt x="17087" y="23929"/>
                    </a:lnTo>
                    <a:lnTo>
                      <a:pt x="17051" y="24020"/>
                    </a:lnTo>
                    <a:lnTo>
                      <a:pt x="17124" y="24110"/>
                    </a:lnTo>
                    <a:lnTo>
                      <a:pt x="17377" y="24346"/>
                    </a:lnTo>
                    <a:lnTo>
                      <a:pt x="17703" y="24834"/>
                    </a:lnTo>
                    <a:lnTo>
                      <a:pt x="17811" y="25124"/>
                    </a:lnTo>
                    <a:lnTo>
                      <a:pt x="17793" y="25215"/>
                    </a:lnTo>
                    <a:lnTo>
                      <a:pt x="17757" y="25269"/>
                    </a:lnTo>
                    <a:lnTo>
                      <a:pt x="17540" y="25305"/>
                    </a:lnTo>
                    <a:lnTo>
                      <a:pt x="17395" y="25287"/>
                    </a:lnTo>
                    <a:lnTo>
                      <a:pt x="17051" y="25215"/>
                    </a:lnTo>
                    <a:lnTo>
                      <a:pt x="16363" y="24907"/>
                    </a:lnTo>
                    <a:lnTo>
                      <a:pt x="15694" y="24418"/>
                    </a:lnTo>
                    <a:lnTo>
                      <a:pt x="15132" y="23857"/>
                    </a:lnTo>
                    <a:lnTo>
                      <a:pt x="14897" y="23586"/>
                    </a:lnTo>
                    <a:lnTo>
                      <a:pt x="14879" y="23549"/>
                    </a:lnTo>
                    <a:lnTo>
                      <a:pt x="14843" y="23531"/>
                    </a:lnTo>
                    <a:lnTo>
                      <a:pt x="13865" y="23133"/>
                    </a:lnTo>
                    <a:lnTo>
                      <a:pt x="11838" y="22101"/>
                    </a:lnTo>
                    <a:lnTo>
                      <a:pt x="9757" y="20834"/>
                    </a:lnTo>
                    <a:lnTo>
                      <a:pt x="7675" y="19350"/>
                    </a:lnTo>
                    <a:lnTo>
                      <a:pt x="5666" y="17667"/>
                    </a:lnTo>
                    <a:lnTo>
                      <a:pt x="3802" y="15839"/>
                    </a:lnTo>
                    <a:lnTo>
                      <a:pt x="2173" y="13902"/>
                    </a:lnTo>
                    <a:lnTo>
                      <a:pt x="1141" y="12363"/>
                    </a:lnTo>
                    <a:lnTo>
                      <a:pt x="544" y="11332"/>
                    </a:lnTo>
                    <a:lnTo>
                      <a:pt x="290" y="10807"/>
                    </a:lnTo>
                    <a:lnTo>
                      <a:pt x="254" y="10752"/>
                    </a:lnTo>
                    <a:lnTo>
                      <a:pt x="145" y="10716"/>
                    </a:lnTo>
                    <a:lnTo>
                      <a:pt x="91" y="10734"/>
                    </a:lnTo>
                    <a:lnTo>
                      <a:pt x="37" y="10770"/>
                    </a:lnTo>
                    <a:lnTo>
                      <a:pt x="1" y="10879"/>
                    </a:lnTo>
                    <a:lnTo>
                      <a:pt x="19" y="10933"/>
                    </a:lnTo>
                    <a:lnTo>
                      <a:pt x="272" y="11458"/>
                    </a:lnTo>
                    <a:lnTo>
                      <a:pt x="869" y="12508"/>
                    </a:lnTo>
                    <a:lnTo>
                      <a:pt x="1919" y="14047"/>
                    </a:lnTo>
                    <a:lnTo>
                      <a:pt x="3566" y="16020"/>
                    </a:lnTo>
                    <a:lnTo>
                      <a:pt x="5431" y="17866"/>
                    </a:lnTo>
                    <a:lnTo>
                      <a:pt x="7458" y="19567"/>
                    </a:lnTo>
                    <a:lnTo>
                      <a:pt x="9558" y="21070"/>
                    </a:lnTo>
                    <a:lnTo>
                      <a:pt x="11657" y="22355"/>
                    </a:lnTo>
                    <a:lnTo>
                      <a:pt x="13721" y="23386"/>
                    </a:lnTo>
                    <a:lnTo>
                      <a:pt x="14680" y="23785"/>
                    </a:lnTo>
                    <a:lnTo>
                      <a:pt x="14915" y="24092"/>
                    </a:lnTo>
                    <a:lnTo>
                      <a:pt x="15531" y="24672"/>
                    </a:lnTo>
                    <a:lnTo>
                      <a:pt x="16237" y="25178"/>
                    </a:lnTo>
                    <a:lnTo>
                      <a:pt x="16979" y="25522"/>
                    </a:lnTo>
                    <a:lnTo>
                      <a:pt x="17359" y="25595"/>
                    </a:lnTo>
                    <a:lnTo>
                      <a:pt x="17721" y="25595"/>
                    </a:lnTo>
                    <a:lnTo>
                      <a:pt x="17992" y="25450"/>
                    </a:lnTo>
                    <a:lnTo>
                      <a:pt x="18065" y="25323"/>
                    </a:lnTo>
                    <a:lnTo>
                      <a:pt x="18101" y="25215"/>
                    </a:lnTo>
                    <a:lnTo>
                      <a:pt x="18083" y="24979"/>
                    </a:lnTo>
                    <a:lnTo>
                      <a:pt x="17920" y="24581"/>
                    </a:lnTo>
                    <a:lnTo>
                      <a:pt x="17739" y="24346"/>
                    </a:lnTo>
                    <a:lnTo>
                      <a:pt x="17739" y="24346"/>
                    </a:lnTo>
                    <a:lnTo>
                      <a:pt x="18409" y="24545"/>
                    </a:lnTo>
                    <a:lnTo>
                      <a:pt x="19078" y="24635"/>
                    </a:lnTo>
                    <a:lnTo>
                      <a:pt x="19368" y="24527"/>
                    </a:lnTo>
                    <a:lnTo>
                      <a:pt x="19440" y="24418"/>
                    </a:lnTo>
                    <a:lnTo>
                      <a:pt x="19495" y="24291"/>
                    </a:lnTo>
                    <a:lnTo>
                      <a:pt x="19458" y="24129"/>
                    </a:lnTo>
                    <a:lnTo>
                      <a:pt x="19332" y="23911"/>
                    </a:lnTo>
                    <a:lnTo>
                      <a:pt x="18807" y="23495"/>
                    </a:lnTo>
                    <a:lnTo>
                      <a:pt x="18499" y="23314"/>
                    </a:lnTo>
                    <a:lnTo>
                      <a:pt x="18825" y="23332"/>
                    </a:lnTo>
                    <a:lnTo>
                      <a:pt x="19440" y="23242"/>
                    </a:lnTo>
                    <a:lnTo>
                      <a:pt x="19730" y="23079"/>
                    </a:lnTo>
                    <a:lnTo>
                      <a:pt x="19766" y="23042"/>
                    </a:lnTo>
                    <a:lnTo>
                      <a:pt x="19784" y="22988"/>
                    </a:lnTo>
                    <a:lnTo>
                      <a:pt x="19784" y="22916"/>
                    </a:lnTo>
                    <a:lnTo>
                      <a:pt x="19766" y="22861"/>
                    </a:lnTo>
                    <a:lnTo>
                      <a:pt x="19621" y="22717"/>
                    </a:lnTo>
                    <a:lnTo>
                      <a:pt x="19277" y="22518"/>
                    </a:lnTo>
                    <a:lnTo>
                      <a:pt x="18680" y="22355"/>
                    </a:lnTo>
                    <a:lnTo>
                      <a:pt x="18300" y="22300"/>
                    </a:lnTo>
                    <a:lnTo>
                      <a:pt x="18191" y="22282"/>
                    </a:lnTo>
                    <a:lnTo>
                      <a:pt x="18083" y="22264"/>
                    </a:lnTo>
                    <a:lnTo>
                      <a:pt x="17087" y="22174"/>
                    </a:lnTo>
                    <a:lnTo>
                      <a:pt x="16092" y="22156"/>
                    </a:lnTo>
                    <a:lnTo>
                      <a:pt x="15187" y="21323"/>
                    </a:lnTo>
                    <a:lnTo>
                      <a:pt x="13485" y="19386"/>
                    </a:lnTo>
                    <a:lnTo>
                      <a:pt x="11929" y="17124"/>
                    </a:lnTo>
                    <a:lnTo>
                      <a:pt x="10445" y="14499"/>
                    </a:lnTo>
                    <a:lnTo>
                      <a:pt x="9739" y="13033"/>
                    </a:lnTo>
                    <a:lnTo>
                      <a:pt x="8924" y="11169"/>
                    </a:lnTo>
                    <a:lnTo>
                      <a:pt x="7621" y="7730"/>
                    </a:lnTo>
                    <a:lnTo>
                      <a:pt x="6698" y="4544"/>
                    </a:lnTo>
                    <a:lnTo>
                      <a:pt x="6155" y="1557"/>
                    </a:lnTo>
                    <a:lnTo>
                      <a:pt x="6010" y="146"/>
                    </a:lnTo>
                    <a:lnTo>
                      <a:pt x="6010" y="73"/>
                    </a:lnTo>
                    <a:lnTo>
                      <a:pt x="5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5" name="Google Shape;2555;p57"/>
          <p:cNvGrpSpPr/>
          <p:nvPr/>
        </p:nvGrpSpPr>
        <p:grpSpPr>
          <a:xfrm rot="-1878636">
            <a:off x="5540829" y="3102236"/>
            <a:ext cx="510238" cy="743957"/>
            <a:chOff x="5314167" y="3507070"/>
            <a:chExt cx="510216" cy="743924"/>
          </a:xfrm>
        </p:grpSpPr>
        <p:grpSp>
          <p:nvGrpSpPr>
            <p:cNvPr id="2556" name="Google Shape;2556;p57"/>
            <p:cNvGrpSpPr/>
            <p:nvPr/>
          </p:nvGrpSpPr>
          <p:grpSpPr>
            <a:xfrm rot="-8548546">
              <a:off x="5540607" y="3552546"/>
              <a:ext cx="232921" cy="246104"/>
              <a:chOff x="3996082" y="3436815"/>
              <a:chExt cx="232919" cy="246103"/>
            </a:xfrm>
          </p:grpSpPr>
          <p:sp>
            <p:nvSpPr>
              <p:cNvPr id="2557" name="Google Shape;2557;p57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57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57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0" name="Google Shape;2560;p57"/>
            <p:cNvGrpSpPr/>
            <p:nvPr/>
          </p:nvGrpSpPr>
          <p:grpSpPr>
            <a:xfrm rot="-8548546">
              <a:off x="5357247" y="3975663"/>
              <a:ext cx="243817" cy="224280"/>
              <a:chOff x="3891439" y="3145857"/>
              <a:chExt cx="243816" cy="224279"/>
            </a:xfrm>
          </p:grpSpPr>
          <p:sp>
            <p:nvSpPr>
              <p:cNvPr id="2561" name="Google Shape;2561;p57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57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57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4" name="Google Shape;2564;p57"/>
          <p:cNvGrpSpPr/>
          <p:nvPr/>
        </p:nvGrpSpPr>
        <p:grpSpPr>
          <a:xfrm>
            <a:off x="6914489" y="-28602"/>
            <a:ext cx="1992286" cy="2260250"/>
            <a:chOff x="6914489" y="-28602"/>
            <a:chExt cx="1992286" cy="2260250"/>
          </a:xfrm>
        </p:grpSpPr>
        <p:grpSp>
          <p:nvGrpSpPr>
            <p:cNvPr id="2565" name="Google Shape;2565;p57"/>
            <p:cNvGrpSpPr/>
            <p:nvPr/>
          </p:nvGrpSpPr>
          <p:grpSpPr>
            <a:xfrm>
              <a:off x="7679927" y="912948"/>
              <a:ext cx="244959" cy="232347"/>
              <a:chOff x="4319252" y="2889398"/>
              <a:chExt cx="244959" cy="232347"/>
            </a:xfrm>
          </p:grpSpPr>
          <p:sp>
            <p:nvSpPr>
              <p:cNvPr id="2566" name="Google Shape;2566;p57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57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57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9" name="Google Shape;2569;p57"/>
            <p:cNvGrpSpPr/>
            <p:nvPr/>
          </p:nvGrpSpPr>
          <p:grpSpPr>
            <a:xfrm>
              <a:off x="7080482" y="1570253"/>
              <a:ext cx="232919" cy="246103"/>
              <a:chOff x="3996082" y="3436815"/>
              <a:chExt cx="232919" cy="246103"/>
            </a:xfrm>
          </p:grpSpPr>
          <p:sp>
            <p:nvSpPr>
              <p:cNvPr id="2570" name="Google Shape;2570;p57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57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57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3" name="Google Shape;2573;p57"/>
            <p:cNvGrpSpPr/>
            <p:nvPr/>
          </p:nvGrpSpPr>
          <p:grpSpPr>
            <a:xfrm>
              <a:off x="6914489" y="204594"/>
              <a:ext cx="243816" cy="224279"/>
              <a:chOff x="3891439" y="3145857"/>
              <a:chExt cx="243816" cy="224279"/>
            </a:xfrm>
          </p:grpSpPr>
          <p:sp>
            <p:nvSpPr>
              <p:cNvPr id="2574" name="Google Shape;2574;p57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57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57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7" name="Google Shape;2577;p57"/>
            <p:cNvGrpSpPr/>
            <p:nvPr/>
          </p:nvGrpSpPr>
          <p:grpSpPr>
            <a:xfrm rot="-6721809">
              <a:off x="7913197" y="573271"/>
              <a:ext cx="224854" cy="211035"/>
              <a:chOff x="4373289" y="3282711"/>
              <a:chExt cx="224850" cy="211032"/>
            </a:xfrm>
          </p:grpSpPr>
          <p:sp>
            <p:nvSpPr>
              <p:cNvPr id="2578" name="Google Shape;2578;p57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57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57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1" name="Google Shape;2581;p57"/>
            <p:cNvGrpSpPr/>
            <p:nvPr/>
          </p:nvGrpSpPr>
          <p:grpSpPr>
            <a:xfrm>
              <a:off x="8673857" y="1032090"/>
              <a:ext cx="232919" cy="246103"/>
              <a:chOff x="3996082" y="3436815"/>
              <a:chExt cx="232919" cy="246103"/>
            </a:xfrm>
          </p:grpSpPr>
          <p:sp>
            <p:nvSpPr>
              <p:cNvPr id="2582" name="Google Shape;2582;p57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57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57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5" name="Google Shape;2585;p57"/>
            <p:cNvGrpSpPr/>
            <p:nvPr/>
          </p:nvGrpSpPr>
          <p:grpSpPr>
            <a:xfrm>
              <a:off x="8262539" y="2007369"/>
              <a:ext cx="243816" cy="224279"/>
              <a:chOff x="3891439" y="3145857"/>
              <a:chExt cx="243816" cy="224279"/>
            </a:xfrm>
          </p:grpSpPr>
          <p:sp>
            <p:nvSpPr>
              <p:cNvPr id="2586" name="Google Shape;2586;p57"/>
              <p:cNvSpPr/>
              <p:nvPr/>
            </p:nvSpPr>
            <p:spPr>
              <a:xfrm>
                <a:off x="3898333" y="3151607"/>
                <a:ext cx="231172" cy="212207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6680" extrusionOk="0">
                    <a:moveTo>
                      <a:pt x="2336" y="0"/>
                    </a:moveTo>
                    <a:lnTo>
                      <a:pt x="2209" y="471"/>
                    </a:lnTo>
                    <a:lnTo>
                      <a:pt x="1684" y="1448"/>
                    </a:lnTo>
                    <a:lnTo>
                      <a:pt x="634" y="2860"/>
                    </a:lnTo>
                    <a:lnTo>
                      <a:pt x="1" y="3657"/>
                    </a:lnTo>
                    <a:lnTo>
                      <a:pt x="4019" y="6679"/>
                    </a:lnTo>
                    <a:lnTo>
                      <a:pt x="4942" y="5448"/>
                    </a:lnTo>
                    <a:lnTo>
                      <a:pt x="6390" y="3222"/>
                    </a:lnTo>
                    <a:lnTo>
                      <a:pt x="6933" y="2082"/>
                    </a:lnTo>
                    <a:lnTo>
                      <a:pt x="7204" y="1340"/>
                    </a:lnTo>
                    <a:lnTo>
                      <a:pt x="7277" y="9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57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1539" y="5014"/>
                    </a:lnTo>
                    <a:lnTo>
                      <a:pt x="1720" y="4761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2878" y="5629"/>
                    </a:lnTo>
                    <a:lnTo>
                      <a:pt x="2697" y="5883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57"/>
              <p:cNvSpPr/>
              <p:nvPr/>
            </p:nvSpPr>
            <p:spPr>
              <a:xfrm>
                <a:off x="3891439" y="3145857"/>
                <a:ext cx="243816" cy="224279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060" extrusionOk="0">
                    <a:moveTo>
                      <a:pt x="2444" y="0"/>
                    </a:moveTo>
                    <a:lnTo>
                      <a:pt x="2408" y="145"/>
                    </a:lnTo>
                    <a:lnTo>
                      <a:pt x="2317" y="507"/>
                    </a:lnTo>
                    <a:lnTo>
                      <a:pt x="1955" y="1249"/>
                    </a:lnTo>
                    <a:lnTo>
                      <a:pt x="1195" y="2353"/>
                    </a:lnTo>
                    <a:lnTo>
                      <a:pt x="652" y="3041"/>
                    </a:lnTo>
                    <a:lnTo>
                      <a:pt x="344" y="3403"/>
                    </a:lnTo>
                    <a:lnTo>
                      <a:pt x="91" y="3747"/>
                    </a:lnTo>
                    <a:lnTo>
                      <a:pt x="0" y="3856"/>
                    </a:lnTo>
                    <a:lnTo>
                      <a:pt x="4272" y="7059"/>
                    </a:lnTo>
                    <a:lnTo>
                      <a:pt x="4435" y="6860"/>
                    </a:lnTo>
                    <a:lnTo>
                      <a:pt x="5358" y="5629"/>
                    </a:lnTo>
                    <a:lnTo>
                      <a:pt x="6770" y="3403"/>
                    </a:lnTo>
                    <a:lnTo>
                      <a:pt x="7313" y="2281"/>
                    </a:lnTo>
                    <a:lnTo>
                      <a:pt x="7566" y="1557"/>
                    </a:lnTo>
                    <a:lnTo>
                      <a:pt x="7639" y="1195"/>
                    </a:lnTo>
                    <a:lnTo>
                      <a:pt x="7675" y="1050"/>
                    </a:lnTo>
                    <a:lnTo>
                      <a:pt x="5792" y="670"/>
                    </a:lnTo>
                    <a:lnTo>
                      <a:pt x="5720" y="960"/>
                    </a:lnTo>
                    <a:lnTo>
                      <a:pt x="7313" y="1285"/>
                    </a:lnTo>
                    <a:lnTo>
                      <a:pt x="7114" y="1955"/>
                    </a:lnTo>
                    <a:lnTo>
                      <a:pt x="6444" y="3367"/>
                    </a:lnTo>
                    <a:lnTo>
                      <a:pt x="5087" y="5467"/>
                    </a:lnTo>
                    <a:lnTo>
                      <a:pt x="4218" y="6643"/>
                    </a:lnTo>
                    <a:lnTo>
                      <a:pt x="417" y="3801"/>
                    </a:lnTo>
                    <a:lnTo>
                      <a:pt x="634" y="3530"/>
                    </a:lnTo>
                    <a:lnTo>
                      <a:pt x="887" y="3222"/>
                    </a:lnTo>
                    <a:lnTo>
                      <a:pt x="1412" y="2570"/>
                    </a:lnTo>
                    <a:lnTo>
                      <a:pt x="2172" y="1466"/>
                    </a:lnTo>
                    <a:lnTo>
                      <a:pt x="2553" y="724"/>
                    </a:lnTo>
                    <a:lnTo>
                      <a:pt x="2679" y="362"/>
                    </a:lnTo>
                    <a:lnTo>
                      <a:pt x="4381" y="706"/>
                    </a:lnTo>
                    <a:lnTo>
                      <a:pt x="4435" y="398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9" name="Google Shape;2589;p57"/>
            <p:cNvGrpSpPr/>
            <p:nvPr/>
          </p:nvGrpSpPr>
          <p:grpSpPr>
            <a:xfrm>
              <a:off x="8428902" y="-28602"/>
              <a:ext cx="244959" cy="232347"/>
              <a:chOff x="4319252" y="2889398"/>
              <a:chExt cx="244959" cy="232347"/>
            </a:xfrm>
          </p:grpSpPr>
          <p:sp>
            <p:nvSpPr>
              <p:cNvPr id="2590" name="Google Shape;2590;p57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57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57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D11C4EC-38EB-E7E9-8946-32ED98AF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4" y="202582"/>
            <a:ext cx="6021250" cy="4102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C4881-AFDA-AE6B-07F2-1154E1C05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01" y="660554"/>
            <a:ext cx="3638777" cy="43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0"/>
          <p:cNvSpPr/>
          <p:nvPr/>
        </p:nvSpPr>
        <p:spPr>
          <a:xfrm>
            <a:off x="2203750" y="3033475"/>
            <a:ext cx="4736400" cy="39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50"/>
          <p:cNvSpPr txBox="1">
            <a:spLocks noGrp="1"/>
          </p:cNvSpPr>
          <p:nvPr>
            <p:ph type="title"/>
          </p:nvPr>
        </p:nvSpPr>
        <p:spPr>
          <a:xfrm>
            <a:off x="2153775" y="2287150"/>
            <a:ext cx="48363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1872" name="Google Shape;1872;p50"/>
          <p:cNvSpPr txBox="1">
            <a:spLocks noGrp="1"/>
          </p:cNvSpPr>
          <p:nvPr>
            <p:ph type="title" idx="2"/>
          </p:nvPr>
        </p:nvSpPr>
        <p:spPr>
          <a:xfrm>
            <a:off x="2153825" y="1083575"/>
            <a:ext cx="4836300" cy="10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73" name="Google Shape;1873;p50"/>
          <p:cNvSpPr txBox="1">
            <a:spLocks noGrp="1"/>
          </p:cNvSpPr>
          <p:nvPr>
            <p:ph type="subTitle" idx="1"/>
          </p:nvPr>
        </p:nvSpPr>
        <p:spPr>
          <a:xfrm>
            <a:off x="2153825" y="3111925"/>
            <a:ext cx="4836300" cy="2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See my product</a:t>
            </a:r>
            <a:endParaRPr dirty="0"/>
          </a:p>
        </p:txBody>
      </p:sp>
      <p:grpSp>
        <p:nvGrpSpPr>
          <p:cNvPr id="1874" name="Google Shape;1874;p50"/>
          <p:cNvGrpSpPr/>
          <p:nvPr/>
        </p:nvGrpSpPr>
        <p:grpSpPr>
          <a:xfrm>
            <a:off x="271109" y="1701825"/>
            <a:ext cx="1882719" cy="2148081"/>
            <a:chOff x="271109" y="1701825"/>
            <a:chExt cx="1882719" cy="2148081"/>
          </a:xfrm>
        </p:grpSpPr>
        <p:grpSp>
          <p:nvGrpSpPr>
            <p:cNvPr id="1875" name="Google Shape;1875;p50"/>
            <p:cNvGrpSpPr/>
            <p:nvPr/>
          </p:nvGrpSpPr>
          <p:grpSpPr>
            <a:xfrm rot="644319">
              <a:off x="443996" y="1749468"/>
              <a:ext cx="691913" cy="1920746"/>
              <a:chOff x="5621053" y="396189"/>
              <a:chExt cx="872876" cy="2423098"/>
            </a:xfrm>
          </p:grpSpPr>
          <p:sp>
            <p:nvSpPr>
              <p:cNvPr id="1876" name="Google Shape;1876;p50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0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0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0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0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0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0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0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0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0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50"/>
            <p:cNvGrpSpPr/>
            <p:nvPr/>
          </p:nvGrpSpPr>
          <p:grpSpPr>
            <a:xfrm rot="2447085">
              <a:off x="918579" y="1936365"/>
              <a:ext cx="691919" cy="1920765"/>
              <a:chOff x="5621053" y="396189"/>
              <a:chExt cx="872876" cy="2423098"/>
            </a:xfrm>
          </p:grpSpPr>
          <p:sp>
            <p:nvSpPr>
              <p:cNvPr id="1887" name="Google Shape;1887;p50"/>
              <p:cNvSpPr/>
              <p:nvPr/>
            </p:nvSpPr>
            <p:spPr>
              <a:xfrm>
                <a:off x="5942476" y="1646812"/>
                <a:ext cx="221960" cy="1172475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36908" extrusionOk="0">
                    <a:moveTo>
                      <a:pt x="3729" y="1"/>
                    </a:moveTo>
                    <a:lnTo>
                      <a:pt x="3421" y="55"/>
                    </a:lnTo>
                    <a:lnTo>
                      <a:pt x="3494" y="598"/>
                    </a:lnTo>
                    <a:lnTo>
                      <a:pt x="3584" y="1684"/>
                    </a:lnTo>
                    <a:lnTo>
                      <a:pt x="3584" y="2770"/>
                    </a:lnTo>
                    <a:lnTo>
                      <a:pt x="3512" y="3874"/>
                    </a:lnTo>
                    <a:lnTo>
                      <a:pt x="3222" y="5594"/>
                    </a:lnTo>
                    <a:lnTo>
                      <a:pt x="2498" y="8055"/>
                    </a:lnTo>
                    <a:lnTo>
                      <a:pt x="1973" y="9395"/>
                    </a:lnTo>
                    <a:lnTo>
                      <a:pt x="1503" y="10607"/>
                    </a:lnTo>
                    <a:lnTo>
                      <a:pt x="652" y="13105"/>
                    </a:lnTo>
                    <a:lnTo>
                      <a:pt x="199" y="15042"/>
                    </a:lnTo>
                    <a:lnTo>
                      <a:pt x="36" y="16345"/>
                    </a:lnTo>
                    <a:lnTo>
                      <a:pt x="0" y="17685"/>
                    </a:lnTo>
                    <a:lnTo>
                      <a:pt x="109" y="19024"/>
                    </a:lnTo>
                    <a:lnTo>
                      <a:pt x="236" y="19712"/>
                    </a:lnTo>
                    <a:lnTo>
                      <a:pt x="471" y="20671"/>
                    </a:lnTo>
                    <a:lnTo>
                      <a:pt x="1104" y="22517"/>
                    </a:lnTo>
                    <a:lnTo>
                      <a:pt x="2371" y="25142"/>
                    </a:lnTo>
                    <a:lnTo>
                      <a:pt x="3313" y="26807"/>
                    </a:lnTo>
                    <a:lnTo>
                      <a:pt x="3747" y="27604"/>
                    </a:lnTo>
                    <a:lnTo>
                      <a:pt x="4200" y="28418"/>
                    </a:lnTo>
                    <a:lnTo>
                      <a:pt x="4797" y="29540"/>
                    </a:lnTo>
                    <a:lnTo>
                      <a:pt x="5720" y="31731"/>
                    </a:lnTo>
                    <a:lnTo>
                      <a:pt x="6335" y="33830"/>
                    </a:lnTo>
                    <a:lnTo>
                      <a:pt x="6643" y="35876"/>
                    </a:lnTo>
                    <a:lnTo>
                      <a:pt x="6697" y="36907"/>
                    </a:lnTo>
                    <a:lnTo>
                      <a:pt x="6987" y="36907"/>
                    </a:lnTo>
                    <a:lnTo>
                      <a:pt x="6951" y="35857"/>
                    </a:lnTo>
                    <a:lnTo>
                      <a:pt x="6625" y="33776"/>
                    </a:lnTo>
                    <a:lnTo>
                      <a:pt x="5991" y="31640"/>
                    </a:lnTo>
                    <a:lnTo>
                      <a:pt x="5068" y="29414"/>
                    </a:lnTo>
                    <a:lnTo>
                      <a:pt x="4471" y="28273"/>
                    </a:lnTo>
                    <a:lnTo>
                      <a:pt x="4019" y="27459"/>
                    </a:lnTo>
                    <a:lnTo>
                      <a:pt x="3566" y="26662"/>
                    </a:lnTo>
                    <a:lnTo>
                      <a:pt x="2607" y="24961"/>
                    </a:lnTo>
                    <a:lnTo>
                      <a:pt x="1376" y="22391"/>
                    </a:lnTo>
                    <a:lnTo>
                      <a:pt x="760" y="20599"/>
                    </a:lnTo>
                    <a:lnTo>
                      <a:pt x="525" y="19640"/>
                    </a:lnTo>
                    <a:lnTo>
                      <a:pt x="398" y="18988"/>
                    </a:lnTo>
                    <a:lnTo>
                      <a:pt x="290" y="17667"/>
                    </a:lnTo>
                    <a:lnTo>
                      <a:pt x="344" y="16363"/>
                    </a:lnTo>
                    <a:lnTo>
                      <a:pt x="507" y="15078"/>
                    </a:lnTo>
                    <a:lnTo>
                      <a:pt x="941" y="13160"/>
                    </a:lnTo>
                    <a:lnTo>
                      <a:pt x="1774" y="10698"/>
                    </a:lnTo>
                    <a:lnTo>
                      <a:pt x="2263" y="9503"/>
                    </a:lnTo>
                    <a:lnTo>
                      <a:pt x="2788" y="8146"/>
                    </a:lnTo>
                    <a:lnTo>
                      <a:pt x="3512" y="5648"/>
                    </a:lnTo>
                    <a:lnTo>
                      <a:pt x="3801" y="3892"/>
                    </a:lnTo>
                    <a:lnTo>
                      <a:pt x="3892" y="2770"/>
                    </a:lnTo>
                    <a:lnTo>
                      <a:pt x="3892" y="1666"/>
                    </a:lnTo>
                    <a:lnTo>
                      <a:pt x="3801" y="562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0"/>
              <p:cNvSpPr/>
              <p:nvPr/>
            </p:nvSpPr>
            <p:spPr>
              <a:xfrm>
                <a:off x="5948226" y="1451315"/>
                <a:ext cx="235778" cy="24210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7621" extrusionOk="0">
                    <a:moveTo>
                      <a:pt x="4942" y="1"/>
                    </a:moveTo>
                    <a:lnTo>
                      <a:pt x="2009" y="91"/>
                    </a:lnTo>
                    <a:lnTo>
                      <a:pt x="1376" y="2299"/>
                    </a:lnTo>
                    <a:lnTo>
                      <a:pt x="797" y="4616"/>
                    </a:lnTo>
                    <a:lnTo>
                      <a:pt x="326" y="6191"/>
                    </a:lnTo>
                    <a:lnTo>
                      <a:pt x="0" y="7114"/>
                    </a:lnTo>
                    <a:lnTo>
                      <a:pt x="941" y="7349"/>
                    </a:lnTo>
                    <a:lnTo>
                      <a:pt x="2752" y="7621"/>
                    </a:lnTo>
                    <a:lnTo>
                      <a:pt x="4562" y="7603"/>
                    </a:lnTo>
                    <a:lnTo>
                      <a:pt x="6426" y="7277"/>
                    </a:lnTo>
                    <a:lnTo>
                      <a:pt x="7421" y="6987"/>
                    </a:lnTo>
                    <a:lnTo>
                      <a:pt x="6752" y="5286"/>
                    </a:lnTo>
                    <a:lnTo>
                      <a:pt x="5792" y="2933"/>
                    </a:lnTo>
                    <a:lnTo>
                      <a:pt x="5213" y="1105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0"/>
              <p:cNvSpPr/>
              <p:nvPr/>
            </p:nvSpPr>
            <p:spPr>
              <a:xfrm>
                <a:off x="5943048" y="1450171"/>
                <a:ext cx="245563" cy="248422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7820" extrusionOk="0">
                    <a:moveTo>
                      <a:pt x="5249" y="0"/>
                    </a:moveTo>
                    <a:lnTo>
                      <a:pt x="4942" y="73"/>
                    </a:lnTo>
                    <a:lnTo>
                      <a:pt x="5340" y="1575"/>
                    </a:lnTo>
                    <a:lnTo>
                      <a:pt x="6173" y="3964"/>
                    </a:lnTo>
                    <a:lnTo>
                      <a:pt x="6625" y="5050"/>
                    </a:lnTo>
                    <a:lnTo>
                      <a:pt x="7005" y="5955"/>
                    </a:lnTo>
                    <a:lnTo>
                      <a:pt x="7385" y="6915"/>
                    </a:lnTo>
                    <a:lnTo>
                      <a:pt x="6516" y="7186"/>
                    </a:lnTo>
                    <a:lnTo>
                      <a:pt x="4815" y="7476"/>
                    </a:lnTo>
                    <a:lnTo>
                      <a:pt x="3096" y="7512"/>
                    </a:lnTo>
                    <a:lnTo>
                      <a:pt x="1304" y="7277"/>
                    </a:lnTo>
                    <a:lnTo>
                      <a:pt x="362" y="7041"/>
                    </a:lnTo>
                    <a:lnTo>
                      <a:pt x="706" y="6046"/>
                    </a:lnTo>
                    <a:lnTo>
                      <a:pt x="1195" y="4326"/>
                    </a:lnTo>
                    <a:lnTo>
                      <a:pt x="1412" y="3494"/>
                    </a:lnTo>
                    <a:lnTo>
                      <a:pt x="1756" y="2082"/>
                    </a:lnTo>
                    <a:lnTo>
                      <a:pt x="2317" y="181"/>
                    </a:lnTo>
                    <a:lnTo>
                      <a:pt x="2028" y="91"/>
                    </a:lnTo>
                    <a:lnTo>
                      <a:pt x="1466" y="2009"/>
                    </a:lnTo>
                    <a:lnTo>
                      <a:pt x="1123" y="3403"/>
                    </a:lnTo>
                    <a:lnTo>
                      <a:pt x="887" y="4308"/>
                    </a:lnTo>
                    <a:lnTo>
                      <a:pt x="399" y="6046"/>
                    </a:lnTo>
                    <a:lnTo>
                      <a:pt x="18" y="7096"/>
                    </a:lnTo>
                    <a:lnTo>
                      <a:pt x="0" y="7150"/>
                    </a:lnTo>
                    <a:lnTo>
                      <a:pt x="37" y="7222"/>
                    </a:lnTo>
                    <a:lnTo>
                      <a:pt x="73" y="7277"/>
                    </a:lnTo>
                    <a:lnTo>
                      <a:pt x="127" y="7295"/>
                    </a:lnTo>
                    <a:lnTo>
                      <a:pt x="1086" y="7530"/>
                    </a:lnTo>
                    <a:lnTo>
                      <a:pt x="2896" y="7802"/>
                    </a:lnTo>
                    <a:lnTo>
                      <a:pt x="3765" y="7820"/>
                    </a:lnTo>
                    <a:lnTo>
                      <a:pt x="4725" y="7802"/>
                    </a:lnTo>
                    <a:lnTo>
                      <a:pt x="6643" y="7458"/>
                    </a:lnTo>
                    <a:lnTo>
                      <a:pt x="7621" y="7150"/>
                    </a:lnTo>
                    <a:lnTo>
                      <a:pt x="7675" y="7132"/>
                    </a:lnTo>
                    <a:lnTo>
                      <a:pt x="7711" y="7078"/>
                    </a:lnTo>
                    <a:lnTo>
                      <a:pt x="7729" y="7023"/>
                    </a:lnTo>
                    <a:lnTo>
                      <a:pt x="7729" y="6969"/>
                    </a:lnTo>
                    <a:lnTo>
                      <a:pt x="7313" y="5901"/>
                    </a:lnTo>
                    <a:lnTo>
                      <a:pt x="6915" y="4942"/>
                    </a:lnTo>
                    <a:lnTo>
                      <a:pt x="6462" y="3856"/>
                    </a:lnTo>
                    <a:lnTo>
                      <a:pt x="5630" y="1503"/>
                    </a:lnTo>
                    <a:lnTo>
                      <a:pt x="5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0"/>
              <p:cNvSpPr/>
              <p:nvPr/>
            </p:nvSpPr>
            <p:spPr>
              <a:xfrm>
                <a:off x="5625627" y="400795"/>
                <a:ext cx="863695" cy="1049979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33052" extrusionOk="0">
                    <a:moveTo>
                      <a:pt x="12092" y="0"/>
                    </a:moveTo>
                    <a:lnTo>
                      <a:pt x="10445" y="127"/>
                    </a:lnTo>
                    <a:lnTo>
                      <a:pt x="8943" y="417"/>
                    </a:lnTo>
                    <a:lnTo>
                      <a:pt x="7549" y="869"/>
                    </a:lnTo>
                    <a:lnTo>
                      <a:pt x="6300" y="1466"/>
                    </a:lnTo>
                    <a:lnTo>
                      <a:pt x="5160" y="2190"/>
                    </a:lnTo>
                    <a:lnTo>
                      <a:pt x="4128" y="3059"/>
                    </a:lnTo>
                    <a:lnTo>
                      <a:pt x="3241" y="4037"/>
                    </a:lnTo>
                    <a:lnTo>
                      <a:pt x="2445" y="5123"/>
                    </a:lnTo>
                    <a:lnTo>
                      <a:pt x="1775" y="6299"/>
                    </a:lnTo>
                    <a:lnTo>
                      <a:pt x="1214" y="7548"/>
                    </a:lnTo>
                    <a:lnTo>
                      <a:pt x="761" y="8887"/>
                    </a:lnTo>
                    <a:lnTo>
                      <a:pt x="417" y="10263"/>
                    </a:lnTo>
                    <a:lnTo>
                      <a:pt x="182" y="11693"/>
                    </a:lnTo>
                    <a:lnTo>
                      <a:pt x="37" y="13159"/>
                    </a:lnTo>
                    <a:lnTo>
                      <a:pt x="1" y="14662"/>
                    </a:lnTo>
                    <a:lnTo>
                      <a:pt x="55" y="16164"/>
                    </a:lnTo>
                    <a:lnTo>
                      <a:pt x="200" y="17684"/>
                    </a:lnTo>
                    <a:lnTo>
                      <a:pt x="435" y="19187"/>
                    </a:lnTo>
                    <a:lnTo>
                      <a:pt x="779" y="20671"/>
                    </a:lnTo>
                    <a:lnTo>
                      <a:pt x="1196" y="22119"/>
                    </a:lnTo>
                    <a:lnTo>
                      <a:pt x="1702" y="23531"/>
                    </a:lnTo>
                    <a:lnTo>
                      <a:pt x="2282" y="24870"/>
                    </a:lnTo>
                    <a:lnTo>
                      <a:pt x="2951" y="26173"/>
                    </a:lnTo>
                    <a:lnTo>
                      <a:pt x="3693" y="27386"/>
                    </a:lnTo>
                    <a:lnTo>
                      <a:pt x="4526" y="28508"/>
                    </a:lnTo>
                    <a:lnTo>
                      <a:pt x="5413" y="29522"/>
                    </a:lnTo>
                    <a:lnTo>
                      <a:pt x="6390" y="30445"/>
                    </a:lnTo>
                    <a:lnTo>
                      <a:pt x="7422" y="31241"/>
                    </a:lnTo>
                    <a:lnTo>
                      <a:pt x="8526" y="31893"/>
                    </a:lnTo>
                    <a:lnTo>
                      <a:pt x="9685" y="32418"/>
                    </a:lnTo>
                    <a:lnTo>
                      <a:pt x="10915" y="32780"/>
                    </a:lnTo>
                    <a:lnTo>
                      <a:pt x="11567" y="32889"/>
                    </a:lnTo>
                    <a:lnTo>
                      <a:pt x="12526" y="33015"/>
                    </a:lnTo>
                    <a:lnTo>
                      <a:pt x="14336" y="33051"/>
                    </a:lnTo>
                    <a:lnTo>
                      <a:pt x="16002" y="32852"/>
                    </a:lnTo>
                    <a:lnTo>
                      <a:pt x="17522" y="32418"/>
                    </a:lnTo>
                    <a:lnTo>
                      <a:pt x="18916" y="31803"/>
                    </a:lnTo>
                    <a:lnTo>
                      <a:pt x="20183" y="31006"/>
                    </a:lnTo>
                    <a:lnTo>
                      <a:pt x="21341" y="30047"/>
                    </a:lnTo>
                    <a:lnTo>
                      <a:pt x="22355" y="28961"/>
                    </a:lnTo>
                    <a:lnTo>
                      <a:pt x="23278" y="27748"/>
                    </a:lnTo>
                    <a:lnTo>
                      <a:pt x="24074" y="26445"/>
                    </a:lnTo>
                    <a:lnTo>
                      <a:pt x="24780" y="25087"/>
                    </a:lnTo>
                    <a:lnTo>
                      <a:pt x="25378" y="23657"/>
                    </a:lnTo>
                    <a:lnTo>
                      <a:pt x="26102" y="21485"/>
                    </a:lnTo>
                    <a:lnTo>
                      <a:pt x="26771" y="18589"/>
                    </a:lnTo>
                    <a:lnTo>
                      <a:pt x="26970" y="17214"/>
                    </a:lnTo>
                    <a:lnTo>
                      <a:pt x="27097" y="16236"/>
                    </a:lnTo>
                    <a:lnTo>
                      <a:pt x="27188" y="14354"/>
                    </a:lnTo>
                    <a:lnTo>
                      <a:pt x="27133" y="12562"/>
                    </a:lnTo>
                    <a:lnTo>
                      <a:pt x="26916" y="10879"/>
                    </a:lnTo>
                    <a:lnTo>
                      <a:pt x="26554" y="9286"/>
                    </a:lnTo>
                    <a:lnTo>
                      <a:pt x="26047" y="7820"/>
                    </a:lnTo>
                    <a:lnTo>
                      <a:pt x="25396" y="6462"/>
                    </a:lnTo>
                    <a:lnTo>
                      <a:pt x="24617" y="5213"/>
                    </a:lnTo>
                    <a:lnTo>
                      <a:pt x="23694" y="4091"/>
                    </a:lnTo>
                    <a:lnTo>
                      <a:pt x="22644" y="3095"/>
                    </a:lnTo>
                    <a:lnTo>
                      <a:pt x="21468" y="2245"/>
                    </a:lnTo>
                    <a:lnTo>
                      <a:pt x="20183" y="1503"/>
                    </a:lnTo>
                    <a:lnTo>
                      <a:pt x="18771" y="923"/>
                    </a:lnTo>
                    <a:lnTo>
                      <a:pt x="17251" y="471"/>
                    </a:lnTo>
                    <a:lnTo>
                      <a:pt x="15622" y="181"/>
                    </a:lnTo>
                    <a:lnTo>
                      <a:pt x="13884" y="36"/>
                    </a:lnTo>
                    <a:lnTo>
                      <a:pt x="12979" y="18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0"/>
              <p:cNvSpPr/>
              <p:nvPr/>
            </p:nvSpPr>
            <p:spPr>
              <a:xfrm>
                <a:off x="5621053" y="396189"/>
                <a:ext cx="865982" cy="1059764"/>
              </a:xfrm>
              <a:custGeom>
                <a:avLst/>
                <a:gdLst/>
                <a:ahLst/>
                <a:cxnLst/>
                <a:rect l="l" t="t" r="r" b="b"/>
                <a:pathLst>
                  <a:path w="27260" h="33360" extrusionOk="0">
                    <a:moveTo>
                      <a:pt x="12526" y="0"/>
                    </a:moveTo>
                    <a:lnTo>
                      <a:pt x="11874" y="19"/>
                    </a:lnTo>
                    <a:lnTo>
                      <a:pt x="10607" y="127"/>
                    </a:lnTo>
                    <a:lnTo>
                      <a:pt x="9394" y="326"/>
                    </a:lnTo>
                    <a:lnTo>
                      <a:pt x="8254" y="652"/>
                    </a:lnTo>
                    <a:lnTo>
                      <a:pt x="7168" y="1068"/>
                    </a:lnTo>
                    <a:lnTo>
                      <a:pt x="6154" y="1593"/>
                    </a:lnTo>
                    <a:lnTo>
                      <a:pt x="5213" y="2209"/>
                    </a:lnTo>
                    <a:lnTo>
                      <a:pt x="4344" y="2933"/>
                    </a:lnTo>
                    <a:lnTo>
                      <a:pt x="3548" y="3747"/>
                    </a:lnTo>
                    <a:lnTo>
                      <a:pt x="2824" y="4634"/>
                    </a:lnTo>
                    <a:lnTo>
                      <a:pt x="2172" y="5630"/>
                    </a:lnTo>
                    <a:lnTo>
                      <a:pt x="1611" y="6716"/>
                    </a:lnTo>
                    <a:lnTo>
                      <a:pt x="1122" y="7874"/>
                    </a:lnTo>
                    <a:lnTo>
                      <a:pt x="706" y="9123"/>
                    </a:lnTo>
                    <a:lnTo>
                      <a:pt x="398" y="10462"/>
                    </a:lnTo>
                    <a:lnTo>
                      <a:pt x="163" y="11856"/>
                    </a:lnTo>
                    <a:lnTo>
                      <a:pt x="91" y="12598"/>
                    </a:lnTo>
                    <a:lnTo>
                      <a:pt x="18" y="13431"/>
                    </a:lnTo>
                    <a:lnTo>
                      <a:pt x="0" y="15114"/>
                    </a:lnTo>
                    <a:lnTo>
                      <a:pt x="91" y="16816"/>
                    </a:lnTo>
                    <a:lnTo>
                      <a:pt x="290" y="18499"/>
                    </a:lnTo>
                    <a:lnTo>
                      <a:pt x="616" y="20200"/>
                    </a:lnTo>
                    <a:lnTo>
                      <a:pt x="1050" y="21848"/>
                    </a:lnTo>
                    <a:lnTo>
                      <a:pt x="1611" y="23458"/>
                    </a:lnTo>
                    <a:lnTo>
                      <a:pt x="2263" y="24997"/>
                    </a:lnTo>
                    <a:lnTo>
                      <a:pt x="3023" y="26463"/>
                    </a:lnTo>
                    <a:lnTo>
                      <a:pt x="3874" y="27821"/>
                    </a:lnTo>
                    <a:lnTo>
                      <a:pt x="4833" y="29070"/>
                    </a:lnTo>
                    <a:lnTo>
                      <a:pt x="5883" y="30192"/>
                    </a:lnTo>
                    <a:lnTo>
                      <a:pt x="7023" y="31169"/>
                    </a:lnTo>
                    <a:lnTo>
                      <a:pt x="8236" y="31984"/>
                    </a:lnTo>
                    <a:lnTo>
                      <a:pt x="9557" y="32617"/>
                    </a:lnTo>
                    <a:lnTo>
                      <a:pt x="10951" y="33052"/>
                    </a:lnTo>
                    <a:lnTo>
                      <a:pt x="11675" y="33178"/>
                    </a:lnTo>
                    <a:lnTo>
                      <a:pt x="12779" y="33323"/>
                    </a:lnTo>
                    <a:lnTo>
                      <a:pt x="13829" y="33359"/>
                    </a:lnTo>
                    <a:lnTo>
                      <a:pt x="14770" y="33323"/>
                    </a:lnTo>
                    <a:lnTo>
                      <a:pt x="16562" y="33052"/>
                    </a:lnTo>
                    <a:lnTo>
                      <a:pt x="18245" y="32509"/>
                    </a:lnTo>
                    <a:lnTo>
                      <a:pt x="19802" y="31694"/>
                    </a:lnTo>
                    <a:lnTo>
                      <a:pt x="20544" y="31169"/>
                    </a:lnTo>
                    <a:lnTo>
                      <a:pt x="20997" y="30807"/>
                    </a:lnTo>
                    <a:lnTo>
                      <a:pt x="21847" y="30047"/>
                    </a:lnTo>
                    <a:lnTo>
                      <a:pt x="22607" y="29214"/>
                    </a:lnTo>
                    <a:lnTo>
                      <a:pt x="23295" y="28327"/>
                    </a:lnTo>
                    <a:lnTo>
                      <a:pt x="24218" y="26916"/>
                    </a:lnTo>
                    <a:lnTo>
                      <a:pt x="25214" y="24961"/>
                    </a:lnTo>
                    <a:lnTo>
                      <a:pt x="25974" y="23006"/>
                    </a:lnTo>
                    <a:lnTo>
                      <a:pt x="26535" y="21124"/>
                    </a:lnTo>
                    <a:lnTo>
                      <a:pt x="27096" y="18608"/>
                    </a:lnTo>
                    <a:lnTo>
                      <a:pt x="27259" y="17377"/>
                    </a:lnTo>
                    <a:lnTo>
                      <a:pt x="26970" y="17341"/>
                    </a:lnTo>
                    <a:lnTo>
                      <a:pt x="26789" y="18553"/>
                    </a:lnTo>
                    <a:lnTo>
                      <a:pt x="26246" y="21033"/>
                    </a:lnTo>
                    <a:lnTo>
                      <a:pt x="25703" y="22879"/>
                    </a:lnTo>
                    <a:lnTo>
                      <a:pt x="24942" y="24816"/>
                    </a:lnTo>
                    <a:lnTo>
                      <a:pt x="23965" y="26753"/>
                    </a:lnTo>
                    <a:lnTo>
                      <a:pt x="22752" y="28581"/>
                    </a:lnTo>
                    <a:lnTo>
                      <a:pt x="21630" y="29830"/>
                    </a:lnTo>
                    <a:lnTo>
                      <a:pt x="20816" y="30572"/>
                    </a:lnTo>
                    <a:lnTo>
                      <a:pt x="20363" y="30934"/>
                    </a:lnTo>
                    <a:lnTo>
                      <a:pt x="19911" y="31260"/>
                    </a:lnTo>
                    <a:lnTo>
                      <a:pt x="18951" y="31821"/>
                    </a:lnTo>
                    <a:lnTo>
                      <a:pt x="17974" y="32291"/>
                    </a:lnTo>
                    <a:lnTo>
                      <a:pt x="16924" y="32635"/>
                    </a:lnTo>
                    <a:lnTo>
                      <a:pt x="15838" y="32889"/>
                    </a:lnTo>
                    <a:lnTo>
                      <a:pt x="14716" y="33034"/>
                    </a:lnTo>
                    <a:lnTo>
                      <a:pt x="13557" y="33052"/>
                    </a:lnTo>
                    <a:lnTo>
                      <a:pt x="12345" y="32979"/>
                    </a:lnTo>
                    <a:lnTo>
                      <a:pt x="11729" y="32889"/>
                    </a:lnTo>
                    <a:lnTo>
                      <a:pt x="11005" y="32762"/>
                    </a:lnTo>
                    <a:lnTo>
                      <a:pt x="9648" y="32328"/>
                    </a:lnTo>
                    <a:lnTo>
                      <a:pt x="8363" y="31712"/>
                    </a:lnTo>
                    <a:lnTo>
                      <a:pt x="7168" y="30916"/>
                    </a:lnTo>
                    <a:lnTo>
                      <a:pt x="6046" y="29956"/>
                    </a:lnTo>
                    <a:lnTo>
                      <a:pt x="5014" y="28852"/>
                    </a:lnTo>
                    <a:lnTo>
                      <a:pt x="4091" y="27622"/>
                    </a:lnTo>
                    <a:lnTo>
                      <a:pt x="3240" y="26282"/>
                    </a:lnTo>
                    <a:lnTo>
                      <a:pt x="2498" y="24834"/>
                    </a:lnTo>
                    <a:lnTo>
                      <a:pt x="1865" y="23314"/>
                    </a:lnTo>
                    <a:lnTo>
                      <a:pt x="1340" y="21739"/>
                    </a:lnTo>
                    <a:lnTo>
                      <a:pt x="905" y="20110"/>
                    </a:lnTo>
                    <a:lnTo>
                      <a:pt x="579" y="18445"/>
                    </a:lnTo>
                    <a:lnTo>
                      <a:pt x="380" y="16761"/>
                    </a:lnTo>
                    <a:lnTo>
                      <a:pt x="290" y="15096"/>
                    </a:lnTo>
                    <a:lnTo>
                      <a:pt x="326" y="13449"/>
                    </a:lnTo>
                    <a:lnTo>
                      <a:pt x="380" y="12634"/>
                    </a:lnTo>
                    <a:lnTo>
                      <a:pt x="471" y="11892"/>
                    </a:lnTo>
                    <a:lnTo>
                      <a:pt x="706" y="10481"/>
                    </a:lnTo>
                    <a:lnTo>
                      <a:pt x="1032" y="9141"/>
                    </a:lnTo>
                    <a:lnTo>
                      <a:pt x="1430" y="7892"/>
                    </a:lnTo>
                    <a:lnTo>
                      <a:pt x="1937" y="6734"/>
                    </a:lnTo>
                    <a:lnTo>
                      <a:pt x="2516" y="5666"/>
                    </a:lnTo>
                    <a:lnTo>
                      <a:pt x="3186" y="4670"/>
                    </a:lnTo>
                    <a:lnTo>
                      <a:pt x="3928" y="3783"/>
                    </a:lnTo>
                    <a:lnTo>
                      <a:pt x="4742" y="2987"/>
                    </a:lnTo>
                    <a:lnTo>
                      <a:pt x="5629" y="2299"/>
                    </a:lnTo>
                    <a:lnTo>
                      <a:pt x="6607" y="1702"/>
                    </a:lnTo>
                    <a:lnTo>
                      <a:pt x="7639" y="1213"/>
                    </a:lnTo>
                    <a:lnTo>
                      <a:pt x="8743" y="815"/>
                    </a:lnTo>
                    <a:lnTo>
                      <a:pt x="9919" y="543"/>
                    </a:lnTo>
                    <a:lnTo>
                      <a:pt x="11150" y="362"/>
                    </a:lnTo>
                    <a:lnTo>
                      <a:pt x="12435" y="308"/>
                    </a:lnTo>
                    <a:lnTo>
                      <a:pt x="13105" y="308"/>
                    </a:lnTo>
                    <a:lnTo>
                      <a:pt x="13123" y="19"/>
                    </a:lnTo>
                    <a:lnTo>
                      <a:pt x="12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0"/>
              <p:cNvSpPr/>
              <p:nvPr/>
            </p:nvSpPr>
            <p:spPr>
              <a:xfrm>
                <a:off x="5991906" y="396761"/>
                <a:ext cx="502022" cy="1059192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33342" extrusionOk="0">
                    <a:moveTo>
                      <a:pt x="1431" y="1"/>
                    </a:moveTo>
                    <a:lnTo>
                      <a:pt x="1449" y="290"/>
                    </a:lnTo>
                    <a:lnTo>
                      <a:pt x="1558" y="290"/>
                    </a:lnTo>
                    <a:lnTo>
                      <a:pt x="2390" y="308"/>
                    </a:lnTo>
                    <a:lnTo>
                      <a:pt x="4019" y="453"/>
                    </a:lnTo>
                    <a:lnTo>
                      <a:pt x="5558" y="725"/>
                    </a:lnTo>
                    <a:lnTo>
                      <a:pt x="7006" y="1123"/>
                    </a:lnTo>
                    <a:lnTo>
                      <a:pt x="8345" y="1666"/>
                    </a:lnTo>
                    <a:lnTo>
                      <a:pt x="9594" y="2317"/>
                    </a:lnTo>
                    <a:lnTo>
                      <a:pt x="10734" y="3114"/>
                    </a:lnTo>
                    <a:lnTo>
                      <a:pt x="11784" y="4037"/>
                    </a:lnTo>
                    <a:lnTo>
                      <a:pt x="12255" y="4544"/>
                    </a:lnTo>
                    <a:lnTo>
                      <a:pt x="12744" y="5141"/>
                    </a:lnTo>
                    <a:lnTo>
                      <a:pt x="13594" y="6408"/>
                    </a:lnTo>
                    <a:lnTo>
                      <a:pt x="14300" y="7784"/>
                    </a:lnTo>
                    <a:lnTo>
                      <a:pt x="14825" y="9286"/>
                    </a:lnTo>
                    <a:lnTo>
                      <a:pt x="15223" y="10915"/>
                    </a:lnTo>
                    <a:lnTo>
                      <a:pt x="15440" y="12616"/>
                    </a:lnTo>
                    <a:lnTo>
                      <a:pt x="15513" y="14426"/>
                    </a:lnTo>
                    <a:lnTo>
                      <a:pt x="15404" y="16345"/>
                    </a:lnTo>
                    <a:lnTo>
                      <a:pt x="15296" y="17323"/>
                    </a:lnTo>
                    <a:lnTo>
                      <a:pt x="15115" y="18535"/>
                    </a:lnTo>
                    <a:lnTo>
                      <a:pt x="14572" y="21015"/>
                    </a:lnTo>
                    <a:lnTo>
                      <a:pt x="14029" y="22861"/>
                    </a:lnTo>
                    <a:lnTo>
                      <a:pt x="13268" y="24798"/>
                    </a:lnTo>
                    <a:lnTo>
                      <a:pt x="12291" y="26735"/>
                    </a:lnTo>
                    <a:lnTo>
                      <a:pt x="11078" y="28563"/>
                    </a:lnTo>
                    <a:lnTo>
                      <a:pt x="9956" y="29812"/>
                    </a:lnTo>
                    <a:lnTo>
                      <a:pt x="9142" y="30554"/>
                    </a:lnTo>
                    <a:lnTo>
                      <a:pt x="8689" y="30916"/>
                    </a:lnTo>
                    <a:lnTo>
                      <a:pt x="8237" y="31242"/>
                    </a:lnTo>
                    <a:lnTo>
                      <a:pt x="7277" y="31803"/>
                    </a:lnTo>
                    <a:lnTo>
                      <a:pt x="6300" y="32273"/>
                    </a:lnTo>
                    <a:lnTo>
                      <a:pt x="5250" y="32617"/>
                    </a:lnTo>
                    <a:lnTo>
                      <a:pt x="4164" y="32871"/>
                    </a:lnTo>
                    <a:lnTo>
                      <a:pt x="3042" y="33016"/>
                    </a:lnTo>
                    <a:lnTo>
                      <a:pt x="1883" y="33034"/>
                    </a:lnTo>
                    <a:lnTo>
                      <a:pt x="671" y="32961"/>
                    </a:lnTo>
                    <a:lnTo>
                      <a:pt x="55" y="32871"/>
                    </a:lnTo>
                    <a:lnTo>
                      <a:pt x="1" y="33160"/>
                    </a:lnTo>
                    <a:lnTo>
                      <a:pt x="1105" y="33305"/>
                    </a:lnTo>
                    <a:lnTo>
                      <a:pt x="2155" y="33341"/>
                    </a:lnTo>
                    <a:lnTo>
                      <a:pt x="3096" y="33305"/>
                    </a:lnTo>
                    <a:lnTo>
                      <a:pt x="4888" y="33034"/>
                    </a:lnTo>
                    <a:lnTo>
                      <a:pt x="6571" y="32491"/>
                    </a:lnTo>
                    <a:lnTo>
                      <a:pt x="8128" y="31676"/>
                    </a:lnTo>
                    <a:lnTo>
                      <a:pt x="8870" y="31151"/>
                    </a:lnTo>
                    <a:lnTo>
                      <a:pt x="9323" y="30789"/>
                    </a:lnTo>
                    <a:lnTo>
                      <a:pt x="10173" y="30029"/>
                    </a:lnTo>
                    <a:lnTo>
                      <a:pt x="10933" y="29196"/>
                    </a:lnTo>
                    <a:lnTo>
                      <a:pt x="11621" y="28309"/>
                    </a:lnTo>
                    <a:lnTo>
                      <a:pt x="12544" y="26898"/>
                    </a:lnTo>
                    <a:lnTo>
                      <a:pt x="13540" y="24943"/>
                    </a:lnTo>
                    <a:lnTo>
                      <a:pt x="14300" y="22988"/>
                    </a:lnTo>
                    <a:lnTo>
                      <a:pt x="14861" y="21106"/>
                    </a:lnTo>
                    <a:lnTo>
                      <a:pt x="15422" y="18590"/>
                    </a:lnTo>
                    <a:lnTo>
                      <a:pt x="15585" y="17359"/>
                    </a:lnTo>
                    <a:lnTo>
                      <a:pt x="15712" y="16363"/>
                    </a:lnTo>
                    <a:lnTo>
                      <a:pt x="15802" y="14426"/>
                    </a:lnTo>
                    <a:lnTo>
                      <a:pt x="15748" y="12580"/>
                    </a:lnTo>
                    <a:lnTo>
                      <a:pt x="15513" y="10825"/>
                    </a:lnTo>
                    <a:lnTo>
                      <a:pt x="15115" y="9196"/>
                    </a:lnTo>
                    <a:lnTo>
                      <a:pt x="14572" y="7657"/>
                    </a:lnTo>
                    <a:lnTo>
                      <a:pt x="13848" y="6245"/>
                    </a:lnTo>
                    <a:lnTo>
                      <a:pt x="12979" y="4942"/>
                    </a:lnTo>
                    <a:lnTo>
                      <a:pt x="12472" y="4345"/>
                    </a:lnTo>
                    <a:lnTo>
                      <a:pt x="11983" y="3820"/>
                    </a:lnTo>
                    <a:lnTo>
                      <a:pt x="10933" y="2878"/>
                    </a:lnTo>
                    <a:lnTo>
                      <a:pt x="9757" y="2064"/>
                    </a:lnTo>
                    <a:lnTo>
                      <a:pt x="8490" y="1394"/>
                    </a:lnTo>
                    <a:lnTo>
                      <a:pt x="7114" y="833"/>
                    </a:lnTo>
                    <a:lnTo>
                      <a:pt x="5630" y="435"/>
                    </a:lnTo>
                    <a:lnTo>
                      <a:pt x="4073" y="145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0"/>
              <p:cNvSpPr/>
              <p:nvPr/>
            </p:nvSpPr>
            <p:spPr>
              <a:xfrm>
                <a:off x="5900480" y="1453602"/>
                <a:ext cx="194385" cy="138062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346" extrusionOk="0">
                    <a:moveTo>
                      <a:pt x="3585" y="1"/>
                    </a:moveTo>
                    <a:lnTo>
                      <a:pt x="2752" y="182"/>
                    </a:lnTo>
                    <a:lnTo>
                      <a:pt x="2046" y="399"/>
                    </a:lnTo>
                    <a:lnTo>
                      <a:pt x="1539" y="580"/>
                    </a:lnTo>
                    <a:lnTo>
                      <a:pt x="960" y="888"/>
                    </a:lnTo>
                    <a:lnTo>
                      <a:pt x="743" y="1051"/>
                    </a:lnTo>
                    <a:lnTo>
                      <a:pt x="381" y="1358"/>
                    </a:lnTo>
                    <a:lnTo>
                      <a:pt x="146" y="1684"/>
                    </a:lnTo>
                    <a:lnTo>
                      <a:pt x="19" y="2028"/>
                    </a:lnTo>
                    <a:lnTo>
                      <a:pt x="1" y="2209"/>
                    </a:lnTo>
                    <a:lnTo>
                      <a:pt x="19" y="2408"/>
                    </a:lnTo>
                    <a:lnTo>
                      <a:pt x="146" y="2752"/>
                    </a:lnTo>
                    <a:lnTo>
                      <a:pt x="417" y="3006"/>
                    </a:lnTo>
                    <a:lnTo>
                      <a:pt x="779" y="3169"/>
                    </a:lnTo>
                    <a:lnTo>
                      <a:pt x="1015" y="3187"/>
                    </a:lnTo>
                    <a:lnTo>
                      <a:pt x="1214" y="3205"/>
                    </a:lnTo>
                    <a:lnTo>
                      <a:pt x="1648" y="3096"/>
                    </a:lnTo>
                    <a:lnTo>
                      <a:pt x="2245" y="2807"/>
                    </a:lnTo>
                    <a:lnTo>
                      <a:pt x="2553" y="2553"/>
                    </a:lnTo>
                    <a:lnTo>
                      <a:pt x="3006" y="2137"/>
                    </a:lnTo>
                    <a:lnTo>
                      <a:pt x="3476" y="1449"/>
                    </a:lnTo>
                    <a:lnTo>
                      <a:pt x="3657" y="960"/>
                    </a:lnTo>
                    <a:lnTo>
                      <a:pt x="3639" y="1069"/>
                    </a:lnTo>
                    <a:lnTo>
                      <a:pt x="3639" y="1196"/>
                    </a:lnTo>
                    <a:lnTo>
                      <a:pt x="3621" y="1648"/>
                    </a:lnTo>
                    <a:lnTo>
                      <a:pt x="3675" y="2553"/>
                    </a:lnTo>
                    <a:lnTo>
                      <a:pt x="3838" y="3078"/>
                    </a:lnTo>
                    <a:lnTo>
                      <a:pt x="4019" y="3531"/>
                    </a:lnTo>
                    <a:lnTo>
                      <a:pt x="4381" y="4001"/>
                    </a:lnTo>
                    <a:lnTo>
                      <a:pt x="4689" y="4200"/>
                    </a:lnTo>
                    <a:lnTo>
                      <a:pt x="4852" y="4273"/>
                    </a:lnTo>
                    <a:lnTo>
                      <a:pt x="5051" y="4345"/>
                    </a:lnTo>
                    <a:lnTo>
                      <a:pt x="5377" y="4345"/>
                    </a:lnTo>
                    <a:lnTo>
                      <a:pt x="5648" y="4255"/>
                    </a:lnTo>
                    <a:lnTo>
                      <a:pt x="5974" y="4001"/>
                    </a:lnTo>
                    <a:lnTo>
                      <a:pt x="6119" y="3766"/>
                    </a:lnTo>
                    <a:lnTo>
                      <a:pt x="5847" y="3621"/>
                    </a:lnTo>
                    <a:lnTo>
                      <a:pt x="5721" y="3838"/>
                    </a:lnTo>
                    <a:lnTo>
                      <a:pt x="5395" y="4037"/>
                    </a:lnTo>
                    <a:lnTo>
                      <a:pt x="5123" y="4037"/>
                    </a:lnTo>
                    <a:lnTo>
                      <a:pt x="4960" y="4001"/>
                    </a:lnTo>
                    <a:lnTo>
                      <a:pt x="4689" y="3874"/>
                    </a:lnTo>
                    <a:lnTo>
                      <a:pt x="4273" y="3368"/>
                    </a:lnTo>
                    <a:lnTo>
                      <a:pt x="4128" y="2988"/>
                    </a:lnTo>
                    <a:lnTo>
                      <a:pt x="3983" y="2499"/>
                    </a:lnTo>
                    <a:lnTo>
                      <a:pt x="3929" y="1648"/>
                    </a:lnTo>
                    <a:lnTo>
                      <a:pt x="3947" y="1214"/>
                    </a:lnTo>
                    <a:lnTo>
                      <a:pt x="3947" y="996"/>
                    </a:lnTo>
                    <a:lnTo>
                      <a:pt x="3947" y="779"/>
                    </a:lnTo>
                    <a:lnTo>
                      <a:pt x="4001" y="743"/>
                    </a:lnTo>
                    <a:lnTo>
                      <a:pt x="4019" y="689"/>
                    </a:lnTo>
                    <a:lnTo>
                      <a:pt x="4001" y="580"/>
                    </a:lnTo>
                    <a:lnTo>
                      <a:pt x="3874" y="508"/>
                    </a:lnTo>
                    <a:lnTo>
                      <a:pt x="3748" y="508"/>
                    </a:lnTo>
                    <a:lnTo>
                      <a:pt x="3712" y="490"/>
                    </a:lnTo>
                    <a:lnTo>
                      <a:pt x="3585" y="490"/>
                    </a:lnTo>
                    <a:lnTo>
                      <a:pt x="3422" y="526"/>
                    </a:lnTo>
                    <a:lnTo>
                      <a:pt x="3386" y="616"/>
                    </a:lnTo>
                    <a:lnTo>
                      <a:pt x="3386" y="671"/>
                    </a:lnTo>
                    <a:lnTo>
                      <a:pt x="3404" y="707"/>
                    </a:lnTo>
                    <a:lnTo>
                      <a:pt x="3223" y="1232"/>
                    </a:lnTo>
                    <a:lnTo>
                      <a:pt x="2788" y="1920"/>
                    </a:lnTo>
                    <a:lnTo>
                      <a:pt x="2336" y="2336"/>
                    </a:lnTo>
                    <a:lnTo>
                      <a:pt x="2064" y="2553"/>
                    </a:lnTo>
                    <a:lnTo>
                      <a:pt x="1558" y="2807"/>
                    </a:lnTo>
                    <a:lnTo>
                      <a:pt x="1196" y="2897"/>
                    </a:lnTo>
                    <a:lnTo>
                      <a:pt x="1033" y="2897"/>
                    </a:lnTo>
                    <a:lnTo>
                      <a:pt x="870" y="2879"/>
                    </a:lnTo>
                    <a:lnTo>
                      <a:pt x="598" y="2770"/>
                    </a:lnTo>
                    <a:lnTo>
                      <a:pt x="417" y="2589"/>
                    </a:lnTo>
                    <a:lnTo>
                      <a:pt x="309" y="2354"/>
                    </a:lnTo>
                    <a:lnTo>
                      <a:pt x="309" y="2227"/>
                    </a:lnTo>
                    <a:lnTo>
                      <a:pt x="327" y="2082"/>
                    </a:lnTo>
                    <a:lnTo>
                      <a:pt x="417" y="1811"/>
                    </a:lnTo>
                    <a:lnTo>
                      <a:pt x="761" y="1395"/>
                    </a:lnTo>
                    <a:lnTo>
                      <a:pt x="1123" y="1141"/>
                    </a:lnTo>
                    <a:lnTo>
                      <a:pt x="1648" y="852"/>
                    </a:lnTo>
                    <a:lnTo>
                      <a:pt x="2155" y="671"/>
                    </a:lnTo>
                    <a:lnTo>
                      <a:pt x="2825" y="472"/>
                    </a:lnTo>
                    <a:lnTo>
                      <a:pt x="3639" y="309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0"/>
              <p:cNvSpPr/>
              <p:nvPr/>
            </p:nvSpPr>
            <p:spPr>
              <a:xfrm>
                <a:off x="6014334" y="1452458"/>
                <a:ext cx="85137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4382" extrusionOk="0">
                    <a:moveTo>
                      <a:pt x="182" y="1"/>
                    </a:moveTo>
                    <a:lnTo>
                      <a:pt x="55" y="37"/>
                    </a:lnTo>
                    <a:lnTo>
                      <a:pt x="1" y="37"/>
                    </a:lnTo>
                    <a:lnTo>
                      <a:pt x="55" y="345"/>
                    </a:lnTo>
                    <a:lnTo>
                      <a:pt x="109" y="327"/>
                    </a:lnTo>
                    <a:lnTo>
                      <a:pt x="218" y="308"/>
                    </a:lnTo>
                    <a:lnTo>
                      <a:pt x="345" y="327"/>
                    </a:lnTo>
                    <a:lnTo>
                      <a:pt x="417" y="363"/>
                    </a:lnTo>
                    <a:lnTo>
                      <a:pt x="1051" y="833"/>
                    </a:lnTo>
                    <a:lnTo>
                      <a:pt x="1702" y="1521"/>
                    </a:lnTo>
                    <a:lnTo>
                      <a:pt x="2028" y="1992"/>
                    </a:lnTo>
                    <a:lnTo>
                      <a:pt x="2137" y="2245"/>
                    </a:lnTo>
                    <a:lnTo>
                      <a:pt x="2318" y="2661"/>
                    </a:lnTo>
                    <a:lnTo>
                      <a:pt x="2372" y="3205"/>
                    </a:lnTo>
                    <a:lnTo>
                      <a:pt x="2318" y="3512"/>
                    </a:lnTo>
                    <a:lnTo>
                      <a:pt x="2263" y="3657"/>
                    </a:lnTo>
                    <a:lnTo>
                      <a:pt x="2137" y="3874"/>
                    </a:lnTo>
                    <a:lnTo>
                      <a:pt x="1811" y="4073"/>
                    </a:lnTo>
                    <a:lnTo>
                      <a:pt x="1539" y="4073"/>
                    </a:lnTo>
                    <a:lnTo>
                      <a:pt x="1376" y="4037"/>
                    </a:lnTo>
                    <a:lnTo>
                      <a:pt x="1268" y="4309"/>
                    </a:lnTo>
                    <a:lnTo>
                      <a:pt x="1467" y="4381"/>
                    </a:lnTo>
                    <a:lnTo>
                      <a:pt x="1793" y="4381"/>
                    </a:lnTo>
                    <a:lnTo>
                      <a:pt x="2064" y="4291"/>
                    </a:lnTo>
                    <a:lnTo>
                      <a:pt x="2390" y="4037"/>
                    </a:lnTo>
                    <a:lnTo>
                      <a:pt x="2535" y="3802"/>
                    </a:lnTo>
                    <a:lnTo>
                      <a:pt x="2607" y="3621"/>
                    </a:lnTo>
                    <a:lnTo>
                      <a:pt x="2680" y="3241"/>
                    </a:lnTo>
                    <a:lnTo>
                      <a:pt x="2607" y="2607"/>
                    </a:lnTo>
                    <a:lnTo>
                      <a:pt x="2426" y="2118"/>
                    </a:lnTo>
                    <a:lnTo>
                      <a:pt x="2300" y="1847"/>
                    </a:lnTo>
                    <a:lnTo>
                      <a:pt x="1956" y="1340"/>
                    </a:lnTo>
                    <a:lnTo>
                      <a:pt x="1250" y="616"/>
                    </a:lnTo>
                    <a:lnTo>
                      <a:pt x="598" y="109"/>
                    </a:lnTo>
                    <a:lnTo>
                      <a:pt x="453" y="3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0"/>
              <p:cNvSpPr/>
              <p:nvPr/>
            </p:nvSpPr>
            <p:spPr>
              <a:xfrm>
                <a:off x="6132795" y="520400"/>
                <a:ext cx="253028" cy="254172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8001" extrusionOk="0">
                    <a:moveTo>
                      <a:pt x="2064" y="0"/>
                    </a:moveTo>
                    <a:lnTo>
                      <a:pt x="1231" y="181"/>
                    </a:lnTo>
                    <a:lnTo>
                      <a:pt x="815" y="398"/>
                    </a:lnTo>
                    <a:lnTo>
                      <a:pt x="598" y="634"/>
                    </a:lnTo>
                    <a:lnTo>
                      <a:pt x="254" y="1050"/>
                    </a:lnTo>
                    <a:lnTo>
                      <a:pt x="73" y="1448"/>
                    </a:lnTo>
                    <a:lnTo>
                      <a:pt x="0" y="1792"/>
                    </a:lnTo>
                    <a:lnTo>
                      <a:pt x="37" y="2118"/>
                    </a:lnTo>
                    <a:lnTo>
                      <a:pt x="163" y="2407"/>
                    </a:lnTo>
                    <a:lnTo>
                      <a:pt x="471" y="2824"/>
                    </a:lnTo>
                    <a:lnTo>
                      <a:pt x="1448" y="3493"/>
                    </a:lnTo>
                    <a:lnTo>
                      <a:pt x="2553" y="4073"/>
                    </a:lnTo>
                    <a:lnTo>
                      <a:pt x="3132" y="4453"/>
                    </a:lnTo>
                    <a:lnTo>
                      <a:pt x="3331" y="4652"/>
                    </a:lnTo>
                    <a:lnTo>
                      <a:pt x="3639" y="5086"/>
                    </a:lnTo>
                    <a:lnTo>
                      <a:pt x="4091" y="6136"/>
                    </a:lnTo>
                    <a:lnTo>
                      <a:pt x="4435" y="6933"/>
                    </a:lnTo>
                    <a:lnTo>
                      <a:pt x="4725" y="7385"/>
                    </a:lnTo>
                    <a:lnTo>
                      <a:pt x="5123" y="7747"/>
                    </a:lnTo>
                    <a:lnTo>
                      <a:pt x="5612" y="7964"/>
                    </a:lnTo>
                    <a:lnTo>
                      <a:pt x="5937" y="8000"/>
                    </a:lnTo>
                    <a:lnTo>
                      <a:pt x="6408" y="8000"/>
                    </a:lnTo>
                    <a:lnTo>
                      <a:pt x="7114" y="7838"/>
                    </a:lnTo>
                    <a:lnTo>
                      <a:pt x="7603" y="7457"/>
                    </a:lnTo>
                    <a:lnTo>
                      <a:pt x="7874" y="6933"/>
                    </a:lnTo>
                    <a:lnTo>
                      <a:pt x="7965" y="6263"/>
                    </a:lnTo>
                    <a:lnTo>
                      <a:pt x="7856" y="5485"/>
                    </a:lnTo>
                    <a:lnTo>
                      <a:pt x="7603" y="4652"/>
                    </a:lnTo>
                    <a:lnTo>
                      <a:pt x="7204" y="3801"/>
                    </a:lnTo>
                    <a:lnTo>
                      <a:pt x="6679" y="2950"/>
                    </a:lnTo>
                    <a:lnTo>
                      <a:pt x="6064" y="2136"/>
                    </a:lnTo>
                    <a:lnTo>
                      <a:pt x="5340" y="1412"/>
                    </a:lnTo>
                    <a:lnTo>
                      <a:pt x="4580" y="797"/>
                    </a:lnTo>
                    <a:lnTo>
                      <a:pt x="3765" y="344"/>
                    </a:lnTo>
                    <a:lnTo>
                      <a:pt x="2915" y="5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0"/>
              <p:cNvSpPr/>
              <p:nvPr/>
            </p:nvSpPr>
            <p:spPr>
              <a:xfrm>
                <a:off x="6289759" y="826861"/>
                <a:ext cx="112171" cy="112171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531" extrusionOk="0">
                    <a:moveTo>
                      <a:pt x="1449" y="1"/>
                    </a:moveTo>
                    <a:lnTo>
                      <a:pt x="942" y="145"/>
                    </a:lnTo>
                    <a:lnTo>
                      <a:pt x="435" y="580"/>
                    </a:lnTo>
                    <a:lnTo>
                      <a:pt x="109" y="1159"/>
                    </a:lnTo>
                    <a:lnTo>
                      <a:pt x="1" y="1829"/>
                    </a:lnTo>
                    <a:lnTo>
                      <a:pt x="128" y="2480"/>
                    </a:lnTo>
                    <a:lnTo>
                      <a:pt x="471" y="3041"/>
                    </a:lnTo>
                    <a:lnTo>
                      <a:pt x="906" y="3331"/>
                    </a:lnTo>
                    <a:lnTo>
                      <a:pt x="1268" y="3458"/>
                    </a:lnTo>
                    <a:lnTo>
                      <a:pt x="1467" y="3494"/>
                    </a:lnTo>
                    <a:lnTo>
                      <a:pt x="1702" y="3530"/>
                    </a:lnTo>
                    <a:lnTo>
                      <a:pt x="2101" y="3530"/>
                    </a:lnTo>
                    <a:lnTo>
                      <a:pt x="2607" y="3403"/>
                    </a:lnTo>
                    <a:lnTo>
                      <a:pt x="3132" y="2969"/>
                    </a:lnTo>
                    <a:lnTo>
                      <a:pt x="3440" y="2372"/>
                    </a:lnTo>
                    <a:lnTo>
                      <a:pt x="3530" y="1684"/>
                    </a:lnTo>
                    <a:lnTo>
                      <a:pt x="3422" y="1014"/>
                    </a:lnTo>
                    <a:lnTo>
                      <a:pt x="3060" y="453"/>
                    </a:lnTo>
                    <a:lnTo>
                      <a:pt x="2625" y="163"/>
                    </a:lnTo>
                    <a:lnTo>
                      <a:pt x="2263" y="55"/>
                    </a:lnTo>
                    <a:lnTo>
                      <a:pt x="2046" y="37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7" name="Google Shape;1897;p50"/>
          <p:cNvGrpSpPr/>
          <p:nvPr/>
        </p:nvGrpSpPr>
        <p:grpSpPr>
          <a:xfrm rot="-1353989">
            <a:off x="7815544" y="2380367"/>
            <a:ext cx="691922" cy="1920772"/>
            <a:chOff x="5621053" y="396189"/>
            <a:chExt cx="872876" cy="2423098"/>
          </a:xfrm>
        </p:grpSpPr>
        <p:sp>
          <p:nvSpPr>
            <p:cNvPr id="1898" name="Google Shape;1898;p50"/>
            <p:cNvSpPr/>
            <p:nvPr/>
          </p:nvSpPr>
          <p:spPr>
            <a:xfrm>
              <a:off x="5942476" y="1646812"/>
              <a:ext cx="221960" cy="1172475"/>
            </a:xfrm>
            <a:custGeom>
              <a:avLst/>
              <a:gdLst/>
              <a:ahLst/>
              <a:cxnLst/>
              <a:rect l="l" t="t" r="r" b="b"/>
              <a:pathLst>
                <a:path w="6987" h="36908" extrusionOk="0">
                  <a:moveTo>
                    <a:pt x="3729" y="1"/>
                  </a:moveTo>
                  <a:lnTo>
                    <a:pt x="3421" y="55"/>
                  </a:lnTo>
                  <a:lnTo>
                    <a:pt x="3494" y="598"/>
                  </a:lnTo>
                  <a:lnTo>
                    <a:pt x="3584" y="1684"/>
                  </a:lnTo>
                  <a:lnTo>
                    <a:pt x="3584" y="2770"/>
                  </a:lnTo>
                  <a:lnTo>
                    <a:pt x="3512" y="3874"/>
                  </a:lnTo>
                  <a:lnTo>
                    <a:pt x="3222" y="5594"/>
                  </a:lnTo>
                  <a:lnTo>
                    <a:pt x="2498" y="8055"/>
                  </a:lnTo>
                  <a:lnTo>
                    <a:pt x="1973" y="9395"/>
                  </a:lnTo>
                  <a:lnTo>
                    <a:pt x="1503" y="10607"/>
                  </a:lnTo>
                  <a:lnTo>
                    <a:pt x="652" y="13105"/>
                  </a:lnTo>
                  <a:lnTo>
                    <a:pt x="199" y="15042"/>
                  </a:lnTo>
                  <a:lnTo>
                    <a:pt x="36" y="16345"/>
                  </a:lnTo>
                  <a:lnTo>
                    <a:pt x="0" y="17685"/>
                  </a:lnTo>
                  <a:lnTo>
                    <a:pt x="109" y="19024"/>
                  </a:lnTo>
                  <a:lnTo>
                    <a:pt x="236" y="19712"/>
                  </a:lnTo>
                  <a:lnTo>
                    <a:pt x="471" y="20671"/>
                  </a:lnTo>
                  <a:lnTo>
                    <a:pt x="1104" y="22517"/>
                  </a:lnTo>
                  <a:lnTo>
                    <a:pt x="2371" y="25142"/>
                  </a:lnTo>
                  <a:lnTo>
                    <a:pt x="3313" y="26807"/>
                  </a:lnTo>
                  <a:lnTo>
                    <a:pt x="3747" y="27604"/>
                  </a:lnTo>
                  <a:lnTo>
                    <a:pt x="4200" y="28418"/>
                  </a:lnTo>
                  <a:lnTo>
                    <a:pt x="4797" y="29540"/>
                  </a:lnTo>
                  <a:lnTo>
                    <a:pt x="5720" y="31731"/>
                  </a:lnTo>
                  <a:lnTo>
                    <a:pt x="6335" y="33830"/>
                  </a:lnTo>
                  <a:lnTo>
                    <a:pt x="6643" y="35876"/>
                  </a:lnTo>
                  <a:lnTo>
                    <a:pt x="6697" y="36907"/>
                  </a:lnTo>
                  <a:lnTo>
                    <a:pt x="6987" y="36907"/>
                  </a:lnTo>
                  <a:lnTo>
                    <a:pt x="6951" y="35857"/>
                  </a:lnTo>
                  <a:lnTo>
                    <a:pt x="6625" y="33776"/>
                  </a:lnTo>
                  <a:lnTo>
                    <a:pt x="5991" y="31640"/>
                  </a:lnTo>
                  <a:lnTo>
                    <a:pt x="5068" y="29414"/>
                  </a:lnTo>
                  <a:lnTo>
                    <a:pt x="4471" y="28273"/>
                  </a:lnTo>
                  <a:lnTo>
                    <a:pt x="4019" y="27459"/>
                  </a:lnTo>
                  <a:lnTo>
                    <a:pt x="3566" y="26662"/>
                  </a:lnTo>
                  <a:lnTo>
                    <a:pt x="2607" y="24961"/>
                  </a:lnTo>
                  <a:lnTo>
                    <a:pt x="1376" y="22391"/>
                  </a:lnTo>
                  <a:lnTo>
                    <a:pt x="760" y="20599"/>
                  </a:lnTo>
                  <a:lnTo>
                    <a:pt x="525" y="19640"/>
                  </a:lnTo>
                  <a:lnTo>
                    <a:pt x="398" y="18988"/>
                  </a:lnTo>
                  <a:lnTo>
                    <a:pt x="290" y="17667"/>
                  </a:lnTo>
                  <a:lnTo>
                    <a:pt x="344" y="16363"/>
                  </a:lnTo>
                  <a:lnTo>
                    <a:pt x="507" y="15078"/>
                  </a:lnTo>
                  <a:lnTo>
                    <a:pt x="941" y="13160"/>
                  </a:lnTo>
                  <a:lnTo>
                    <a:pt x="1774" y="10698"/>
                  </a:lnTo>
                  <a:lnTo>
                    <a:pt x="2263" y="9503"/>
                  </a:lnTo>
                  <a:lnTo>
                    <a:pt x="2788" y="8146"/>
                  </a:lnTo>
                  <a:lnTo>
                    <a:pt x="3512" y="5648"/>
                  </a:lnTo>
                  <a:lnTo>
                    <a:pt x="3801" y="3892"/>
                  </a:lnTo>
                  <a:lnTo>
                    <a:pt x="3892" y="2770"/>
                  </a:lnTo>
                  <a:lnTo>
                    <a:pt x="3892" y="1666"/>
                  </a:lnTo>
                  <a:lnTo>
                    <a:pt x="3801" y="562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0"/>
            <p:cNvSpPr/>
            <p:nvPr/>
          </p:nvSpPr>
          <p:spPr>
            <a:xfrm>
              <a:off x="5948226" y="1451315"/>
              <a:ext cx="235778" cy="242100"/>
            </a:xfrm>
            <a:custGeom>
              <a:avLst/>
              <a:gdLst/>
              <a:ahLst/>
              <a:cxnLst/>
              <a:rect l="l" t="t" r="r" b="b"/>
              <a:pathLst>
                <a:path w="7422" h="7621" extrusionOk="0">
                  <a:moveTo>
                    <a:pt x="4942" y="1"/>
                  </a:moveTo>
                  <a:lnTo>
                    <a:pt x="2009" y="91"/>
                  </a:lnTo>
                  <a:lnTo>
                    <a:pt x="1376" y="2299"/>
                  </a:lnTo>
                  <a:lnTo>
                    <a:pt x="797" y="4616"/>
                  </a:lnTo>
                  <a:lnTo>
                    <a:pt x="326" y="6191"/>
                  </a:lnTo>
                  <a:lnTo>
                    <a:pt x="0" y="7114"/>
                  </a:lnTo>
                  <a:lnTo>
                    <a:pt x="941" y="7349"/>
                  </a:lnTo>
                  <a:lnTo>
                    <a:pt x="2752" y="7621"/>
                  </a:lnTo>
                  <a:lnTo>
                    <a:pt x="4562" y="7603"/>
                  </a:lnTo>
                  <a:lnTo>
                    <a:pt x="6426" y="7277"/>
                  </a:lnTo>
                  <a:lnTo>
                    <a:pt x="7421" y="6987"/>
                  </a:lnTo>
                  <a:lnTo>
                    <a:pt x="6752" y="5286"/>
                  </a:lnTo>
                  <a:lnTo>
                    <a:pt x="5792" y="2933"/>
                  </a:lnTo>
                  <a:lnTo>
                    <a:pt x="5213" y="1105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0"/>
            <p:cNvSpPr/>
            <p:nvPr/>
          </p:nvSpPr>
          <p:spPr>
            <a:xfrm>
              <a:off x="5943048" y="1450171"/>
              <a:ext cx="245563" cy="248422"/>
            </a:xfrm>
            <a:custGeom>
              <a:avLst/>
              <a:gdLst/>
              <a:ahLst/>
              <a:cxnLst/>
              <a:rect l="l" t="t" r="r" b="b"/>
              <a:pathLst>
                <a:path w="7730" h="7820" extrusionOk="0">
                  <a:moveTo>
                    <a:pt x="5249" y="0"/>
                  </a:moveTo>
                  <a:lnTo>
                    <a:pt x="4942" y="73"/>
                  </a:lnTo>
                  <a:lnTo>
                    <a:pt x="5340" y="1575"/>
                  </a:lnTo>
                  <a:lnTo>
                    <a:pt x="6173" y="3964"/>
                  </a:lnTo>
                  <a:lnTo>
                    <a:pt x="6625" y="5050"/>
                  </a:lnTo>
                  <a:lnTo>
                    <a:pt x="7005" y="5955"/>
                  </a:lnTo>
                  <a:lnTo>
                    <a:pt x="7385" y="6915"/>
                  </a:lnTo>
                  <a:lnTo>
                    <a:pt x="6516" y="7186"/>
                  </a:lnTo>
                  <a:lnTo>
                    <a:pt x="4815" y="7476"/>
                  </a:lnTo>
                  <a:lnTo>
                    <a:pt x="3096" y="7512"/>
                  </a:lnTo>
                  <a:lnTo>
                    <a:pt x="1304" y="7277"/>
                  </a:lnTo>
                  <a:lnTo>
                    <a:pt x="362" y="7041"/>
                  </a:lnTo>
                  <a:lnTo>
                    <a:pt x="706" y="6046"/>
                  </a:lnTo>
                  <a:lnTo>
                    <a:pt x="1195" y="4326"/>
                  </a:lnTo>
                  <a:lnTo>
                    <a:pt x="1412" y="3494"/>
                  </a:lnTo>
                  <a:lnTo>
                    <a:pt x="1756" y="2082"/>
                  </a:lnTo>
                  <a:lnTo>
                    <a:pt x="2317" y="181"/>
                  </a:lnTo>
                  <a:lnTo>
                    <a:pt x="2028" y="91"/>
                  </a:lnTo>
                  <a:lnTo>
                    <a:pt x="1466" y="2009"/>
                  </a:lnTo>
                  <a:lnTo>
                    <a:pt x="1123" y="3403"/>
                  </a:lnTo>
                  <a:lnTo>
                    <a:pt x="887" y="4308"/>
                  </a:lnTo>
                  <a:lnTo>
                    <a:pt x="399" y="6046"/>
                  </a:lnTo>
                  <a:lnTo>
                    <a:pt x="18" y="7096"/>
                  </a:lnTo>
                  <a:lnTo>
                    <a:pt x="0" y="7150"/>
                  </a:lnTo>
                  <a:lnTo>
                    <a:pt x="37" y="7222"/>
                  </a:lnTo>
                  <a:lnTo>
                    <a:pt x="73" y="7277"/>
                  </a:lnTo>
                  <a:lnTo>
                    <a:pt x="127" y="7295"/>
                  </a:lnTo>
                  <a:lnTo>
                    <a:pt x="1086" y="7530"/>
                  </a:lnTo>
                  <a:lnTo>
                    <a:pt x="2896" y="7802"/>
                  </a:lnTo>
                  <a:lnTo>
                    <a:pt x="3765" y="7820"/>
                  </a:lnTo>
                  <a:lnTo>
                    <a:pt x="4725" y="7802"/>
                  </a:lnTo>
                  <a:lnTo>
                    <a:pt x="6643" y="7458"/>
                  </a:lnTo>
                  <a:lnTo>
                    <a:pt x="7621" y="7150"/>
                  </a:lnTo>
                  <a:lnTo>
                    <a:pt x="7675" y="7132"/>
                  </a:lnTo>
                  <a:lnTo>
                    <a:pt x="7711" y="7078"/>
                  </a:lnTo>
                  <a:lnTo>
                    <a:pt x="7729" y="7023"/>
                  </a:lnTo>
                  <a:lnTo>
                    <a:pt x="7729" y="6969"/>
                  </a:lnTo>
                  <a:lnTo>
                    <a:pt x="7313" y="5901"/>
                  </a:lnTo>
                  <a:lnTo>
                    <a:pt x="6915" y="4942"/>
                  </a:lnTo>
                  <a:lnTo>
                    <a:pt x="6462" y="3856"/>
                  </a:lnTo>
                  <a:lnTo>
                    <a:pt x="5630" y="1503"/>
                  </a:lnTo>
                  <a:lnTo>
                    <a:pt x="5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5625627" y="400795"/>
              <a:ext cx="863695" cy="1049979"/>
            </a:xfrm>
            <a:custGeom>
              <a:avLst/>
              <a:gdLst/>
              <a:ahLst/>
              <a:cxnLst/>
              <a:rect l="l" t="t" r="r" b="b"/>
              <a:pathLst>
                <a:path w="27188" h="33052" extrusionOk="0">
                  <a:moveTo>
                    <a:pt x="12092" y="0"/>
                  </a:moveTo>
                  <a:lnTo>
                    <a:pt x="10445" y="127"/>
                  </a:lnTo>
                  <a:lnTo>
                    <a:pt x="8943" y="417"/>
                  </a:lnTo>
                  <a:lnTo>
                    <a:pt x="7549" y="869"/>
                  </a:lnTo>
                  <a:lnTo>
                    <a:pt x="6300" y="1466"/>
                  </a:lnTo>
                  <a:lnTo>
                    <a:pt x="5160" y="2190"/>
                  </a:lnTo>
                  <a:lnTo>
                    <a:pt x="4128" y="3059"/>
                  </a:lnTo>
                  <a:lnTo>
                    <a:pt x="3241" y="4037"/>
                  </a:lnTo>
                  <a:lnTo>
                    <a:pt x="2445" y="5123"/>
                  </a:lnTo>
                  <a:lnTo>
                    <a:pt x="1775" y="6299"/>
                  </a:lnTo>
                  <a:lnTo>
                    <a:pt x="1214" y="7548"/>
                  </a:lnTo>
                  <a:lnTo>
                    <a:pt x="761" y="8887"/>
                  </a:lnTo>
                  <a:lnTo>
                    <a:pt x="417" y="10263"/>
                  </a:lnTo>
                  <a:lnTo>
                    <a:pt x="182" y="11693"/>
                  </a:lnTo>
                  <a:lnTo>
                    <a:pt x="37" y="13159"/>
                  </a:lnTo>
                  <a:lnTo>
                    <a:pt x="1" y="14662"/>
                  </a:lnTo>
                  <a:lnTo>
                    <a:pt x="55" y="16164"/>
                  </a:lnTo>
                  <a:lnTo>
                    <a:pt x="200" y="17684"/>
                  </a:lnTo>
                  <a:lnTo>
                    <a:pt x="435" y="19187"/>
                  </a:lnTo>
                  <a:lnTo>
                    <a:pt x="779" y="20671"/>
                  </a:lnTo>
                  <a:lnTo>
                    <a:pt x="1196" y="22119"/>
                  </a:lnTo>
                  <a:lnTo>
                    <a:pt x="1702" y="23531"/>
                  </a:lnTo>
                  <a:lnTo>
                    <a:pt x="2282" y="24870"/>
                  </a:lnTo>
                  <a:lnTo>
                    <a:pt x="2951" y="26173"/>
                  </a:lnTo>
                  <a:lnTo>
                    <a:pt x="3693" y="27386"/>
                  </a:lnTo>
                  <a:lnTo>
                    <a:pt x="4526" y="28508"/>
                  </a:lnTo>
                  <a:lnTo>
                    <a:pt x="5413" y="29522"/>
                  </a:lnTo>
                  <a:lnTo>
                    <a:pt x="6390" y="30445"/>
                  </a:lnTo>
                  <a:lnTo>
                    <a:pt x="7422" y="31241"/>
                  </a:lnTo>
                  <a:lnTo>
                    <a:pt x="8526" y="31893"/>
                  </a:lnTo>
                  <a:lnTo>
                    <a:pt x="9685" y="32418"/>
                  </a:lnTo>
                  <a:lnTo>
                    <a:pt x="10915" y="32780"/>
                  </a:lnTo>
                  <a:lnTo>
                    <a:pt x="11567" y="32889"/>
                  </a:lnTo>
                  <a:lnTo>
                    <a:pt x="12526" y="33015"/>
                  </a:lnTo>
                  <a:lnTo>
                    <a:pt x="14336" y="33051"/>
                  </a:lnTo>
                  <a:lnTo>
                    <a:pt x="16002" y="32852"/>
                  </a:lnTo>
                  <a:lnTo>
                    <a:pt x="17522" y="32418"/>
                  </a:lnTo>
                  <a:lnTo>
                    <a:pt x="18916" y="31803"/>
                  </a:lnTo>
                  <a:lnTo>
                    <a:pt x="20183" y="31006"/>
                  </a:lnTo>
                  <a:lnTo>
                    <a:pt x="21341" y="30047"/>
                  </a:lnTo>
                  <a:lnTo>
                    <a:pt x="22355" y="28961"/>
                  </a:lnTo>
                  <a:lnTo>
                    <a:pt x="23278" y="27748"/>
                  </a:lnTo>
                  <a:lnTo>
                    <a:pt x="24074" y="26445"/>
                  </a:lnTo>
                  <a:lnTo>
                    <a:pt x="24780" y="25087"/>
                  </a:lnTo>
                  <a:lnTo>
                    <a:pt x="25378" y="23657"/>
                  </a:lnTo>
                  <a:lnTo>
                    <a:pt x="26102" y="21485"/>
                  </a:lnTo>
                  <a:lnTo>
                    <a:pt x="26771" y="18589"/>
                  </a:lnTo>
                  <a:lnTo>
                    <a:pt x="26970" y="17214"/>
                  </a:lnTo>
                  <a:lnTo>
                    <a:pt x="27097" y="16236"/>
                  </a:lnTo>
                  <a:lnTo>
                    <a:pt x="27188" y="14354"/>
                  </a:lnTo>
                  <a:lnTo>
                    <a:pt x="27133" y="12562"/>
                  </a:lnTo>
                  <a:lnTo>
                    <a:pt x="26916" y="10879"/>
                  </a:lnTo>
                  <a:lnTo>
                    <a:pt x="26554" y="9286"/>
                  </a:lnTo>
                  <a:lnTo>
                    <a:pt x="26047" y="7820"/>
                  </a:lnTo>
                  <a:lnTo>
                    <a:pt x="25396" y="6462"/>
                  </a:lnTo>
                  <a:lnTo>
                    <a:pt x="24617" y="5213"/>
                  </a:lnTo>
                  <a:lnTo>
                    <a:pt x="23694" y="4091"/>
                  </a:lnTo>
                  <a:lnTo>
                    <a:pt x="22644" y="3095"/>
                  </a:lnTo>
                  <a:lnTo>
                    <a:pt x="21468" y="2245"/>
                  </a:lnTo>
                  <a:lnTo>
                    <a:pt x="20183" y="1503"/>
                  </a:lnTo>
                  <a:lnTo>
                    <a:pt x="18771" y="923"/>
                  </a:lnTo>
                  <a:lnTo>
                    <a:pt x="17251" y="471"/>
                  </a:lnTo>
                  <a:lnTo>
                    <a:pt x="15622" y="181"/>
                  </a:lnTo>
                  <a:lnTo>
                    <a:pt x="13884" y="36"/>
                  </a:lnTo>
                  <a:lnTo>
                    <a:pt x="12979" y="18"/>
                  </a:lnTo>
                  <a:lnTo>
                    <a:pt x="12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5621053" y="396189"/>
              <a:ext cx="865982" cy="1059764"/>
            </a:xfrm>
            <a:custGeom>
              <a:avLst/>
              <a:gdLst/>
              <a:ahLst/>
              <a:cxnLst/>
              <a:rect l="l" t="t" r="r" b="b"/>
              <a:pathLst>
                <a:path w="27260" h="33360" extrusionOk="0">
                  <a:moveTo>
                    <a:pt x="12526" y="0"/>
                  </a:moveTo>
                  <a:lnTo>
                    <a:pt x="11874" y="19"/>
                  </a:lnTo>
                  <a:lnTo>
                    <a:pt x="10607" y="127"/>
                  </a:lnTo>
                  <a:lnTo>
                    <a:pt x="9394" y="326"/>
                  </a:lnTo>
                  <a:lnTo>
                    <a:pt x="8254" y="652"/>
                  </a:lnTo>
                  <a:lnTo>
                    <a:pt x="7168" y="1068"/>
                  </a:lnTo>
                  <a:lnTo>
                    <a:pt x="6154" y="1593"/>
                  </a:lnTo>
                  <a:lnTo>
                    <a:pt x="5213" y="2209"/>
                  </a:lnTo>
                  <a:lnTo>
                    <a:pt x="4344" y="2933"/>
                  </a:lnTo>
                  <a:lnTo>
                    <a:pt x="3548" y="3747"/>
                  </a:lnTo>
                  <a:lnTo>
                    <a:pt x="2824" y="4634"/>
                  </a:lnTo>
                  <a:lnTo>
                    <a:pt x="2172" y="5630"/>
                  </a:lnTo>
                  <a:lnTo>
                    <a:pt x="1611" y="6716"/>
                  </a:lnTo>
                  <a:lnTo>
                    <a:pt x="1122" y="7874"/>
                  </a:lnTo>
                  <a:lnTo>
                    <a:pt x="706" y="9123"/>
                  </a:lnTo>
                  <a:lnTo>
                    <a:pt x="398" y="10462"/>
                  </a:lnTo>
                  <a:lnTo>
                    <a:pt x="163" y="11856"/>
                  </a:lnTo>
                  <a:lnTo>
                    <a:pt x="91" y="12598"/>
                  </a:lnTo>
                  <a:lnTo>
                    <a:pt x="18" y="13431"/>
                  </a:lnTo>
                  <a:lnTo>
                    <a:pt x="0" y="15114"/>
                  </a:lnTo>
                  <a:lnTo>
                    <a:pt x="91" y="16816"/>
                  </a:lnTo>
                  <a:lnTo>
                    <a:pt x="290" y="18499"/>
                  </a:lnTo>
                  <a:lnTo>
                    <a:pt x="616" y="20200"/>
                  </a:lnTo>
                  <a:lnTo>
                    <a:pt x="1050" y="21848"/>
                  </a:lnTo>
                  <a:lnTo>
                    <a:pt x="1611" y="23458"/>
                  </a:lnTo>
                  <a:lnTo>
                    <a:pt x="2263" y="24997"/>
                  </a:lnTo>
                  <a:lnTo>
                    <a:pt x="3023" y="26463"/>
                  </a:lnTo>
                  <a:lnTo>
                    <a:pt x="3874" y="27821"/>
                  </a:lnTo>
                  <a:lnTo>
                    <a:pt x="4833" y="29070"/>
                  </a:lnTo>
                  <a:lnTo>
                    <a:pt x="5883" y="30192"/>
                  </a:lnTo>
                  <a:lnTo>
                    <a:pt x="7023" y="31169"/>
                  </a:lnTo>
                  <a:lnTo>
                    <a:pt x="8236" y="31984"/>
                  </a:lnTo>
                  <a:lnTo>
                    <a:pt x="9557" y="32617"/>
                  </a:lnTo>
                  <a:lnTo>
                    <a:pt x="10951" y="33052"/>
                  </a:lnTo>
                  <a:lnTo>
                    <a:pt x="11675" y="33178"/>
                  </a:lnTo>
                  <a:lnTo>
                    <a:pt x="12779" y="33323"/>
                  </a:lnTo>
                  <a:lnTo>
                    <a:pt x="13829" y="33359"/>
                  </a:lnTo>
                  <a:lnTo>
                    <a:pt x="14770" y="33323"/>
                  </a:lnTo>
                  <a:lnTo>
                    <a:pt x="16562" y="33052"/>
                  </a:lnTo>
                  <a:lnTo>
                    <a:pt x="18245" y="32509"/>
                  </a:lnTo>
                  <a:lnTo>
                    <a:pt x="19802" y="31694"/>
                  </a:lnTo>
                  <a:lnTo>
                    <a:pt x="20544" y="31169"/>
                  </a:lnTo>
                  <a:lnTo>
                    <a:pt x="20997" y="30807"/>
                  </a:lnTo>
                  <a:lnTo>
                    <a:pt x="21847" y="30047"/>
                  </a:lnTo>
                  <a:lnTo>
                    <a:pt x="22607" y="29214"/>
                  </a:lnTo>
                  <a:lnTo>
                    <a:pt x="23295" y="28327"/>
                  </a:lnTo>
                  <a:lnTo>
                    <a:pt x="24218" y="26916"/>
                  </a:lnTo>
                  <a:lnTo>
                    <a:pt x="25214" y="24961"/>
                  </a:lnTo>
                  <a:lnTo>
                    <a:pt x="25974" y="23006"/>
                  </a:lnTo>
                  <a:lnTo>
                    <a:pt x="26535" y="21124"/>
                  </a:lnTo>
                  <a:lnTo>
                    <a:pt x="27096" y="18608"/>
                  </a:lnTo>
                  <a:lnTo>
                    <a:pt x="27259" y="17377"/>
                  </a:lnTo>
                  <a:lnTo>
                    <a:pt x="26970" y="17341"/>
                  </a:lnTo>
                  <a:lnTo>
                    <a:pt x="26789" y="18553"/>
                  </a:lnTo>
                  <a:lnTo>
                    <a:pt x="26246" y="21033"/>
                  </a:lnTo>
                  <a:lnTo>
                    <a:pt x="25703" y="22879"/>
                  </a:lnTo>
                  <a:lnTo>
                    <a:pt x="24942" y="24816"/>
                  </a:lnTo>
                  <a:lnTo>
                    <a:pt x="23965" y="26753"/>
                  </a:lnTo>
                  <a:lnTo>
                    <a:pt x="22752" y="28581"/>
                  </a:lnTo>
                  <a:lnTo>
                    <a:pt x="21630" y="29830"/>
                  </a:lnTo>
                  <a:lnTo>
                    <a:pt x="20816" y="30572"/>
                  </a:lnTo>
                  <a:lnTo>
                    <a:pt x="20363" y="30934"/>
                  </a:lnTo>
                  <a:lnTo>
                    <a:pt x="19911" y="31260"/>
                  </a:lnTo>
                  <a:lnTo>
                    <a:pt x="18951" y="31821"/>
                  </a:lnTo>
                  <a:lnTo>
                    <a:pt x="17974" y="32291"/>
                  </a:lnTo>
                  <a:lnTo>
                    <a:pt x="16924" y="32635"/>
                  </a:lnTo>
                  <a:lnTo>
                    <a:pt x="15838" y="32889"/>
                  </a:lnTo>
                  <a:lnTo>
                    <a:pt x="14716" y="33034"/>
                  </a:lnTo>
                  <a:lnTo>
                    <a:pt x="13557" y="33052"/>
                  </a:lnTo>
                  <a:lnTo>
                    <a:pt x="12345" y="32979"/>
                  </a:lnTo>
                  <a:lnTo>
                    <a:pt x="11729" y="32889"/>
                  </a:lnTo>
                  <a:lnTo>
                    <a:pt x="11005" y="32762"/>
                  </a:lnTo>
                  <a:lnTo>
                    <a:pt x="9648" y="32328"/>
                  </a:lnTo>
                  <a:lnTo>
                    <a:pt x="8363" y="31712"/>
                  </a:lnTo>
                  <a:lnTo>
                    <a:pt x="7168" y="30916"/>
                  </a:lnTo>
                  <a:lnTo>
                    <a:pt x="6046" y="29956"/>
                  </a:lnTo>
                  <a:lnTo>
                    <a:pt x="5014" y="28852"/>
                  </a:lnTo>
                  <a:lnTo>
                    <a:pt x="4091" y="27622"/>
                  </a:lnTo>
                  <a:lnTo>
                    <a:pt x="3240" y="26282"/>
                  </a:lnTo>
                  <a:lnTo>
                    <a:pt x="2498" y="24834"/>
                  </a:lnTo>
                  <a:lnTo>
                    <a:pt x="1865" y="23314"/>
                  </a:lnTo>
                  <a:lnTo>
                    <a:pt x="1340" y="21739"/>
                  </a:lnTo>
                  <a:lnTo>
                    <a:pt x="905" y="20110"/>
                  </a:lnTo>
                  <a:lnTo>
                    <a:pt x="579" y="18445"/>
                  </a:lnTo>
                  <a:lnTo>
                    <a:pt x="380" y="16761"/>
                  </a:lnTo>
                  <a:lnTo>
                    <a:pt x="290" y="15096"/>
                  </a:lnTo>
                  <a:lnTo>
                    <a:pt x="326" y="13449"/>
                  </a:lnTo>
                  <a:lnTo>
                    <a:pt x="380" y="12634"/>
                  </a:lnTo>
                  <a:lnTo>
                    <a:pt x="471" y="11892"/>
                  </a:lnTo>
                  <a:lnTo>
                    <a:pt x="706" y="10481"/>
                  </a:lnTo>
                  <a:lnTo>
                    <a:pt x="1032" y="9141"/>
                  </a:lnTo>
                  <a:lnTo>
                    <a:pt x="1430" y="7892"/>
                  </a:lnTo>
                  <a:lnTo>
                    <a:pt x="1937" y="6734"/>
                  </a:lnTo>
                  <a:lnTo>
                    <a:pt x="2516" y="5666"/>
                  </a:lnTo>
                  <a:lnTo>
                    <a:pt x="3186" y="4670"/>
                  </a:lnTo>
                  <a:lnTo>
                    <a:pt x="3928" y="3783"/>
                  </a:lnTo>
                  <a:lnTo>
                    <a:pt x="4742" y="2987"/>
                  </a:lnTo>
                  <a:lnTo>
                    <a:pt x="5629" y="2299"/>
                  </a:lnTo>
                  <a:lnTo>
                    <a:pt x="6607" y="1702"/>
                  </a:lnTo>
                  <a:lnTo>
                    <a:pt x="7639" y="1213"/>
                  </a:lnTo>
                  <a:lnTo>
                    <a:pt x="8743" y="815"/>
                  </a:lnTo>
                  <a:lnTo>
                    <a:pt x="9919" y="543"/>
                  </a:lnTo>
                  <a:lnTo>
                    <a:pt x="11150" y="362"/>
                  </a:lnTo>
                  <a:lnTo>
                    <a:pt x="12435" y="308"/>
                  </a:lnTo>
                  <a:lnTo>
                    <a:pt x="13105" y="308"/>
                  </a:lnTo>
                  <a:lnTo>
                    <a:pt x="13123" y="19"/>
                  </a:lnTo>
                  <a:lnTo>
                    <a:pt x="12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5991906" y="396761"/>
              <a:ext cx="502022" cy="1059192"/>
            </a:xfrm>
            <a:custGeom>
              <a:avLst/>
              <a:gdLst/>
              <a:ahLst/>
              <a:cxnLst/>
              <a:rect l="l" t="t" r="r" b="b"/>
              <a:pathLst>
                <a:path w="15803" h="33342" extrusionOk="0">
                  <a:moveTo>
                    <a:pt x="1431" y="1"/>
                  </a:moveTo>
                  <a:lnTo>
                    <a:pt x="1449" y="290"/>
                  </a:lnTo>
                  <a:lnTo>
                    <a:pt x="1558" y="290"/>
                  </a:lnTo>
                  <a:lnTo>
                    <a:pt x="2390" y="308"/>
                  </a:lnTo>
                  <a:lnTo>
                    <a:pt x="4019" y="453"/>
                  </a:lnTo>
                  <a:lnTo>
                    <a:pt x="5558" y="725"/>
                  </a:lnTo>
                  <a:lnTo>
                    <a:pt x="7006" y="1123"/>
                  </a:lnTo>
                  <a:lnTo>
                    <a:pt x="8345" y="1666"/>
                  </a:lnTo>
                  <a:lnTo>
                    <a:pt x="9594" y="2317"/>
                  </a:lnTo>
                  <a:lnTo>
                    <a:pt x="10734" y="3114"/>
                  </a:lnTo>
                  <a:lnTo>
                    <a:pt x="11784" y="4037"/>
                  </a:lnTo>
                  <a:lnTo>
                    <a:pt x="12255" y="4544"/>
                  </a:lnTo>
                  <a:lnTo>
                    <a:pt x="12744" y="5141"/>
                  </a:lnTo>
                  <a:lnTo>
                    <a:pt x="13594" y="6408"/>
                  </a:lnTo>
                  <a:lnTo>
                    <a:pt x="14300" y="7784"/>
                  </a:lnTo>
                  <a:lnTo>
                    <a:pt x="14825" y="9286"/>
                  </a:lnTo>
                  <a:lnTo>
                    <a:pt x="15223" y="10915"/>
                  </a:lnTo>
                  <a:lnTo>
                    <a:pt x="15440" y="12616"/>
                  </a:lnTo>
                  <a:lnTo>
                    <a:pt x="15513" y="14426"/>
                  </a:lnTo>
                  <a:lnTo>
                    <a:pt x="15404" y="16345"/>
                  </a:lnTo>
                  <a:lnTo>
                    <a:pt x="15296" y="17323"/>
                  </a:lnTo>
                  <a:lnTo>
                    <a:pt x="15115" y="18535"/>
                  </a:lnTo>
                  <a:lnTo>
                    <a:pt x="14572" y="21015"/>
                  </a:lnTo>
                  <a:lnTo>
                    <a:pt x="14029" y="22861"/>
                  </a:lnTo>
                  <a:lnTo>
                    <a:pt x="13268" y="24798"/>
                  </a:lnTo>
                  <a:lnTo>
                    <a:pt x="12291" y="26735"/>
                  </a:lnTo>
                  <a:lnTo>
                    <a:pt x="11078" y="28563"/>
                  </a:lnTo>
                  <a:lnTo>
                    <a:pt x="9956" y="29812"/>
                  </a:lnTo>
                  <a:lnTo>
                    <a:pt x="9142" y="30554"/>
                  </a:lnTo>
                  <a:lnTo>
                    <a:pt x="8689" y="30916"/>
                  </a:lnTo>
                  <a:lnTo>
                    <a:pt x="8237" y="31242"/>
                  </a:lnTo>
                  <a:lnTo>
                    <a:pt x="7277" y="31803"/>
                  </a:lnTo>
                  <a:lnTo>
                    <a:pt x="6300" y="32273"/>
                  </a:lnTo>
                  <a:lnTo>
                    <a:pt x="5250" y="32617"/>
                  </a:lnTo>
                  <a:lnTo>
                    <a:pt x="4164" y="32871"/>
                  </a:lnTo>
                  <a:lnTo>
                    <a:pt x="3042" y="33016"/>
                  </a:lnTo>
                  <a:lnTo>
                    <a:pt x="1883" y="33034"/>
                  </a:lnTo>
                  <a:lnTo>
                    <a:pt x="671" y="32961"/>
                  </a:lnTo>
                  <a:lnTo>
                    <a:pt x="55" y="32871"/>
                  </a:lnTo>
                  <a:lnTo>
                    <a:pt x="1" y="33160"/>
                  </a:lnTo>
                  <a:lnTo>
                    <a:pt x="1105" y="33305"/>
                  </a:lnTo>
                  <a:lnTo>
                    <a:pt x="2155" y="33341"/>
                  </a:lnTo>
                  <a:lnTo>
                    <a:pt x="3096" y="33305"/>
                  </a:lnTo>
                  <a:lnTo>
                    <a:pt x="4888" y="33034"/>
                  </a:lnTo>
                  <a:lnTo>
                    <a:pt x="6571" y="32491"/>
                  </a:lnTo>
                  <a:lnTo>
                    <a:pt x="8128" y="31676"/>
                  </a:lnTo>
                  <a:lnTo>
                    <a:pt x="8870" y="31151"/>
                  </a:lnTo>
                  <a:lnTo>
                    <a:pt x="9323" y="30789"/>
                  </a:lnTo>
                  <a:lnTo>
                    <a:pt x="10173" y="30029"/>
                  </a:lnTo>
                  <a:lnTo>
                    <a:pt x="10933" y="29196"/>
                  </a:lnTo>
                  <a:lnTo>
                    <a:pt x="11621" y="28309"/>
                  </a:lnTo>
                  <a:lnTo>
                    <a:pt x="12544" y="26898"/>
                  </a:lnTo>
                  <a:lnTo>
                    <a:pt x="13540" y="24943"/>
                  </a:lnTo>
                  <a:lnTo>
                    <a:pt x="14300" y="22988"/>
                  </a:lnTo>
                  <a:lnTo>
                    <a:pt x="14861" y="21106"/>
                  </a:lnTo>
                  <a:lnTo>
                    <a:pt x="15422" y="18590"/>
                  </a:lnTo>
                  <a:lnTo>
                    <a:pt x="15585" y="17359"/>
                  </a:lnTo>
                  <a:lnTo>
                    <a:pt x="15712" y="16363"/>
                  </a:lnTo>
                  <a:lnTo>
                    <a:pt x="15802" y="14426"/>
                  </a:lnTo>
                  <a:lnTo>
                    <a:pt x="15748" y="12580"/>
                  </a:lnTo>
                  <a:lnTo>
                    <a:pt x="15513" y="10825"/>
                  </a:lnTo>
                  <a:lnTo>
                    <a:pt x="15115" y="9196"/>
                  </a:lnTo>
                  <a:lnTo>
                    <a:pt x="14572" y="7657"/>
                  </a:lnTo>
                  <a:lnTo>
                    <a:pt x="13848" y="6245"/>
                  </a:lnTo>
                  <a:lnTo>
                    <a:pt x="12979" y="4942"/>
                  </a:lnTo>
                  <a:lnTo>
                    <a:pt x="12472" y="4345"/>
                  </a:lnTo>
                  <a:lnTo>
                    <a:pt x="11983" y="3820"/>
                  </a:lnTo>
                  <a:lnTo>
                    <a:pt x="10933" y="2878"/>
                  </a:lnTo>
                  <a:lnTo>
                    <a:pt x="9757" y="2064"/>
                  </a:lnTo>
                  <a:lnTo>
                    <a:pt x="8490" y="1394"/>
                  </a:lnTo>
                  <a:lnTo>
                    <a:pt x="7114" y="833"/>
                  </a:lnTo>
                  <a:lnTo>
                    <a:pt x="5630" y="435"/>
                  </a:lnTo>
                  <a:lnTo>
                    <a:pt x="4073" y="145"/>
                  </a:lnTo>
                  <a:lnTo>
                    <a:pt x="2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5900480" y="1453602"/>
              <a:ext cx="194385" cy="138062"/>
            </a:xfrm>
            <a:custGeom>
              <a:avLst/>
              <a:gdLst/>
              <a:ahLst/>
              <a:cxnLst/>
              <a:rect l="l" t="t" r="r" b="b"/>
              <a:pathLst>
                <a:path w="6119" h="4346" extrusionOk="0">
                  <a:moveTo>
                    <a:pt x="3585" y="1"/>
                  </a:moveTo>
                  <a:lnTo>
                    <a:pt x="2752" y="182"/>
                  </a:lnTo>
                  <a:lnTo>
                    <a:pt x="2046" y="399"/>
                  </a:lnTo>
                  <a:lnTo>
                    <a:pt x="1539" y="580"/>
                  </a:lnTo>
                  <a:lnTo>
                    <a:pt x="960" y="888"/>
                  </a:lnTo>
                  <a:lnTo>
                    <a:pt x="743" y="1051"/>
                  </a:lnTo>
                  <a:lnTo>
                    <a:pt x="381" y="1358"/>
                  </a:lnTo>
                  <a:lnTo>
                    <a:pt x="146" y="1684"/>
                  </a:lnTo>
                  <a:lnTo>
                    <a:pt x="19" y="2028"/>
                  </a:lnTo>
                  <a:lnTo>
                    <a:pt x="1" y="2209"/>
                  </a:lnTo>
                  <a:lnTo>
                    <a:pt x="19" y="2408"/>
                  </a:lnTo>
                  <a:lnTo>
                    <a:pt x="146" y="2752"/>
                  </a:lnTo>
                  <a:lnTo>
                    <a:pt x="417" y="3006"/>
                  </a:lnTo>
                  <a:lnTo>
                    <a:pt x="779" y="3169"/>
                  </a:lnTo>
                  <a:lnTo>
                    <a:pt x="1015" y="3187"/>
                  </a:lnTo>
                  <a:lnTo>
                    <a:pt x="1214" y="3205"/>
                  </a:lnTo>
                  <a:lnTo>
                    <a:pt x="1648" y="3096"/>
                  </a:lnTo>
                  <a:lnTo>
                    <a:pt x="2245" y="2807"/>
                  </a:lnTo>
                  <a:lnTo>
                    <a:pt x="2553" y="2553"/>
                  </a:lnTo>
                  <a:lnTo>
                    <a:pt x="3006" y="2137"/>
                  </a:lnTo>
                  <a:lnTo>
                    <a:pt x="3476" y="1449"/>
                  </a:lnTo>
                  <a:lnTo>
                    <a:pt x="3657" y="960"/>
                  </a:lnTo>
                  <a:lnTo>
                    <a:pt x="3639" y="1069"/>
                  </a:lnTo>
                  <a:lnTo>
                    <a:pt x="3639" y="1196"/>
                  </a:lnTo>
                  <a:lnTo>
                    <a:pt x="3621" y="1648"/>
                  </a:lnTo>
                  <a:lnTo>
                    <a:pt x="3675" y="2553"/>
                  </a:lnTo>
                  <a:lnTo>
                    <a:pt x="3838" y="3078"/>
                  </a:lnTo>
                  <a:lnTo>
                    <a:pt x="4019" y="3531"/>
                  </a:lnTo>
                  <a:lnTo>
                    <a:pt x="4381" y="4001"/>
                  </a:lnTo>
                  <a:lnTo>
                    <a:pt x="4689" y="4200"/>
                  </a:lnTo>
                  <a:lnTo>
                    <a:pt x="4852" y="4273"/>
                  </a:lnTo>
                  <a:lnTo>
                    <a:pt x="5051" y="4345"/>
                  </a:lnTo>
                  <a:lnTo>
                    <a:pt x="5377" y="4345"/>
                  </a:lnTo>
                  <a:lnTo>
                    <a:pt x="5648" y="4255"/>
                  </a:lnTo>
                  <a:lnTo>
                    <a:pt x="5974" y="4001"/>
                  </a:lnTo>
                  <a:lnTo>
                    <a:pt x="6119" y="3766"/>
                  </a:lnTo>
                  <a:lnTo>
                    <a:pt x="5847" y="3621"/>
                  </a:lnTo>
                  <a:lnTo>
                    <a:pt x="5721" y="3838"/>
                  </a:lnTo>
                  <a:lnTo>
                    <a:pt x="5395" y="4037"/>
                  </a:lnTo>
                  <a:lnTo>
                    <a:pt x="5123" y="4037"/>
                  </a:lnTo>
                  <a:lnTo>
                    <a:pt x="4960" y="4001"/>
                  </a:lnTo>
                  <a:lnTo>
                    <a:pt x="4689" y="3874"/>
                  </a:lnTo>
                  <a:lnTo>
                    <a:pt x="4273" y="3368"/>
                  </a:lnTo>
                  <a:lnTo>
                    <a:pt x="4128" y="2988"/>
                  </a:lnTo>
                  <a:lnTo>
                    <a:pt x="3983" y="2499"/>
                  </a:lnTo>
                  <a:lnTo>
                    <a:pt x="3929" y="1648"/>
                  </a:lnTo>
                  <a:lnTo>
                    <a:pt x="3947" y="1214"/>
                  </a:lnTo>
                  <a:lnTo>
                    <a:pt x="3947" y="996"/>
                  </a:lnTo>
                  <a:lnTo>
                    <a:pt x="3947" y="779"/>
                  </a:lnTo>
                  <a:lnTo>
                    <a:pt x="4001" y="743"/>
                  </a:lnTo>
                  <a:lnTo>
                    <a:pt x="4019" y="689"/>
                  </a:lnTo>
                  <a:lnTo>
                    <a:pt x="4001" y="580"/>
                  </a:lnTo>
                  <a:lnTo>
                    <a:pt x="3874" y="508"/>
                  </a:lnTo>
                  <a:lnTo>
                    <a:pt x="3748" y="508"/>
                  </a:lnTo>
                  <a:lnTo>
                    <a:pt x="3712" y="490"/>
                  </a:lnTo>
                  <a:lnTo>
                    <a:pt x="3585" y="490"/>
                  </a:lnTo>
                  <a:lnTo>
                    <a:pt x="3422" y="526"/>
                  </a:lnTo>
                  <a:lnTo>
                    <a:pt x="3386" y="616"/>
                  </a:lnTo>
                  <a:lnTo>
                    <a:pt x="3386" y="671"/>
                  </a:lnTo>
                  <a:lnTo>
                    <a:pt x="3404" y="707"/>
                  </a:lnTo>
                  <a:lnTo>
                    <a:pt x="3223" y="1232"/>
                  </a:lnTo>
                  <a:lnTo>
                    <a:pt x="2788" y="1920"/>
                  </a:lnTo>
                  <a:lnTo>
                    <a:pt x="2336" y="2336"/>
                  </a:lnTo>
                  <a:lnTo>
                    <a:pt x="2064" y="2553"/>
                  </a:lnTo>
                  <a:lnTo>
                    <a:pt x="1558" y="2807"/>
                  </a:lnTo>
                  <a:lnTo>
                    <a:pt x="1196" y="2897"/>
                  </a:lnTo>
                  <a:lnTo>
                    <a:pt x="1033" y="2897"/>
                  </a:lnTo>
                  <a:lnTo>
                    <a:pt x="870" y="2879"/>
                  </a:lnTo>
                  <a:lnTo>
                    <a:pt x="598" y="2770"/>
                  </a:lnTo>
                  <a:lnTo>
                    <a:pt x="417" y="2589"/>
                  </a:lnTo>
                  <a:lnTo>
                    <a:pt x="309" y="2354"/>
                  </a:lnTo>
                  <a:lnTo>
                    <a:pt x="309" y="2227"/>
                  </a:lnTo>
                  <a:lnTo>
                    <a:pt x="327" y="2082"/>
                  </a:lnTo>
                  <a:lnTo>
                    <a:pt x="417" y="1811"/>
                  </a:lnTo>
                  <a:lnTo>
                    <a:pt x="761" y="1395"/>
                  </a:lnTo>
                  <a:lnTo>
                    <a:pt x="1123" y="1141"/>
                  </a:lnTo>
                  <a:lnTo>
                    <a:pt x="1648" y="852"/>
                  </a:lnTo>
                  <a:lnTo>
                    <a:pt x="2155" y="671"/>
                  </a:lnTo>
                  <a:lnTo>
                    <a:pt x="2825" y="472"/>
                  </a:lnTo>
                  <a:lnTo>
                    <a:pt x="3639" y="309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6014334" y="1452458"/>
              <a:ext cx="85137" cy="139205"/>
            </a:xfrm>
            <a:custGeom>
              <a:avLst/>
              <a:gdLst/>
              <a:ahLst/>
              <a:cxnLst/>
              <a:rect l="l" t="t" r="r" b="b"/>
              <a:pathLst>
                <a:path w="2680" h="4382" extrusionOk="0">
                  <a:moveTo>
                    <a:pt x="182" y="1"/>
                  </a:moveTo>
                  <a:lnTo>
                    <a:pt x="55" y="37"/>
                  </a:lnTo>
                  <a:lnTo>
                    <a:pt x="1" y="37"/>
                  </a:lnTo>
                  <a:lnTo>
                    <a:pt x="55" y="345"/>
                  </a:lnTo>
                  <a:lnTo>
                    <a:pt x="109" y="327"/>
                  </a:lnTo>
                  <a:lnTo>
                    <a:pt x="218" y="308"/>
                  </a:lnTo>
                  <a:lnTo>
                    <a:pt x="345" y="327"/>
                  </a:lnTo>
                  <a:lnTo>
                    <a:pt x="417" y="363"/>
                  </a:lnTo>
                  <a:lnTo>
                    <a:pt x="1051" y="833"/>
                  </a:lnTo>
                  <a:lnTo>
                    <a:pt x="1702" y="1521"/>
                  </a:lnTo>
                  <a:lnTo>
                    <a:pt x="2028" y="1992"/>
                  </a:lnTo>
                  <a:lnTo>
                    <a:pt x="2137" y="2245"/>
                  </a:lnTo>
                  <a:lnTo>
                    <a:pt x="2318" y="2661"/>
                  </a:lnTo>
                  <a:lnTo>
                    <a:pt x="2372" y="3205"/>
                  </a:lnTo>
                  <a:lnTo>
                    <a:pt x="2318" y="3512"/>
                  </a:lnTo>
                  <a:lnTo>
                    <a:pt x="2263" y="3657"/>
                  </a:lnTo>
                  <a:lnTo>
                    <a:pt x="2137" y="3874"/>
                  </a:lnTo>
                  <a:lnTo>
                    <a:pt x="1811" y="4073"/>
                  </a:lnTo>
                  <a:lnTo>
                    <a:pt x="1539" y="4073"/>
                  </a:lnTo>
                  <a:lnTo>
                    <a:pt x="1376" y="4037"/>
                  </a:lnTo>
                  <a:lnTo>
                    <a:pt x="1268" y="4309"/>
                  </a:lnTo>
                  <a:lnTo>
                    <a:pt x="1467" y="4381"/>
                  </a:lnTo>
                  <a:lnTo>
                    <a:pt x="1793" y="4381"/>
                  </a:lnTo>
                  <a:lnTo>
                    <a:pt x="2064" y="4291"/>
                  </a:lnTo>
                  <a:lnTo>
                    <a:pt x="2390" y="4037"/>
                  </a:lnTo>
                  <a:lnTo>
                    <a:pt x="2535" y="3802"/>
                  </a:lnTo>
                  <a:lnTo>
                    <a:pt x="2607" y="3621"/>
                  </a:lnTo>
                  <a:lnTo>
                    <a:pt x="2680" y="3241"/>
                  </a:lnTo>
                  <a:lnTo>
                    <a:pt x="2607" y="2607"/>
                  </a:lnTo>
                  <a:lnTo>
                    <a:pt x="2426" y="2118"/>
                  </a:lnTo>
                  <a:lnTo>
                    <a:pt x="2300" y="1847"/>
                  </a:lnTo>
                  <a:lnTo>
                    <a:pt x="1956" y="1340"/>
                  </a:lnTo>
                  <a:lnTo>
                    <a:pt x="1250" y="616"/>
                  </a:lnTo>
                  <a:lnTo>
                    <a:pt x="598" y="109"/>
                  </a:lnTo>
                  <a:lnTo>
                    <a:pt x="453" y="37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6132795" y="520400"/>
              <a:ext cx="253028" cy="254172"/>
            </a:xfrm>
            <a:custGeom>
              <a:avLst/>
              <a:gdLst/>
              <a:ahLst/>
              <a:cxnLst/>
              <a:rect l="l" t="t" r="r" b="b"/>
              <a:pathLst>
                <a:path w="7965" h="8001" extrusionOk="0">
                  <a:moveTo>
                    <a:pt x="2064" y="0"/>
                  </a:moveTo>
                  <a:lnTo>
                    <a:pt x="1231" y="181"/>
                  </a:lnTo>
                  <a:lnTo>
                    <a:pt x="815" y="398"/>
                  </a:lnTo>
                  <a:lnTo>
                    <a:pt x="598" y="634"/>
                  </a:lnTo>
                  <a:lnTo>
                    <a:pt x="254" y="1050"/>
                  </a:lnTo>
                  <a:lnTo>
                    <a:pt x="73" y="1448"/>
                  </a:lnTo>
                  <a:lnTo>
                    <a:pt x="0" y="1792"/>
                  </a:lnTo>
                  <a:lnTo>
                    <a:pt x="37" y="2118"/>
                  </a:lnTo>
                  <a:lnTo>
                    <a:pt x="163" y="2407"/>
                  </a:lnTo>
                  <a:lnTo>
                    <a:pt x="471" y="2824"/>
                  </a:lnTo>
                  <a:lnTo>
                    <a:pt x="1448" y="3493"/>
                  </a:lnTo>
                  <a:lnTo>
                    <a:pt x="2553" y="4073"/>
                  </a:lnTo>
                  <a:lnTo>
                    <a:pt x="3132" y="4453"/>
                  </a:lnTo>
                  <a:lnTo>
                    <a:pt x="3331" y="4652"/>
                  </a:lnTo>
                  <a:lnTo>
                    <a:pt x="3639" y="5086"/>
                  </a:lnTo>
                  <a:lnTo>
                    <a:pt x="4091" y="6136"/>
                  </a:lnTo>
                  <a:lnTo>
                    <a:pt x="4435" y="6933"/>
                  </a:lnTo>
                  <a:lnTo>
                    <a:pt x="4725" y="7385"/>
                  </a:lnTo>
                  <a:lnTo>
                    <a:pt x="5123" y="7747"/>
                  </a:lnTo>
                  <a:lnTo>
                    <a:pt x="5612" y="7964"/>
                  </a:lnTo>
                  <a:lnTo>
                    <a:pt x="5937" y="8000"/>
                  </a:lnTo>
                  <a:lnTo>
                    <a:pt x="6408" y="8000"/>
                  </a:lnTo>
                  <a:lnTo>
                    <a:pt x="7114" y="7838"/>
                  </a:lnTo>
                  <a:lnTo>
                    <a:pt x="7603" y="7457"/>
                  </a:lnTo>
                  <a:lnTo>
                    <a:pt x="7874" y="6933"/>
                  </a:lnTo>
                  <a:lnTo>
                    <a:pt x="7965" y="6263"/>
                  </a:lnTo>
                  <a:lnTo>
                    <a:pt x="7856" y="5485"/>
                  </a:lnTo>
                  <a:lnTo>
                    <a:pt x="7603" y="4652"/>
                  </a:lnTo>
                  <a:lnTo>
                    <a:pt x="7204" y="3801"/>
                  </a:lnTo>
                  <a:lnTo>
                    <a:pt x="6679" y="2950"/>
                  </a:lnTo>
                  <a:lnTo>
                    <a:pt x="6064" y="2136"/>
                  </a:lnTo>
                  <a:lnTo>
                    <a:pt x="5340" y="1412"/>
                  </a:lnTo>
                  <a:lnTo>
                    <a:pt x="4580" y="797"/>
                  </a:lnTo>
                  <a:lnTo>
                    <a:pt x="3765" y="344"/>
                  </a:lnTo>
                  <a:lnTo>
                    <a:pt x="2915" y="54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6289759" y="826861"/>
              <a:ext cx="112171" cy="112171"/>
            </a:xfrm>
            <a:custGeom>
              <a:avLst/>
              <a:gdLst/>
              <a:ahLst/>
              <a:cxnLst/>
              <a:rect l="l" t="t" r="r" b="b"/>
              <a:pathLst>
                <a:path w="3531" h="3531" extrusionOk="0">
                  <a:moveTo>
                    <a:pt x="1449" y="1"/>
                  </a:moveTo>
                  <a:lnTo>
                    <a:pt x="942" y="145"/>
                  </a:lnTo>
                  <a:lnTo>
                    <a:pt x="435" y="580"/>
                  </a:lnTo>
                  <a:lnTo>
                    <a:pt x="109" y="1159"/>
                  </a:lnTo>
                  <a:lnTo>
                    <a:pt x="1" y="1829"/>
                  </a:lnTo>
                  <a:lnTo>
                    <a:pt x="128" y="2480"/>
                  </a:lnTo>
                  <a:lnTo>
                    <a:pt x="471" y="3041"/>
                  </a:lnTo>
                  <a:lnTo>
                    <a:pt x="906" y="3331"/>
                  </a:lnTo>
                  <a:lnTo>
                    <a:pt x="1268" y="3458"/>
                  </a:lnTo>
                  <a:lnTo>
                    <a:pt x="1467" y="3494"/>
                  </a:lnTo>
                  <a:lnTo>
                    <a:pt x="1702" y="3530"/>
                  </a:lnTo>
                  <a:lnTo>
                    <a:pt x="2101" y="3530"/>
                  </a:lnTo>
                  <a:lnTo>
                    <a:pt x="2607" y="3403"/>
                  </a:lnTo>
                  <a:lnTo>
                    <a:pt x="3132" y="2969"/>
                  </a:lnTo>
                  <a:lnTo>
                    <a:pt x="3440" y="2372"/>
                  </a:lnTo>
                  <a:lnTo>
                    <a:pt x="3530" y="1684"/>
                  </a:lnTo>
                  <a:lnTo>
                    <a:pt x="3422" y="1014"/>
                  </a:lnTo>
                  <a:lnTo>
                    <a:pt x="3060" y="453"/>
                  </a:lnTo>
                  <a:lnTo>
                    <a:pt x="2625" y="163"/>
                  </a:lnTo>
                  <a:lnTo>
                    <a:pt x="2263" y="55"/>
                  </a:lnTo>
                  <a:lnTo>
                    <a:pt x="2046" y="37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50"/>
          <p:cNvGrpSpPr/>
          <p:nvPr/>
        </p:nvGrpSpPr>
        <p:grpSpPr>
          <a:xfrm>
            <a:off x="6855644" y="1943611"/>
            <a:ext cx="683733" cy="533734"/>
            <a:chOff x="6855644" y="1943611"/>
            <a:chExt cx="683733" cy="533734"/>
          </a:xfrm>
        </p:grpSpPr>
        <p:grpSp>
          <p:nvGrpSpPr>
            <p:cNvPr id="1909" name="Google Shape;1909;p50"/>
            <p:cNvGrpSpPr/>
            <p:nvPr/>
          </p:nvGrpSpPr>
          <p:grpSpPr>
            <a:xfrm>
              <a:off x="7314526" y="1943611"/>
              <a:ext cx="224850" cy="211032"/>
              <a:chOff x="4373289" y="3282711"/>
              <a:chExt cx="224850" cy="211032"/>
            </a:xfrm>
          </p:grpSpPr>
          <p:sp>
            <p:nvSpPr>
              <p:cNvPr id="1910" name="Google Shape;1910;p50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3" name="Google Shape;1913;p50"/>
            <p:cNvGrpSpPr/>
            <p:nvPr/>
          </p:nvGrpSpPr>
          <p:grpSpPr>
            <a:xfrm>
              <a:off x="6855644" y="2011515"/>
              <a:ext cx="232919" cy="246103"/>
              <a:chOff x="3996082" y="3436815"/>
              <a:chExt cx="232919" cy="246103"/>
            </a:xfrm>
          </p:grpSpPr>
          <p:sp>
            <p:nvSpPr>
              <p:cNvPr id="1914" name="Google Shape;1914;p50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7" name="Google Shape;1917;p50"/>
            <p:cNvGrpSpPr/>
            <p:nvPr/>
          </p:nvGrpSpPr>
          <p:grpSpPr>
            <a:xfrm>
              <a:off x="7137440" y="2244998"/>
              <a:ext cx="244959" cy="232347"/>
              <a:chOff x="4319252" y="2889398"/>
              <a:chExt cx="244959" cy="232347"/>
            </a:xfrm>
          </p:grpSpPr>
          <p:sp>
            <p:nvSpPr>
              <p:cNvPr id="1918" name="Google Shape;1918;p50"/>
              <p:cNvSpPr/>
              <p:nvPr/>
            </p:nvSpPr>
            <p:spPr>
              <a:xfrm>
                <a:off x="4325574" y="2895720"/>
                <a:ext cx="232316" cy="219672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6915" extrusionOk="0">
                    <a:moveTo>
                      <a:pt x="0" y="2245"/>
                    </a:moveTo>
                    <a:lnTo>
                      <a:pt x="344" y="2915"/>
                    </a:lnTo>
                    <a:lnTo>
                      <a:pt x="1050" y="4055"/>
                    </a:lnTo>
                    <a:lnTo>
                      <a:pt x="1756" y="5105"/>
                    </a:lnTo>
                    <a:lnTo>
                      <a:pt x="2444" y="6245"/>
                    </a:lnTo>
                    <a:lnTo>
                      <a:pt x="2806" y="6915"/>
                    </a:lnTo>
                    <a:lnTo>
                      <a:pt x="7313" y="4670"/>
                    </a:lnTo>
                    <a:lnTo>
                      <a:pt x="6951" y="4001"/>
                    </a:lnTo>
                    <a:lnTo>
                      <a:pt x="6245" y="2860"/>
                    </a:lnTo>
                    <a:lnTo>
                      <a:pt x="5557" y="1811"/>
                    </a:lnTo>
                    <a:lnTo>
                      <a:pt x="4851" y="670"/>
                    </a:lnTo>
                    <a:lnTo>
                      <a:pt x="4507" y="1"/>
                    </a:lnTo>
                    <a:lnTo>
                      <a:pt x="0" y="22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50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3276" y="743"/>
                    </a:lnTo>
                    <a:lnTo>
                      <a:pt x="3421" y="1014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1955" y="1738"/>
                    </a:lnTo>
                    <a:lnTo>
                      <a:pt x="1810" y="1467"/>
                    </a:ln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50"/>
              <p:cNvSpPr/>
              <p:nvPr/>
            </p:nvSpPr>
            <p:spPr>
              <a:xfrm>
                <a:off x="4319252" y="2889398"/>
                <a:ext cx="244959" cy="232347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7314" extrusionOk="0">
                    <a:moveTo>
                      <a:pt x="4778" y="0"/>
                    </a:moveTo>
                    <a:lnTo>
                      <a:pt x="0" y="2372"/>
                    </a:lnTo>
                    <a:lnTo>
                      <a:pt x="54" y="2516"/>
                    </a:lnTo>
                    <a:lnTo>
                      <a:pt x="416" y="3186"/>
                    </a:lnTo>
                    <a:lnTo>
                      <a:pt x="1122" y="4345"/>
                    </a:lnTo>
                    <a:lnTo>
                      <a:pt x="1466" y="4869"/>
                    </a:lnTo>
                    <a:lnTo>
                      <a:pt x="1810" y="5376"/>
                    </a:lnTo>
                    <a:lnTo>
                      <a:pt x="2516" y="6517"/>
                    </a:lnTo>
                    <a:lnTo>
                      <a:pt x="2860" y="7186"/>
                    </a:lnTo>
                    <a:lnTo>
                      <a:pt x="2932" y="7313"/>
                    </a:lnTo>
                    <a:lnTo>
                      <a:pt x="5213" y="6173"/>
                    </a:lnTo>
                    <a:lnTo>
                      <a:pt x="5086" y="5901"/>
                    </a:lnTo>
                    <a:lnTo>
                      <a:pt x="3059" y="6915"/>
                    </a:lnTo>
                    <a:lnTo>
                      <a:pt x="2389" y="5702"/>
                    </a:lnTo>
                    <a:lnTo>
                      <a:pt x="1720" y="4688"/>
                    </a:lnTo>
                    <a:lnTo>
                      <a:pt x="1068" y="3711"/>
                    </a:lnTo>
                    <a:lnTo>
                      <a:pt x="398" y="2516"/>
                    </a:lnTo>
                    <a:lnTo>
                      <a:pt x="4634" y="399"/>
                    </a:lnTo>
                    <a:lnTo>
                      <a:pt x="5303" y="1611"/>
                    </a:lnTo>
                    <a:lnTo>
                      <a:pt x="5973" y="2607"/>
                    </a:lnTo>
                    <a:lnTo>
                      <a:pt x="6643" y="3602"/>
                    </a:lnTo>
                    <a:lnTo>
                      <a:pt x="7294" y="4797"/>
                    </a:lnTo>
                    <a:lnTo>
                      <a:pt x="6172" y="5358"/>
                    </a:lnTo>
                    <a:lnTo>
                      <a:pt x="6317" y="5630"/>
                    </a:lnTo>
                    <a:lnTo>
                      <a:pt x="7711" y="4924"/>
                    </a:lnTo>
                    <a:lnTo>
                      <a:pt x="7638" y="4797"/>
                    </a:lnTo>
                    <a:lnTo>
                      <a:pt x="7276" y="4109"/>
                    </a:lnTo>
                    <a:lnTo>
                      <a:pt x="6570" y="2969"/>
                    </a:lnTo>
                    <a:lnTo>
                      <a:pt x="6227" y="2444"/>
                    </a:lnTo>
                    <a:lnTo>
                      <a:pt x="5883" y="1937"/>
                    </a:lnTo>
                    <a:lnTo>
                      <a:pt x="5177" y="797"/>
                    </a:lnTo>
                    <a:lnTo>
                      <a:pt x="4833" y="127"/>
                    </a:lnTo>
                    <a:lnTo>
                      <a:pt x="4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1" name="Google Shape;1921;p50"/>
          <p:cNvGrpSpPr/>
          <p:nvPr/>
        </p:nvGrpSpPr>
        <p:grpSpPr>
          <a:xfrm>
            <a:off x="1071680" y="3476837"/>
            <a:ext cx="658869" cy="623022"/>
            <a:chOff x="1071680" y="3476837"/>
            <a:chExt cx="658869" cy="623022"/>
          </a:xfrm>
        </p:grpSpPr>
        <p:grpSp>
          <p:nvGrpSpPr>
            <p:cNvPr id="1922" name="Google Shape;1922;p50"/>
            <p:cNvGrpSpPr/>
            <p:nvPr/>
          </p:nvGrpSpPr>
          <p:grpSpPr>
            <a:xfrm rot="-1873861">
              <a:off x="1467277" y="3519838"/>
              <a:ext cx="224855" cy="211036"/>
              <a:chOff x="4373289" y="3282711"/>
              <a:chExt cx="224850" cy="211032"/>
            </a:xfrm>
          </p:grpSpPr>
          <p:sp>
            <p:nvSpPr>
              <p:cNvPr id="1923" name="Google Shape;1923;p50"/>
              <p:cNvSpPr/>
              <p:nvPr/>
            </p:nvSpPr>
            <p:spPr>
              <a:xfrm>
                <a:off x="4379039" y="3288461"/>
                <a:ext cx="213922" cy="19896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6263" extrusionOk="0">
                    <a:moveTo>
                      <a:pt x="1792" y="0"/>
                    </a:moveTo>
                    <a:lnTo>
                      <a:pt x="1666" y="543"/>
                    </a:lnTo>
                    <a:lnTo>
                      <a:pt x="1249" y="1647"/>
                    </a:lnTo>
                    <a:lnTo>
                      <a:pt x="489" y="3385"/>
                    </a:lnTo>
                    <a:lnTo>
                      <a:pt x="0" y="4670"/>
                    </a:lnTo>
                    <a:lnTo>
                      <a:pt x="4779" y="6263"/>
                    </a:lnTo>
                    <a:lnTo>
                      <a:pt x="5304" y="4815"/>
                    </a:lnTo>
                    <a:lnTo>
                      <a:pt x="6136" y="2860"/>
                    </a:lnTo>
                    <a:lnTo>
                      <a:pt x="6589" y="1611"/>
                    </a:lnTo>
                    <a:lnTo>
                      <a:pt x="6734" y="996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5286" y="688"/>
                    </a:lnTo>
                    <a:lnTo>
                      <a:pt x="5231" y="978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3602" y="652"/>
                    </a:lnTo>
                    <a:lnTo>
                      <a:pt x="3657" y="362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0"/>
              <p:cNvSpPr/>
              <p:nvPr/>
            </p:nvSpPr>
            <p:spPr>
              <a:xfrm>
                <a:off x="4373289" y="3282711"/>
                <a:ext cx="224850" cy="211032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6643" extrusionOk="0">
                    <a:moveTo>
                      <a:pt x="1847" y="0"/>
                    </a:moveTo>
                    <a:lnTo>
                      <a:pt x="1829" y="145"/>
                    </a:lnTo>
                    <a:lnTo>
                      <a:pt x="1666" y="760"/>
                    </a:lnTo>
                    <a:lnTo>
                      <a:pt x="1177" y="2027"/>
                    </a:lnTo>
                    <a:lnTo>
                      <a:pt x="887" y="2697"/>
                    </a:lnTo>
                    <a:lnTo>
                      <a:pt x="453" y="3711"/>
                    </a:lnTo>
                    <a:lnTo>
                      <a:pt x="37" y="4815"/>
                    </a:lnTo>
                    <a:lnTo>
                      <a:pt x="0" y="4960"/>
                    </a:lnTo>
                    <a:lnTo>
                      <a:pt x="2100" y="5647"/>
                    </a:lnTo>
                    <a:lnTo>
                      <a:pt x="2191" y="5376"/>
                    </a:lnTo>
                    <a:lnTo>
                      <a:pt x="381" y="4761"/>
                    </a:lnTo>
                    <a:lnTo>
                      <a:pt x="761" y="3747"/>
                    </a:lnTo>
                    <a:lnTo>
                      <a:pt x="1177" y="2806"/>
                    </a:lnTo>
                    <a:lnTo>
                      <a:pt x="1448" y="2190"/>
                    </a:lnTo>
                    <a:lnTo>
                      <a:pt x="1919" y="959"/>
                    </a:lnTo>
                    <a:lnTo>
                      <a:pt x="2082" y="362"/>
                    </a:lnTo>
                    <a:lnTo>
                      <a:pt x="6734" y="1285"/>
                    </a:lnTo>
                    <a:lnTo>
                      <a:pt x="6553" y="1973"/>
                    </a:lnTo>
                    <a:lnTo>
                      <a:pt x="6028" y="3367"/>
                    </a:lnTo>
                    <a:lnTo>
                      <a:pt x="5720" y="4091"/>
                    </a:lnTo>
                    <a:lnTo>
                      <a:pt x="5286" y="5141"/>
                    </a:lnTo>
                    <a:lnTo>
                      <a:pt x="4869" y="6263"/>
                    </a:lnTo>
                    <a:lnTo>
                      <a:pt x="3494" y="5792"/>
                    </a:lnTo>
                    <a:lnTo>
                      <a:pt x="3403" y="6082"/>
                    </a:lnTo>
                    <a:lnTo>
                      <a:pt x="5050" y="6643"/>
                    </a:lnTo>
                    <a:lnTo>
                      <a:pt x="5105" y="6498"/>
                    </a:lnTo>
                    <a:lnTo>
                      <a:pt x="5539" y="5304"/>
                    </a:lnTo>
                    <a:lnTo>
                      <a:pt x="5992" y="4199"/>
                    </a:lnTo>
                    <a:lnTo>
                      <a:pt x="6336" y="3439"/>
                    </a:lnTo>
                    <a:lnTo>
                      <a:pt x="6879" y="1937"/>
                    </a:lnTo>
                    <a:lnTo>
                      <a:pt x="7060" y="1195"/>
                    </a:lnTo>
                    <a:lnTo>
                      <a:pt x="7078" y="1050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6" name="Google Shape;1926;p50"/>
            <p:cNvGrpSpPr/>
            <p:nvPr/>
          </p:nvGrpSpPr>
          <p:grpSpPr>
            <a:xfrm rot="-1873861">
              <a:off x="1118605" y="3811200"/>
              <a:ext cx="232924" cy="246108"/>
              <a:chOff x="3996082" y="3436815"/>
              <a:chExt cx="232919" cy="246103"/>
            </a:xfrm>
          </p:grpSpPr>
          <p:sp>
            <p:nvSpPr>
              <p:cNvPr id="1927" name="Google Shape;1927;p50"/>
              <p:cNvSpPr/>
              <p:nvPr/>
            </p:nvSpPr>
            <p:spPr>
              <a:xfrm>
                <a:off x="4002975" y="3443137"/>
                <a:ext cx="219132" cy="233459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7349" extrusionOk="0">
                    <a:moveTo>
                      <a:pt x="1" y="3023"/>
                    </a:moveTo>
                    <a:lnTo>
                      <a:pt x="743" y="4073"/>
                    </a:lnTo>
                    <a:lnTo>
                      <a:pt x="1956" y="5738"/>
                    </a:lnTo>
                    <a:lnTo>
                      <a:pt x="2861" y="6842"/>
                    </a:lnTo>
                    <a:lnTo>
                      <a:pt x="3349" y="7349"/>
                    </a:lnTo>
                    <a:lnTo>
                      <a:pt x="6897" y="3783"/>
                    </a:lnTo>
                    <a:lnTo>
                      <a:pt x="6481" y="3331"/>
                    </a:lnTo>
                    <a:lnTo>
                      <a:pt x="5702" y="2389"/>
                    </a:lnTo>
                    <a:lnTo>
                      <a:pt x="4671" y="905"/>
                    </a:lnTo>
                    <a:lnTo>
                      <a:pt x="4019" y="0"/>
                    </a:lnTo>
                    <a:lnTo>
                      <a:pt x="1" y="3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0"/>
              <p:cNvSpPr/>
              <p:nvPr/>
            </p:nvSpPr>
            <p:spPr>
              <a:xfrm>
                <a:off x="3996082" y="3436815"/>
                <a:ext cx="232919" cy="246103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7747" extrusionOk="0">
                    <a:moveTo>
                      <a:pt x="4272" y="0"/>
                    </a:moveTo>
                    <a:lnTo>
                      <a:pt x="1" y="3204"/>
                    </a:lnTo>
                    <a:lnTo>
                      <a:pt x="91" y="3312"/>
                    </a:lnTo>
                    <a:lnTo>
                      <a:pt x="507" y="3892"/>
                    </a:lnTo>
                    <a:lnTo>
                      <a:pt x="942" y="4489"/>
                    </a:lnTo>
                    <a:lnTo>
                      <a:pt x="1521" y="5303"/>
                    </a:lnTo>
                    <a:lnTo>
                      <a:pt x="2752" y="6896"/>
                    </a:lnTo>
                    <a:lnTo>
                      <a:pt x="3458" y="7656"/>
                    </a:lnTo>
                    <a:lnTo>
                      <a:pt x="3566" y="7747"/>
                    </a:lnTo>
                    <a:lnTo>
                      <a:pt x="4960" y="6353"/>
                    </a:lnTo>
                    <a:lnTo>
                      <a:pt x="4743" y="6136"/>
                    </a:lnTo>
                    <a:lnTo>
                      <a:pt x="3566" y="7331"/>
                    </a:lnTo>
                    <a:lnTo>
                      <a:pt x="2897" y="6625"/>
                    </a:lnTo>
                    <a:lnTo>
                      <a:pt x="1738" y="5086"/>
                    </a:lnTo>
                    <a:lnTo>
                      <a:pt x="1177" y="4308"/>
                    </a:lnTo>
                    <a:lnTo>
                      <a:pt x="797" y="3765"/>
                    </a:lnTo>
                    <a:lnTo>
                      <a:pt x="435" y="3258"/>
                    </a:lnTo>
                    <a:lnTo>
                      <a:pt x="4218" y="416"/>
                    </a:lnTo>
                    <a:lnTo>
                      <a:pt x="4562" y="887"/>
                    </a:lnTo>
                    <a:lnTo>
                      <a:pt x="4906" y="1412"/>
                    </a:lnTo>
                    <a:lnTo>
                      <a:pt x="5105" y="1683"/>
                    </a:lnTo>
                    <a:lnTo>
                      <a:pt x="5467" y="2208"/>
                    </a:lnTo>
                    <a:lnTo>
                      <a:pt x="5883" y="2769"/>
                    </a:lnTo>
                    <a:lnTo>
                      <a:pt x="6408" y="3439"/>
                    </a:lnTo>
                    <a:lnTo>
                      <a:pt x="6915" y="3982"/>
                    </a:lnTo>
                    <a:lnTo>
                      <a:pt x="5811" y="5086"/>
                    </a:lnTo>
                    <a:lnTo>
                      <a:pt x="6028" y="5285"/>
                    </a:lnTo>
                    <a:lnTo>
                      <a:pt x="7331" y="3982"/>
                    </a:lnTo>
                    <a:lnTo>
                      <a:pt x="7223" y="3873"/>
                    </a:lnTo>
                    <a:lnTo>
                      <a:pt x="6680" y="3294"/>
                    </a:lnTo>
                    <a:lnTo>
                      <a:pt x="6119" y="2588"/>
                    </a:lnTo>
                    <a:lnTo>
                      <a:pt x="5720" y="2027"/>
                    </a:lnTo>
                    <a:lnTo>
                      <a:pt x="5340" y="1502"/>
                    </a:lnTo>
                    <a:lnTo>
                      <a:pt x="5159" y="1231"/>
                    </a:lnTo>
                    <a:lnTo>
                      <a:pt x="4761" y="652"/>
                    </a:lnTo>
                    <a:lnTo>
                      <a:pt x="4363" y="109"/>
                    </a:lnTo>
                    <a:lnTo>
                      <a:pt x="4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F85C-C20D-1BEF-946E-11DFF654B8F9}"/>
              </a:ext>
            </a:extLst>
          </p:cNvPr>
          <p:cNvGrpSpPr/>
          <p:nvPr/>
        </p:nvGrpSpPr>
        <p:grpSpPr>
          <a:xfrm>
            <a:off x="1517038" y="4522990"/>
            <a:ext cx="731700" cy="527024"/>
            <a:chOff x="7487750" y="3293578"/>
            <a:chExt cx="731700" cy="527024"/>
          </a:xfrm>
        </p:grpSpPr>
        <p:sp>
          <p:nvSpPr>
            <p:cNvPr id="3" name="Google Shape;4294;p81">
              <a:extLst>
                <a:ext uri="{FF2B5EF4-FFF2-40B4-BE49-F238E27FC236}">
                  <a16:creationId xmlns:a16="http://schemas.microsoft.com/office/drawing/2014/main" id="{6B4F99F2-3AC8-344A-4F65-B60F89689E4B}"/>
                </a:ext>
              </a:extLst>
            </p:cNvPr>
            <p:cNvSpPr/>
            <p:nvPr/>
          </p:nvSpPr>
          <p:spPr>
            <a:xfrm>
              <a:off x="8105425" y="3420412"/>
              <a:ext cx="114025" cy="278569"/>
            </a:xfrm>
            <a:custGeom>
              <a:avLst/>
              <a:gdLst/>
              <a:ahLst/>
              <a:cxnLst/>
              <a:rect l="l" t="t" r="r" b="b"/>
              <a:pathLst>
                <a:path w="2537" h="6198" extrusionOk="0">
                  <a:moveTo>
                    <a:pt x="1269" y="0"/>
                  </a:moveTo>
                  <a:lnTo>
                    <a:pt x="1224" y="36"/>
                  </a:lnTo>
                  <a:lnTo>
                    <a:pt x="867" y="510"/>
                  </a:lnTo>
                  <a:lnTo>
                    <a:pt x="510" y="1126"/>
                  </a:lnTo>
                  <a:lnTo>
                    <a:pt x="286" y="1617"/>
                  </a:lnTo>
                  <a:lnTo>
                    <a:pt x="108" y="2170"/>
                  </a:lnTo>
                  <a:lnTo>
                    <a:pt x="10" y="2778"/>
                  </a:lnTo>
                  <a:lnTo>
                    <a:pt x="1" y="3099"/>
                  </a:lnTo>
                  <a:lnTo>
                    <a:pt x="10" y="3412"/>
                  </a:lnTo>
                  <a:lnTo>
                    <a:pt x="108" y="4019"/>
                  </a:lnTo>
                  <a:lnTo>
                    <a:pt x="286" y="4573"/>
                  </a:lnTo>
                  <a:lnTo>
                    <a:pt x="510" y="5073"/>
                  </a:lnTo>
                  <a:lnTo>
                    <a:pt x="867" y="5680"/>
                  </a:lnTo>
                  <a:lnTo>
                    <a:pt x="1224" y="6153"/>
                  </a:lnTo>
                  <a:lnTo>
                    <a:pt x="1269" y="6198"/>
                  </a:lnTo>
                  <a:lnTo>
                    <a:pt x="1304" y="6153"/>
                  </a:lnTo>
                  <a:lnTo>
                    <a:pt x="1662" y="5680"/>
                  </a:lnTo>
                  <a:lnTo>
                    <a:pt x="2019" y="5073"/>
                  </a:lnTo>
                  <a:lnTo>
                    <a:pt x="2242" y="4573"/>
                  </a:lnTo>
                  <a:lnTo>
                    <a:pt x="2421" y="4019"/>
                  </a:lnTo>
                  <a:lnTo>
                    <a:pt x="2528" y="3412"/>
                  </a:lnTo>
                  <a:lnTo>
                    <a:pt x="2537" y="3099"/>
                  </a:lnTo>
                  <a:lnTo>
                    <a:pt x="2528" y="2778"/>
                  </a:lnTo>
                  <a:lnTo>
                    <a:pt x="2421" y="2170"/>
                  </a:lnTo>
                  <a:lnTo>
                    <a:pt x="2242" y="1617"/>
                  </a:lnTo>
                  <a:lnTo>
                    <a:pt x="2019" y="1126"/>
                  </a:lnTo>
                  <a:lnTo>
                    <a:pt x="1662" y="510"/>
                  </a:lnTo>
                  <a:lnTo>
                    <a:pt x="1304" y="36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95;p81">
              <a:extLst>
                <a:ext uri="{FF2B5EF4-FFF2-40B4-BE49-F238E27FC236}">
                  <a16:creationId xmlns:a16="http://schemas.microsoft.com/office/drawing/2014/main" id="{91362C8F-3D3D-49AD-43C4-E092E2D52652}"/>
                </a:ext>
              </a:extLst>
            </p:cNvPr>
            <p:cNvSpPr/>
            <p:nvPr/>
          </p:nvSpPr>
          <p:spPr>
            <a:xfrm>
              <a:off x="7487750" y="3293578"/>
              <a:ext cx="124048" cy="266164"/>
            </a:xfrm>
            <a:custGeom>
              <a:avLst/>
              <a:gdLst/>
              <a:ahLst/>
              <a:cxnLst/>
              <a:rect l="l" t="t" r="r" b="b"/>
              <a:pathLst>
                <a:path w="2760" h="5922" extrusionOk="0">
                  <a:moveTo>
                    <a:pt x="465" y="1"/>
                  </a:moveTo>
                  <a:lnTo>
                    <a:pt x="438" y="54"/>
                  </a:lnTo>
                  <a:lnTo>
                    <a:pt x="242" y="608"/>
                  </a:lnTo>
                  <a:lnTo>
                    <a:pt x="81" y="1295"/>
                  </a:lnTo>
                  <a:lnTo>
                    <a:pt x="9" y="1831"/>
                  </a:lnTo>
                  <a:lnTo>
                    <a:pt x="0" y="2421"/>
                  </a:lnTo>
                  <a:lnTo>
                    <a:pt x="81" y="3028"/>
                  </a:lnTo>
                  <a:lnTo>
                    <a:pt x="170" y="3332"/>
                  </a:lnTo>
                  <a:lnTo>
                    <a:pt x="268" y="3635"/>
                  </a:lnTo>
                  <a:lnTo>
                    <a:pt x="554" y="4180"/>
                  </a:lnTo>
                  <a:lnTo>
                    <a:pt x="885" y="4662"/>
                  </a:lnTo>
                  <a:lnTo>
                    <a:pt x="1242" y="5064"/>
                  </a:lnTo>
                  <a:lnTo>
                    <a:pt x="1769" y="5546"/>
                  </a:lnTo>
                  <a:lnTo>
                    <a:pt x="2251" y="5885"/>
                  </a:lnTo>
                  <a:lnTo>
                    <a:pt x="2295" y="5921"/>
                  </a:lnTo>
                  <a:lnTo>
                    <a:pt x="2322" y="5868"/>
                  </a:lnTo>
                  <a:lnTo>
                    <a:pt x="2528" y="5314"/>
                  </a:lnTo>
                  <a:lnTo>
                    <a:pt x="2688" y="4617"/>
                  </a:lnTo>
                  <a:lnTo>
                    <a:pt x="2751" y="4082"/>
                  </a:lnTo>
                  <a:lnTo>
                    <a:pt x="2760" y="3501"/>
                  </a:lnTo>
                  <a:lnTo>
                    <a:pt x="2679" y="2894"/>
                  </a:lnTo>
                  <a:lnTo>
                    <a:pt x="2590" y="2581"/>
                  </a:lnTo>
                  <a:lnTo>
                    <a:pt x="2492" y="2278"/>
                  </a:lnTo>
                  <a:lnTo>
                    <a:pt x="2215" y="1733"/>
                  </a:lnTo>
                  <a:lnTo>
                    <a:pt x="1876" y="1260"/>
                  </a:lnTo>
                  <a:lnTo>
                    <a:pt x="1519" y="849"/>
                  </a:lnTo>
                  <a:lnTo>
                    <a:pt x="992" y="367"/>
                  </a:lnTo>
                  <a:lnTo>
                    <a:pt x="518" y="27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96;p81">
              <a:extLst>
                <a:ext uri="{FF2B5EF4-FFF2-40B4-BE49-F238E27FC236}">
                  <a16:creationId xmlns:a16="http://schemas.microsoft.com/office/drawing/2014/main" id="{742972E6-D1D5-71AD-F6ED-5346CE011D1D}"/>
                </a:ext>
              </a:extLst>
            </p:cNvPr>
            <p:cNvSpPr/>
            <p:nvPr/>
          </p:nvSpPr>
          <p:spPr>
            <a:xfrm>
              <a:off x="7703664" y="3475784"/>
              <a:ext cx="141352" cy="344414"/>
            </a:xfrm>
            <a:custGeom>
              <a:avLst/>
              <a:gdLst/>
              <a:ahLst/>
              <a:cxnLst/>
              <a:rect l="l" t="t" r="r" b="b"/>
              <a:pathLst>
                <a:path w="3145" h="7663" extrusionOk="0">
                  <a:moveTo>
                    <a:pt x="1751" y="1"/>
                  </a:moveTo>
                  <a:lnTo>
                    <a:pt x="1706" y="54"/>
                  </a:lnTo>
                  <a:lnTo>
                    <a:pt x="1233" y="617"/>
                  </a:lnTo>
                  <a:lnTo>
                    <a:pt x="760" y="1349"/>
                  </a:lnTo>
                  <a:lnTo>
                    <a:pt x="456" y="1948"/>
                  </a:lnTo>
                  <a:lnTo>
                    <a:pt x="197" y="2626"/>
                  </a:lnTo>
                  <a:lnTo>
                    <a:pt x="37" y="3367"/>
                  </a:lnTo>
                  <a:lnTo>
                    <a:pt x="10" y="3760"/>
                  </a:lnTo>
                  <a:lnTo>
                    <a:pt x="1" y="4153"/>
                  </a:lnTo>
                  <a:lnTo>
                    <a:pt x="90" y="4903"/>
                  </a:lnTo>
                  <a:lnTo>
                    <a:pt x="278" y="5600"/>
                  </a:lnTo>
                  <a:lnTo>
                    <a:pt x="528" y="6225"/>
                  </a:lnTo>
                  <a:lnTo>
                    <a:pt x="938" y="7002"/>
                  </a:lnTo>
                  <a:lnTo>
                    <a:pt x="1349" y="7609"/>
                  </a:lnTo>
                  <a:lnTo>
                    <a:pt x="1394" y="7663"/>
                  </a:lnTo>
                  <a:lnTo>
                    <a:pt x="1447" y="7609"/>
                  </a:lnTo>
                  <a:lnTo>
                    <a:pt x="1912" y="7047"/>
                  </a:lnTo>
                  <a:lnTo>
                    <a:pt x="2394" y="6314"/>
                  </a:lnTo>
                  <a:lnTo>
                    <a:pt x="2698" y="5716"/>
                  </a:lnTo>
                  <a:lnTo>
                    <a:pt x="2948" y="5037"/>
                  </a:lnTo>
                  <a:lnTo>
                    <a:pt x="3108" y="4296"/>
                  </a:lnTo>
                  <a:lnTo>
                    <a:pt x="3144" y="3903"/>
                  </a:lnTo>
                  <a:lnTo>
                    <a:pt x="3144" y="3510"/>
                  </a:lnTo>
                  <a:lnTo>
                    <a:pt x="3055" y="2760"/>
                  </a:lnTo>
                  <a:lnTo>
                    <a:pt x="2867" y="2064"/>
                  </a:lnTo>
                  <a:lnTo>
                    <a:pt x="2617" y="1439"/>
                  </a:lnTo>
                  <a:lnTo>
                    <a:pt x="2215" y="662"/>
                  </a:lnTo>
                  <a:lnTo>
                    <a:pt x="1805" y="6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97;p81">
              <a:extLst>
                <a:ext uri="{FF2B5EF4-FFF2-40B4-BE49-F238E27FC236}">
                  <a16:creationId xmlns:a16="http://schemas.microsoft.com/office/drawing/2014/main" id="{C0C1C776-8FFD-1254-1415-0B3C84867CD7}"/>
                </a:ext>
              </a:extLst>
            </p:cNvPr>
            <p:cNvSpPr/>
            <p:nvPr/>
          </p:nvSpPr>
          <p:spPr>
            <a:xfrm>
              <a:off x="7766272" y="3579337"/>
              <a:ext cx="246478" cy="241265"/>
            </a:xfrm>
            <a:custGeom>
              <a:avLst/>
              <a:gdLst/>
              <a:ahLst/>
              <a:cxnLst/>
              <a:rect l="l" t="t" r="r" b="b"/>
              <a:pathLst>
                <a:path w="5484" h="5368" extrusionOk="0">
                  <a:moveTo>
                    <a:pt x="5484" y="1"/>
                  </a:moveTo>
                  <a:lnTo>
                    <a:pt x="5404" y="10"/>
                  </a:lnTo>
                  <a:lnTo>
                    <a:pt x="4680" y="99"/>
                  </a:lnTo>
                  <a:lnTo>
                    <a:pt x="3832" y="313"/>
                  </a:lnTo>
                  <a:lnTo>
                    <a:pt x="3207" y="545"/>
                  </a:lnTo>
                  <a:lnTo>
                    <a:pt x="2555" y="867"/>
                  </a:lnTo>
                  <a:lnTo>
                    <a:pt x="1930" y="1296"/>
                  </a:lnTo>
                  <a:lnTo>
                    <a:pt x="1644" y="1563"/>
                  </a:lnTo>
                  <a:lnTo>
                    <a:pt x="1367" y="1849"/>
                  </a:lnTo>
                  <a:lnTo>
                    <a:pt x="930" y="2465"/>
                  </a:lnTo>
                  <a:lnTo>
                    <a:pt x="590" y="3108"/>
                  </a:lnTo>
                  <a:lnTo>
                    <a:pt x="349" y="3733"/>
                  </a:lnTo>
                  <a:lnTo>
                    <a:pt x="117" y="4573"/>
                  </a:lnTo>
                  <a:lnTo>
                    <a:pt x="10" y="5296"/>
                  </a:lnTo>
                  <a:lnTo>
                    <a:pt x="1" y="5368"/>
                  </a:lnTo>
                  <a:lnTo>
                    <a:pt x="72" y="5368"/>
                  </a:lnTo>
                  <a:lnTo>
                    <a:pt x="805" y="5278"/>
                  </a:lnTo>
                  <a:lnTo>
                    <a:pt x="1653" y="5064"/>
                  </a:lnTo>
                  <a:lnTo>
                    <a:pt x="2278" y="4832"/>
                  </a:lnTo>
                  <a:lnTo>
                    <a:pt x="2921" y="4510"/>
                  </a:lnTo>
                  <a:lnTo>
                    <a:pt x="3546" y="4073"/>
                  </a:lnTo>
                  <a:lnTo>
                    <a:pt x="3841" y="3805"/>
                  </a:lnTo>
                  <a:lnTo>
                    <a:pt x="4109" y="3528"/>
                  </a:lnTo>
                  <a:lnTo>
                    <a:pt x="4555" y="2912"/>
                  </a:lnTo>
                  <a:lnTo>
                    <a:pt x="4895" y="2269"/>
                  </a:lnTo>
                  <a:lnTo>
                    <a:pt x="5136" y="1644"/>
                  </a:lnTo>
                  <a:lnTo>
                    <a:pt x="5368" y="796"/>
                  </a:lnTo>
                  <a:lnTo>
                    <a:pt x="5475" y="81"/>
                  </a:lnTo>
                  <a:lnTo>
                    <a:pt x="548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86B9F8-6AB4-BC3F-4081-6D261A0EE615}"/>
              </a:ext>
            </a:extLst>
          </p:cNvPr>
          <p:cNvGrpSpPr/>
          <p:nvPr/>
        </p:nvGrpSpPr>
        <p:grpSpPr>
          <a:xfrm>
            <a:off x="6489794" y="4350379"/>
            <a:ext cx="731700" cy="527024"/>
            <a:chOff x="7487750" y="3293578"/>
            <a:chExt cx="731700" cy="527024"/>
          </a:xfrm>
        </p:grpSpPr>
        <p:sp>
          <p:nvSpPr>
            <p:cNvPr id="8" name="Google Shape;4294;p81">
              <a:extLst>
                <a:ext uri="{FF2B5EF4-FFF2-40B4-BE49-F238E27FC236}">
                  <a16:creationId xmlns:a16="http://schemas.microsoft.com/office/drawing/2014/main" id="{035DFCAB-F9B4-7E10-1748-50F05FE70713}"/>
                </a:ext>
              </a:extLst>
            </p:cNvPr>
            <p:cNvSpPr/>
            <p:nvPr/>
          </p:nvSpPr>
          <p:spPr>
            <a:xfrm>
              <a:off x="8105425" y="3420412"/>
              <a:ext cx="114025" cy="278569"/>
            </a:xfrm>
            <a:custGeom>
              <a:avLst/>
              <a:gdLst/>
              <a:ahLst/>
              <a:cxnLst/>
              <a:rect l="l" t="t" r="r" b="b"/>
              <a:pathLst>
                <a:path w="2537" h="6198" extrusionOk="0">
                  <a:moveTo>
                    <a:pt x="1269" y="0"/>
                  </a:moveTo>
                  <a:lnTo>
                    <a:pt x="1224" y="36"/>
                  </a:lnTo>
                  <a:lnTo>
                    <a:pt x="867" y="510"/>
                  </a:lnTo>
                  <a:lnTo>
                    <a:pt x="510" y="1126"/>
                  </a:lnTo>
                  <a:lnTo>
                    <a:pt x="286" y="1617"/>
                  </a:lnTo>
                  <a:lnTo>
                    <a:pt x="108" y="2170"/>
                  </a:lnTo>
                  <a:lnTo>
                    <a:pt x="10" y="2778"/>
                  </a:lnTo>
                  <a:lnTo>
                    <a:pt x="1" y="3099"/>
                  </a:lnTo>
                  <a:lnTo>
                    <a:pt x="10" y="3412"/>
                  </a:lnTo>
                  <a:lnTo>
                    <a:pt x="108" y="4019"/>
                  </a:lnTo>
                  <a:lnTo>
                    <a:pt x="286" y="4573"/>
                  </a:lnTo>
                  <a:lnTo>
                    <a:pt x="510" y="5073"/>
                  </a:lnTo>
                  <a:lnTo>
                    <a:pt x="867" y="5680"/>
                  </a:lnTo>
                  <a:lnTo>
                    <a:pt x="1224" y="6153"/>
                  </a:lnTo>
                  <a:lnTo>
                    <a:pt x="1269" y="6198"/>
                  </a:lnTo>
                  <a:lnTo>
                    <a:pt x="1304" y="6153"/>
                  </a:lnTo>
                  <a:lnTo>
                    <a:pt x="1662" y="5680"/>
                  </a:lnTo>
                  <a:lnTo>
                    <a:pt x="2019" y="5073"/>
                  </a:lnTo>
                  <a:lnTo>
                    <a:pt x="2242" y="4573"/>
                  </a:lnTo>
                  <a:lnTo>
                    <a:pt x="2421" y="4019"/>
                  </a:lnTo>
                  <a:lnTo>
                    <a:pt x="2528" y="3412"/>
                  </a:lnTo>
                  <a:lnTo>
                    <a:pt x="2537" y="3099"/>
                  </a:lnTo>
                  <a:lnTo>
                    <a:pt x="2528" y="2778"/>
                  </a:lnTo>
                  <a:lnTo>
                    <a:pt x="2421" y="2170"/>
                  </a:lnTo>
                  <a:lnTo>
                    <a:pt x="2242" y="1617"/>
                  </a:lnTo>
                  <a:lnTo>
                    <a:pt x="2019" y="1126"/>
                  </a:lnTo>
                  <a:lnTo>
                    <a:pt x="1662" y="510"/>
                  </a:lnTo>
                  <a:lnTo>
                    <a:pt x="1304" y="36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95;p81">
              <a:extLst>
                <a:ext uri="{FF2B5EF4-FFF2-40B4-BE49-F238E27FC236}">
                  <a16:creationId xmlns:a16="http://schemas.microsoft.com/office/drawing/2014/main" id="{68133125-3120-0F98-B22D-FBDAAA20E0A5}"/>
                </a:ext>
              </a:extLst>
            </p:cNvPr>
            <p:cNvSpPr/>
            <p:nvPr/>
          </p:nvSpPr>
          <p:spPr>
            <a:xfrm>
              <a:off x="7487750" y="3293578"/>
              <a:ext cx="124048" cy="266164"/>
            </a:xfrm>
            <a:custGeom>
              <a:avLst/>
              <a:gdLst/>
              <a:ahLst/>
              <a:cxnLst/>
              <a:rect l="l" t="t" r="r" b="b"/>
              <a:pathLst>
                <a:path w="2760" h="5922" extrusionOk="0">
                  <a:moveTo>
                    <a:pt x="465" y="1"/>
                  </a:moveTo>
                  <a:lnTo>
                    <a:pt x="438" y="54"/>
                  </a:lnTo>
                  <a:lnTo>
                    <a:pt x="242" y="608"/>
                  </a:lnTo>
                  <a:lnTo>
                    <a:pt x="81" y="1295"/>
                  </a:lnTo>
                  <a:lnTo>
                    <a:pt x="9" y="1831"/>
                  </a:lnTo>
                  <a:lnTo>
                    <a:pt x="0" y="2421"/>
                  </a:lnTo>
                  <a:lnTo>
                    <a:pt x="81" y="3028"/>
                  </a:lnTo>
                  <a:lnTo>
                    <a:pt x="170" y="3332"/>
                  </a:lnTo>
                  <a:lnTo>
                    <a:pt x="268" y="3635"/>
                  </a:lnTo>
                  <a:lnTo>
                    <a:pt x="554" y="4180"/>
                  </a:lnTo>
                  <a:lnTo>
                    <a:pt x="885" y="4662"/>
                  </a:lnTo>
                  <a:lnTo>
                    <a:pt x="1242" y="5064"/>
                  </a:lnTo>
                  <a:lnTo>
                    <a:pt x="1769" y="5546"/>
                  </a:lnTo>
                  <a:lnTo>
                    <a:pt x="2251" y="5885"/>
                  </a:lnTo>
                  <a:lnTo>
                    <a:pt x="2295" y="5921"/>
                  </a:lnTo>
                  <a:lnTo>
                    <a:pt x="2322" y="5868"/>
                  </a:lnTo>
                  <a:lnTo>
                    <a:pt x="2528" y="5314"/>
                  </a:lnTo>
                  <a:lnTo>
                    <a:pt x="2688" y="4617"/>
                  </a:lnTo>
                  <a:lnTo>
                    <a:pt x="2751" y="4082"/>
                  </a:lnTo>
                  <a:lnTo>
                    <a:pt x="2760" y="3501"/>
                  </a:lnTo>
                  <a:lnTo>
                    <a:pt x="2679" y="2894"/>
                  </a:lnTo>
                  <a:lnTo>
                    <a:pt x="2590" y="2581"/>
                  </a:lnTo>
                  <a:lnTo>
                    <a:pt x="2492" y="2278"/>
                  </a:lnTo>
                  <a:lnTo>
                    <a:pt x="2215" y="1733"/>
                  </a:lnTo>
                  <a:lnTo>
                    <a:pt x="1876" y="1260"/>
                  </a:lnTo>
                  <a:lnTo>
                    <a:pt x="1519" y="849"/>
                  </a:lnTo>
                  <a:lnTo>
                    <a:pt x="992" y="367"/>
                  </a:lnTo>
                  <a:lnTo>
                    <a:pt x="518" y="27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96;p81">
              <a:extLst>
                <a:ext uri="{FF2B5EF4-FFF2-40B4-BE49-F238E27FC236}">
                  <a16:creationId xmlns:a16="http://schemas.microsoft.com/office/drawing/2014/main" id="{0D0BA01A-B4F8-93C0-B9CC-8F2172C24948}"/>
                </a:ext>
              </a:extLst>
            </p:cNvPr>
            <p:cNvSpPr/>
            <p:nvPr/>
          </p:nvSpPr>
          <p:spPr>
            <a:xfrm>
              <a:off x="7703664" y="3475784"/>
              <a:ext cx="141352" cy="344414"/>
            </a:xfrm>
            <a:custGeom>
              <a:avLst/>
              <a:gdLst/>
              <a:ahLst/>
              <a:cxnLst/>
              <a:rect l="l" t="t" r="r" b="b"/>
              <a:pathLst>
                <a:path w="3145" h="7663" extrusionOk="0">
                  <a:moveTo>
                    <a:pt x="1751" y="1"/>
                  </a:moveTo>
                  <a:lnTo>
                    <a:pt x="1706" y="54"/>
                  </a:lnTo>
                  <a:lnTo>
                    <a:pt x="1233" y="617"/>
                  </a:lnTo>
                  <a:lnTo>
                    <a:pt x="760" y="1349"/>
                  </a:lnTo>
                  <a:lnTo>
                    <a:pt x="456" y="1948"/>
                  </a:lnTo>
                  <a:lnTo>
                    <a:pt x="197" y="2626"/>
                  </a:lnTo>
                  <a:lnTo>
                    <a:pt x="37" y="3367"/>
                  </a:lnTo>
                  <a:lnTo>
                    <a:pt x="10" y="3760"/>
                  </a:lnTo>
                  <a:lnTo>
                    <a:pt x="1" y="4153"/>
                  </a:lnTo>
                  <a:lnTo>
                    <a:pt x="90" y="4903"/>
                  </a:lnTo>
                  <a:lnTo>
                    <a:pt x="278" y="5600"/>
                  </a:lnTo>
                  <a:lnTo>
                    <a:pt x="528" y="6225"/>
                  </a:lnTo>
                  <a:lnTo>
                    <a:pt x="938" y="7002"/>
                  </a:lnTo>
                  <a:lnTo>
                    <a:pt x="1349" y="7609"/>
                  </a:lnTo>
                  <a:lnTo>
                    <a:pt x="1394" y="7663"/>
                  </a:lnTo>
                  <a:lnTo>
                    <a:pt x="1447" y="7609"/>
                  </a:lnTo>
                  <a:lnTo>
                    <a:pt x="1912" y="7047"/>
                  </a:lnTo>
                  <a:lnTo>
                    <a:pt x="2394" y="6314"/>
                  </a:lnTo>
                  <a:lnTo>
                    <a:pt x="2698" y="5716"/>
                  </a:lnTo>
                  <a:lnTo>
                    <a:pt x="2948" y="5037"/>
                  </a:lnTo>
                  <a:lnTo>
                    <a:pt x="3108" y="4296"/>
                  </a:lnTo>
                  <a:lnTo>
                    <a:pt x="3144" y="3903"/>
                  </a:lnTo>
                  <a:lnTo>
                    <a:pt x="3144" y="3510"/>
                  </a:lnTo>
                  <a:lnTo>
                    <a:pt x="3055" y="2760"/>
                  </a:lnTo>
                  <a:lnTo>
                    <a:pt x="2867" y="2064"/>
                  </a:lnTo>
                  <a:lnTo>
                    <a:pt x="2617" y="1439"/>
                  </a:lnTo>
                  <a:lnTo>
                    <a:pt x="2215" y="662"/>
                  </a:lnTo>
                  <a:lnTo>
                    <a:pt x="1805" y="6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97;p81">
              <a:extLst>
                <a:ext uri="{FF2B5EF4-FFF2-40B4-BE49-F238E27FC236}">
                  <a16:creationId xmlns:a16="http://schemas.microsoft.com/office/drawing/2014/main" id="{6AB6298A-BF0B-9E50-B541-44AC99321AE1}"/>
                </a:ext>
              </a:extLst>
            </p:cNvPr>
            <p:cNvSpPr/>
            <p:nvPr/>
          </p:nvSpPr>
          <p:spPr>
            <a:xfrm>
              <a:off x="7766272" y="3579337"/>
              <a:ext cx="246478" cy="241265"/>
            </a:xfrm>
            <a:custGeom>
              <a:avLst/>
              <a:gdLst/>
              <a:ahLst/>
              <a:cxnLst/>
              <a:rect l="l" t="t" r="r" b="b"/>
              <a:pathLst>
                <a:path w="5484" h="5368" extrusionOk="0">
                  <a:moveTo>
                    <a:pt x="5484" y="1"/>
                  </a:moveTo>
                  <a:lnTo>
                    <a:pt x="5404" y="10"/>
                  </a:lnTo>
                  <a:lnTo>
                    <a:pt x="4680" y="99"/>
                  </a:lnTo>
                  <a:lnTo>
                    <a:pt x="3832" y="313"/>
                  </a:lnTo>
                  <a:lnTo>
                    <a:pt x="3207" y="545"/>
                  </a:lnTo>
                  <a:lnTo>
                    <a:pt x="2555" y="867"/>
                  </a:lnTo>
                  <a:lnTo>
                    <a:pt x="1930" y="1296"/>
                  </a:lnTo>
                  <a:lnTo>
                    <a:pt x="1644" y="1563"/>
                  </a:lnTo>
                  <a:lnTo>
                    <a:pt x="1367" y="1849"/>
                  </a:lnTo>
                  <a:lnTo>
                    <a:pt x="930" y="2465"/>
                  </a:lnTo>
                  <a:lnTo>
                    <a:pt x="590" y="3108"/>
                  </a:lnTo>
                  <a:lnTo>
                    <a:pt x="349" y="3733"/>
                  </a:lnTo>
                  <a:lnTo>
                    <a:pt x="117" y="4573"/>
                  </a:lnTo>
                  <a:lnTo>
                    <a:pt x="10" y="5296"/>
                  </a:lnTo>
                  <a:lnTo>
                    <a:pt x="1" y="5368"/>
                  </a:lnTo>
                  <a:lnTo>
                    <a:pt x="72" y="5368"/>
                  </a:lnTo>
                  <a:lnTo>
                    <a:pt x="805" y="5278"/>
                  </a:lnTo>
                  <a:lnTo>
                    <a:pt x="1653" y="5064"/>
                  </a:lnTo>
                  <a:lnTo>
                    <a:pt x="2278" y="4832"/>
                  </a:lnTo>
                  <a:lnTo>
                    <a:pt x="2921" y="4510"/>
                  </a:lnTo>
                  <a:lnTo>
                    <a:pt x="3546" y="4073"/>
                  </a:lnTo>
                  <a:lnTo>
                    <a:pt x="3841" y="3805"/>
                  </a:lnTo>
                  <a:lnTo>
                    <a:pt x="4109" y="3528"/>
                  </a:lnTo>
                  <a:lnTo>
                    <a:pt x="4555" y="2912"/>
                  </a:lnTo>
                  <a:lnTo>
                    <a:pt x="4895" y="2269"/>
                  </a:lnTo>
                  <a:lnTo>
                    <a:pt x="5136" y="1644"/>
                  </a:lnTo>
                  <a:lnTo>
                    <a:pt x="5368" y="796"/>
                  </a:lnTo>
                  <a:lnTo>
                    <a:pt x="5475" y="81"/>
                  </a:lnTo>
                  <a:lnTo>
                    <a:pt x="548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1972503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Frog Day by Slidesgo">
  <a:themeElements>
    <a:clrScheme name="Simple Light">
      <a:dk1>
        <a:srgbClr val="191919"/>
      </a:dk1>
      <a:lt1>
        <a:srgbClr val="FFD2CD"/>
      </a:lt1>
      <a:dk2>
        <a:srgbClr val="89874F"/>
      </a:dk2>
      <a:lt2>
        <a:srgbClr val="FFFFFF"/>
      </a:lt2>
      <a:accent1>
        <a:srgbClr val="FF9387"/>
      </a:accent1>
      <a:accent2>
        <a:srgbClr val="FF7969"/>
      </a:accent2>
      <a:accent3>
        <a:srgbClr val="FEAC3F"/>
      </a:accent3>
      <a:accent4>
        <a:srgbClr val="A29F5E"/>
      </a:accent4>
      <a:accent5>
        <a:srgbClr val="757243"/>
      </a:accent5>
      <a:accent6>
        <a:srgbClr val="808BC5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155</Words>
  <Application>Microsoft Office PowerPoint</Application>
  <PresentationFormat>On-screen Show (16:9)</PresentationFormat>
  <Paragraphs>49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Rubik Medium</vt:lpstr>
      <vt:lpstr>Arial</vt:lpstr>
      <vt:lpstr>Fredoka One</vt:lpstr>
      <vt:lpstr>Rubik</vt:lpstr>
      <vt:lpstr>World Frog Day by Slidesgo</vt:lpstr>
      <vt:lpstr>Java Capstone Project</vt:lpstr>
      <vt:lpstr>01</vt:lpstr>
      <vt:lpstr>SDLC </vt:lpstr>
      <vt:lpstr>Planning</vt:lpstr>
      <vt:lpstr>Jira</vt:lpstr>
      <vt:lpstr>PowerPoint Presentation</vt:lpstr>
      <vt:lpstr>Design Algorithm</vt:lpstr>
      <vt:lpstr>PowerPoint Presentation</vt:lpstr>
      <vt:lpstr>Product</vt:lpstr>
      <vt:lpstr>Product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Capstone Project</dc:title>
  <dc:creator>D D</dc:creator>
  <cp:lastModifiedBy>Diana Feng</cp:lastModifiedBy>
  <cp:revision>1</cp:revision>
  <dcterms:modified xsi:type="dcterms:W3CDTF">2024-01-13T03:21:36Z</dcterms:modified>
</cp:coreProperties>
</file>