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10287000" cx="18288000"/>
  <p:notesSz cx="6858000" cy="9144000"/>
  <p:embeddedFontLst>
    <p:embeddedFont>
      <p:font typeface="Montserrat"/>
      <p:regular r:id="rId10"/>
      <p:bold r:id="rId11"/>
      <p:italic r:id="rId12"/>
      <p:boldItalic r:id="rId13"/>
    </p:embeddedFont>
    <p:embeddedFont>
      <p:font typeface="Barlow Medium"/>
      <p:regular r:id="rId14"/>
      <p:bold r:id="rId15"/>
      <p:italic r:id="rId16"/>
      <p:boldItalic r:id="rId17"/>
    </p:embeddedFont>
    <p:embeddedFont>
      <p:font typeface="Barlow"/>
      <p:bold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font" Target="fonts/Montserrat-bold.fntdata"/><Relationship Id="rId22" Type="http://schemas.openxmlformats.org/officeDocument/2006/relationships/font" Target="fonts/OpenSans-italic.fntdata"/><Relationship Id="rId10" Type="http://schemas.openxmlformats.org/officeDocument/2006/relationships/font" Target="fonts/Montserrat-regular.fntdata"/><Relationship Id="rId21" Type="http://schemas.openxmlformats.org/officeDocument/2006/relationships/font" Target="fonts/OpenSans-bold.fntdata"/><Relationship Id="rId13" Type="http://schemas.openxmlformats.org/officeDocument/2006/relationships/font" Target="fonts/Montserrat-boldItalic.fntdata"/><Relationship Id="rId12" Type="http://schemas.openxmlformats.org/officeDocument/2006/relationships/font" Target="fonts/Montserrat-italic.fntdata"/><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BarlowMedium-bold.fntdata"/><Relationship Id="rId14" Type="http://schemas.openxmlformats.org/officeDocument/2006/relationships/font" Target="fonts/BarlowMedium-regular.fntdata"/><Relationship Id="rId17" Type="http://schemas.openxmlformats.org/officeDocument/2006/relationships/font" Target="fonts/BarlowMedium-boldItalic.fntdata"/><Relationship Id="rId16" Type="http://schemas.openxmlformats.org/officeDocument/2006/relationships/font" Target="fonts/BarlowMedium-italic.fntdata"/><Relationship Id="rId5" Type="http://schemas.openxmlformats.org/officeDocument/2006/relationships/notesMaster" Target="notesMasters/notesMaster1.xml"/><Relationship Id="rId19" Type="http://schemas.openxmlformats.org/officeDocument/2006/relationships/font" Target="fonts/Barlow-boldItalic.fntdata"/><Relationship Id="rId6" Type="http://schemas.openxmlformats.org/officeDocument/2006/relationships/slide" Target="slides/slide1.xml"/><Relationship Id="rId18" Type="http://schemas.openxmlformats.org/officeDocument/2006/relationships/font" Target="fonts/Barl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D50F"/>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rot="-7838984">
            <a:off x="-3769805" y="3668101"/>
            <a:ext cx="13321226" cy="6889572"/>
          </a:xfrm>
          <a:prstGeom prst="rect">
            <a:avLst/>
          </a:prstGeom>
          <a:noFill/>
          <a:ln>
            <a:noFill/>
          </a:ln>
        </p:spPr>
      </p:pic>
      <p:sp>
        <p:nvSpPr>
          <p:cNvPr id="85" name="Google Shape;85;p13"/>
          <p:cNvSpPr txBox="1"/>
          <p:nvPr/>
        </p:nvSpPr>
        <p:spPr>
          <a:xfrm>
            <a:off x="2392125" y="710900"/>
            <a:ext cx="13410000" cy="285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t/>
            </a:r>
            <a:endParaRPr/>
          </a:p>
        </p:txBody>
      </p:sp>
      <p:sp>
        <p:nvSpPr>
          <p:cNvPr id="86" name="Google Shape;86;p13"/>
          <p:cNvSpPr/>
          <p:nvPr/>
        </p:nvSpPr>
        <p:spPr>
          <a:xfrm>
            <a:off x="251324" y="125448"/>
            <a:ext cx="1806504" cy="1806504"/>
          </a:xfrm>
          <a:custGeom>
            <a:rect b="b" l="l" r="r" t="t"/>
            <a:pathLst>
              <a:path extrusionOk="0"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3"/>
          <p:cNvPicPr preferRelativeResize="0"/>
          <p:nvPr/>
        </p:nvPicPr>
        <p:blipFill rotWithShape="1">
          <a:blip r:embed="rId4">
            <a:alphaModFix/>
          </a:blip>
          <a:srcRect b="0" l="0" r="0" t="0"/>
          <a:stretch/>
        </p:blipFill>
        <p:spPr>
          <a:xfrm>
            <a:off x="368585" y="294126"/>
            <a:ext cx="1571982" cy="1469149"/>
          </a:xfrm>
          <a:prstGeom prst="rect">
            <a:avLst/>
          </a:prstGeom>
          <a:noFill/>
          <a:ln>
            <a:noFill/>
          </a:ln>
        </p:spPr>
      </p:pic>
      <p:sp>
        <p:nvSpPr>
          <p:cNvPr id="88" name="Google Shape;88;p13"/>
          <p:cNvSpPr txBox="1"/>
          <p:nvPr/>
        </p:nvSpPr>
        <p:spPr>
          <a:xfrm>
            <a:off x="2392125" y="1066100"/>
            <a:ext cx="13544400" cy="2144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800">
                <a:solidFill>
                  <a:srgbClr val="141414"/>
                </a:solidFill>
                <a:latin typeface="Barlow"/>
                <a:ea typeface="Barlow"/>
                <a:cs typeface="Barlow"/>
                <a:sym typeface="Barlow"/>
              </a:rPr>
              <a:t>QUESTION PAPER SETTER-SENDER</a:t>
            </a:r>
            <a:endParaRPr b="1" sz="5800">
              <a:solidFill>
                <a:srgbClr val="141414"/>
              </a:solidFill>
              <a:latin typeface="Barlow"/>
              <a:ea typeface="Barlow"/>
              <a:cs typeface="Barlow"/>
              <a:sym typeface="Barlow"/>
            </a:endParaRPr>
          </a:p>
          <a:p>
            <a:pPr indent="0" lvl="0" marL="0" marR="0" rtl="0" algn="l">
              <a:lnSpc>
                <a:spcPct val="100000"/>
              </a:lnSpc>
              <a:spcBef>
                <a:spcPts val="0"/>
              </a:spcBef>
              <a:spcAft>
                <a:spcPts val="0"/>
              </a:spcAft>
              <a:buNone/>
            </a:pPr>
            <a:r>
              <a:rPr b="1" lang="en-US" sz="4200">
                <a:solidFill>
                  <a:srgbClr val="141414"/>
                </a:solidFill>
                <a:latin typeface="Barlow"/>
                <a:ea typeface="Barlow"/>
                <a:cs typeface="Barlow"/>
                <a:sym typeface="Barlow"/>
              </a:rPr>
              <a:t>To send question papers with random questions to avoid plagiarism during online exams</a:t>
            </a:r>
            <a:endParaRPr b="1" sz="4200">
              <a:solidFill>
                <a:srgbClr val="141414"/>
              </a:solidFill>
              <a:latin typeface="Barlow"/>
              <a:ea typeface="Barlow"/>
              <a:cs typeface="Barlow"/>
              <a:sym typeface="Barlow"/>
            </a:endParaRPr>
          </a:p>
        </p:txBody>
      </p:sp>
      <p:sp>
        <p:nvSpPr>
          <p:cNvPr id="89" name="Google Shape;89;p13"/>
          <p:cNvSpPr txBox="1"/>
          <p:nvPr/>
        </p:nvSpPr>
        <p:spPr>
          <a:xfrm>
            <a:off x="11889225" y="3429000"/>
            <a:ext cx="5370300" cy="108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6900">
                <a:solidFill>
                  <a:srgbClr val="141414"/>
                </a:solidFill>
                <a:latin typeface="Barlow"/>
                <a:ea typeface="Barlow"/>
                <a:cs typeface="Barlow"/>
                <a:sym typeface="Barlow"/>
              </a:rPr>
              <a:t>  HACK ELITE</a:t>
            </a:r>
            <a:endParaRPr sz="300"/>
          </a:p>
        </p:txBody>
      </p:sp>
      <p:grpSp>
        <p:nvGrpSpPr>
          <p:cNvPr id="90" name="Google Shape;90;p13"/>
          <p:cNvGrpSpPr/>
          <p:nvPr/>
        </p:nvGrpSpPr>
        <p:grpSpPr>
          <a:xfrm>
            <a:off x="10235149" y="8753587"/>
            <a:ext cx="7024220" cy="504675"/>
            <a:chOff x="-859569" y="-160999"/>
            <a:chExt cx="9365626" cy="672900"/>
          </a:xfrm>
        </p:grpSpPr>
        <p:sp>
          <p:nvSpPr>
            <p:cNvPr id="91" name="Google Shape;91;p13"/>
            <p:cNvSpPr txBox="1"/>
            <p:nvPr/>
          </p:nvSpPr>
          <p:spPr>
            <a:xfrm>
              <a:off x="-859569" y="-47616"/>
              <a:ext cx="7808100" cy="46320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0" i="0" lang="en-US" sz="2100" u="none" cap="none" strike="noStrike">
                  <a:solidFill>
                    <a:srgbClr val="141414"/>
                  </a:solidFill>
                  <a:latin typeface="Barlow Medium"/>
                  <a:ea typeface="Barlow Medium"/>
                  <a:cs typeface="Barlow Medium"/>
                  <a:sym typeface="Barlow Medium"/>
                </a:rPr>
                <a:t>EDUTHON-EDUCATION THEMED  HACKATHON</a:t>
              </a:r>
              <a:endParaRPr sz="2100">
                <a:solidFill>
                  <a:srgbClr val="141414"/>
                </a:solidFill>
                <a:latin typeface="Barlow Medium"/>
                <a:ea typeface="Barlow Medium"/>
                <a:cs typeface="Barlow Medium"/>
                <a:sym typeface="Barlow Medium"/>
              </a:endParaRPr>
            </a:p>
            <a:p>
              <a:pPr indent="0" lvl="0" marL="0" marR="0" rtl="0" algn="ctr">
                <a:lnSpc>
                  <a:spcPct val="140000"/>
                </a:lnSpc>
                <a:spcBef>
                  <a:spcPts val="0"/>
                </a:spcBef>
                <a:spcAft>
                  <a:spcPts val="0"/>
                </a:spcAft>
                <a:buNone/>
              </a:pPr>
              <a:r>
                <a:t/>
              </a:r>
              <a:endParaRPr sz="2100">
                <a:solidFill>
                  <a:srgbClr val="141414"/>
                </a:solidFill>
                <a:latin typeface="Barlow Medium"/>
                <a:ea typeface="Barlow Medium"/>
                <a:cs typeface="Barlow Medium"/>
                <a:sym typeface="Barlow Medium"/>
              </a:endParaRPr>
            </a:p>
          </p:txBody>
        </p:sp>
        <p:sp>
          <p:nvSpPr>
            <p:cNvPr id="92" name="Google Shape;92;p13"/>
            <p:cNvSpPr txBox="1"/>
            <p:nvPr/>
          </p:nvSpPr>
          <p:spPr>
            <a:xfrm>
              <a:off x="7307557" y="-160999"/>
              <a:ext cx="1198500" cy="67290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1" i="0" lang="en-US" sz="3000" u="none" cap="none" strike="noStrike">
                  <a:solidFill>
                    <a:srgbClr val="141414"/>
                  </a:solidFill>
                  <a:latin typeface="Barlow"/>
                  <a:ea typeface="Barlow"/>
                  <a:cs typeface="Barlow"/>
                  <a:sym typeface="Barlow"/>
                </a:rPr>
                <a:t>01</a:t>
              </a:r>
              <a:endParaRPr/>
            </a:p>
          </p:txBody>
        </p:sp>
      </p:grpSp>
      <p:sp>
        <p:nvSpPr>
          <p:cNvPr id="93" name="Google Shape;93;p13"/>
          <p:cNvSpPr txBox="1"/>
          <p:nvPr/>
        </p:nvSpPr>
        <p:spPr>
          <a:xfrm>
            <a:off x="6527586" y="4070831"/>
            <a:ext cx="10731600" cy="5541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t/>
            </a:r>
            <a:endParaRPr b="1" sz="4200">
              <a:solidFill>
                <a:srgbClr val="141414"/>
              </a:solidFill>
              <a:latin typeface="Barlow"/>
              <a:ea typeface="Barlow"/>
              <a:cs typeface="Barlow"/>
              <a:sym typeface="Barlow"/>
            </a:endParaRPr>
          </a:p>
          <a:p>
            <a:pPr indent="0" lvl="0" marL="0" marR="0" rtl="0" algn="ctr">
              <a:lnSpc>
                <a:spcPct val="100000"/>
              </a:lnSpc>
              <a:spcBef>
                <a:spcPts val="0"/>
              </a:spcBef>
              <a:spcAft>
                <a:spcPts val="0"/>
              </a:spcAft>
              <a:buNone/>
            </a:pPr>
            <a:r>
              <a:rPr b="1" lang="en-US" sz="4200">
                <a:solidFill>
                  <a:srgbClr val="141414"/>
                </a:solidFill>
                <a:latin typeface="Barlow"/>
                <a:ea typeface="Barlow"/>
                <a:cs typeface="Barlow"/>
                <a:sym typeface="Barlow"/>
              </a:rPr>
              <a:t>                                                 SANTHOSH </a:t>
            </a:r>
            <a:endParaRPr b="1" sz="4200">
              <a:solidFill>
                <a:srgbClr val="141414"/>
              </a:solidFill>
              <a:latin typeface="Barlow"/>
              <a:ea typeface="Barlow"/>
              <a:cs typeface="Barlow"/>
              <a:sym typeface="Barlow"/>
            </a:endParaRPr>
          </a:p>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     DEEPTHI SHERLY</a:t>
            </a:r>
            <a:endParaRPr b="1" sz="4200">
              <a:solidFill>
                <a:srgbClr val="141414"/>
              </a:solidFill>
              <a:latin typeface="Barlow"/>
              <a:ea typeface="Barlow"/>
              <a:cs typeface="Barlow"/>
              <a:sym typeface="Barlow"/>
            </a:endParaRPr>
          </a:p>
          <a:p>
            <a:pPr indent="0" lvl="0" marL="0" marR="0" rtl="0" algn="ctr">
              <a:lnSpc>
                <a:spcPct val="100000"/>
              </a:lnSpc>
              <a:spcBef>
                <a:spcPts val="0"/>
              </a:spcBef>
              <a:spcAft>
                <a:spcPts val="0"/>
              </a:spcAft>
              <a:buNone/>
            </a:pPr>
            <a:r>
              <a:rPr b="1" lang="en-US" sz="4200">
                <a:solidFill>
                  <a:srgbClr val="141414"/>
                </a:solidFill>
                <a:latin typeface="Barlow"/>
                <a:ea typeface="Barlow"/>
                <a:cs typeface="Barlow"/>
                <a:sym typeface="Barlow"/>
              </a:rPr>
              <a:t>                                             NIVEDHA</a:t>
            </a:r>
            <a:endParaRPr b="1" sz="4200">
              <a:solidFill>
                <a:srgbClr val="141414"/>
              </a:solidFill>
              <a:latin typeface="Barlow"/>
              <a:ea typeface="Barlow"/>
              <a:cs typeface="Barlow"/>
              <a:sym typeface="Barlow"/>
            </a:endParaRPr>
          </a:p>
          <a:p>
            <a:pPr indent="0" lvl="0" marL="0" marR="0" rtl="0" algn="l">
              <a:lnSpc>
                <a:spcPct val="100000"/>
              </a:lnSpc>
              <a:spcBef>
                <a:spcPts val="0"/>
              </a:spcBef>
              <a:spcAft>
                <a:spcPts val="0"/>
              </a:spcAft>
              <a:buNone/>
            </a:pPr>
            <a:r>
              <a:rPr b="1" lang="en-US" sz="4200">
                <a:solidFill>
                  <a:srgbClr val="141414"/>
                </a:solidFill>
                <a:latin typeface="Barlow"/>
                <a:ea typeface="Barlow"/>
                <a:cs typeface="Barlow"/>
                <a:sym typeface="Barlow"/>
              </a:rPr>
              <a:t>                                                               DINESH ROHIT</a:t>
            </a:r>
            <a:endParaRPr b="1" sz="4200">
              <a:solidFill>
                <a:srgbClr val="141414"/>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DA7D"/>
        </a:solidFill>
      </p:bgPr>
    </p:bg>
    <p:spTree>
      <p:nvGrpSpPr>
        <p:cNvPr id="97" name="Shape 97"/>
        <p:cNvGrpSpPr/>
        <p:nvPr/>
      </p:nvGrpSpPr>
      <p:grpSpPr>
        <a:xfrm>
          <a:off x="0" y="0"/>
          <a:ext cx="0" cy="0"/>
          <a:chOff x="0" y="0"/>
          <a:chExt cx="0" cy="0"/>
        </a:xfrm>
      </p:grpSpPr>
      <p:sp>
        <p:nvSpPr>
          <p:cNvPr id="98" name="Google Shape;98;p14"/>
          <p:cNvSpPr txBox="1"/>
          <p:nvPr/>
        </p:nvSpPr>
        <p:spPr>
          <a:xfrm>
            <a:off x="1028700" y="334644"/>
            <a:ext cx="8550818" cy="22836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8800">
                <a:solidFill>
                  <a:srgbClr val="F6F6F6"/>
                </a:solidFill>
                <a:latin typeface="Barlow"/>
                <a:ea typeface="Barlow"/>
                <a:cs typeface="Barlow"/>
                <a:sym typeface="Barlow"/>
              </a:rPr>
              <a:t>PROBLEM STATEMENT</a:t>
            </a:r>
            <a:endParaRPr/>
          </a:p>
        </p:txBody>
      </p:sp>
      <p:pic>
        <p:nvPicPr>
          <p:cNvPr id="99" name="Google Shape;99;p14"/>
          <p:cNvPicPr preferRelativeResize="0"/>
          <p:nvPr/>
        </p:nvPicPr>
        <p:blipFill rotWithShape="1">
          <a:blip r:embed="rId3">
            <a:alphaModFix/>
          </a:blip>
          <a:srcRect b="12931" l="13256" r="0" t="7305"/>
          <a:stretch/>
        </p:blipFill>
        <p:spPr>
          <a:xfrm>
            <a:off x="10820400" y="0"/>
            <a:ext cx="7467600" cy="10287000"/>
          </a:xfrm>
          <a:prstGeom prst="rect">
            <a:avLst/>
          </a:prstGeom>
          <a:noFill/>
          <a:ln>
            <a:noFill/>
          </a:ln>
        </p:spPr>
      </p:pic>
      <p:grpSp>
        <p:nvGrpSpPr>
          <p:cNvPr id="100" name="Google Shape;100;p14"/>
          <p:cNvGrpSpPr/>
          <p:nvPr/>
        </p:nvGrpSpPr>
        <p:grpSpPr>
          <a:xfrm>
            <a:off x="91850" y="2824268"/>
            <a:ext cx="9405363" cy="7462720"/>
            <a:chOff x="0" y="-47625"/>
            <a:chExt cx="12540484" cy="9950293"/>
          </a:xfrm>
        </p:grpSpPr>
        <p:sp>
          <p:nvSpPr>
            <p:cNvPr id="101" name="Google Shape;101;p14"/>
            <p:cNvSpPr txBox="1"/>
            <p:nvPr/>
          </p:nvSpPr>
          <p:spPr>
            <a:xfrm>
              <a:off x="0" y="-47625"/>
              <a:ext cx="12540484" cy="573273"/>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2" name="Google Shape;102;p14"/>
            <p:cNvSpPr txBox="1"/>
            <p:nvPr/>
          </p:nvSpPr>
          <p:spPr>
            <a:xfrm>
              <a:off x="0" y="786029"/>
              <a:ext cx="12540484" cy="9116639"/>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grpSp>
      <p:sp>
        <p:nvSpPr>
          <p:cNvPr id="103" name="Google Shape;103;p14"/>
          <p:cNvSpPr txBox="1"/>
          <p:nvPr/>
        </p:nvSpPr>
        <p:spPr>
          <a:xfrm rot="-2971793">
            <a:off x="7796637" y="767395"/>
            <a:ext cx="2748387" cy="976630"/>
          </a:xfrm>
          <a:prstGeom prst="rect">
            <a:avLst/>
          </a:prstGeom>
          <a:noFill/>
          <a:ln>
            <a:noFill/>
          </a:ln>
        </p:spPr>
        <p:txBody>
          <a:bodyPr anchorCtr="0" anchor="t" bIns="0" lIns="0" spcFirstLastPara="1" rIns="0" wrap="square" tIns="0">
            <a:noAutofit/>
          </a:bodyPr>
          <a:lstStyle/>
          <a:p>
            <a:pPr indent="0" lvl="0" marL="0" marR="0" rtl="0" algn="l">
              <a:lnSpc>
                <a:spcPct val="139964"/>
              </a:lnSpc>
              <a:spcBef>
                <a:spcPts val="0"/>
              </a:spcBef>
              <a:spcAft>
                <a:spcPts val="0"/>
              </a:spcAft>
              <a:buNone/>
            </a:pPr>
            <a:r>
              <a:t/>
            </a:r>
            <a:endParaRPr sz="2800">
              <a:latin typeface="Open Sans"/>
              <a:ea typeface="Open Sans"/>
              <a:cs typeface="Open Sans"/>
              <a:sym typeface="Open Sans"/>
            </a:endParaRPr>
          </a:p>
          <a:p>
            <a:pPr indent="0" lvl="0" marL="0" marR="0" rtl="0" algn="l">
              <a:lnSpc>
                <a:spcPct val="139964"/>
              </a:lnSpc>
              <a:spcBef>
                <a:spcPts val="0"/>
              </a:spcBef>
              <a:spcAft>
                <a:spcPts val="0"/>
              </a:spcAft>
              <a:buNone/>
            </a:pPr>
            <a:r>
              <a:t/>
            </a:r>
            <a:endParaRPr sz="2800">
              <a:latin typeface="Open Sans"/>
              <a:ea typeface="Open Sans"/>
              <a:cs typeface="Open Sans"/>
              <a:sym typeface="Open Sans"/>
            </a:endParaRPr>
          </a:p>
        </p:txBody>
      </p:sp>
      <p:pic>
        <p:nvPicPr>
          <p:cNvPr id="104" name="Google Shape;104;p14"/>
          <p:cNvPicPr preferRelativeResize="0"/>
          <p:nvPr/>
        </p:nvPicPr>
        <p:blipFill rotWithShape="1">
          <a:blip r:embed="rId4">
            <a:alphaModFix/>
          </a:blip>
          <a:srcRect b="0" l="0" r="0" t="0"/>
          <a:stretch/>
        </p:blipFill>
        <p:spPr>
          <a:xfrm>
            <a:off x="16473309" y="428339"/>
            <a:ext cx="1571982" cy="1469149"/>
          </a:xfrm>
          <a:prstGeom prst="rect">
            <a:avLst/>
          </a:prstGeom>
          <a:noFill/>
          <a:ln>
            <a:noFill/>
          </a:ln>
        </p:spPr>
      </p:pic>
      <p:sp>
        <p:nvSpPr>
          <p:cNvPr id="105" name="Google Shape;105;p14"/>
          <p:cNvSpPr txBox="1"/>
          <p:nvPr/>
        </p:nvSpPr>
        <p:spPr>
          <a:xfrm>
            <a:off x="91850" y="3159575"/>
            <a:ext cx="10627800" cy="6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t>When it comes to online examinations,if a question paper is posted in common via social media or other platforms,there are many chances for the students to circulate the answers among themselves.So to avoid this existing scenario in an effective manner this</a:t>
            </a:r>
            <a:endParaRPr sz="4000"/>
          </a:p>
          <a:p>
            <a:pPr indent="0" lvl="0" marL="0" rtl="0" algn="l">
              <a:spcBef>
                <a:spcPts val="0"/>
              </a:spcBef>
              <a:spcAft>
                <a:spcPts val="0"/>
              </a:spcAft>
              <a:buNone/>
            </a:pPr>
            <a:r>
              <a:rPr lang="en-US" sz="4000"/>
              <a:t>project plays a vital role.</a:t>
            </a:r>
            <a:endParaRPr sz="4000"/>
          </a:p>
          <a:p>
            <a:pPr indent="0" lvl="0" marL="0" rtl="0" algn="l">
              <a:spcBef>
                <a:spcPts val="0"/>
              </a:spcBef>
              <a:spcAft>
                <a:spcPts val="0"/>
              </a:spcAft>
              <a:buNone/>
            </a:pPr>
            <a:r>
              <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09" name="Shape 109"/>
        <p:cNvGrpSpPr/>
        <p:nvPr/>
      </p:nvGrpSpPr>
      <p:grpSpPr>
        <a:xfrm>
          <a:off x="0" y="0"/>
          <a:ext cx="0" cy="0"/>
          <a:chOff x="0" y="0"/>
          <a:chExt cx="0" cy="0"/>
        </a:xfrm>
      </p:grpSpPr>
      <p:sp>
        <p:nvSpPr>
          <p:cNvPr id="110" name="Google Shape;110;p15"/>
          <p:cNvSpPr txBox="1"/>
          <p:nvPr/>
        </p:nvSpPr>
        <p:spPr>
          <a:xfrm>
            <a:off x="264431" y="437992"/>
            <a:ext cx="10912607" cy="117260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1" sz="8800">
              <a:solidFill>
                <a:srgbClr val="141414"/>
              </a:solidFill>
              <a:latin typeface="Barlow"/>
              <a:ea typeface="Barlow"/>
              <a:cs typeface="Barlow"/>
              <a:sym typeface="Barlow"/>
            </a:endParaRPr>
          </a:p>
          <a:p>
            <a:pPr indent="0" lvl="0" marL="0" marR="0" rtl="0" algn="l">
              <a:lnSpc>
                <a:spcPct val="100000"/>
              </a:lnSpc>
              <a:spcBef>
                <a:spcPts val="0"/>
              </a:spcBef>
              <a:spcAft>
                <a:spcPts val="0"/>
              </a:spcAft>
              <a:buNone/>
            </a:pPr>
            <a:r>
              <a:rPr b="1" i="0" lang="en-US" sz="8800" u="none" cap="none" strike="noStrike">
                <a:solidFill>
                  <a:srgbClr val="141414"/>
                </a:solidFill>
                <a:latin typeface="Barlow"/>
                <a:ea typeface="Barlow"/>
                <a:cs typeface="Barlow"/>
                <a:sym typeface="Barlow"/>
              </a:rPr>
              <a:t>PROPOSED SOLUTION</a:t>
            </a:r>
            <a:endParaRPr/>
          </a:p>
        </p:txBody>
      </p:sp>
      <p:pic>
        <p:nvPicPr>
          <p:cNvPr id="111" name="Google Shape;111;p15"/>
          <p:cNvPicPr preferRelativeResize="0"/>
          <p:nvPr/>
        </p:nvPicPr>
        <p:blipFill rotWithShape="1">
          <a:blip r:embed="rId3">
            <a:alphaModFix/>
          </a:blip>
          <a:srcRect b="0" l="0" r="0" t="0"/>
          <a:stretch/>
        </p:blipFill>
        <p:spPr>
          <a:xfrm rot="4236183">
            <a:off x="7192382" y="2912189"/>
            <a:ext cx="15371928" cy="5905509"/>
          </a:xfrm>
          <a:prstGeom prst="rect">
            <a:avLst/>
          </a:prstGeom>
          <a:noFill/>
          <a:ln>
            <a:noFill/>
          </a:ln>
        </p:spPr>
      </p:pic>
      <p:pic>
        <p:nvPicPr>
          <p:cNvPr id="112" name="Google Shape;112;p15"/>
          <p:cNvPicPr preferRelativeResize="0"/>
          <p:nvPr/>
        </p:nvPicPr>
        <p:blipFill rotWithShape="1">
          <a:blip r:embed="rId4">
            <a:alphaModFix/>
          </a:blip>
          <a:srcRect b="0" l="0" r="0" t="0"/>
          <a:stretch/>
        </p:blipFill>
        <p:spPr>
          <a:xfrm>
            <a:off x="16473309" y="294126"/>
            <a:ext cx="1571982" cy="1469149"/>
          </a:xfrm>
          <a:prstGeom prst="rect">
            <a:avLst/>
          </a:prstGeom>
          <a:noFill/>
          <a:ln>
            <a:noFill/>
          </a:ln>
        </p:spPr>
      </p:pic>
      <p:sp>
        <p:nvSpPr>
          <p:cNvPr id="113" name="Google Shape;113;p15"/>
          <p:cNvSpPr txBox="1"/>
          <p:nvPr/>
        </p:nvSpPr>
        <p:spPr>
          <a:xfrm>
            <a:off x="513500" y="1947175"/>
            <a:ext cx="11271600" cy="67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rPr lang="en-US" sz="3600"/>
              <a:t>As it sends questions in a random manner there is no chance of students performing plagiarism through social medias or any other common platforms</a:t>
            </a:r>
            <a:endParaRPr sz="3600"/>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17" name="Shape 117"/>
        <p:cNvGrpSpPr/>
        <p:nvPr/>
      </p:nvGrpSpPr>
      <p:grpSpPr>
        <a:xfrm>
          <a:off x="0" y="0"/>
          <a:ext cx="0" cy="0"/>
          <a:chOff x="0" y="0"/>
          <a:chExt cx="0" cy="0"/>
        </a:xfrm>
      </p:grpSpPr>
      <p:grpSp>
        <p:nvGrpSpPr>
          <p:cNvPr id="118" name="Google Shape;118;p16"/>
          <p:cNvGrpSpPr/>
          <p:nvPr/>
        </p:nvGrpSpPr>
        <p:grpSpPr>
          <a:xfrm>
            <a:off x="1051325" y="4583200"/>
            <a:ext cx="10074825" cy="3325949"/>
            <a:chOff x="68023" y="209549"/>
            <a:chExt cx="13433100" cy="4434600"/>
          </a:xfrm>
        </p:grpSpPr>
        <p:sp>
          <p:nvSpPr>
            <p:cNvPr id="119" name="Google Shape;119;p16"/>
            <p:cNvSpPr txBox="1"/>
            <p:nvPr/>
          </p:nvSpPr>
          <p:spPr>
            <a:xfrm>
              <a:off x="68023" y="209549"/>
              <a:ext cx="13433100" cy="44346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None/>
              </a:pPr>
              <a:r>
                <a:rPr b="1" i="0" lang="en-US" sz="12000" u="none" cap="none" strike="noStrike">
                  <a:solidFill>
                    <a:srgbClr val="141414"/>
                  </a:solidFill>
                  <a:latin typeface="Barlow"/>
                  <a:ea typeface="Barlow"/>
                  <a:cs typeface="Barlow"/>
                  <a:sym typeface="Barlow"/>
                </a:rPr>
                <a:t>THANK YOU !</a:t>
              </a:r>
              <a:endParaRPr/>
            </a:p>
          </p:txBody>
        </p:sp>
        <p:sp>
          <p:nvSpPr>
            <p:cNvPr id="120" name="Google Shape;120;p16"/>
            <p:cNvSpPr txBox="1"/>
            <p:nvPr/>
          </p:nvSpPr>
          <p:spPr>
            <a:xfrm>
              <a:off x="68033" y="2603035"/>
              <a:ext cx="9354900" cy="573300"/>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21" name="Google Shape;121;p16"/>
          <p:cNvPicPr preferRelativeResize="0"/>
          <p:nvPr/>
        </p:nvPicPr>
        <p:blipFill rotWithShape="1">
          <a:blip r:embed="rId3">
            <a:alphaModFix/>
          </a:blip>
          <a:srcRect b="0" l="0" r="0" t="0"/>
          <a:stretch/>
        </p:blipFill>
        <p:spPr>
          <a:xfrm rot="-8447388">
            <a:off x="6003271" y="-257263"/>
            <a:ext cx="14210931" cy="5539227"/>
          </a:xfrm>
          <a:prstGeom prst="rect">
            <a:avLst/>
          </a:prstGeom>
          <a:noFill/>
          <a:ln>
            <a:noFill/>
          </a:ln>
        </p:spPr>
      </p:pic>
      <p:pic>
        <p:nvPicPr>
          <p:cNvPr id="122" name="Google Shape;122;p16"/>
          <p:cNvPicPr preferRelativeResize="0"/>
          <p:nvPr/>
        </p:nvPicPr>
        <p:blipFill rotWithShape="1">
          <a:blip r:embed="rId4">
            <a:alphaModFix/>
          </a:blip>
          <a:srcRect b="0" l="0" r="0" t="0"/>
          <a:stretch/>
        </p:blipFill>
        <p:spPr>
          <a:xfrm>
            <a:off x="242708" y="416409"/>
            <a:ext cx="1890891" cy="1767196"/>
          </a:xfrm>
          <a:prstGeom prst="rect">
            <a:avLst/>
          </a:prstGeom>
          <a:noFill/>
          <a:ln>
            <a:noFill/>
          </a:ln>
        </p:spPr>
      </p:pic>
      <p:sp>
        <p:nvSpPr>
          <p:cNvPr id="123" name="Google Shape;123;p16"/>
          <p:cNvSpPr txBox="1"/>
          <p:nvPr/>
        </p:nvSpPr>
        <p:spPr>
          <a:xfrm>
            <a:off x="1198875" y="5867672"/>
            <a:ext cx="6721200" cy="94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marR="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