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[employee_data (1).csv]Sheet1!PivotTable1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9-4975-8CD5-CADC4E24002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B9-4975-8CD5-CADC4E24002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B9-4975-8CD5-CADC4E24002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B9-4975-8CD5-CADC4E240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92864"/>
        <c:axId val="12294400"/>
      </c:barChart>
      <c:catAx>
        <c:axId val="12292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294400"/>
        <c:crosses val="autoZero"/>
        <c:auto val="1"/>
        <c:lblAlgn val="ctr"/>
        <c:lblOffset val="100"/>
        <c:noMultiLvlLbl val="0"/>
      </c:catAx>
      <c:valAx>
        <c:axId val="12294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928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P.Divya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NO:312208474</a:t>
            </a:r>
          </a:p>
          <a:p>
            <a:r>
              <a:rPr lang="en-US" sz="2400" dirty="0"/>
              <a:t>DEPARTMENT:B.COM[GENERAL]</a:t>
            </a:r>
          </a:p>
          <a:p>
            <a:r>
              <a:rPr lang="en-US" sz="2400" dirty="0"/>
              <a:t>COLLEGE : Chellammal womens college Guindy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10918826" cy="7159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Data Collection : </a:t>
            </a:r>
            <a:r>
              <a:rPr lang="en-IN" sz="2400" spc="5" dirty="0">
                <a:latin typeface="Trebuchet MS"/>
                <a:cs typeface="Trebuchet MS"/>
              </a:rPr>
              <a:t>Employee Data set collected from </a:t>
            </a:r>
            <a:r>
              <a:rPr lang="en-IN" sz="2400" spc="5" dirty="0" err="1">
                <a:latin typeface="Trebuchet MS"/>
                <a:cs typeface="Trebuchet MS"/>
              </a:rPr>
              <a:t>Kaggle</a:t>
            </a:r>
            <a:endParaRPr lang="en-IN" sz="24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Data cleaning    </a:t>
            </a:r>
            <a:r>
              <a:rPr lang="en-IN" sz="2400" spc="5" dirty="0">
                <a:latin typeface="Trebuchet MS"/>
                <a:cs typeface="Trebuchet MS"/>
              </a:rPr>
              <a:t>: Remove extra Blank Spaces in the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Techniques	     : </a:t>
            </a:r>
            <a:r>
              <a:rPr lang="en-IN" sz="2400" spc="5" dirty="0">
                <a:latin typeface="Trebuchet MS"/>
                <a:cs typeface="Trebuchet MS"/>
              </a:rPr>
              <a:t>Used Filter for removing blank columns &amp; IF Formula for                                analysing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Results              : </a:t>
            </a:r>
            <a:r>
              <a:rPr lang="en-IN" sz="2400" spc="5" dirty="0">
                <a:latin typeface="Trebuchet MS"/>
                <a:cs typeface="Trebuchet MS"/>
              </a:rPr>
              <a:t>Creating Bar Diagram for checking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Pivot Table 	     : </a:t>
            </a:r>
            <a:r>
              <a:rPr lang="en-IN" sz="2400" spc="5" dirty="0">
                <a:latin typeface="Trebuchet MS"/>
                <a:cs typeface="Trebuchet MS"/>
              </a:rPr>
              <a:t>Separate the gender wise Employee Performance into 4 category as Very high, High, Medium, Low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Chart Graphs     : </a:t>
            </a:r>
            <a:r>
              <a:rPr lang="en-IN" sz="2400" spc="5" dirty="0">
                <a:latin typeface="Trebuchet MS"/>
                <a:cs typeface="Trebuchet MS"/>
              </a:rPr>
              <a:t>It shows clear performance of employees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929236"/>
              </p:ext>
            </p:extLst>
          </p:nvPr>
        </p:nvGraphicFramePr>
        <p:xfrm>
          <a:off x="1295400" y="1524000"/>
          <a:ext cx="9067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having a powerful tools that helps to me understand . This project created an excel 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does just that , it: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Tracks your progress ,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Highlights your strengths and weakneses ,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Helps your supervisor make informed decisions about your growth. 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me like;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Improve skills ,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Get better job opportunities,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Achieve career goals.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364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IN" sz="4250" spc="10" dirty="0"/>
              <a:t>T</a:t>
            </a:r>
            <a:br>
              <a:rPr lang="en-IN" sz="4250" spc="10" dirty="0"/>
            </a:br>
            <a:br>
              <a:rPr lang="en-US" sz="2400" b="0" spc="10" dirty="0"/>
            </a:br>
            <a:r>
              <a:rPr lang="en-US" sz="2400" b="0" spc="10" dirty="0"/>
              <a:t>This involves identifying areas in your organization where we need insights, such as employee turnover, diversity and inclusion, or employee engagement. A clear problem statement helps to focus efforts and ensure that your HR Analytics strategy aligns with your overall business objectives and goals</a:t>
            </a:r>
            <a:endParaRPr sz="24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371600" y="2019300"/>
            <a:ext cx="7924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quality: Collecting meaningful data, improving data quality, and dealing with low- quality 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security: Ensuring data security, including granular access control and protecting against breaches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709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2400" b="0" spc="5" dirty="0"/>
              <a:t>Employee</a:t>
            </a:r>
            <a:br>
              <a:rPr lang="en-IN" sz="2400" b="0" spc="5" dirty="0"/>
            </a:br>
            <a:r>
              <a:rPr lang="en-IN" sz="2400" b="0" spc="5" dirty="0"/>
              <a:t>Employers</a:t>
            </a:r>
            <a:br>
              <a:rPr lang="en-IN" sz="2400" b="0" spc="5" dirty="0"/>
            </a:br>
            <a:r>
              <a:rPr lang="en-IN" sz="2400" b="0" spc="5" dirty="0"/>
              <a:t>Organisation</a:t>
            </a:r>
            <a:br>
              <a:rPr lang="en-IN" sz="2400" b="0" spc="5" dirty="0"/>
            </a:br>
            <a:r>
              <a:rPr lang="en-IN" sz="2400" b="0" spc="5" dirty="0"/>
              <a:t>Different industries</a:t>
            </a:r>
            <a:br>
              <a:rPr lang="en-IN" sz="2400" b="0" spc="5" dirty="0"/>
            </a:br>
            <a:r>
              <a:rPr lang="en-IN" sz="2400" b="0" spc="5" dirty="0"/>
              <a:t>IT sectors</a:t>
            </a:r>
            <a:br>
              <a:rPr lang="en-IN" sz="2400" b="0" spc="5" dirty="0"/>
            </a:br>
            <a:r>
              <a:rPr lang="en-IN" sz="2400" b="0" spc="5" dirty="0"/>
              <a:t>Senior leaderships</a:t>
            </a:r>
            <a:br>
              <a:rPr lang="en-IN" sz="2400" b="0" spc="5" dirty="0"/>
            </a:br>
            <a:r>
              <a:rPr lang="en-IN" sz="2400" b="0" spc="5" dirty="0"/>
              <a:t>HR Analysts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			</a:t>
            </a:r>
            <a:r>
              <a:rPr lang="en-IN" sz="2400" b="0" dirty="0"/>
              <a:t>Filtering-missing </a:t>
            </a:r>
            <a:br>
              <a:rPr lang="en-IN" sz="2400" b="0" dirty="0"/>
            </a:br>
            <a:r>
              <a:rPr lang="en-IN" sz="2400" b="0" dirty="0"/>
              <a:t>			chats - visualization , reports</a:t>
            </a:r>
            <a:br>
              <a:rPr lang="en-IN" sz="2400" b="0" dirty="0"/>
            </a:br>
            <a:r>
              <a:rPr lang="en-IN" sz="2400" b="0" dirty="0"/>
              <a:t>			Pivot table-summary</a:t>
            </a:r>
            <a:br>
              <a:rPr lang="en-IN" sz="2400" b="0" dirty="0"/>
            </a:br>
            <a:r>
              <a:rPr lang="en-IN" sz="2400" b="0" dirty="0"/>
              <a:t>			Conditional techniques identify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10681335" cy="5170646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400" b="0" dirty="0"/>
              <a:t>Employee dataset- kaggle</a:t>
            </a:r>
            <a:br>
              <a:rPr lang="en-IN" sz="2400" b="0" dirty="0"/>
            </a:br>
            <a:r>
              <a:rPr lang="en-IN" sz="2400" b="0" dirty="0"/>
              <a:t>26 features</a:t>
            </a:r>
            <a:br>
              <a:rPr lang="en-IN" sz="2400" b="0" dirty="0"/>
            </a:br>
            <a:r>
              <a:rPr lang="en-IN" sz="2400" b="0" dirty="0"/>
              <a:t>9features</a:t>
            </a:r>
            <a:br>
              <a:rPr lang="en-IN" sz="2400" b="0" dirty="0"/>
            </a:br>
            <a:r>
              <a:rPr lang="en-IN" sz="2400" b="0" dirty="0"/>
              <a:t>Employee id</a:t>
            </a:r>
            <a:br>
              <a:rPr lang="en-IN" sz="2400" b="0" dirty="0"/>
            </a:br>
            <a:r>
              <a:rPr lang="en-IN" sz="2400" b="0" dirty="0"/>
              <a:t>Name-text</a:t>
            </a:r>
            <a:br>
              <a:rPr lang="en-IN" sz="2400" b="0" dirty="0"/>
            </a:br>
            <a:r>
              <a:rPr lang="en-IN" sz="2400" b="0" dirty="0"/>
              <a:t>Rating-numeric</a:t>
            </a:r>
            <a:br>
              <a:rPr lang="en-IN" sz="2400" b="0" dirty="0"/>
            </a:br>
            <a:r>
              <a:rPr lang="en-IN" sz="2400" b="0" dirty="0"/>
              <a:t>Performance-text</a:t>
            </a:r>
            <a:br>
              <a:rPr lang="en-IN" sz="2400" b="0" dirty="0"/>
            </a:br>
            <a:r>
              <a:rPr lang="en-IN" sz="2400" b="0" dirty="0"/>
              <a:t>Gender[ Female,Male ]</a:t>
            </a:r>
            <a:br>
              <a:rPr lang="en-IN" sz="2400" b="0" dirty="0"/>
            </a:br>
            <a:r>
              <a:rPr lang="en-IN" sz="2400" b="0" dirty="0"/>
              <a:t>Business unit-text</a:t>
            </a:r>
            <a:br>
              <a:rPr lang="en-IN" sz="2400" b="0" dirty="0"/>
            </a:br>
            <a:r>
              <a:rPr lang="en-IN" sz="2400" b="0" dirty="0"/>
              <a:t>Business type-text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3714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IN" sz="4250" spc="20" dirty="0"/>
            </a:br>
            <a:br>
              <a:rPr lang="en-IN" sz="4250" spc="20" dirty="0"/>
            </a:br>
            <a:r>
              <a:rPr lang="en-IN" sz="4250" spc="20" dirty="0"/>
              <a:t>                </a:t>
            </a:r>
            <a:r>
              <a:rPr lang="en-IN" sz="2400" b="0" spc="20" dirty="0"/>
              <a:t>Border</a:t>
            </a:r>
            <a:br>
              <a:rPr lang="en-IN" sz="2400" b="0" spc="20" dirty="0"/>
            </a:br>
            <a:r>
              <a:rPr lang="en-IN" sz="2400" b="0" spc="20" dirty="0"/>
              <a:t>		        Alignment</a:t>
            </a:r>
            <a:br>
              <a:rPr lang="en-IN" sz="2400" b="0" spc="20" dirty="0"/>
            </a:br>
            <a:r>
              <a:rPr lang="en-IN" sz="2400" b="0" spc="20" dirty="0"/>
              <a:t>                           Heading colour</a:t>
            </a:r>
            <a:br>
              <a:rPr lang="en-IN" sz="2400" b="0" spc="20" dirty="0"/>
            </a:br>
            <a:endParaRPr sz="4250" b="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445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This involves identifying areas in your organization where we need insights, such as employee turnover, diversity and inclusion, or employee engagement. A clear problem statement helps to focus efforts and ensure that your HR Analytics strategy aligns with your overall business objectives and goals</vt:lpstr>
      <vt:lpstr>PROJECT OVERVIEW</vt:lpstr>
      <vt:lpstr>WHO ARE THE END USERS?  Employee Employers Organisation Different industries IT sectors Senior leaderships HR Analysts</vt:lpstr>
      <vt:lpstr>OUR SOLUTION AND ITS VALUE PROPOSITION     Filtering-missing     chats - visualization , reports    Pivot table-summary    Conditional techniques identify</vt:lpstr>
      <vt:lpstr>Dataset Description  Employee dataset- kaggle 26 features 9features Employee id Name-text Rating-numeric Performance-text Gender[ Female,Male ] Business unit-text Business type-text</vt:lpstr>
      <vt:lpstr>THE "WOW" IN OUR SOLUTION                  Border           Alignment                            Heading colour </vt:lpstr>
      <vt:lpstr>PowerPoint Presentation</vt:lpstr>
      <vt:lpstr>RESULTS</vt:lpstr>
      <vt:lpstr>Conclusion  This having a powerful tools that helps to me understand . This project created an excel  dashboard that does just that , it:  Tracks your progress ,  Highlights your strengths and weakneses ,  Helps your supervisor make informed decisions about your growth.   This project can help me like;  Improve skills ,  Get better job opportunities,  Achieve career goals.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mani raj</cp:lastModifiedBy>
  <cp:revision>29</cp:revision>
  <dcterms:created xsi:type="dcterms:W3CDTF">2024-03-29T15:07:22Z</dcterms:created>
  <dcterms:modified xsi:type="dcterms:W3CDTF">2024-08-31T04:18:31Z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