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/>
              <a:t>Issues During Progress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746375"/>
          </a:xfrm>
        </p:spPr>
        <p:txBody>
          <a:bodyPr>
            <a:normAutofit lnSpcReduction="10000"/>
          </a:bodyPr>
          <a:lstStyle/>
          <a:p>
            <a:r>
              <a:rPr lang="en-US" b="1" i="1"/>
              <a:t>Issues encountered:</a:t>
            </a:r>
            <a:endParaRPr lang="en-US" b="1" i="1"/>
          </a:p>
          <a:p>
            <a:r>
              <a:rPr lang="en-US"/>
              <a:t>1.Technical challenges in implementing interactive features for the educational module </a:t>
            </a:r>
            <a:endParaRPr lang="en-US"/>
          </a:p>
          <a:p>
            <a:r>
              <a:rPr lang="en-US"/>
              <a:t>2.acquairing accurate and development milestones data</a:t>
            </a:r>
            <a:endParaRPr lang="en-US"/>
          </a:p>
          <a:p>
            <a:r>
              <a:rPr lang="en-US"/>
              <a:t>3.Integration complexities between immunization schedules and notifications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1555"/>
          </a:xfrm>
        </p:spPr>
        <p:txBody>
          <a:bodyPr/>
          <a:p>
            <a:r>
              <a:rPr lang="en-US"/>
              <a:t>Data sources and sample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680"/>
            <a:ext cx="10515600" cy="4800600"/>
          </a:xfrm>
        </p:spPr>
        <p:txBody>
          <a:bodyPr>
            <a:normAutofit fontScale="90000" lnSpcReduction="10000"/>
          </a:bodyPr>
          <a:p>
            <a:r>
              <a:rPr lang="en-US" b="1" i="1"/>
              <a:t>Data sources:</a:t>
            </a:r>
            <a:endParaRPr lang="en-US" b="1" i="1"/>
          </a:p>
          <a:p>
            <a:r>
              <a:rPr lang="en-US"/>
              <a:t>immunization schedules: who database</a:t>
            </a:r>
            <a:endParaRPr lang="en-US"/>
          </a:p>
          <a:p>
            <a:r>
              <a:rPr lang="en-US"/>
              <a:t>Education module: curriculum guidelines, educational resources and youtube videos</a:t>
            </a:r>
            <a:endParaRPr lang="en-US"/>
          </a:p>
          <a:p>
            <a:r>
              <a:rPr lang="en-US"/>
              <a:t>medical and development milestones: health organizations ,pediatric journals</a:t>
            </a:r>
            <a:endParaRPr lang="en-US"/>
          </a:p>
          <a:p>
            <a:r>
              <a:rPr lang="en-US" b="1" i="1"/>
              <a:t>sample data:</a:t>
            </a:r>
            <a:endParaRPr lang="en-US" b="1" i="1"/>
          </a:p>
          <a:p>
            <a:r>
              <a:rPr lang="en-US"/>
              <a:t> immunization schedules: sample schedule for infants up to 12 months</a:t>
            </a:r>
            <a:endParaRPr lang="en-US"/>
          </a:p>
          <a:p>
            <a:endParaRPr lang="en-US"/>
          </a:p>
          <a:p>
            <a:r>
              <a:rPr lang="en-US"/>
              <a:t>Educational module: example lesson plans for different age groups</a:t>
            </a:r>
            <a:endParaRPr lang="en-US"/>
          </a:p>
          <a:p>
            <a:r>
              <a:rPr lang="en-US"/>
              <a:t>medical and development milestones: milestones checklist for 6 month old babies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4540"/>
          </a:xfrm>
        </p:spPr>
        <p:txBody>
          <a:bodyPr/>
          <a:p>
            <a:r>
              <a:rPr lang="en-US" u="sng"/>
              <a:t>sample results and objectives mapping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9665"/>
            <a:ext cx="10515600" cy="5047615"/>
          </a:xfrm>
        </p:spPr>
        <p:txBody>
          <a:bodyPr>
            <a:normAutofit lnSpcReduction="20000"/>
          </a:bodyPr>
          <a:p>
            <a:r>
              <a:rPr lang="en-US"/>
              <a:t>objective 1: Enhance immunization adherence </a:t>
            </a:r>
            <a:endParaRPr lang="en-US"/>
          </a:p>
          <a:p>
            <a:r>
              <a:rPr lang="en-US"/>
              <a:t>sample result : increase adherance rates after implementing reminder notifications for upcoming vaccinations</a:t>
            </a:r>
            <a:endParaRPr lang="en-US"/>
          </a:p>
          <a:p>
            <a:r>
              <a:rPr lang="en-US"/>
              <a:t>objective 2: Faciliatate Early childhood education </a:t>
            </a:r>
            <a:endParaRPr lang="en-US"/>
          </a:p>
          <a:p>
            <a:r>
              <a:rPr lang="en-US"/>
              <a:t>sample result : with higher completion of learning activities which do create awareness and the feedback given to show that users are indead aware</a:t>
            </a:r>
            <a:endParaRPr lang="en-US"/>
          </a:p>
          <a:p>
            <a:r>
              <a:rPr lang="en-US"/>
              <a:t>objective 3: moniter developmental milestones</a:t>
            </a:r>
            <a:endParaRPr lang="en-US"/>
          </a:p>
          <a:p>
            <a:r>
              <a:rPr lang="en-US"/>
              <a:t>sample result: early identification of developmental delays through milestone checklist leading to timely interventions.</a:t>
            </a:r>
            <a:endParaRPr lang="en-US"/>
          </a:p>
          <a:p>
            <a:r>
              <a:rPr lang="en-US"/>
              <a:t>objective 4: providing medical records:</a:t>
            </a:r>
            <a:endParaRPr lang="en-US"/>
          </a:p>
          <a:p>
            <a:r>
              <a:rPr lang="en-US"/>
              <a:t>sample result : ease of access to them and the treatment records undergone by the user to be shown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sample data</a:t>
            </a:r>
            <a:endParaRPr lang="en-US"/>
          </a:p>
        </p:txBody>
      </p:sp>
      <p:pic>
        <p:nvPicPr>
          <p:cNvPr id="4" name="Content Placeholder 3" descr="imuniza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2760" y="1452880"/>
            <a:ext cx="6005830" cy="45891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1413</Words>
  <Application>WPS Presentation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Issues During Progress</vt:lpstr>
      <vt:lpstr>Data sources and sample data</vt:lpstr>
      <vt:lpstr>sample results and objectives mapping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During Progress</dc:title>
  <dc:creator/>
  <cp:lastModifiedBy>David</cp:lastModifiedBy>
  <cp:revision>3</cp:revision>
  <dcterms:created xsi:type="dcterms:W3CDTF">2024-03-07T13:00:00Z</dcterms:created>
  <dcterms:modified xsi:type="dcterms:W3CDTF">2024-03-20T15:12:14Z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85802DBAF2594F9684F3FEEE0BCEEF07_11</vt:lpwstr>
  </property>
  <property fmtid="{D5CDD505-2E9C-101B-9397-08002B2CF9AE}" pid="3" name="KSOProductBuildVer">
    <vt:lpwstr>1033-12.2.0.13489</vt:lpwstr>
  </property>
</Properties>
</file>