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  <p:embeddedFont>
      <p:font typeface="Maven Pro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13" Type="http://schemas.openxmlformats.org/officeDocument/2006/relationships/font" Target="fonts/MavenPro-bold.fntdata"/><Relationship Id="rId12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01a0363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101a0363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49925" y="1434550"/>
            <a:ext cx="8075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4000"/>
              <a:t>Python Exception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269075" y="1720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269075" y="1341100"/>
            <a:ext cx="7030500" cy="3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bg"/>
              <a:t>  </a:t>
            </a:r>
            <a:r>
              <a:rPr b="1" lang="bg"/>
              <a:t> 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