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6" r:id="rId6"/>
    <p:sldId id="263" r:id="rId7"/>
    <p:sldId id="270" r:id="rId8"/>
    <p:sldId id="268" r:id="rId9"/>
    <p:sldId id="261"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0863D-BE18-43DA-8823-CFE4BDBDA4FF}" v="220" dt="2022-03-21T18:50:32.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6" d="100"/>
          <a:sy n="76" d="100"/>
        </p:scale>
        <p:origin x="55" y="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isin McPhillips" userId="5464169ef79c6a16" providerId="LiveId" clId="{4ED0863D-BE18-43DA-8823-CFE4BDBDA4FF}"/>
    <pc:docChg chg="undo custSel addSld delSld modSld sldOrd">
      <pc:chgData name="Roisin McPhillips" userId="5464169ef79c6a16" providerId="LiveId" clId="{4ED0863D-BE18-43DA-8823-CFE4BDBDA4FF}" dt="2022-03-21T18:50:49.934" v="1304" actId="1076"/>
      <pc:docMkLst>
        <pc:docMk/>
      </pc:docMkLst>
      <pc:sldChg chg="del">
        <pc:chgData name="Roisin McPhillips" userId="5464169ef79c6a16" providerId="LiveId" clId="{4ED0863D-BE18-43DA-8823-CFE4BDBDA4FF}" dt="2022-03-21T12:36:47.736" v="10" actId="47"/>
        <pc:sldMkLst>
          <pc:docMk/>
          <pc:sldMk cId="2653114665" sldId="256"/>
        </pc:sldMkLst>
      </pc:sldChg>
      <pc:sldChg chg="delSp modSp add mod setBg delDesignElem">
        <pc:chgData name="Roisin McPhillips" userId="5464169ef79c6a16" providerId="LiveId" clId="{4ED0863D-BE18-43DA-8823-CFE4BDBDA4FF}" dt="2022-03-21T16:52:18.925" v="134" actId="207"/>
        <pc:sldMkLst>
          <pc:docMk/>
          <pc:sldMk cId="3522985548" sldId="257"/>
        </pc:sldMkLst>
        <pc:spChg chg="mod">
          <ac:chgData name="Roisin McPhillips" userId="5464169ef79c6a16" providerId="LiveId" clId="{4ED0863D-BE18-43DA-8823-CFE4BDBDA4FF}" dt="2022-03-21T12:40:52.506" v="59" actId="26606"/>
          <ac:spMkLst>
            <pc:docMk/>
            <pc:sldMk cId="3522985548" sldId="257"/>
            <ac:spMk id="2" creationId="{EC0EA90E-7D0E-416A-82FC-756C00D729EE}"/>
          </ac:spMkLst>
        </pc:spChg>
        <pc:spChg chg="mod">
          <ac:chgData name="Roisin McPhillips" userId="5464169ef79c6a16" providerId="LiveId" clId="{4ED0863D-BE18-43DA-8823-CFE4BDBDA4FF}" dt="2022-03-21T16:52:18.925" v="134" actId="207"/>
          <ac:spMkLst>
            <pc:docMk/>
            <pc:sldMk cId="3522985548" sldId="257"/>
            <ac:spMk id="3" creationId="{43718A35-2C87-4E56-9016-501E8E0C4F68}"/>
          </ac:spMkLst>
        </pc:spChg>
        <pc:spChg chg="del">
          <ac:chgData name="Roisin McPhillips" userId="5464169ef79c6a16" providerId="LiveId" clId="{4ED0863D-BE18-43DA-8823-CFE4BDBDA4FF}" dt="2022-03-21T12:36:44.036" v="5"/>
          <ac:spMkLst>
            <pc:docMk/>
            <pc:sldMk cId="3522985548" sldId="257"/>
            <ac:spMk id="27" creationId="{9401732C-37EE-4B98-A709-9530173F3802}"/>
          </ac:spMkLst>
        </pc:spChg>
        <pc:grpChg chg="del">
          <ac:chgData name="Roisin McPhillips" userId="5464169ef79c6a16" providerId="LiveId" clId="{4ED0863D-BE18-43DA-8823-CFE4BDBDA4FF}" dt="2022-03-21T12:36:44.036" v="5"/>
          <ac:grpSpMkLst>
            <pc:docMk/>
            <pc:sldMk cId="3522985548" sldId="257"/>
            <ac:grpSpMk id="29" creationId="{654E48C8-2A00-4C54-BC9C-B18EE49E9C13}"/>
          </ac:grpSpMkLst>
        </pc:grpChg>
        <pc:picChg chg="mod">
          <ac:chgData name="Roisin McPhillips" userId="5464169ef79c6a16" providerId="LiveId" clId="{4ED0863D-BE18-43DA-8823-CFE4BDBDA4FF}" dt="2022-03-21T12:40:52.506" v="59" actId="26606"/>
          <ac:picMkLst>
            <pc:docMk/>
            <pc:sldMk cId="3522985548" sldId="257"/>
            <ac:picMk id="22" creationId="{5FEB07A3-B810-45AB-9C85-33B09F182510}"/>
          </ac:picMkLst>
        </pc:picChg>
      </pc:sldChg>
      <pc:sldChg chg="addSp delSp modSp add mod setBg">
        <pc:chgData name="Roisin McPhillips" userId="5464169ef79c6a16" providerId="LiveId" clId="{4ED0863D-BE18-43DA-8823-CFE4BDBDA4FF}" dt="2022-03-21T12:41:54.937" v="84" actId="403"/>
        <pc:sldMkLst>
          <pc:docMk/>
          <pc:sldMk cId="939634292" sldId="258"/>
        </pc:sldMkLst>
        <pc:spChg chg="mod">
          <ac:chgData name="Roisin McPhillips" userId="5464169ef79c6a16" providerId="LiveId" clId="{4ED0863D-BE18-43DA-8823-CFE4BDBDA4FF}" dt="2022-03-21T12:41:54.937" v="84" actId="403"/>
          <ac:spMkLst>
            <pc:docMk/>
            <pc:sldMk cId="939634292" sldId="258"/>
            <ac:spMk id="2" creationId="{DC2CBC1C-76E6-4F46-933E-761E596A8F51}"/>
          </ac:spMkLst>
        </pc:spChg>
        <pc:spChg chg="mod">
          <ac:chgData name="Roisin McPhillips" userId="5464169ef79c6a16" providerId="LiveId" clId="{4ED0863D-BE18-43DA-8823-CFE4BDBDA4FF}" dt="2022-03-21T12:41:49.799" v="78" actId="255"/>
          <ac:spMkLst>
            <pc:docMk/>
            <pc:sldMk cId="939634292" sldId="258"/>
            <ac:spMk id="26" creationId="{26202B24-E898-4F7C-A7DF-489407AF7166}"/>
          </ac:spMkLst>
        </pc:spChg>
        <pc:spChg chg="add del">
          <ac:chgData name="Roisin McPhillips" userId="5464169ef79c6a16" providerId="LiveId" clId="{4ED0863D-BE18-43DA-8823-CFE4BDBDA4FF}" dt="2022-03-21T12:41:22.149" v="65" actId="26606"/>
          <ac:spMkLst>
            <pc:docMk/>
            <pc:sldMk cId="939634292" sldId="258"/>
            <ac:spMk id="31" creationId="{9F4444CE-BC8D-4D61-B303-4C05614E62AB}"/>
          </ac:spMkLst>
        </pc:spChg>
        <pc:spChg chg="add del">
          <ac:chgData name="Roisin McPhillips" userId="5464169ef79c6a16" providerId="LiveId" clId="{4ED0863D-BE18-43DA-8823-CFE4BDBDA4FF}" dt="2022-03-21T12:41:22.149" v="65" actId="26606"/>
          <ac:spMkLst>
            <pc:docMk/>
            <pc:sldMk cId="939634292" sldId="258"/>
            <ac:spMk id="33" creationId="{62423CA5-E2E1-4789-B759-9906C1C94063}"/>
          </ac:spMkLst>
        </pc:spChg>
        <pc:spChg chg="add del">
          <ac:chgData name="Roisin McPhillips" userId="5464169ef79c6a16" providerId="LiveId" clId="{4ED0863D-BE18-43DA-8823-CFE4BDBDA4FF}" dt="2022-03-21T12:41:22.149" v="65" actId="26606"/>
          <ac:spMkLst>
            <pc:docMk/>
            <pc:sldMk cId="939634292" sldId="258"/>
            <ac:spMk id="35" creationId="{73772B81-181F-48B7-8826-4D9686D15DF5}"/>
          </ac:spMkLst>
        </pc:spChg>
        <pc:spChg chg="add del">
          <ac:chgData name="Roisin McPhillips" userId="5464169ef79c6a16" providerId="LiveId" clId="{4ED0863D-BE18-43DA-8823-CFE4BDBDA4FF}" dt="2022-03-21T12:41:22.149" v="65" actId="26606"/>
          <ac:spMkLst>
            <pc:docMk/>
            <pc:sldMk cId="939634292" sldId="258"/>
            <ac:spMk id="37" creationId="{B2205F6E-03C6-4E92-877C-E2482F6599AA}"/>
          </ac:spMkLst>
        </pc:spChg>
        <pc:picChg chg="mod">
          <ac:chgData name="Roisin McPhillips" userId="5464169ef79c6a16" providerId="LiveId" clId="{4ED0863D-BE18-43DA-8823-CFE4BDBDA4FF}" dt="2022-03-21T12:41:38.141" v="70" actId="1076"/>
          <ac:picMkLst>
            <pc:docMk/>
            <pc:sldMk cId="939634292" sldId="258"/>
            <ac:picMk id="5" creationId="{F53806EC-1693-4605-ACDD-0E50F1FB601E}"/>
          </ac:picMkLst>
        </pc:picChg>
      </pc:sldChg>
      <pc:sldChg chg="addSp delSp modSp add mod setBg setClrOvrMap delDesignElem">
        <pc:chgData name="Roisin McPhillips" userId="5464169ef79c6a16" providerId="LiveId" clId="{4ED0863D-BE18-43DA-8823-CFE4BDBDA4FF}" dt="2022-03-21T17:48:36.698" v="1102" actId="1076"/>
        <pc:sldMkLst>
          <pc:docMk/>
          <pc:sldMk cId="1144839963" sldId="259"/>
        </pc:sldMkLst>
        <pc:spChg chg="mod">
          <ac:chgData name="Roisin McPhillips" userId="5464169ef79c6a16" providerId="LiveId" clId="{4ED0863D-BE18-43DA-8823-CFE4BDBDA4FF}" dt="2022-03-21T17:25:55.644" v="196" actId="26606"/>
          <ac:spMkLst>
            <pc:docMk/>
            <pc:sldMk cId="1144839963" sldId="259"/>
            <ac:spMk id="2" creationId="{C3AA5AEA-3510-44EA-A345-351BFDC7FE31}"/>
          </ac:spMkLst>
        </pc:spChg>
        <pc:spChg chg="del">
          <ac:chgData name="Roisin McPhillips" userId="5464169ef79c6a16" providerId="LiveId" clId="{4ED0863D-BE18-43DA-8823-CFE4BDBDA4FF}" dt="2022-03-21T12:36:44.036" v="5"/>
          <ac:spMkLst>
            <pc:docMk/>
            <pc:sldMk cId="1144839963" sldId="259"/>
            <ac:spMk id="8" creationId="{D12B819D-CC31-407E-85A4-38D86944A0BD}"/>
          </ac:spMkLst>
        </pc:spChg>
        <pc:spChg chg="del">
          <ac:chgData name="Roisin McPhillips" userId="5464169ef79c6a16" providerId="LiveId" clId="{4ED0863D-BE18-43DA-8823-CFE4BDBDA4FF}" dt="2022-03-21T12:36:44.036" v="5"/>
          <ac:spMkLst>
            <pc:docMk/>
            <pc:sldMk cId="1144839963" sldId="259"/>
            <ac:spMk id="10" creationId="{1433B347-AE1B-487E-9813-FC88C0DD71A7}"/>
          </ac:spMkLst>
        </pc:spChg>
        <pc:spChg chg="del">
          <ac:chgData name="Roisin McPhillips" userId="5464169ef79c6a16" providerId="LiveId" clId="{4ED0863D-BE18-43DA-8823-CFE4BDBDA4FF}" dt="2022-03-21T12:36:44.036" v="5"/>
          <ac:spMkLst>
            <pc:docMk/>
            <pc:sldMk cId="1144839963" sldId="259"/>
            <ac:spMk id="12" creationId="{7FE02B2F-D95A-47B1-8DA1-163D342608C7}"/>
          </ac:spMkLst>
        </pc:spChg>
        <pc:spChg chg="add del mod">
          <ac:chgData name="Roisin McPhillips" userId="5464169ef79c6a16" providerId="LiveId" clId="{4ED0863D-BE18-43DA-8823-CFE4BDBDA4FF}" dt="2022-03-21T17:25:55.644" v="196" actId="26606"/>
          <ac:spMkLst>
            <pc:docMk/>
            <pc:sldMk cId="1144839963" sldId="259"/>
            <ac:spMk id="22" creationId="{6A4D2850-7A5F-4A65-85AD-F9287B4A77B4}"/>
          </ac:spMkLst>
        </pc:spChg>
        <pc:spChg chg="add del">
          <ac:chgData name="Roisin McPhillips" userId="5464169ef79c6a16" providerId="LiveId" clId="{4ED0863D-BE18-43DA-8823-CFE4BDBDA4FF}" dt="2022-03-21T17:25:46.597" v="181" actId="26606"/>
          <ac:spMkLst>
            <pc:docMk/>
            <pc:sldMk cId="1144839963" sldId="259"/>
            <ac:spMk id="27" creationId="{86C16C40-7C29-4ACC-B851-7E08E459B596}"/>
          </ac:spMkLst>
        </pc:spChg>
        <pc:spChg chg="add del">
          <ac:chgData name="Roisin McPhillips" userId="5464169ef79c6a16" providerId="LiveId" clId="{4ED0863D-BE18-43DA-8823-CFE4BDBDA4FF}" dt="2022-03-21T17:25:51.015" v="187" actId="26606"/>
          <ac:spMkLst>
            <pc:docMk/>
            <pc:sldMk cId="1144839963" sldId="259"/>
            <ac:spMk id="28" creationId="{655AE6B0-AC9E-4167-806F-E9DB135FC46B}"/>
          </ac:spMkLst>
        </pc:spChg>
        <pc:spChg chg="add del">
          <ac:chgData name="Roisin McPhillips" userId="5464169ef79c6a16" providerId="LiveId" clId="{4ED0863D-BE18-43DA-8823-CFE4BDBDA4FF}" dt="2022-03-21T17:25:48.326" v="183" actId="26606"/>
          <ac:spMkLst>
            <pc:docMk/>
            <pc:sldMk cId="1144839963" sldId="259"/>
            <ac:spMk id="31" creationId="{7E2C7115-5336-410C-AD71-0F0952A2E5A7}"/>
          </ac:spMkLst>
        </pc:spChg>
        <pc:spChg chg="add del">
          <ac:chgData name="Roisin McPhillips" userId="5464169ef79c6a16" providerId="LiveId" clId="{4ED0863D-BE18-43DA-8823-CFE4BDBDA4FF}" dt="2022-03-21T17:25:50.023" v="185" actId="26606"/>
          <ac:spMkLst>
            <pc:docMk/>
            <pc:sldMk cId="1144839963" sldId="259"/>
            <ac:spMk id="37" creationId="{27B538D5-95DB-47ED-9CB4-34AE5BF78E6B}"/>
          </ac:spMkLst>
        </pc:spChg>
        <pc:spChg chg="add del">
          <ac:chgData name="Roisin McPhillips" userId="5464169ef79c6a16" providerId="LiveId" clId="{4ED0863D-BE18-43DA-8823-CFE4BDBDA4FF}" dt="2022-03-21T17:25:55.614" v="195" actId="26606"/>
          <ac:spMkLst>
            <pc:docMk/>
            <pc:sldMk cId="1144839963" sldId="259"/>
            <ac:spMk id="39" creationId="{A032553A-72E8-4B0D-8405-FF9771C9AF05}"/>
          </ac:spMkLst>
        </pc:spChg>
        <pc:spChg chg="add del">
          <ac:chgData name="Roisin McPhillips" userId="5464169ef79c6a16" providerId="LiveId" clId="{4ED0863D-BE18-43DA-8823-CFE4BDBDA4FF}" dt="2022-03-21T17:25:48.326" v="183" actId="26606"/>
          <ac:spMkLst>
            <pc:docMk/>
            <pc:sldMk cId="1144839963" sldId="259"/>
            <ac:spMk id="41" creationId="{E80B86A7-A1EC-475B-9166-88902B033A38}"/>
          </ac:spMkLst>
        </pc:spChg>
        <pc:spChg chg="add del">
          <ac:chgData name="Roisin McPhillips" userId="5464169ef79c6a16" providerId="LiveId" clId="{4ED0863D-BE18-43DA-8823-CFE4BDBDA4FF}" dt="2022-03-21T17:25:48.326" v="183" actId="26606"/>
          <ac:spMkLst>
            <pc:docMk/>
            <pc:sldMk cId="1144839963" sldId="259"/>
            <ac:spMk id="42" creationId="{C2C29CB1-9F74-4879-A6AF-AEA67B6F1F4D}"/>
          </ac:spMkLst>
        </pc:spChg>
        <pc:spChg chg="add del">
          <ac:chgData name="Roisin McPhillips" userId="5464169ef79c6a16" providerId="LiveId" clId="{4ED0863D-BE18-43DA-8823-CFE4BDBDA4FF}" dt="2022-03-21T17:25:55.614" v="195" actId="26606"/>
          <ac:spMkLst>
            <pc:docMk/>
            <pc:sldMk cId="1144839963" sldId="259"/>
            <ac:spMk id="43" creationId="{1F9D6ACB-2FF4-49F9-978A-E0D5327FC635}"/>
          </ac:spMkLst>
        </pc:spChg>
        <pc:spChg chg="add del">
          <ac:chgData name="Roisin McPhillips" userId="5464169ef79c6a16" providerId="LiveId" clId="{4ED0863D-BE18-43DA-8823-CFE4BDBDA4FF}" dt="2022-03-21T17:25:50.023" v="185" actId="26606"/>
          <ac:spMkLst>
            <pc:docMk/>
            <pc:sldMk cId="1144839963" sldId="259"/>
            <ac:spMk id="44" creationId="{8DF4D7F6-81B5-452A-9CE6-76D81F91D41B}"/>
          </ac:spMkLst>
        </pc:spChg>
        <pc:spChg chg="add del">
          <ac:chgData name="Roisin McPhillips" userId="5464169ef79c6a16" providerId="LiveId" clId="{4ED0863D-BE18-43DA-8823-CFE4BDBDA4FF}" dt="2022-03-21T17:25:50.023" v="185" actId="26606"/>
          <ac:spMkLst>
            <pc:docMk/>
            <pc:sldMk cId="1144839963" sldId="259"/>
            <ac:spMk id="45" creationId="{4600514D-20FB-4559-97DC-D1DC39E6C3DE}"/>
          </ac:spMkLst>
        </pc:spChg>
        <pc:spChg chg="add del">
          <ac:chgData name="Roisin McPhillips" userId="5464169ef79c6a16" providerId="LiveId" clId="{4ED0863D-BE18-43DA-8823-CFE4BDBDA4FF}" dt="2022-03-21T17:25:50.023" v="185" actId="26606"/>
          <ac:spMkLst>
            <pc:docMk/>
            <pc:sldMk cId="1144839963" sldId="259"/>
            <ac:spMk id="46" creationId="{266F638A-E405-4AC0-B984-72E5813B0DD1}"/>
          </ac:spMkLst>
        </pc:spChg>
        <pc:spChg chg="add del">
          <ac:chgData name="Roisin McPhillips" userId="5464169ef79c6a16" providerId="LiveId" clId="{4ED0863D-BE18-43DA-8823-CFE4BDBDA4FF}" dt="2022-03-21T17:25:51.015" v="187" actId="26606"/>
          <ac:spMkLst>
            <pc:docMk/>
            <pc:sldMk cId="1144839963" sldId="259"/>
            <ac:spMk id="52" creationId="{87BD1F4E-A66D-4C06-86DA-8D56CA7A3B41}"/>
          </ac:spMkLst>
        </pc:spChg>
        <pc:spChg chg="add del">
          <ac:chgData name="Roisin McPhillips" userId="5464169ef79c6a16" providerId="LiveId" clId="{4ED0863D-BE18-43DA-8823-CFE4BDBDA4FF}" dt="2022-03-21T17:25:52.385" v="189" actId="26606"/>
          <ac:spMkLst>
            <pc:docMk/>
            <pc:sldMk cId="1144839963" sldId="259"/>
            <ac:spMk id="54" creationId="{655AE6B0-AC9E-4167-806F-E9DB135FC46B}"/>
          </ac:spMkLst>
        </pc:spChg>
        <pc:spChg chg="add del">
          <ac:chgData name="Roisin McPhillips" userId="5464169ef79c6a16" providerId="LiveId" clId="{4ED0863D-BE18-43DA-8823-CFE4BDBDA4FF}" dt="2022-03-21T17:25:52.385" v="189" actId="26606"/>
          <ac:spMkLst>
            <pc:docMk/>
            <pc:sldMk cId="1144839963" sldId="259"/>
            <ac:spMk id="60" creationId="{87BD1F4E-A66D-4C06-86DA-8D56CA7A3B41}"/>
          </ac:spMkLst>
        </pc:spChg>
        <pc:spChg chg="add del">
          <ac:chgData name="Roisin McPhillips" userId="5464169ef79c6a16" providerId="LiveId" clId="{4ED0863D-BE18-43DA-8823-CFE4BDBDA4FF}" dt="2022-03-21T17:25:53.037" v="191" actId="26606"/>
          <ac:spMkLst>
            <pc:docMk/>
            <pc:sldMk cId="1144839963" sldId="259"/>
            <ac:spMk id="63" creationId="{603AE127-802C-459A-A612-DB85B67F0DC0}"/>
          </ac:spMkLst>
        </pc:spChg>
        <pc:spChg chg="add del">
          <ac:chgData name="Roisin McPhillips" userId="5464169ef79c6a16" providerId="LiveId" clId="{4ED0863D-BE18-43DA-8823-CFE4BDBDA4FF}" dt="2022-03-21T17:25:53.037" v="191" actId="26606"/>
          <ac:spMkLst>
            <pc:docMk/>
            <pc:sldMk cId="1144839963" sldId="259"/>
            <ac:spMk id="64" creationId="{9323D83D-50D6-4040-A58B-FCEA340F886A}"/>
          </ac:spMkLst>
        </pc:spChg>
        <pc:spChg chg="add del">
          <ac:chgData name="Roisin McPhillips" userId="5464169ef79c6a16" providerId="LiveId" clId="{4ED0863D-BE18-43DA-8823-CFE4BDBDA4FF}" dt="2022-03-21T17:25:53.037" v="191" actId="26606"/>
          <ac:spMkLst>
            <pc:docMk/>
            <pc:sldMk cId="1144839963" sldId="259"/>
            <ac:spMk id="66" creationId="{6A4D2850-7A5F-4A65-85AD-F9287B4A77B4}"/>
          </ac:spMkLst>
        </pc:spChg>
        <pc:spChg chg="add del">
          <ac:chgData name="Roisin McPhillips" userId="5464169ef79c6a16" providerId="LiveId" clId="{4ED0863D-BE18-43DA-8823-CFE4BDBDA4FF}" dt="2022-03-21T17:25:53.037" v="191" actId="26606"/>
          <ac:spMkLst>
            <pc:docMk/>
            <pc:sldMk cId="1144839963" sldId="259"/>
            <ac:spMk id="67" creationId="{F10FD715-4DCE-4779-B634-EC78315EA213}"/>
          </ac:spMkLst>
        </pc:spChg>
        <pc:spChg chg="add del">
          <ac:chgData name="Roisin McPhillips" userId="5464169ef79c6a16" providerId="LiveId" clId="{4ED0863D-BE18-43DA-8823-CFE4BDBDA4FF}" dt="2022-03-21T17:25:53.984" v="193" actId="26606"/>
          <ac:spMkLst>
            <pc:docMk/>
            <pc:sldMk cId="1144839963" sldId="259"/>
            <ac:spMk id="70" creationId="{6A4D2850-7A5F-4A65-85AD-F9287B4A77B4}"/>
          </ac:spMkLst>
        </pc:spChg>
        <pc:spChg chg="add del">
          <ac:chgData name="Roisin McPhillips" userId="5464169ef79c6a16" providerId="LiveId" clId="{4ED0863D-BE18-43DA-8823-CFE4BDBDA4FF}" dt="2022-03-21T17:25:55.614" v="195" actId="26606"/>
          <ac:spMkLst>
            <pc:docMk/>
            <pc:sldMk cId="1144839963" sldId="259"/>
            <ac:spMk id="72" creationId="{A65AC7D1-EAA9-48F5-B509-60A7F50BF703}"/>
          </ac:spMkLst>
        </pc:spChg>
        <pc:spChg chg="add del">
          <ac:chgData name="Roisin McPhillips" userId="5464169ef79c6a16" providerId="LiveId" clId="{4ED0863D-BE18-43DA-8823-CFE4BDBDA4FF}" dt="2022-03-21T17:25:55.614" v="195" actId="26606"/>
          <ac:spMkLst>
            <pc:docMk/>
            <pc:sldMk cId="1144839963" sldId="259"/>
            <ac:spMk id="73" creationId="{D6320AF9-619A-4175-865B-5663E1AEF4C5}"/>
          </ac:spMkLst>
        </pc:spChg>
        <pc:spChg chg="add del">
          <ac:chgData name="Roisin McPhillips" userId="5464169ef79c6a16" providerId="LiveId" clId="{4ED0863D-BE18-43DA-8823-CFE4BDBDA4FF}" dt="2022-03-21T17:25:55.614" v="195" actId="26606"/>
          <ac:spMkLst>
            <pc:docMk/>
            <pc:sldMk cId="1144839963" sldId="259"/>
            <ac:spMk id="76" creationId="{7E018740-5C2B-4A41-AC1A-7E68D1EC1954}"/>
          </ac:spMkLst>
        </pc:spChg>
        <pc:spChg chg="add del">
          <ac:chgData name="Roisin McPhillips" userId="5464169ef79c6a16" providerId="LiveId" clId="{4ED0863D-BE18-43DA-8823-CFE4BDBDA4FF}" dt="2022-03-21T17:25:55.614" v="195" actId="26606"/>
          <ac:spMkLst>
            <pc:docMk/>
            <pc:sldMk cId="1144839963" sldId="259"/>
            <ac:spMk id="77" creationId="{166F75A4-C475-4941-8EE2-B80A06A2C1BB}"/>
          </ac:spMkLst>
        </pc:spChg>
        <pc:spChg chg="add del">
          <ac:chgData name="Roisin McPhillips" userId="5464169ef79c6a16" providerId="LiveId" clId="{4ED0863D-BE18-43DA-8823-CFE4BDBDA4FF}" dt="2022-03-21T17:25:55.614" v="195" actId="26606"/>
          <ac:spMkLst>
            <pc:docMk/>
            <pc:sldMk cId="1144839963" sldId="259"/>
            <ac:spMk id="78" creationId="{765800AC-C3B9-498E-87BC-29FAE4C76B21}"/>
          </ac:spMkLst>
        </pc:spChg>
        <pc:spChg chg="add del">
          <ac:chgData name="Roisin McPhillips" userId="5464169ef79c6a16" providerId="LiveId" clId="{4ED0863D-BE18-43DA-8823-CFE4BDBDA4FF}" dt="2022-03-21T17:25:55.614" v="195" actId="26606"/>
          <ac:spMkLst>
            <pc:docMk/>
            <pc:sldMk cId="1144839963" sldId="259"/>
            <ac:spMk id="79" creationId="{142BFA2A-77A0-4F60-A32A-685681C84889}"/>
          </ac:spMkLst>
        </pc:spChg>
        <pc:spChg chg="add del">
          <ac:chgData name="Roisin McPhillips" userId="5464169ef79c6a16" providerId="LiveId" clId="{4ED0863D-BE18-43DA-8823-CFE4BDBDA4FF}" dt="2022-03-21T17:25:55.614" v="195" actId="26606"/>
          <ac:spMkLst>
            <pc:docMk/>
            <pc:sldMk cId="1144839963" sldId="259"/>
            <ac:spMk id="80" creationId="{6A4D2850-7A5F-4A65-85AD-F9287B4A77B4}"/>
          </ac:spMkLst>
        </pc:spChg>
        <pc:spChg chg="add">
          <ac:chgData name="Roisin McPhillips" userId="5464169ef79c6a16" providerId="LiveId" clId="{4ED0863D-BE18-43DA-8823-CFE4BDBDA4FF}" dt="2022-03-21T17:25:55.644" v="196" actId="26606"/>
          <ac:spMkLst>
            <pc:docMk/>
            <pc:sldMk cId="1144839963" sldId="259"/>
            <ac:spMk id="82" creationId="{86C16C40-7C29-4ACC-B851-7E08E459B596}"/>
          </ac:spMkLst>
        </pc:spChg>
        <pc:spChg chg="add mod">
          <ac:chgData name="Roisin McPhillips" userId="5464169ef79c6a16" providerId="LiveId" clId="{4ED0863D-BE18-43DA-8823-CFE4BDBDA4FF}" dt="2022-03-21T17:48:36.698" v="1102" actId="1076"/>
          <ac:spMkLst>
            <pc:docMk/>
            <pc:sldMk cId="1144839963" sldId="259"/>
            <ac:spMk id="90" creationId="{6A4D2850-7A5F-4A65-85AD-F9287B4A77B4}"/>
          </ac:spMkLst>
        </pc:spChg>
        <pc:grpChg chg="add del">
          <ac:chgData name="Roisin McPhillips" userId="5464169ef79c6a16" providerId="LiveId" clId="{4ED0863D-BE18-43DA-8823-CFE4BDBDA4FF}" dt="2022-03-21T17:25:46.597" v="181" actId="26606"/>
          <ac:grpSpMkLst>
            <pc:docMk/>
            <pc:sldMk cId="1144839963" sldId="259"/>
            <ac:grpSpMk id="29" creationId="{CDD733AE-DD5E-4C77-8BCD-72BF12A06BB1}"/>
          </ac:grpSpMkLst>
        </pc:grpChg>
        <pc:grpChg chg="add del">
          <ac:chgData name="Roisin McPhillips" userId="5464169ef79c6a16" providerId="LiveId" clId="{4ED0863D-BE18-43DA-8823-CFE4BDBDA4FF}" dt="2022-03-21T17:25:51.015" v="187" actId="26606"/>
          <ac:grpSpMkLst>
            <pc:docMk/>
            <pc:sldMk cId="1144839963" sldId="259"/>
            <ac:grpSpMk id="30" creationId="{3523416A-383B-4FDC-B4C9-D8EDDFE9C043}"/>
          </ac:grpSpMkLst>
        </pc:grpChg>
        <pc:grpChg chg="add del">
          <ac:chgData name="Roisin McPhillips" userId="5464169ef79c6a16" providerId="LiveId" clId="{4ED0863D-BE18-43DA-8823-CFE4BDBDA4FF}" dt="2022-03-21T17:25:52.385" v="189" actId="26606"/>
          <ac:grpSpMkLst>
            <pc:docMk/>
            <pc:sldMk cId="1144839963" sldId="259"/>
            <ac:grpSpMk id="55" creationId="{3523416A-383B-4FDC-B4C9-D8EDDFE9C043}"/>
          </ac:grpSpMkLst>
        </pc:grpChg>
        <pc:grpChg chg="add">
          <ac:chgData name="Roisin McPhillips" userId="5464169ef79c6a16" providerId="LiveId" clId="{4ED0863D-BE18-43DA-8823-CFE4BDBDA4FF}" dt="2022-03-21T17:25:55.644" v="196" actId="26606"/>
          <ac:grpSpMkLst>
            <pc:docMk/>
            <pc:sldMk cId="1144839963" sldId="259"/>
            <ac:grpSpMk id="83" creationId="{CDD733AE-DD5E-4C77-8BCD-72BF12A06BB1}"/>
          </ac:grpSpMkLst>
        </pc:grpChg>
        <pc:graphicFrameChg chg="add del">
          <ac:chgData name="Roisin McPhillips" userId="5464169ef79c6a16" providerId="LiveId" clId="{4ED0863D-BE18-43DA-8823-CFE4BDBDA4FF}" dt="2022-03-21T17:25:51.015" v="187" actId="26606"/>
          <ac:graphicFrameMkLst>
            <pc:docMk/>
            <pc:sldMk cId="1144839963" sldId="259"/>
            <ac:graphicFrameMk id="24" creationId="{D6F6FB4B-531F-7B06-21D9-FEC7DEEA6E86}"/>
          </ac:graphicFrameMkLst>
        </pc:graphicFrameChg>
        <pc:graphicFrameChg chg="add del">
          <ac:chgData name="Roisin McPhillips" userId="5464169ef79c6a16" providerId="LiveId" clId="{4ED0863D-BE18-43DA-8823-CFE4BDBDA4FF}" dt="2022-03-21T17:25:52.385" v="189" actId="26606"/>
          <ac:graphicFrameMkLst>
            <pc:docMk/>
            <pc:sldMk cId="1144839963" sldId="259"/>
            <ac:graphicFrameMk id="61" creationId="{39CD6770-809A-D76F-61B9-847C1B3622FA}"/>
          </ac:graphicFrameMkLst>
        </pc:graphicFrameChg>
        <pc:cxnChg chg="del">
          <ac:chgData name="Roisin McPhillips" userId="5464169ef79c6a16" providerId="LiveId" clId="{4ED0863D-BE18-43DA-8823-CFE4BDBDA4FF}" dt="2022-03-21T12:36:44.036" v="5"/>
          <ac:cxnSpMkLst>
            <pc:docMk/>
            <pc:sldMk cId="1144839963" sldId="259"/>
            <ac:cxnSpMk id="14" creationId="{ED867580-55A6-4E67-A38E-4D1E3D4FBAF3}"/>
          </ac:cxnSpMkLst>
        </pc:cxnChg>
        <pc:cxnChg chg="add del">
          <ac:chgData name="Roisin McPhillips" userId="5464169ef79c6a16" providerId="LiveId" clId="{4ED0863D-BE18-43DA-8823-CFE4BDBDA4FF}" dt="2022-03-21T17:25:50.023" v="185" actId="26606"/>
          <ac:cxnSpMkLst>
            <pc:docMk/>
            <pc:sldMk cId="1144839963" sldId="259"/>
            <ac:cxnSpMk id="33" creationId="{7D1CBE93-B17D-4509-843C-82287C38032A}"/>
          </ac:cxnSpMkLst>
        </pc:cxnChg>
        <pc:cxnChg chg="add del">
          <ac:chgData name="Roisin McPhillips" userId="5464169ef79c6a16" providerId="LiveId" clId="{4ED0863D-BE18-43DA-8823-CFE4BDBDA4FF}" dt="2022-03-21T17:25:50.023" v="185" actId="26606"/>
          <ac:cxnSpMkLst>
            <pc:docMk/>
            <pc:sldMk cId="1144839963" sldId="259"/>
            <ac:cxnSpMk id="35" creationId="{AE6277B4-6A43-48AB-89B2-3442221619CC}"/>
          </ac:cxnSpMkLst>
        </pc:cxnChg>
        <pc:cxnChg chg="add del">
          <ac:chgData name="Roisin McPhillips" userId="5464169ef79c6a16" providerId="LiveId" clId="{4ED0863D-BE18-43DA-8823-CFE4BDBDA4FF}" dt="2022-03-21T17:25:53.037" v="191" actId="26606"/>
          <ac:cxnSpMkLst>
            <pc:docMk/>
            <pc:sldMk cId="1144839963" sldId="259"/>
            <ac:cxnSpMk id="65" creationId="{1A1FE6BB-DFB2-4080-9B5E-076EF5DDE67B}"/>
          </ac:cxnSpMkLst>
        </pc:cxnChg>
        <pc:cxnChg chg="add del">
          <ac:chgData name="Roisin McPhillips" userId="5464169ef79c6a16" providerId="LiveId" clId="{4ED0863D-BE18-43DA-8823-CFE4BDBDA4FF}" dt="2022-03-21T17:25:53.984" v="193" actId="26606"/>
          <ac:cxnSpMkLst>
            <pc:docMk/>
            <pc:sldMk cId="1144839963" sldId="259"/>
            <ac:cxnSpMk id="69" creationId="{0B5F7E3B-C5F1-40E0-A491-558BAFBC1127}"/>
          </ac:cxnSpMkLst>
        </pc:cxnChg>
        <pc:cxnChg chg="add del">
          <ac:chgData name="Roisin McPhillips" userId="5464169ef79c6a16" providerId="LiveId" clId="{4ED0863D-BE18-43DA-8823-CFE4BDBDA4FF}" dt="2022-03-21T17:25:55.614" v="195" actId="26606"/>
          <ac:cxnSpMkLst>
            <pc:docMk/>
            <pc:sldMk cId="1144839963" sldId="259"/>
            <ac:cxnSpMk id="74" creationId="{063B6EC6-D752-4EE7-908B-F8F19E8C7FEA}"/>
          </ac:cxnSpMkLst>
        </pc:cxnChg>
        <pc:cxnChg chg="add del">
          <ac:chgData name="Roisin McPhillips" userId="5464169ef79c6a16" providerId="LiveId" clId="{4ED0863D-BE18-43DA-8823-CFE4BDBDA4FF}" dt="2022-03-21T17:25:55.614" v="195" actId="26606"/>
          <ac:cxnSpMkLst>
            <pc:docMk/>
            <pc:sldMk cId="1144839963" sldId="259"/>
            <ac:cxnSpMk id="75" creationId="{EFECD4E8-AD3E-4228-82A2-9461958EA94D}"/>
          </ac:cxnSpMkLst>
        </pc:cxnChg>
      </pc:sldChg>
      <pc:sldChg chg="addSp delSp modSp add mod setBg setClrOvrMap">
        <pc:chgData name="Roisin McPhillips" userId="5464169ef79c6a16" providerId="LiveId" clId="{4ED0863D-BE18-43DA-8823-CFE4BDBDA4FF}" dt="2022-03-21T17:28:47.775" v="328" actId="20577"/>
        <pc:sldMkLst>
          <pc:docMk/>
          <pc:sldMk cId="3674769199" sldId="260"/>
        </pc:sldMkLst>
        <pc:spChg chg="mod">
          <ac:chgData name="Roisin McPhillips" userId="5464169ef79c6a16" providerId="LiveId" clId="{4ED0863D-BE18-43DA-8823-CFE4BDBDA4FF}" dt="2022-03-21T17:24:55.499" v="164" actId="26606"/>
          <ac:spMkLst>
            <pc:docMk/>
            <pc:sldMk cId="3674769199" sldId="260"/>
            <ac:spMk id="2" creationId="{34040FD6-9D15-49D9-A8FB-0213A29E281C}"/>
          </ac:spMkLst>
        </pc:spChg>
        <pc:spChg chg="add del mod">
          <ac:chgData name="Roisin McPhillips" userId="5464169ef79c6a16" providerId="LiveId" clId="{4ED0863D-BE18-43DA-8823-CFE4BDBDA4FF}" dt="2022-03-21T17:23:58.098" v="154" actId="26606"/>
          <ac:spMkLst>
            <pc:docMk/>
            <pc:sldMk cId="3674769199" sldId="260"/>
            <ac:spMk id="4" creationId="{64A3B98E-54DD-4ADC-A0E4-6B975DC342D3}"/>
          </ac:spMkLst>
        </pc:spChg>
        <pc:spChg chg="del mod">
          <ac:chgData name="Roisin McPhillips" userId="5464169ef79c6a16" providerId="LiveId" clId="{4ED0863D-BE18-43DA-8823-CFE4BDBDA4FF}" dt="2022-03-21T17:23:34.220" v="146" actId="21"/>
          <ac:spMkLst>
            <pc:docMk/>
            <pc:sldMk cId="3674769199" sldId="260"/>
            <ac:spMk id="5" creationId="{78F04144-690F-42C2-924A-1D8F95D7DAAD}"/>
          </ac:spMkLst>
        </pc:spChg>
        <pc:spChg chg="add del mod">
          <ac:chgData name="Roisin McPhillips" userId="5464169ef79c6a16" providerId="LiveId" clId="{4ED0863D-BE18-43DA-8823-CFE4BDBDA4FF}" dt="2022-03-21T17:23:36.444" v="147" actId="478"/>
          <ac:spMkLst>
            <pc:docMk/>
            <pc:sldMk cId="3674769199" sldId="260"/>
            <ac:spMk id="6" creationId="{BAB565A5-29F6-46B8-B764-F802110DF4CF}"/>
          </ac:spMkLst>
        </pc:spChg>
        <pc:spChg chg="add del">
          <ac:chgData name="Roisin McPhillips" userId="5464169ef79c6a16" providerId="LiveId" clId="{4ED0863D-BE18-43DA-8823-CFE4BDBDA4FF}" dt="2022-03-21T17:23:53.594" v="151" actId="26606"/>
          <ac:spMkLst>
            <pc:docMk/>
            <pc:sldMk cId="3674769199" sldId="260"/>
            <ac:spMk id="21" creationId="{603AE127-802C-459A-A612-DB85B67F0DC0}"/>
          </ac:spMkLst>
        </pc:spChg>
        <pc:spChg chg="add del">
          <ac:chgData name="Roisin McPhillips" userId="5464169ef79c6a16" providerId="LiveId" clId="{4ED0863D-BE18-43DA-8823-CFE4BDBDA4FF}" dt="2022-03-21T17:23:52.055" v="149" actId="26606"/>
          <ac:spMkLst>
            <pc:docMk/>
            <pc:sldMk cId="3674769199" sldId="260"/>
            <ac:spMk id="22" creationId="{9F4444CE-BC8D-4D61-B303-4C05614E62AB}"/>
          </ac:spMkLst>
        </pc:spChg>
        <pc:spChg chg="add del">
          <ac:chgData name="Roisin McPhillips" userId="5464169ef79c6a16" providerId="LiveId" clId="{4ED0863D-BE18-43DA-8823-CFE4BDBDA4FF}" dt="2022-03-21T17:23:53.594" v="151" actId="26606"/>
          <ac:spMkLst>
            <pc:docMk/>
            <pc:sldMk cId="3674769199" sldId="260"/>
            <ac:spMk id="23" creationId="{9323D83D-50D6-4040-A58B-FCEA340F886A}"/>
          </ac:spMkLst>
        </pc:spChg>
        <pc:spChg chg="add del">
          <ac:chgData name="Roisin McPhillips" userId="5464169ef79c6a16" providerId="LiveId" clId="{4ED0863D-BE18-43DA-8823-CFE4BDBDA4FF}" dt="2022-03-21T17:23:52.055" v="149" actId="26606"/>
          <ac:spMkLst>
            <pc:docMk/>
            <pc:sldMk cId="3674769199" sldId="260"/>
            <ac:spMk id="24" creationId="{73772B81-181F-48B7-8826-4D9686D15DF5}"/>
          </ac:spMkLst>
        </pc:spChg>
        <pc:spChg chg="add del">
          <ac:chgData name="Roisin McPhillips" userId="5464169ef79c6a16" providerId="LiveId" clId="{4ED0863D-BE18-43DA-8823-CFE4BDBDA4FF}" dt="2022-03-21T17:23:52.055" v="149" actId="26606"/>
          <ac:spMkLst>
            <pc:docMk/>
            <pc:sldMk cId="3674769199" sldId="260"/>
            <ac:spMk id="26" creationId="{B2205F6E-03C6-4E92-877C-E2482F6599AA}"/>
          </ac:spMkLst>
        </pc:spChg>
        <pc:spChg chg="add del">
          <ac:chgData name="Roisin McPhillips" userId="5464169ef79c6a16" providerId="LiveId" clId="{4ED0863D-BE18-43DA-8823-CFE4BDBDA4FF}" dt="2022-03-21T17:23:53.594" v="151" actId="26606"/>
          <ac:spMkLst>
            <pc:docMk/>
            <pc:sldMk cId="3674769199" sldId="260"/>
            <ac:spMk id="27" creationId="{F10FD715-4DCE-4779-B634-EC78315EA213}"/>
          </ac:spMkLst>
        </pc:spChg>
        <pc:spChg chg="add del">
          <ac:chgData name="Roisin McPhillips" userId="5464169ef79c6a16" providerId="LiveId" clId="{4ED0863D-BE18-43DA-8823-CFE4BDBDA4FF}" dt="2022-03-21T17:23:53.594" v="151" actId="26606"/>
          <ac:spMkLst>
            <pc:docMk/>
            <pc:sldMk cId="3674769199" sldId="260"/>
            <ac:spMk id="29" creationId="{64A3B98E-54DD-4ADC-A0E4-6B975DC342D3}"/>
          </ac:spMkLst>
        </pc:spChg>
        <pc:spChg chg="add del">
          <ac:chgData name="Roisin McPhillips" userId="5464169ef79c6a16" providerId="LiveId" clId="{4ED0863D-BE18-43DA-8823-CFE4BDBDA4FF}" dt="2022-03-21T17:23:58.067" v="153" actId="26606"/>
          <ac:spMkLst>
            <pc:docMk/>
            <pc:sldMk cId="3674769199" sldId="260"/>
            <ac:spMk id="35" creationId="{87BD1F4E-A66D-4C06-86DA-8D56CA7A3B41}"/>
          </ac:spMkLst>
        </pc:spChg>
        <pc:spChg chg="add del">
          <ac:chgData name="Roisin McPhillips" userId="5464169ef79c6a16" providerId="LiveId" clId="{4ED0863D-BE18-43DA-8823-CFE4BDBDA4FF}" dt="2022-03-21T17:23:58.067" v="153" actId="26606"/>
          <ac:spMkLst>
            <pc:docMk/>
            <pc:sldMk cId="3674769199" sldId="260"/>
            <ac:spMk id="36" creationId="{655AE6B0-AC9E-4167-806F-E9DB135FC46B}"/>
          </ac:spMkLst>
        </pc:spChg>
        <pc:spChg chg="add del">
          <ac:chgData name="Roisin McPhillips" userId="5464169ef79c6a16" providerId="LiveId" clId="{4ED0863D-BE18-43DA-8823-CFE4BDBDA4FF}" dt="2022-03-21T17:25:01.244" v="168" actId="26606"/>
          <ac:spMkLst>
            <pc:docMk/>
            <pc:sldMk cId="3674769199" sldId="260"/>
            <ac:spMk id="46" creationId="{86C16C40-7C29-4ACC-B851-7E08E459B596}"/>
          </ac:spMkLst>
        </pc:spChg>
        <pc:spChg chg="add del mod">
          <ac:chgData name="Roisin McPhillips" userId="5464169ef79c6a16" providerId="LiveId" clId="{4ED0863D-BE18-43DA-8823-CFE4BDBDA4FF}" dt="2022-03-21T17:24:31.719" v="161" actId="26606"/>
          <ac:spMkLst>
            <pc:docMk/>
            <pc:sldMk cId="3674769199" sldId="260"/>
            <ac:spMk id="53" creationId="{64A3B98E-54DD-4ADC-A0E4-6B975DC342D3}"/>
          </ac:spMkLst>
        </pc:spChg>
        <pc:spChg chg="add del">
          <ac:chgData name="Roisin McPhillips" userId="5464169ef79c6a16" providerId="LiveId" clId="{4ED0863D-BE18-43DA-8823-CFE4BDBDA4FF}" dt="2022-03-21T17:24:55.499" v="164" actId="26606"/>
          <ac:spMkLst>
            <pc:docMk/>
            <pc:sldMk cId="3674769199" sldId="260"/>
            <ac:spMk id="72" creationId="{9F4444CE-BC8D-4D61-B303-4C05614E62AB}"/>
          </ac:spMkLst>
        </pc:spChg>
        <pc:spChg chg="add del">
          <ac:chgData name="Roisin McPhillips" userId="5464169ef79c6a16" providerId="LiveId" clId="{4ED0863D-BE18-43DA-8823-CFE4BDBDA4FF}" dt="2022-03-21T17:24:55.499" v="164" actId="26606"/>
          <ac:spMkLst>
            <pc:docMk/>
            <pc:sldMk cId="3674769199" sldId="260"/>
            <ac:spMk id="74" creationId="{73772B81-181F-48B7-8826-4D9686D15DF5}"/>
          </ac:spMkLst>
        </pc:spChg>
        <pc:spChg chg="add del">
          <ac:chgData name="Roisin McPhillips" userId="5464169ef79c6a16" providerId="LiveId" clId="{4ED0863D-BE18-43DA-8823-CFE4BDBDA4FF}" dt="2022-03-21T17:24:55.499" v="164" actId="26606"/>
          <ac:spMkLst>
            <pc:docMk/>
            <pc:sldMk cId="3674769199" sldId="260"/>
            <ac:spMk id="76" creationId="{B2205F6E-03C6-4E92-877C-E2482F6599AA}"/>
          </ac:spMkLst>
        </pc:spChg>
        <pc:spChg chg="add">
          <ac:chgData name="Roisin McPhillips" userId="5464169ef79c6a16" providerId="LiveId" clId="{4ED0863D-BE18-43DA-8823-CFE4BDBDA4FF}" dt="2022-03-21T17:25:01.244" v="168" actId="26606"/>
          <ac:spMkLst>
            <pc:docMk/>
            <pc:sldMk cId="3674769199" sldId="260"/>
            <ac:spMk id="81" creationId="{86C16C40-7C29-4ACC-B851-7E08E459B596}"/>
          </ac:spMkLst>
        </pc:spChg>
        <pc:spChg chg="mod replId">
          <ac:chgData name="Roisin McPhillips" userId="5464169ef79c6a16" providerId="LiveId" clId="{4ED0863D-BE18-43DA-8823-CFE4BDBDA4FF}" dt="2022-03-21T17:25:00.900" v="167" actId="26606"/>
          <ac:spMkLst>
            <pc:docMk/>
            <pc:sldMk cId="3674769199" sldId="260"/>
            <ac:spMk id="83" creationId="{CEDB37A9-282D-4DDB-85AD-B2090A82531F}"/>
          </ac:spMkLst>
        </pc:spChg>
        <pc:spChg chg="mod replId">
          <ac:chgData name="Roisin McPhillips" userId="5464169ef79c6a16" providerId="LiveId" clId="{4ED0863D-BE18-43DA-8823-CFE4BDBDA4FF}" dt="2022-03-21T17:25:00.900" v="167" actId="26606"/>
          <ac:spMkLst>
            <pc:docMk/>
            <pc:sldMk cId="3674769199" sldId="260"/>
            <ac:spMk id="84" creationId="{533D5933-7F91-4F5E-BC31-42FD0E2D8DEF}"/>
          </ac:spMkLst>
        </pc:spChg>
        <pc:spChg chg="mod replId">
          <ac:chgData name="Roisin McPhillips" userId="5464169ef79c6a16" providerId="LiveId" clId="{4ED0863D-BE18-43DA-8823-CFE4BDBDA4FF}" dt="2022-03-21T17:25:00.900" v="167" actId="26606"/>
          <ac:spMkLst>
            <pc:docMk/>
            <pc:sldMk cId="3674769199" sldId="260"/>
            <ac:spMk id="85" creationId="{37ADDF68-C9BE-46EA-83DE-2C07DD83960F}"/>
          </ac:spMkLst>
        </pc:spChg>
        <pc:spChg chg="mod replId">
          <ac:chgData name="Roisin McPhillips" userId="5464169ef79c6a16" providerId="LiveId" clId="{4ED0863D-BE18-43DA-8823-CFE4BDBDA4FF}" dt="2022-03-21T17:25:00.900" v="167" actId="26606"/>
          <ac:spMkLst>
            <pc:docMk/>
            <pc:sldMk cId="3674769199" sldId="260"/>
            <ac:spMk id="87" creationId="{10D67396-BABD-48A8-A892-CCB5095FA427}"/>
          </ac:spMkLst>
        </pc:spChg>
        <pc:spChg chg="mod replId">
          <ac:chgData name="Roisin McPhillips" userId="5464169ef79c6a16" providerId="LiveId" clId="{4ED0863D-BE18-43DA-8823-CFE4BDBDA4FF}" dt="2022-03-21T17:25:00.900" v="167" actId="26606"/>
          <ac:spMkLst>
            <pc:docMk/>
            <pc:sldMk cId="3674769199" sldId="260"/>
            <ac:spMk id="89" creationId="{626DA82A-72C2-4DF6-9CF0-0D1F6B96B529}"/>
          </ac:spMkLst>
        </pc:spChg>
        <pc:spChg chg="mod replId">
          <ac:chgData name="Roisin McPhillips" userId="5464169ef79c6a16" providerId="LiveId" clId="{4ED0863D-BE18-43DA-8823-CFE4BDBDA4FF}" dt="2022-03-21T17:25:00.900" v="167" actId="26606"/>
          <ac:spMkLst>
            <pc:docMk/>
            <pc:sldMk cId="3674769199" sldId="260"/>
            <ac:spMk id="90" creationId="{248745E7-0AF0-48F9-8E58-2673FC5F4FDE}"/>
          </ac:spMkLst>
        </pc:spChg>
        <pc:spChg chg="mod replId">
          <ac:chgData name="Roisin McPhillips" userId="5464169ef79c6a16" providerId="LiveId" clId="{4ED0863D-BE18-43DA-8823-CFE4BDBDA4FF}" dt="2022-03-21T17:25:00.900" v="167" actId="26606"/>
          <ac:spMkLst>
            <pc:docMk/>
            <pc:sldMk cId="3674769199" sldId="260"/>
            <ac:spMk id="91" creationId="{8EE6DC63-4380-4BE0-A68A-8F01162BD192}"/>
          </ac:spMkLst>
        </pc:spChg>
        <pc:spChg chg="mod replId">
          <ac:chgData name="Roisin McPhillips" userId="5464169ef79c6a16" providerId="LiveId" clId="{4ED0863D-BE18-43DA-8823-CFE4BDBDA4FF}" dt="2022-03-21T17:25:00.900" v="167" actId="26606"/>
          <ac:spMkLst>
            <pc:docMk/>
            <pc:sldMk cId="3674769199" sldId="260"/>
            <ac:spMk id="92" creationId="{9715E81A-D2E0-4431-9370-4E4A9ECA7F9C}"/>
          </ac:spMkLst>
        </pc:spChg>
        <pc:spChg chg="mod replId">
          <ac:chgData name="Roisin McPhillips" userId="5464169ef79c6a16" providerId="LiveId" clId="{4ED0863D-BE18-43DA-8823-CFE4BDBDA4FF}" dt="2022-03-21T17:25:00.900" v="167" actId="26606"/>
          <ac:spMkLst>
            <pc:docMk/>
            <pc:sldMk cId="3674769199" sldId="260"/>
            <ac:spMk id="94" creationId="{A1E16883-5140-47C4-A9AD-AD6598AC3EE6}"/>
          </ac:spMkLst>
        </pc:spChg>
        <pc:spChg chg="mod replId">
          <ac:chgData name="Roisin McPhillips" userId="5464169ef79c6a16" providerId="LiveId" clId="{4ED0863D-BE18-43DA-8823-CFE4BDBDA4FF}" dt="2022-03-21T17:25:00.900" v="167" actId="26606"/>
          <ac:spMkLst>
            <pc:docMk/>
            <pc:sldMk cId="3674769199" sldId="260"/>
            <ac:spMk id="95" creationId="{B74F8D3E-E618-4DE3-A0CC-B4904BB5D5AB}"/>
          </ac:spMkLst>
        </pc:spChg>
        <pc:spChg chg="mod replId">
          <ac:chgData name="Roisin McPhillips" userId="5464169ef79c6a16" providerId="LiveId" clId="{4ED0863D-BE18-43DA-8823-CFE4BDBDA4FF}" dt="2022-03-21T17:25:00.900" v="167" actId="26606"/>
          <ac:spMkLst>
            <pc:docMk/>
            <pc:sldMk cId="3674769199" sldId="260"/>
            <ac:spMk id="96" creationId="{299DA406-C54B-4E31-867D-FAF8DCE7045F}"/>
          </ac:spMkLst>
        </pc:spChg>
        <pc:spChg chg="mod replId">
          <ac:chgData name="Roisin McPhillips" userId="5464169ef79c6a16" providerId="LiveId" clId="{4ED0863D-BE18-43DA-8823-CFE4BDBDA4FF}" dt="2022-03-21T17:25:00.900" v="167" actId="26606"/>
          <ac:spMkLst>
            <pc:docMk/>
            <pc:sldMk cId="3674769199" sldId="260"/>
            <ac:spMk id="97" creationId="{34635A4D-E9CE-4B78-912A-479EA4512B14}"/>
          </ac:spMkLst>
        </pc:spChg>
        <pc:spChg chg="mod replId">
          <ac:chgData name="Roisin McPhillips" userId="5464169ef79c6a16" providerId="LiveId" clId="{4ED0863D-BE18-43DA-8823-CFE4BDBDA4FF}" dt="2022-03-21T17:25:00.900" v="167" actId="26606"/>
          <ac:spMkLst>
            <pc:docMk/>
            <pc:sldMk cId="3674769199" sldId="260"/>
            <ac:spMk id="98" creationId="{4CD848DC-8A2A-4093-9BDD-7AF4B6A27814}"/>
          </ac:spMkLst>
        </pc:spChg>
        <pc:spChg chg="mod replId">
          <ac:chgData name="Roisin McPhillips" userId="5464169ef79c6a16" providerId="LiveId" clId="{4ED0863D-BE18-43DA-8823-CFE4BDBDA4FF}" dt="2022-03-21T17:25:00.900" v="167" actId="26606"/>
          <ac:spMkLst>
            <pc:docMk/>
            <pc:sldMk cId="3674769199" sldId="260"/>
            <ac:spMk id="99" creationId="{D663A5EE-5581-44F3-8F98-688755F63EA2}"/>
          </ac:spMkLst>
        </pc:spChg>
        <pc:spChg chg="mod replId">
          <ac:chgData name="Roisin McPhillips" userId="5464169ef79c6a16" providerId="LiveId" clId="{4ED0863D-BE18-43DA-8823-CFE4BDBDA4FF}" dt="2022-03-21T17:25:00.900" v="167" actId="26606"/>
          <ac:spMkLst>
            <pc:docMk/>
            <pc:sldMk cId="3674769199" sldId="260"/>
            <ac:spMk id="100" creationId="{B1E84E6A-F5AE-4F4D-98F2-82FE4FCC2656}"/>
          </ac:spMkLst>
        </pc:spChg>
        <pc:spChg chg="mod replId">
          <ac:chgData name="Roisin McPhillips" userId="5464169ef79c6a16" providerId="LiveId" clId="{4ED0863D-BE18-43DA-8823-CFE4BDBDA4FF}" dt="2022-03-21T17:25:00.900" v="167" actId="26606"/>
          <ac:spMkLst>
            <pc:docMk/>
            <pc:sldMk cId="3674769199" sldId="260"/>
            <ac:spMk id="101" creationId="{DDE7DDC9-17D4-4686-833D-48F8733B49EE}"/>
          </ac:spMkLst>
        </pc:spChg>
        <pc:grpChg chg="add del">
          <ac:chgData name="Roisin McPhillips" userId="5464169ef79c6a16" providerId="LiveId" clId="{4ED0863D-BE18-43DA-8823-CFE4BDBDA4FF}" dt="2022-03-21T17:23:53.594" v="151" actId="26606"/>
          <ac:grpSpMkLst>
            <pc:docMk/>
            <pc:sldMk cId="3674769199" sldId="260"/>
            <ac:grpSpMk id="9" creationId="{09EA7EA7-74F5-4EE2-8E3D-1A10308259D7}"/>
          </ac:grpSpMkLst>
        </pc:grpChg>
        <pc:grpChg chg="add del">
          <ac:chgData name="Roisin McPhillips" userId="5464169ef79c6a16" providerId="LiveId" clId="{4ED0863D-BE18-43DA-8823-CFE4BDBDA4FF}" dt="2022-03-21T17:23:52.055" v="149" actId="26606"/>
          <ac:grpSpMkLst>
            <pc:docMk/>
            <pc:sldMk cId="3674769199" sldId="260"/>
            <ac:grpSpMk id="10" creationId="{D920209C-E85B-4D6F-A56F-724F5ADA811C}"/>
          </ac:grpSpMkLst>
        </pc:grpChg>
        <pc:grpChg chg="add del">
          <ac:chgData name="Roisin McPhillips" userId="5464169ef79c6a16" providerId="LiveId" clId="{4ED0863D-BE18-43DA-8823-CFE4BDBDA4FF}" dt="2022-03-21T17:23:58.067" v="153" actId="26606"/>
          <ac:grpSpMkLst>
            <pc:docMk/>
            <pc:sldMk cId="3674769199" sldId="260"/>
            <ac:grpSpMk id="34" creationId="{D920209C-E85B-4D6F-A56F-724F5ADA811C}"/>
          </ac:grpSpMkLst>
        </pc:grpChg>
        <pc:grpChg chg="add del">
          <ac:chgData name="Roisin McPhillips" userId="5464169ef79c6a16" providerId="LiveId" clId="{4ED0863D-BE18-43DA-8823-CFE4BDBDA4FF}" dt="2022-03-21T17:23:58.067" v="153" actId="26606"/>
          <ac:grpSpMkLst>
            <pc:docMk/>
            <pc:sldMk cId="3674769199" sldId="260"/>
            <ac:grpSpMk id="37" creationId="{3523416A-383B-4FDC-B4C9-D8EDDFE9C043}"/>
          </ac:grpSpMkLst>
        </pc:grpChg>
        <pc:grpChg chg="add del">
          <ac:chgData name="Roisin McPhillips" userId="5464169ef79c6a16" providerId="LiveId" clId="{4ED0863D-BE18-43DA-8823-CFE4BDBDA4FF}" dt="2022-03-21T17:25:01.244" v="168" actId="26606"/>
          <ac:grpSpMkLst>
            <pc:docMk/>
            <pc:sldMk cId="3674769199" sldId="260"/>
            <ac:grpSpMk id="44" creationId="{09EA7EA7-74F5-4EE2-8E3D-1A10308259D7}"/>
          </ac:grpSpMkLst>
        </pc:grpChg>
        <pc:grpChg chg="add del">
          <ac:chgData name="Roisin McPhillips" userId="5464169ef79c6a16" providerId="LiveId" clId="{4ED0863D-BE18-43DA-8823-CFE4BDBDA4FF}" dt="2022-03-21T17:25:01.244" v="168" actId="26606"/>
          <ac:grpSpMkLst>
            <pc:docMk/>
            <pc:sldMk cId="3674769199" sldId="260"/>
            <ac:grpSpMk id="47" creationId="{CDD733AE-DD5E-4C77-8BCD-72BF12A06BB1}"/>
          </ac:grpSpMkLst>
        </pc:grpChg>
        <pc:grpChg chg="add del">
          <ac:chgData name="Roisin McPhillips" userId="5464169ef79c6a16" providerId="LiveId" clId="{4ED0863D-BE18-43DA-8823-CFE4BDBDA4FF}" dt="2022-03-21T17:24:55.499" v="164" actId="26606"/>
          <ac:grpSpMkLst>
            <pc:docMk/>
            <pc:sldMk cId="3674769199" sldId="260"/>
            <ac:grpSpMk id="60" creationId="{D920209C-E85B-4D6F-A56F-724F5ADA811C}"/>
          </ac:grpSpMkLst>
        </pc:grpChg>
        <pc:grpChg chg="add del">
          <ac:chgData name="Roisin McPhillips" userId="5464169ef79c6a16" providerId="LiveId" clId="{4ED0863D-BE18-43DA-8823-CFE4BDBDA4FF}" dt="2022-03-21T17:25:00.895" v="166" actId="26606"/>
          <ac:grpSpMkLst>
            <pc:docMk/>
            <pc:sldMk cId="3674769199" sldId="260"/>
            <ac:grpSpMk id="78" creationId="{D920209C-E85B-4D6F-A56F-724F5ADA811C}"/>
          </ac:grpSpMkLst>
        </pc:grpChg>
        <pc:grpChg chg="add">
          <ac:chgData name="Roisin McPhillips" userId="5464169ef79c6a16" providerId="LiveId" clId="{4ED0863D-BE18-43DA-8823-CFE4BDBDA4FF}" dt="2022-03-21T17:25:01.244" v="168" actId="26606"/>
          <ac:grpSpMkLst>
            <pc:docMk/>
            <pc:sldMk cId="3674769199" sldId="260"/>
            <ac:grpSpMk id="80" creationId="{09EA7EA7-74F5-4EE2-8E3D-1A10308259D7}"/>
          </ac:grpSpMkLst>
        </pc:grpChg>
        <pc:grpChg chg="add">
          <ac:chgData name="Roisin McPhillips" userId="5464169ef79c6a16" providerId="LiveId" clId="{4ED0863D-BE18-43DA-8823-CFE4BDBDA4FF}" dt="2022-03-21T17:25:01.244" v="168" actId="26606"/>
          <ac:grpSpMkLst>
            <pc:docMk/>
            <pc:sldMk cId="3674769199" sldId="260"/>
            <ac:grpSpMk id="82" creationId="{CDD733AE-DD5E-4C77-8BCD-72BF12A06BB1}"/>
          </ac:grpSpMkLst>
        </pc:grpChg>
        <pc:graphicFrameChg chg="add del">
          <ac:chgData name="Roisin McPhillips" userId="5464169ef79c6a16" providerId="LiveId" clId="{4ED0863D-BE18-43DA-8823-CFE4BDBDA4FF}" dt="2022-03-21T17:23:52.055" v="149" actId="26606"/>
          <ac:graphicFrameMkLst>
            <pc:docMk/>
            <pc:sldMk cId="3674769199" sldId="260"/>
            <ac:graphicFrameMk id="7" creationId="{5463B836-9EB3-9797-628A-64177016C40D}"/>
          </ac:graphicFrameMkLst>
        </pc:graphicFrameChg>
        <pc:graphicFrameChg chg="add del">
          <ac:chgData name="Roisin McPhillips" userId="5464169ef79c6a16" providerId="LiveId" clId="{4ED0863D-BE18-43DA-8823-CFE4BDBDA4FF}" dt="2022-03-21T17:23:58.067" v="153" actId="26606"/>
          <ac:graphicFrameMkLst>
            <pc:docMk/>
            <pc:sldMk cId="3674769199" sldId="260"/>
            <ac:graphicFrameMk id="42" creationId="{20148845-5BBE-3437-AF6F-A2DFBDF3A17E}"/>
          </ac:graphicFrameMkLst>
        </pc:graphicFrameChg>
        <pc:graphicFrameChg chg="add mod modGraphic">
          <ac:chgData name="Roisin McPhillips" userId="5464169ef79c6a16" providerId="LiveId" clId="{4ED0863D-BE18-43DA-8823-CFE4BDBDA4FF}" dt="2022-03-21T17:28:47.775" v="328" actId="20577"/>
          <ac:graphicFrameMkLst>
            <pc:docMk/>
            <pc:sldMk cId="3674769199" sldId="260"/>
            <ac:graphicFrameMk id="55" creationId="{BC471DC7-8077-9642-233A-CBA08E1DEC92}"/>
          </ac:graphicFrameMkLst>
        </pc:graphicFrameChg>
        <pc:cxnChg chg="add del">
          <ac:chgData name="Roisin McPhillips" userId="5464169ef79c6a16" providerId="LiveId" clId="{4ED0863D-BE18-43DA-8823-CFE4BDBDA4FF}" dt="2022-03-21T17:23:53.594" v="151" actId="26606"/>
          <ac:cxnSpMkLst>
            <pc:docMk/>
            <pc:sldMk cId="3674769199" sldId="260"/>
            <ac:cxnSpMk id="25" creationId="{1A1FE6BB-DFB2-4080-9B5E-076EF5DDE67B}"/>
          </ac:cxnSpMkLst>
        </pc:cxnChg>
        <pc:cxnChg chg="mod replId">
          <ac:chgData name="Roisin McPhillips" userId="5464169ef79c6a16" providerId="LiveId" clId="{4ED0863D-BE18-43DA-8823-CFE4BDBDA4FF}" dt="2022-03-21T17:25:00.900" v="167" actId="26606"/>
          <ac:cxnSpMkLst>
            <pc:docMk/>
            <pc:sldMk cId="3674769199" sldId="260"/>
            <ac:cxnSpMk id="86" creationId="{A5CE79B5-7EE4-424D-AD14-5DEFB61B85C8}"/>
          </ac:cxnSpMkLst>
        </pc:cxnChg>
        <pc:cxnChg chg="mod replId">
          <ac:chgData name="Roisin McPhillips" userId="5464169ef79c6a16" providerId="LiveId" clId="{4ED0863D-BE18-43DA-8823-CFE4BDBDA4FF}" dt="2022-03-21T17:25:00.900" v="167" actId="26606"/>
          <ac:cxnSpMkLst>
            <pc:docMk/>
            <pc:sldMk cId="3674769199" sldId="260"/>
            <ac:cxnSpMk id="88" creationId="{696C926F-F999-44BA-8D86-9EAB51D65010}"/>
          </ac:cxnSpMkLst>
        </pc:cxnChg>
        <pc:cxnChg chg="mod replId">
          <ac:chgData name="Roisin McPhillips" userId="5464169ef79c6a16" providerId="LiveId" clId="{4ED0863D-BE18-43DA-8823-CFE4BDBDA4FF}" dt="2022-03-21T17:25:00.900" v="167" actId="26606"/>
          <ac:cxnSpMkLst>
            <pc:docMk/>
            <pc:sldMk cId="3674769199" sldId="260"/>
            <ac:cxnSpMk id="93" creationId="{6A19CA4A-B208-452A-8BE4-BC6940D33D40}"/>
          </ac:cxnSpMkLst>
        </pc:cxnChg>
        <pc:cxnChg chg="mod replId">
          <ac:chgData name="Roisin McPhillips" userId="5464169ef79c6a16" providerId="LiveId" clId="{4ED0863D-BE18-43DA-8823-CFE4BDBDA4FF}" dt="2022-03-21T17:25:00.900" v="167" actId="26606"/>
          <ac:cxnSpMkLst>
            <pc:docMk/>
            <pc:sldMk cId="3674769199" sldId="260"/>
            <ac:cxnSpMk id="102" creationId="{51DE90A4-932E-4370-BA07-30F43254C01B}"/>
          </ac:cxnSpMkLst>
        </pc:cxnChg>
      </pc:sldChg>
      <pc:sldChg chg="addSp delSp modSp add mod setBg modClrScheme chgLayout">
        <pc:chgData name="Roisin McPhillips" userId="5464169ef79c6a16" providerId="LiveId" clId="{4ED0863D-BE18-43DA-8823-CFE4BDBDA4FF}" dt="2022-03-21T18:00:47.132" v="1242" actId="26606"/>
        <pc:sldMkLst>
          <pc:docMk/>
          <pc:sldMk cId="1018439234" sldId="261"/>
        </pc:sldMkLst>
        <pc:spChg chg="mod ord">
          <ac:chgData name="Roisin McPhillips" userId="5464169ef79c6a16" providerId="LiveId" clId="{4ED0863D-BE18-43DA-8823-CFE4BDBDA4FF}" dt="2022-03-21T18:00:47.132" v="1242" actId="26606"/>
          <ac:spMkLst>
            <pc:docMk/>
            <pc:sldMk cId="1018439234" sldId="261"/>
            <ac:spMk id="2" creationId="{DB18356C-3F4A-4A2F-A3E5-C206D73F206E}"/>
          </ac:spMkLst>
        </pc:spChg>
        <pc:spChg chg="add del mod ord">
          <ac:chgData name="Roisin McPhillips" userId="5464169ef79c6a16" providerId="LiveId" clId="{4ED0863D-BE18-43DA-8823-CFE4BDBDA4FF}" dt="2022-03-21T17:40:06.610" v="569" actId="26606"/>
          <ac:spMkLst>
            <pc:docMk/>
            <pc:sldMk cId="1018439234" sldId="261"/>
            <ac:spMk id="3" creationId="{E4CB82F2-D675-4B76-9162-296D04DDB8A6}"/>
          </ac:spMkLst>
        </pc:spChg>
        <pc:spChg chg="add del mod">
          <ac:chgData name="Roisin McPhillips" userId="5464169ef79c6a16" providerId="LiveId" clId="{4ED0863D-BE18-43DA-8823-CFE4BDBDA4FF}" dt="2022-03-21T17:38:43.523" v="516" actId="478"/>
          <ac:spMkLst>
            <pc:docMk/>
            <pc:sldMk cId="1018439234" sldId="261"/>
            <ac:spMk id="5" creationId="{41DE0752-9F67-40F2-9A65-DE234C5B87E1}"/>
          </ac:spMkLst>
        </pc:spChg>
        <pc:spChg chg="add del">
          <ac:chgData name="Roisin McPhillips" userId="5464169ef79c6a16" providerId="LiveId" clId="{4ED0863D-BE18-43DA-8823-CFE4BDBDA4FF}" dt="2022-03-21T18:00:26.032" v="1229" actId="26606"/>
          <ac:spMkLst>
            <pc:docMk/>
            <pc:sldMk cId="1018439234" sldId="261"/>
            <ac:spMk id="8" creationId="{9F4444CE-BC8D-4D61-B303-4C05614E62AB}"/>
          </ac:spMkLst>
        </pc:spChg>
        <pc:spChg chg="add del">
          <ac:chgData name="Roisin McPhillips" userId="5464169ef79c6a16" providerId="LiveId" clId="{4ED0863D-BE18-43DA-8823-CFE4BDBDA4FF}" dt="2022-03-21T18:00:26.032" v="1229" actId="26606"/>
          <ac:spMkLst>
            <pc:docMk/>
            <pc:sldMk cId="1018439234" sldId="261"/>
            <ac:spMk id="9" creationId="{73772B81-181F-48B7-8826-4D9686D15DF5}"/>
          </ac:spMkLst>
        </pc:spChg>
        <pc:spChg chg="add del">
          <ac:chgData name="Roisin McPhillips" userId="5464169ef79c6a16" providerId="LiveId" clId="{4ED0863D-BE18-43DA-8823-CFE4BDBDA4FF}" dt="2022-03-21T18:00:26.032" v="1229" actId="26606"/>
          <ac:spMkLst>
            <pc:docMk/>
            <pc:sldMk cId="1018439234" sldId="261"/>
            <ac:spMk id="10" creationId="{B2205F6E-03C6-4E92-877C-E2482F6599AA}"/>
          </ac:spMkLst>
        </pc:spChg>
        <pc:spChg chg="add del">
          <ac:chgData name="Roisin McPhillips" userId="5464169ef79c6a16" providerId="LiveId" clId="{4ED0863D-BE18-43DA-8823-CFE4BDBDA4FF}" dt="2022-03-21T17:40:43.027" v="573" actId="26606"/>
          <ac:spMkLst>
            <pc:docMk/>
            <pc:sldMk cId="1018439234" sldId="261"/>
            <ac:spMk id="11" creationId="{BD11ECC6-8551-4768-8DFD-CD41AF420A37}"/>
          </ac:spMkLst>
        </pc:spChg>
        <pc:spChg chg="add del">
          <ac:chgData name="Roisin McPhillips" userId="5464169ef79c6a16" providerId="LiveId" clId="{4ED0863D-BE18-43DA-8823-CFE4BDBDA4FF}" dt="2022-03-21T18:00:27.982" v="1231" actId="26606"/>
          <ac:spMkLst>
            <pc:docMk/>
            <pc:sldMk cId="1018439234" sldId="261"/>
            <ac:spMk id="12" creationId="{9F4444CE-BC8D-4D61-B303-4C05614E62AB}"/>
          </ac:spMkLst>
        </pc:spChg>
        <pc:spChg chg="add del">
          <ac:chgData name="Roisin McPhillips" userId="5464169ef79c6a16" providerId="LiveId" clId="{4ED0863D-BE18-43DA-8823-CFE4BDBDA4FF}" dt="2022-03-21T18:00:27.982" v="1231" actId="26606"/>
          <ac:spMkLst>
            <pc:docMk/>
            <pc:sldMk cId="1018439234" sldId="261"/>
            <ac:spMk id="14" creationId="{73772B81-181F-48B7-8826-4D9686D15DF5}"/>
          </ac:spMkLst>
        </pc:spChg>
        <pc:spChg chg="add del">
          <ac:chgData name="Roisin McPhillips" userId="5464169ef79c6a16" providerId="LiveId" clId="{4ED0863D-BE18-43DA-8823-CFE4BDBDA4FF}" dt="2022-03-21T17:40:44.855" v="575" actId="26606"/>
          <ac:spMkLst>
            <pc:docMk/>
            <pc:sldMk cId="1018439234" sldId="261"/>
            <ac:spMk id="15" creationId="{B2205F6E-03C6-4E92-877C-E2482F6599AA}"/>
          </ac:spMkLst>
        </pc:spChg>
        <pc:spChg chg="add del">
          <ac:chgData name="Roisin McPhillips" userId="5464169ef79c6a16" providerId="LiveId" clId="{4ED0863D-BE18-43DA-8823-CFE4BDBDA4FF}" dt="2022-03-21T18:00:27.982" v="1231" actId="26606"/>
          <ac:spMkLst>
            <pc:docMk/>
            <pc:sldMk cId="1018439234" sldId="261"/>
            <ac:spMk id="16" creationId="{B2205F6E-03C6-4E92-877C-E2482F6599AA}"/>
          </ac:spMkLst>
        </pc:spChg>
        <pc:spChg chg="add del">
          <ac:chgData name="Roisin McPhillips" userId="5464169ef79c6a16" providerId="LiveId" clId="{4ED0863D-BE18-43DA-8823-CFE4BDBDA4FF}" dt="2022-03-21T18:00:36.414" v="1233" actId="26606"/>
          <ac:spMkLst>
            <pc:docMk/>
            <pc:sldMk cId="1018439234" sldId="261"/>
            <ac:spMk id="19" creationId="{9F4444CE-BC8D-4D61-B303-4C05614E62AB}"/>
          </ac:spMkLst>
        </pc:spChg>
        <pc:spChg chg="add del">
          <ac:chgData name="Roisin McPhillips" userId="5464169ef79c6a16" providerId="LiveId" clId="{4ED0863D-BE18-43DA-8823-CFE4BDBDA4FF}" dt="2022-03-21T18:00:36.414" v="1233" actId="26606"/>
          <ac:spMkLst>
            <pc:docMk/>
            <pc:sldMk cId="1018439234" sldId="261"/>
            <ac:spMk id="20" creationId="{73772B81-181F-48B7-8826-4D9686D15DF5}"/>
          </ac:spMkLst>
        </pc:spChg>
        <pc:spChg chg="add del">
          <ac:chgData name="Roisin McPhillips" userId="5464169ef79c6a16" providerId="LiveId" clId="{4ED0863D-BE18-43DA-8823-CFE4BDBDA4FF}" dt="2022-03-21T18:00:36.414" v="1233" actId="26606"/>
          <ac:spMkLst>
            <pc:docMk/>
            <pc:sldMk cId="1018439234" sldId="261"/>
            <ac:spMk id="21" creationId="{B2205F6E-03C6-4E92-877C-E2482F6599AA}"/>
          </ac:spMkLst>
        </pc:spChg>
        <pc:spChg chg="add del">
          <ac:chgData name="Roisin McPhillips" userId="5464169ef79c6a16" providerId="LiveId" clId="{4ED0863D-BE18-43DA-8823-CFE4BDBDA4FF}" dt="2022-03-21T18:00:39.751" v="1235" actId="26606"/>
          <ac:spMkLst>
            <pc:docMk/>
            <pc:sldMk cId="1018439234" sldId="261"/>
            <ac:spMk id="23" creationId="{B8C595DB-254F-4E8B-9C0D-648B3FF1B083}"/>
          </ac:spMkLst>
        </pc:spChg>
        <pc:spChg chg="add del">
          <ac:chgData name="Roisin McPhillips" userId="5464169ef79c6a16" providerId="LiveId" clId="{4ED0863D-BE18-43DA-8823-CFE4BDBDA4FF}" dt="2022-03-21T17:40:43.027" v="573" actId="26606"/>
          <ac:spMkLst>
            <pc:docMk/>
            <pc:sldMk cId="1018439234" sldId="261"/>
            <ac:spMk id="24" creationId="{8E2EB503-A017-4457-A105-53638C97DEB8}"/>
          </ac:spMkLst>
        </pc:spChg>
        <pc:spChg chg="add del">
          <ac:chgData name="Roisin McPhillips" userId="5464169ef79c6a16" providerId="LiveId" clId="{4ED0863D-BE18-43DA-8823-CFE4BDBDA4FF}" dt="2022-03-21T18:00:39.751" v="1235" actId="26606"/>
          <ac:spMkLst>
            <pc:docMk/>
            <pc:sldMk cId="1018439234" sldId="261"/>
            <ac:spMk id="25" creationId="{2E000235-D5DF-4D2F-AECA-3814821B5C83}"/>
          </ac:spMkLst>
        </pc:spChg>
        <pc:spChg chg="add del">
          <ac:chgData name="Roisin McPhillips" userId="5464169ef79c6a16" providerId="LiveId" clId="{4ED0863D-BE18-43DA-8823-CFE4BDBDA4FF}" dt="2022-03-21T17:40:44.855" v="575" actId="26606"/>
          <ac:spMkLst>
            <pc:docMk/>
            <pc:sldMk cId="1018439234" sldId="261"/>
            <ac:spMk id="26" creationId="{9F4444CE-BC8D-4D61-B303-4C05614E62AB}"/>
          </ac:spMkLst>
        </pc:spChg>
        <pc:spChg chg="add del">
          <ac:chgData name="Roisin McPhillips" userId="5464169ef79c6a16" providerId="LiveId" clId="{4ED0863D-BE18-43DA-8823-CFE4BDBDA4FF}" dt="2022-03-21T17:40:44.855" v="575" actId="26606"/>
          <ac:spMkLst>
            <pc:docMk/>
            <pc:sldMk cId="1018439234" sldId="261"/>
            <ac:spMk id="27" creationId="{73772B81-181F-48B7-8826-4D9686D15DF5}"/>
          </ac:spMkLst>
        </pc:spChg>
        <pc:spChg chg="add del">
          <ac:chgData name="Roisin McPhillips" userId="5464169ef79c6a16" providerId="LiveId" clId="{4ED0863D-BE18-43DA-8823-CFE4BDBDA4FF}" dt="2022-03-21T18:00:39.751" v="1235" actId="26606"/>
          <ac:spMkLst>
            <pc:docMk/>
            <pc:sldMk cId="1018439234" sldId="261"/>
            <ac:spMk id="28" creationId="{BBFBD429-C7AA-4D85-BEBF-26ECE2DBAF84}"/>
          </ac:spMkLst>
        </pc:spChg>
        <pc:spChg chg="add del">
          <ac:chgData name="Roisin McPhillips" userId="5464169ef79c6a16" providerId="LiveId" clId="{4ED0863D-BE18-43DA-8823-CFE4BDBDA4FF}" dt="2022-03-21T18:00:39.751" v="1235" actId="26606"/>
          <ac:spMkLst>
            <pc:docMk/>
            <pc:sldMk cId="1018439234" sldId="261"/>
            <ac:spMk id="29" creationId="{8FF0BC47-4F6D-4430-8C11-E1566CBF6319}"/>
          </ac:spMkLst>
        </pc:spChg>
        <pc:spChg chg="add del">
          <ac:chgData name="Roisin McPhillips" userId="5464169ef79c6a16" providerId="LiveId" clId="{4ED0863D-BE18-43DA-8823-CFE4BDBDA4FF}" dt="2022-03-21T18:00:39.751" v="1235" actId="26606"/>
          <ac:spMkLst>
            <pc:docMk/>
            <pc:sldMk cId="1018439234" sldId="261"/>
            <ac:spMk id="30" creationId="{7A9CEEF0-7547-4FA2-93BD-0B8C799DD226}"/>
          </ac:spMkLst>
        </pc:spChg>
        <pc:spChg chg="add del">
          <ac:chgData name="Roisin McPhillips" userId="5464169ef79c6a16" providerId="LiveId" clId="{4ED0863D-BE18-43DA-8823-CFE4BDBDA4FF}" dt="2022-03-21T18:00:39.751" v="1235" actId="26606"/>
          <ac:spMkLst>
            <pc:docMk/>
            <pc:sldMk cId="1018439234" sldId="261"/>
            <ac:spMk id="31" creationId="{5B73C5C4-3778-4E76-9467-8B46C9F91FEE}"/>
          </ac:spMkLst>
        </pc:spChg>
        <pc:spChg chg="add del">
          <ac:chgData name="Roisin McPhillips" userId="5464169ef79c6a16" providerId="LiveId" clId="{4ED0863D-BE18-43DA-8823-CFE4BDBDA4FF}" dt="2022-03-21T18:00:39.751" v="1235" actId="26606"/>
          <ac:spMkLst>
            <pc:docMk/>
            <pc:sldMk cId="1018439234" sldId="261"/>
            <ac:spMk id="33" creationId="{87ED294B-4D40-44B4-86E7-F23C04688200}"/>
          </ac:spMkLst>
        </pc:spChg>
        <pc:spChg chg="add del">
          <ac:chgData name="Roisin McPhillips" userId="5464169ef79c6a16" providerId="LiveId" clId="{4ED0863D-BE18-43DA-8823-CFE4BDBDA4FF}" dt="2022-03-21T18:00:39.751" v="1235" actId="26606"/>
          <ac:spMkLst>
            <pc:docMk/>
            <pc:sldMk cId="1018439234" sldId="261"/>
            <ac:spMk id="34" creationId="{55D78701-1D8D-45A3-9B44-A94C334622CF}"/>
          </ac:spMkLst>
        </pc:spChg>
        <pc:spChg chg="add del">
          <ac:chgData name="Roisin McPhillips" userId="5464169ef79c6a16" providerId="LiveId" clId="{4ED0863D-BE18-43DA-8823-CFE4BDBDA4FF}" dt="2022-03-21T18:00:39.751" v="1235" actId="26606"/>
          <ac:spMkLst>
            <pc:docMk/>
            <pc:sldMk cId="1018439234" sldId="261"/>
            <ac:spMk id="35" creationId="{D7CE0E87-2C2C-4907-BBE3-D24D86C42AE9}"/>
          </ac:spMkLst>
        </pc:spChg>
        <pc:spChg chg="add del">
          <ac:chgData name="Roisin McPhillips" userId="5464169ef79c6a16" providerId="LiveId" clId="{4ED0863D-BE18-43DA-8823-CFE4BDBDA4FF}" dt="2022-03-21T18:00:46.938" v="1241" actId="26606"/>
          <ac:spMkLst>
            <pc:docMk/>
            <pc:sldMk cId="1018439234" sldId="261"/>
            <ac:spMk id="36" creationId="{5C9652B3-A450-4ED6-8FBF-F536BA60B4D8}"/>
          </ac:spMkLst>
        </pc:spChg>
        <pc:spChg chg="add del">
          <ac:chgData name="Roisin McPhillips" userId="5464169ef79c6a16" providerId="LiveId" clId="{4ED0863D-BE18-43DA-8823-CFE4BDBDA4FF}" dt="2022-03-21T18:00:40.755" v="1237" actId="26606"/>
          <ac:spMkLst>
            <pc:docMk/>
            <pc:sldMk cId="1018439234" sldId="261"/>
            <ac:spMk id="37" creationId="{EB6743CF-E74B-4A3C-A785-599069DB89DF}"/>
          </ac:spMkLst>
        </pc:spChg>
        <pc:spChg chg="add del">
          <ac:chgData name="Roisin McPhillips" userId="5464169ef79c6a16" providerId="LiveId" clId="{4ED0863D-BE18-43DA-8823-CFE4BDBDA4FF}" dt="2022-03-21T18:00:44.456" v="1239" actId="26606"/>
          <ac:spMkLst>
            <pc:docMk/>
            <pc:sldMk cId="1018439234" sldId="261"/>
            <ac:spMk id="39" creationId="{BBFBD429-C7AA-4D85-BEBF-26ECE2DBAF84}"/>
          </ac:spMkLst>
        </pc:spChg>
        <pc:spChg chg="add del">
          <ac:chgData name="Roisin McPhillips" userId="5464169ef79c6a16" providerId="LiveId" clId="{4ED0863D-BE18-43DA-8823-CFE4BDBDA4FF}" dt="2022-03-21T18:00:44.456" v="1239" actId="26606"/>
          <ac:spMkLst>
            <pc:docMk/>
            <pc:sldMk cId="1018439234" sldId="261"/>
            <ac:spMk id="40" creationId="{7A9CEEF0-7547-4FA2-93BD-0B8C799DD226}"/>
          </ac:spMkLst>
        </pc:spChg>
        <pc:spChg chg="add del">
          <ac:chgData name="Roisin McPhillips" userId="5464169ef79c6a16" providerId="LiveId" clId="{4ED0863D-BE18-43DA-8823-CFE4BDBDA4FF}" dt="2022-03-21T18:00:44.456" v="1239" actId="26606"/>
          <ac:spMkLst>
            <pc:docMk/>
            <pc:sldMk cId="1018439234" sldId="261"/>
            <ac:spMk id="43" creationId="{87ED294B-4D40-44B4-86E7-F23C04688200}"/>
          </ac:spMkLst>
        </pc:spChg>
        <pc:spChg chg="add del">
          <ac:chgData name="Roisin McPhillips" userId="5464169ef79c6a16" providerId="LiveId" clId="{4ED0863D-BE18-43DA-8823-CFE4BDBDA4FF}" dt="2022-03-21T18:00:44.456" v="1239" actId="26606"/>
          <ac:spMkLst>
            <pc:docMk/>
            <pc:sldMk cId="1018439234" sldId="261"/>
            <ac:spMk id="44" creationId="{55D78701-1D8D-45A3-9B44-A94C334622CF}"/>
          </ac:spMkLst>
        </pc:spChg>
        <pc:spChg chg="add del">
          <ac:chgData name="Roisin McPhillips" userId="5464169ef79c6a16" providerId="LiveId" clId="{4ED0863D-BE18-43DA-8823-CFE4BDBDA4FF}" dt="2022-03-21T18:00:44.456" v="1239" actId="26606"/>
          <ac:spMkLst>
            <pc:docMk/>
            <pc:sldMk cId="1018439234" sldId="261"/>
            <ac:spMk id="45" creationId="{B8C595DB-254F-4E8B-9C0D-648B3FF1B083}"/>
          </ac:spMkLst>
        </pc:spChg>
        <pc:spChg chg="add del">
          <ac:chgData name="Roisin McPhillips" userId="5464169ef79c6a16" providerId="LiveId" clId="{4ED0863D-BE18-43DA-8823-CFE4BDBDA4FF}" dt="2022-03-21T18:00:44.456" v="1239" actId="26606"/>
          <ac:spMkLst>
            <pc:docMk/>
            <pc:sldMk cId="1018439234" sldId="261"/>
            <ac:spMk id="46" creationId="{2E000235-D5DF-4D2F-AECA-3814821B5C83}"/>
          </ac:spMkLst>
        </pc:spChg>
        <pc:spChg chg="add del">
          <ac:chgData name="Roisin McPhillips" userId="5464169ef79c6a16" providerId="LiveId" clId="{4ED0863D-BE18-43DA-8823-CFE4BDBDA4FF}" dt="2022-03-21T18:00:44.456" v="1239" actId="26606"/>
          <ac:spMkLst>
            <pc:docMk/>
            <pc:sldMk cId="1018439234" sldId="261"/>
            <ac:spMk id="47" creationId="{D7CE0E87-2C2C-4907-BBE3-D24D86C42AE9}"/>
          </ac:spMkLst>
        </pc:spChg>
        <pc:spChg chg="add del">
          <ac:chgData name="Roisin McPhillips" userId="5464169ef79c6a16" providerId="LiveId" clId="{4ED0863D-BE18-43DA-8823-CFE4BDBDA4FF}" dt="2022-03-21T18:00:44.456" v="1239" actId="26606"/>
          <ac:spMkLst>
            <pc:docMk/>
            <pc:sldMk cId="1018439234" sldId="261"/>
            <ac:spMk id="48" creationId="{8FF0BC47-4F6D-4430-8C11-E1566CBF6319}"/>
          </ac:spMkLst>
        </pc:spChg>
        <pc:spChg chg="add del">
          <ac:chgData name="Roisin McPhillips" userId="5464169ef79c6a16" providerId="LiveId" clId="{4ED0863D-BE18-43DA-8823-CFE4BDBDA4FF}" dt="2022-03-21T18:00:44.456" v="1239" actId="26606"/>
          <ac:spMkLst>
            <pc:docMk/>
            <pc:sldMk cId="1018439234" sldId="261"/>
            <ac:spMk id="49" creationId="{5B73C5C4-3778-4E76-9467-8B46C9F91FEE}"/>
          </ac:spMkLst>
        </pc:spChg>
        <pc:spChg chg="add del">
          <ac:chgData name="Roisin McPhillips" userId="5464169ef79c6a16" providerId="LiveId" clId="{4ED0863D-BE18-43DA-8823-CFE4BDBDA4FF}" dt="2022-03-21T18:00:46.938" v="1241" actId="26606"/>
          <ac:spMkLst>
            <pc:docMk/>
            <pc:sldMk cId="1018439234" sldId="261"/>
            <ac:spMk id="62" creationId="{21029ED5-F105-4DD2-99C8-1E4422817978}"/>
          </ac:spMkLst>
        </pc:spChg>
        <pc:spChg chg="add">
          <ac:chgData name="Roisin McPhillips" userId="5464169ef79c6a16" providerId="LiveId" clId="{4ED0863D-BE18-43DA-8823-CFE4BDBDA4FF}" dt="2022-03-21T18:00:47.132" v="1242" actId="26606"/>
          <ac:spMkLst>
            <pc:docMk/>
            <pc:sldMk cId="1018439234" sldId="261"/>
            <ac:spMk id="74" creationId="{BBFBD429-C7AA-4D85-BEBF-26ECE2DBAF84}"/>
          </ac:spMkLst>
        </pc:spChg>
        <pc:spChg chg="add">
          <ac:chgData name="Roisin McPhillips" userId="5464169ef79c6a16" providerId="LiveId" clId="{4ED0863D-BE18-43DA-8823-CFE4BDBDA4FF}" dt="2022-03-21T18:00:47.132" v="1242" actId="26606"/>
          <ac:spMkLst>
            <pc:docMk/>
            <pc:sldMk cId="1018439234" sldId="261"/>
            <ac:spMk id="75" creationId="{7A9CEEF0-7547-4FA2-93BD-0B8C799DD226}"/>
          </ac:spMkLst>
        </pc:spChg>
        <pc:spChg chg="add">
          <ac:chgData name="Roisin McPhillips" userId="5464169ef79c6a16" providerId="LiveId" clId="{4ED0863D-BE18-43DA-8823-CFE4BDBDA4FF}" dt="2022-03-21T18:00:47.132" v="1242" actId="26606"/>
          <ac:spMkLst>
            <pc:docMk/>
            <pc:sldMk cId="1018439234" sldId="261"/>
            <ac:spMk id="78" creationId="{87ED294B-4D40-44B4-86E7-F23C04688200}"/>
          </ac:spMkLst>
        </pc:spChg>
        <pc:spChg chg="add">
          <ac:chgData name="Roisin McPhillips" userId="5464169ef79c6a16" providerId="LiveId" clId="{4ED0863D-BE18-43DA-8823-CFE4BDBDA4FF}" dt="2022-03-21T18:00:47.132" v="1242" actId="26606"/>
          <ac:spMkLst>
            <pc:docMk/>
            <pc:sldMk cId="1018439234" sldId="261"/>
            <ac:spMk id="79" creationId="{55D78701-1D8D-45A3-9B44-A94C334622CF}"/>
          </ac:spMkLst>
        </pc:spChg>
        <pc:spChg chg="add">
          <ac:chgData name="Roisin McPhillips" userId="5464169ef79c6a16" providerId="LiveId" clId="{4ED0863D-BE18-43DA-8823-CFE4BDBDA4FF}" dt="2022-03-21T18:00:47.132" v="1242" actId="26606"/>
          <ac:spMkLst>
            <pc:docMk/>
            <pc:sldMk cId="1018439234" sldId="261"/>
            <ac:spMk id="80" creationId="{B8C595DB-254F-4E8B-9C0D-648B3FF1B083}"/>
          </ac:spMkLst>
        </pc:spChg>
        <pc:spChg chg="add">
          <ac:chgData name="Roisin McPhillips" userId="5464169ef79c6a16" providerId="LiveId" clId="{4ED0863D-BE18-43DA-8823-CFE4BDBDA4FF}" dt="2022-03-21T18:00:47.132" v="1242" actId="26606"/>
          <ac:spMkLst>
            <pc:docMk/>
            <pc:sldMk cId="1018439234" sldId="261"/>
            <ac:spMk id="81" creationId="{2E000235-D5DF-4D2F-AECA-3814821B5C83}"/>
          </ac:spMkLst>
        </pc:spChg>
        <pc:spChg chg="add">
          <ac:chgData name="Roisin McPhillips" userId="5464169ef79c6a16" providerId="LiveId" clId="{4ED0863D-BE18-43DA-8823-CFE4BDBDA4FF}" dt="2022-03-21T18:00:47.132" v="1242" actId="26606"/>
          <ac:spMkLst>
            <pc:docMk/>
            <pc:sldMk cId="1018439234" sldId="261"/>
            <ac:spMk id="82" creationId="{D7CE0E87-2C2C-4907-BBE3-D24D86C42AE9}"/>
          </ac:spMkLst>
        </pc:spChg>
        <pc:spChg chg="add">
          <ac:chgData name="Roisin McPhillips" userId="5464169ef79c6a16" providerId="LiveId" clId="{4ED0863D-BE18-43DA-8823-CFE4BDBDA4FF}" dt="2022-03-21T18:00:47.132" v="1242" actId="26606"/>
          <ac:spMkLst>
            <pc:docMk/>
            <pc:sldMk cId="1018439234" sldId="261"/>
            <ac:spMk id="83" creationId="{8FF0BC47-4F6D-4430-8C11-E1566CBF6319}"/>
          </ac:spMkLst>
        </pc:spChg>
        <pc:spChg chg="add">
          <ac:chgData name="Roisin McPhillips" userId="5464169ef79c6a16" providerId="LiveId" clId="{4ED0863D-BE18-43DA-8823-CFE4BDBDA4FF}" dt="2022-03-21T18:00:47.132" v="1242" actId="26606"/>
          <ac:spMkLst>
            <pc:docMk/>
            <pc:sldMk cId="1018439234" sldId="261"/>
            <ac:spMk id="84" creationId="{5B73C5C4-3778-4E76-9467-8B46C9F91FEE}"/>
          </ac:spMkLst>
        </pc:spChg>
        <pc:grpChg chg="add del">
          <ac:chgData name="Roisin McPhillips" userId="5464169ef79c6a16" providerId="LiveId" clId="{4ED0863D-BE18-43DA-8823-CFE4BDBDA4FF}" dt="2022-03-21T17:40:43.027" v="573" actId="26606"/>
          <ac:grpSpMkLst>
            <pc:docMk/>
            <pc:sldMk cId="1018439234" sldId="261"/>
            <ac:grpSpMk id="13" creationId="{93657592-CA60-4F45-B1A0-88AA77242087}"/>
          </ac:grpSpMkLst>
        </pc:grpChg>
        <pc:grpChg chg="add del">
          <ac:chgData name="Roisin McPhillips" userId="5464169ef79c6a16" providerId="LiveId" clId="{4ED0863D-BE18-43DA-8823-CFE4BDBDA4FF}" dt="2022-03-21T18:00:46.938" v="1241" actId="26606"/>
          <ac:grpSpMkLst>
            <pc:docMk/>
            <pc:sldMk cId="1018439234" sldId="261"/>
            <ac:grpSpMk id="51" creationId="{DDE8DE2B-61C1-46D5-BEB8-521321C182C4}"/>
          </ac:grpSpMkLst>
        </pc:grpChg>
        <pc:grpChg chg="add del">
          <ac:chgData name="Roisin McPhillips" userId="5464169ef79c6a16" providerId="LiveId" clId="{4ED0863D-BE18-43DA-8823-CFE4BDBDA4FF}" dt="2022-03-21T18:00:46.938" v="1241" actId="26606"/>
          <ac:grpSpMkLst>
            <pc:docMk/>
            <pc:sldMk cId="1018439234" sldId="261"/>
            <ac:grpSpMk id="63" creationId="{2D621E68-BF28-4A1C-B1A2-4E55E139E79A}"/>
          </ac:grpSpMkLst>
        </pc:grpChg>
        <pc:graphicFrameChg chg="add mod modGraphic">
          <ac:chgData name="Roisin McPhillips" userId="5464169ef79c6a16" providerId="LiveId" clId="{4ED0863D-BE18-43DA-8823-CFE4BDBDA4FF}" dt="2022-03-21T18:00:47.132" v="1242" actId="26606"/>
          <ac:graphicFrameMkLst>
            <pc:docMk/>
            <pc:sldMk cId="1018439234" sldId="261"/>
            <ac:graphicFrameMk id="6" creationId="{2CD6AA05-0183-73C2-F244-12AD82F39C9A}"/>
          </ac:graphicFrameMkLst>
        </pc:graphicFrameChg>
        <pc:graphicFrameChg chg="del mod ord">
          <ac:chgData name="Roisin McPhillips" userId="5464169ef79c6a16" providerId="LiveId" clId="{4ED0863D-BE18-43DA-8823-CFE4BDBDA4FF}" dt="2022-03-21T17:38:42.136" v="515" actId="478"/>
          <ac:graphicFrameMkLst>
            <pc:docMk/>
            <pc:sldMk cId="1018439234" sldId="261"/>
            <ac:graphicFrameMk id="18" creationId="{E7670A94-DC6D-49CE-B20A-B6D21D397B26}"/>
          </ac:graphicFrameMkLst>
        </pc:graphicFrameChg>
        <pc:cxnChg chg="add del">
          <ac:chgData name="Roisin McPhillips" userId="5464169ef79c6a16" providerId="LiveId" clId="{4ED0863D-BE18-43DA-8823-CFE4BDBDA4FF}" dt="2022-03-21T18:00:39.751" v="1235" actId="26606"/>
          <ac:cxnSpMkLst>
            <pc:docMk/>
            <pc:sldMk cId="1018439234" sldId="261"/>
            <ac:cxnSpMk id="17" creationId="{CBF60179-3A15-468E-86D0-1C2FFD504BA5}"/>
          </ac:cxnSpMkLst>
        </pc:cxnChg>
        <pc:cxnChg chg="add del">
          <ac:chgData name="Roisin McPhillips" userId="5464169ef79c6a16" providerId="LiveId" clId="{4ED0863D-BE18-43DA-8823-CFE4BDBDA4FF}" dt="2022-03-21T18:00:39.751" v="1235" actId="26606"/>
          <ac:cxnSpMkLst>
            <pc:docMk/>
            <pc:sldMk cId="1018439234" sldId="261"/>
            <ac:cxnSpMk id="32" creationId="{AA02E860-D290-48CF-9C38-BC8EB8854370}"/>
          </ac:cxnSpMkLst>
        </pc:cxnChg>
        <pc:cxnChg chg="add del">
          <ac:chgData name="Roisin McPhillips" userId="5464169ef79c6a16" providerId="LiveId" clId="{4ED0863D-BE18-43DA-8823-CFE4BDBDA4FF}" dt="2022-03-21T18:00:44.456" v="1239" actId="26606"/>
          <ac:cxnSpMkLst>
            <pc:docMk/>
            <pc:sldMk cId="1018439234" sldId="261"/>
            <ac:cxnSpMk id="41" creationId="{AA02E860-D290-48CF-9C38-BC8EB8854370}"/>
          </ac:cxnSpMkLst>
        </pc:cxnChg>
        <pc:cxnChg chg="add del">
          <ac:chgData name="Roisin McPhillips" userId="5464169ef79c6a16" providerId="LiveId" clId="{4ED0863D-BE18-43DA-8823-CFE4BDBDA4FF}" dt="2022-03-21T18:00:44.456" v="1239" actId="26606"/>
          <ac:cxnSpMkLst>
            <pc:docMk/>
            <pc:sldMk cId="1018439234" sldId="261"/>
            <ac:cxnSpMk id="42" creationId="{CBF60179-3A15-468E-86D0-1C2FFD504BA5}"/>
          </ac:cxnSpMkLst>
        </pc:cxnChg>
        <pc:cxnChg chg="add">
          <ac:chgData name="Roisin McPhillips" userId="5464169ef79c6a16" providerId="LiveId" clId="{4ED0863D-BE18-43DA-8823-CFE4BDBDA4FF}" dt="2022-03-21T18:00:47.132" v="1242" actId="26606"/>
          <ac:cxnSpMkLst>
            <pc:docMk/>
            <pc:sldMk cId="1018439234" sldId="261"/>
            <ac:cxnSpMk id="76" creationId="{AA02E860-D290-48CF-9C38-BC8EB8854370}"/>
          </ac:cxnSpMkLst>
        </pc:cxnChg>
        <pc:cxnChg chg="add">
          <ac:chgData name="Roisin McPhillips" userId="5464169ef79c6a16" providerId="LiveId" clId="{4ED0863D-BE18-43DA-8823-CFE4BDBDA4FF}" dt="2022-03-21T18:00:47.132" v="1242" actId="26606"/>
          <ac:cxnSpMkLst>
            <pc:docMk/>
            <pc:sldMk cId="1018439234" sldId="261"/>
            <ac:cxnSpMk id="77" creationId="{CBF60179-3A15-468E-86D0-1C2FFD504BA5}"/>
          </ac:cxnSpMkLst>
        </pc:cxnChg>
      </pc:sldChg>
      <pc:sldChg chg="addSp delSp modSp add mod setBg modClrScheme delDesignElem chgLayout">
        <pc:chgData name="Roisin McPhillips" userId="5464169ef79c6a16" providerId="LiveId" clId="{4ED0863D-BE18-43DA-8823-CFE4BDBDA4FF}" dt="2022-03-21T17:57:17.153" v="1118" actId="700"/>
        <pc:sldMkLst>
          <pc:docMk/>
          <pc:sldMk cId="3676902371" sldId="263"/>
        </pc:sldMkLst>
        <pc:spChg chg="del mod">
          <ac:chgData name="Roisin McPhillips" userId="5464169ef79c6a16" providerId="LiveId" clId="{4ED0863D-BE18-43DA-8823-CFE4BDBDA4FF}" dt="2022-03-21T16:51:11.312" v="126" actId="478"/>
          <ac:spMkLst>
            <pc:docMk/>
            <pc:sldMk cId="3676902371" sldId="263"/>
            <ac:spMk id="3" creationId="{949D76F9-177E-481D-AEF0-0CE6412CA579}"/>
          </ac:spMkLst>
        </pc:spChg>
        <pc:spChg chg="add del">
          <ac:chgData name="Roisin McPhillips" userId="5464169ef79c6a16" providerId="LiveId" clId="{4ED0863D-BE18-43DA-8823-CFE4BDBDA4FF}" dt="2022-03-21T16:51:24.594" v="129" actId="26606"/>
          <ac:spMkLst>
            <pc:docMk/>
            <pc:sldMk cId="3676902371" sldId="263"/>
            <ac:spMk id="8" creationId="{21029ED5-F105-4DD2-99C8-1E4422817978}"/>
          </ac:spMkLst>
        </pc:spChg>
        <pc:spChg chg="add del mod">
          <ac:chgData name="Roisin McPhillips" userId="5464169ef79c6a16" providerId="LiveId" clId="{4ED0863D-BE18-43DA-8823-CFE4BDBDA4FF}" dt="2022-03-21T16:51:18.879" v="127" actId="700"/>
          <ac:spMkLst>
            <pc:docMk/>
            <pc:sldMk cId="3676902371" sldId="263"/>
            <ac:spMk id="9" creationId="{0202C771-F669-4BDF-B2D9-F18ECFA5ABF5}"/>
          </ac:spMkLst>
        </pc:spChg>
        <pc:spChg chg="del">
          <ac:chgData name="Roisin McPhillips" userId="5464169ef79c6a16" providerId="LiveId" clId="{4ED0863D-BE18-43DA-8823-CFE4BDBDA4FF}" dt="2022-03-21T12:36:44.036" v="5"/>
          <ac:spMkLst>
            <pc:docMk/>
            <pc:sldMk cId="3676902371" sldId="263"/>
            <ac:spMk id="18" creationId="{9401732C-37EE-4B98-A709-9530173F3802}"/>
          </ac:spMkLst>
        </pc:spChg>
        <pc:spChg chg="add del">
          <ac:chgData name="Roisin McPhillips" userId="5464169ef79c6a16" providerId="LiveId" clId="{4ED0863D-BE18-43DA-8823-CFE4BDBDA4FF}" dt="2022-03-21T16:51:24.594" v="129" actId="26606"/>
          <ac:spMkLst>
            <pc:docMk/>
            <pc:sldMk cId="3676902371" sldId="263"/>
            <ac:spMk id="23" creationId="{5C9652B3-A450-4ED6-8FBF-F536BA60B4D8}"/>
          </ac:spMkLst>
        </pc:spChg>
        <pc:spChg chg="add del">
          <ac:chgData name="Roisin McPhillips" userId="5464169ef79c6a16" providerId="LiveId" clId="{4ED0863D-BE18-43DA-8823-CFE4BDBDA4FF}" dt="2022-03-21T16:51:27.210" v="131" actId="26606"/>
          <ac:spMkLst>
            <pc:docMk/>
            <pc:sldMk cId="3676902371" sldId="263"/>
            <ac:spMk id="26" creationId="{85C2136B-77EC-41E9-BDB6-58A4AE1429B7}"/>
          </ac:spMkLst>
        </pc:spChg>
        <pc:spChg chg="add del">
          <ac:chgData name="Roisin McPhillips" userId="5464169ef79c6a16" providerId="LiveId" clId="{4ED0863D-BE18-43DA-8823-CFE4BDBDA4FF}" dt="2022-03-21T16:51:27.210" v="131" actId="26606"/>
          <ac:spMkLst>
            <pc:docMk/>
            <pc:sldMk cId="3676902371" sldId="263"/>
            <ac:spMk id="28" creationId="{7FBCF2A6-1F18-4B68-B5D2-5B763ED4159A}"/>
          </ac:spMkLst>
        </pc:spChg>
        <pc:spChg chg="add del">
          <ac:chgData name="Roisin McPhillips" userId="5464169ef79c6a16" providerId="LiveId" clId="{4ED0863D-BE18-43DA-8823-CFE4BDBDA4FF}" dt="2022-03-21T16:51:27.210" v="131" actId="26606"/>
          <ac:spMkLst>
            <pc:docMk/>
            <pc:sldMk cId="3676902371" sldId="263"/>
            <ac:spMk id="29" creationId="{FF3A27FB-A693-4A75-951E-0C77CD98F032}"/>
          </ac:spMkLst>
        </pc:spChg>
        <pc:grpChg chg="del">
          <ac:chgData name="Roisin McPhillips" userId="5464169ef79c6a16" providerId="LiveId" clId="{4ED0863D-BE18-43DA-8823-CFE4BDBDA4FF}" dt="2022-03-21T12:37:41.672" v="18" actId="478"/>
          <ac:grpSpMkLst>
            <pc:docMk/>
            <pc:sldMk cId="3676902371" sldId="263"/>
            <ac:grpSpMk id="7" creationId="{7BDF00A1-E410-4EBA-8393-CBFD1F6D7F27}"/>
          </ac:grpSpMkLst>
        </pc:grpChg>
        <pc:grpChg chg="del">
          <ac:chgData name="Roisin McPhillips" userId="5464169ef79c6a16" providerId="LiveId" clId="{4ED0863D-BE18-43DA-8823-CFE4BDBDA4FF}" dt="2022-03-21T12:36:44.036" v="5"/>
          <ac:grpSpMkLst>
            <pc:docMk/>
            <pc:sldMk cId="3676902371" sldId="263"/>
            <ac:grpSpMk id="10" creationId="{749C117F-F390-437B-ADB0-57E87EFF34F5}"/>
          </ac:grpSpMkLst>
        </pc:grpChg>
        <pc:grpChg chg="add del">
          <ac:chgData name="Roisin McPhillips" userId="5464169ef79c6a16" providerId="LiveId" clId="{4ED0863D-BE18-43DA-8823-CFE4BDBDA4FF}" dt="2022-03-21T16:51:24.594" v="129" actId="26606"/>
          <ac:grpSpMkLst>
            <pc:docMk/>
            <pc:sldMk cId="3676902371" sldId="263"/>
            <ac:grpSpMk id="12" creationId="{2D621E68-BF28-4A1C-B1A2-4E55E139E79A}"/>
          </ac:grpSpMkLst>
        </pc:grpChg>
        <pc:grpChg chg="del">
          <ac:chgData name="Roisin McPhillips" userId="5464169ef79c6a16" providerId="LiveId" clId="{4ED0863D-BE18-43DA-8823-CFE4BDBDA4FF}" dt="2022-03-21T12:36:44.036" v="5"/>
          <ac:grpSpMkLst>
            <pc:docMk/>
            <pc:sldMk cId="3676902371" sldId="263"/>
            <ac:grpSpMk id="20" creationId="{654E48C8-2A00-4C54-BC9C-B18EE49E9C13}"/>
          </ac:grpSpMkLst>
        </pc:grpChg>
        <pc:picChg chg="add mod">
          <ac:chgData name="Roisin McPhillips" userId="5464169ef79c6a16" providerId="LiveId" clId="{4ED0863D-BE18-43DA-8823-CFE4BDBDA4FF}" dt="2022-03-21T16:51:27.213" v="132" actId="26606"/>
          <ac:picMkLst>
            <pc:docMk/>
            <pc:sldMk cId="3676902371" sldId="263"/>
            <ac:picMk id="5" creationId="{53750765-2913-414A-97C0-38373D1358D7}"/>
          </ac:picMkLst>
        </pc:picChg>
        <pc:cxnChg chg="add del">
          <ac:chgData name="Roisin McPhillips" userId="5464169ef79c6a16" providerId="LiveId" clId="{4ED0863D-BE18-43DA-8823-CFE4BDBDA4FF}" dt="2022-03-21T16:51:27.210" v="131" actId="26606"/>
          <ac:cxnSpMkLst>
            <pc:docMk/>
            <pc:sldMk cId="3676902371" sldId="263"/>
            <ac:cxnSpMk id="14" creationId="{FB1FCEB1-A7E1-417C-A7EF-AA30D5A0859F}"/>
          </ac:cxnSpMkLst>
        </pc:cxnChg>
        <pc:cxnChg chg="del">
          <ac:chgData name="Roisin McPhillips" userId="5464169ef79c6a16" providerId="LiveId" clId="{4ED0863D-BE18-43DA-8823-CFE4BDBDA4FF}" dt="2022-03-21T12:36:44.036" v="5"/>
          <ac:cxnSpMkLst>
            <pc:docMk/>
            <pc:sldMk cId="3676902371" sldId="263"/>
            <ac:cxnSpMk id="16" creationId="{20742BC3-654B-4E41-9A6A-73A42E477639}"/>
          </ac:cxnSpMkLst>
        </pc:cxnChg>
        <pc:cxnChg chg="add del">
          <ac:chgData name="Roisin McPhillips" userId="5464169ef79c6a16" providerId="LiveId" clId="{4ED0863D-BE18-43DA-8823-CFE4BDBDA4FF}" dt="2022-03-21T16:51:27.210" v="131" actId="26606"/>
          <ac:cxnSpMkLst>
            <pc:docMk/>
            <pc:sldMk cId="3676902371" sldId="263"/>
            <ac:cxnSpMk id="27" creationId="{E55891F3-A5E2-4418-8950-25FA2B731209}"/>
          </ac:cxnSpMkLst>
        </pc:cxnChg>
      </pc:sldChg>
      <pc:sldChg chg="addSp delSp modSp add mod setBg delDesignElem chgLayout">
        <pc:chgData name="Roisin McPhillips" userId="5464169ef79c6a16" providerId="LiveId" clId="{4ED0863D-BE18-43DA-8823-CFE4BDBDA4FF}" dt="2022-03-21T18:50:49.934" v="1304" actId="1076"/>
        <pc:sldMkLst>
          <pc:docMk/>
          <pc:sldMk cId="1319210098" sldId="266"/>
        </pc:sldMkLst>
        <pc:spChg chg="add mod">
          <ac:chgData name="Roisin McPhillips" userId="5464169ef79c6a16" providerId="LiveId" clId="{4ED0863D-BE18-43DA-8823-CFE4BDBDA4FF}" dt="2022-03-21T18:50:49.934" v="1304" actId="1076"/>
          <ac:spMkLst>
            <pc:docMk/>
            <pc:sldMk cId="1319210098" sldId="266"/>
            <ac:spMk id="7" creationId="{CE8EE8DF-1ED2-4452-A765-77E501ED9CE9}"/>
          </ac:spMkLst>
        </pc:spChg>
        <pc:spChg chg="del mod">
          <ac:chgData name="Roisin McPhillips" userId="5464169ef79c6a16" providerId="LiveId" clId="{4ED0863D-BE18-43DA-8823-CFE4BDBDA4FF}" dt="2022-03-21T18:50:14.086" v="1276" actId="478"/>
          <ac:spMkLst>
            <pc:docMk/>
            <pc:sldMk cId="1319210098" sldId="266"/>
            <ac:spMk id="9" creationId="{64DC3178-D01E-4F61-A004-2FCC0C507AD7}"/>
          </ac:spMkLst>
        </pc:spChg>
        <pc:spChg chg="del">
          <ac:chgData name="Roisin McPhillips" userId="5464169ef79c6a16" providerId="LiveId" clId="{4ED0863D-BE18-43DA-8823-CFE4BDBDA4FF}" dt="2022-03-21T12:36:44.036" v="5"/>
          <ac:spMkLst>
            <pc:docMk/>
            <pc:sldMk cId="1319210098" sldId="266"/>
            <ac:spMk id="15" creationId="{755796EE-5046-41EA-820C-D40096A7315C}"/>
          </ac:spMkLst>
        </pc:spChg>
        <pc:spChg chg="del">
          <ac:chgData name="Roisin McPhillips" userId="5464169ef79c6a16" providerId="LiveId" clId="{4ED0863D-BE18-43DA-8823-CFE4BDBDA4FF}" dt="2022-03-21T12:36:44.036" v="5"/>
          <ac:spMkLst>
            <pc:docMk/>
            <pc:sldMk cId="1319210098" sldId="266"/>
            <ac:spMk id="17" creationId="{9502BFEE-C3E2-417C-9D63-9D2671E5C3E1}"/>
          </ac:spMkLst>
        </pc:spChg>
        <pc:grpChg chg="add del">
          <ac:chgData name="Roisin McPhillips" userId="5464169ef79c6a16" providerId="LiveId" clId="{4ED0863D-BE18-43DA-8823-CFE4BDBDA4FF}" dt="2022-03-21T18:50:06.629" v="1272" actId="26606"/>
          <ac:grpSpMkLst>
            <pc:docMk/>
            <pc:sldMk cId="1319210098" sldId="266"/>
            <ac:grpSpMk id="14" creationId="{B4DE830A-B531-4A3B-96F6-0ECE88B08555}"/>
          </ac:grpSpMkLst>
        </pc:grpChg>
        <pc:picChg chg="add del mod">
          <ac:chgData name="Roisin McPhillips" userId="5464169ef79c6a16" providerId="LiveId" clId="{4ED0863D-BE18-43DA-8823-CFE4BDBDA4FF}" dt="2022-03-21T18:50:07.058" v="1274" actId="931"/>
          <ac:picMkLst>
            <pc:docMk/>
            <pc:sldMk cId="1319210098" sldId="266"/>
            <ac:picMk id="3" creationId="{80EF21C0-E28C-43BD-B65F-E25B6037F3AC}"/>
          </ac:picMkLst>
        </pc:picChg>
        <pc:picChg chg="del">
          <ac:chgData name="Roisin McPhillips" userId="5464169ef79c6a16" providerId="LiveId" clId="{4ED0863D-BE18-43DA-8823-CFE4BDBDA4FF}" dt="2022-03-21T16:51:43.646" v="133" actId="478"/>
          <ac:picMkLst>
            <pc:docMk/>
            <pc:sldMk cId="1319210098" sldId="266"/>
            <ac:picMk id="4" creationId="{68373D6E-51E9-4A2D-86C4-75485DA2DFD4}"/>
          </ac:picMkLst>
        </pc:picChg>
        <pc:picChg chg="add mod">
          <ac:chgData name="Roisin McPhillips" userId="5464169ef79c6a16" providerId="LiveId" clId="{4ED0863D-BE18-43DA-8823-CFE4BDBDA4FF}" dt="2022-03-21T18:50:26.093" v="1281" actId="1076"/>
          <ac:picMkLst>
            <pc:docMk/>
            <pc:sldMk cId="1319210098" sldId="266"/>
            <ac:picMk id="6" creationId="{DF68B4F7-2DF0-4109-A9DE-39F3432C9738}"/>
          </ac:picMkLst>
        </pc:picChg>
        <pc:picChg chg="del">
          <ac:chgData name="Roisin McPhillips" userId="5464169ef79c6a16" providerId="LiveId" clId="{4ED0863D-BE18-43DA-8823-CFE4BDBDA4FF}" dt="2022-03-21T12:37:39.150" v="17" actId="478"/>
          <ac:picMkLst>
            <pc:docMk/>
            <pc:sldMk cId="1319210098" sldId="266"/>
            <ac:picMk id="8" creationId="{C7DEF415-DE5C-4511-A53D-144E0544843E}"/>
          </ac:picMkLst>
        </pc:picChg>
      </pc:sldChg>
      <pc:sldChg chg="addSp delSp modSp add mod ord setBg modClrScheme setClrOvrMap chgLayout">
        <pc:chgData name="Roisin McPhillips" userId="5464169ef79c6a16" providerId="LiveId" clId="{4ED0863D-BE18-43DA-8823-CFE4BDBDA4FF}" dt="2022-03-21T18:07:44.365" v="1267" actId="26606"/>
        <pc:sldMkLst>
          <pc:docMk/>
          <pc:sldMk cId="168282130" sldId="267"/>
        </pc:sldMkLst>
        <pc:spChg chg="mod ord">
          <ac:chgData name="Roisin McPhillips" userId="5464169ef79c6a16" providerId="LiveId" clId="{4ED0863D-BE18-43DA-8823-CFE4BDBDA4FF}" dt="2022-03-21T18:07:44.365" v="1267" actId="26606"/>
          <ac:spMkLst>
            <pc:docMk/>
            <pc:sldMk cId="168282130" sldId="267"/>
            <ac:spMk id="2" creationId="{E1F53AB6-6978-405E-8617-B3642DFE4C9C}"/>
          </ac:spMkLst>
        </pc:spChg>
        <pc:spChg chg="add del mod">
          <ac:chgData name="Roisin McPhillips" userId="5464169ef79c6a16" providerId="LiveId" clId="{4ED0863D-BE18-43DA-8823-CFE4BDBDA4FF}" dt="2022-03-21T17:41:19.015" v="583" actId="478"/>
          <ac:spMkLst>
            <pc:docMk/>
            <pc:sldMk cId="168282130" sldId="267"/>
            <ac:spMk id="4" creationId="{E734A3FB-5138-455A-A48B-D9226E29F2B2}"/>
          </ac:spMkLst>
        </pc:spChg>
        <pc:spChg chg="del mod">
          <ac:chgData name="Roisin McPhillips" userId="5464169ef79c6a16" providerId="LiveId" clId="{4ED0863D-BE18-43DA-8823-CFE4BDBDA4FF}" dt="2022-03-21T17:41:11.335" v="581" actId="478"/>
          <ac:spMkLst>
            <pc:docMk/>
            <pc:sldMk cId="168282130" sldId="267"/>
            <ac:spMk id="6" creationId="{369D5E3A-7DD2-46E8-83D1-8E36683EFF92}"/>
          </ac:spMkLst>
        </pc:spChg>
        <pc:spChg chg="del mod">
          <ac:chgData name="Roisin McPhillips" userId="5464169ef79c6a16" providerId="LiveId" clId="{4ED0863D-BE18-43DA-8823-CFE4BDBDA4FF}" dt="2022-03-21T17:41:16.306" v="582" actId="478"/>
          <ac:spMkLst>
            <pc:docMk/>
            <pc:sldMk cId="168282130" sldId="267"/>
            <ac:spMk id="7" creationId="{D38D0AD4-E97C-4C82-9872-0CAF5CA1E290}"/>
          </ac:spMkLst>
        </pc:spChg>
        <pc:spChg chg="add del">
          <ac:chgData name="Roisin McPhillips" userId="5464169ef79c6a16" providerId="LiveId" clId="{4ED0863D-BE18-43DA-8823-CFE4BDBDA4FF}" dt="2022-03-21T18:07:44.365" v="1267" actId="26606"/>
          <ac:spMkLst>
            <pc:docMk/>
            <pc:sldMk cId="168282130" sldId="267"/>
            <ac:spMk id="19" creationId="{9179DE42-5613-4B35-A1E6-6CCBAA13C743}"/>
          </ac:spMkLst>
        </pc:spChg>
        <pc:spChg chg="add del">
          <ac:chgData name="Roisin McPhillips" userId="5464169ef79c6a16" providerId="LiveId" clId="{4ED0863D-BE18-43DA-8823-CFE4BDBDA4FF}" dt="2022-03-21T18:07:44.365" v="1267" actId="26606"/>
          <ac:spMkLst>
            <pc:docMk/>
            <pc:sldMk cId="168282130" sldId="267"/>
            <ac:spMk id="25" creationId="{52FB45E9-914E-4471-AC87-E475CD51767D}"/>
          </ac:spMkLst>
        </pc:spChg>
        <pc:spChg chg="add del">
          <ac:chgData name="Roisin McPhillips" userId="5464169ef79c6a16" providerId="LiveId" clId="{4ED0863D-BE18-43DA-8823-CFE4BDBDA4FF}" dt="2022-03-21T18:07:44.365" v="1267" actId="26606"/>
          <ac:spMkLst>
            <pc:docMk/>
            <pc:sldMk cId="168282130" sldId="267"/>
            <ac:spMk id="27" creationId="{C310626D-5743-49D4-8F7D-88C4F8F05774}"/>
          </ac:spMkLst>
        </pc:spChg>
        <pc:spChg chg="add del">
          <ac:chgData name="Roisin McPhillips" userId="5464169ef79c6a16" providerId="LiveId" clId="{4ED0863D-BE18-43DA-8823-CFE4BDBDA4FF}" dt="2022-03-21T18:07:44.365" v="1267" actId="26606"/>
          <ac:spMkLst>
            <pc:docMk/>
            <pc:sldMk cId="168282130" sldId="267"/>
            <ac:spMk id="29" creationId="{3C195FC1-B568-4C72-9902-34CB35DDD7A1}"/>
          </ac:spMkLst>
        </pc:spChg>
        <pc:spChg chg="add del">
          <ac:chgData name="Roisin McPhillips" userId="5464169ef79c6a16" providerId="LiveId" clId="{4ED0863D-BE18-43DA-8823-CFE4BDBDA4FF}" dt="2022-03-21T18:07:44.365" v="1267" actId="26606"/>
          <ac:spMkLst>
            <pc:docMk/>
            <pc:sldMk cId="168282130" sldId="267"/>
            <ac:spMk id="31" creationId="{EF2BDF77-362C-43F0-8CBB-A969EC2AE0C4}"/>
          </ac:spMkLst>
        </pc:spChg>
        <pc:spChg chg="add del">
          <ac:chgData name="Roisin McPhillips" userId="5464169ef79c6a16" providerId="LiveId" clId="{4ED0863D-BE18-43DA-8823-CFE4BDBDA4FF}" dt="2022-03-21T18:07:44.365" v="1267" actId="26606"/>
          <ac:spMkLst>
            <pc:docMk/>
            <pc:sldMk cId="168282130" sldId="267"/>
            <ac:spMk id="33" creationId="{4BE96B01-3929-432D-B8C2-ADBCB74C2EF4}"/>
          </ac:spMkLst>
        </pc:spChg>
        <pc:spChg chg="add del">
          <ac:chgData name="Roisin McPhillips" userId="5464169ef79c6a16" providerId="LiveId" clId="{4ED0863D-BE18-43DA-8823-CFE4BDBDA4FF}" dt="2022-03-21T18:07:44.365" v="1267" actId="26606"/>
          <ac:spMkLst>
            <pc:docMk/>
            <pc:sldMk cId="168282130" sldId="267"/>
            <ac:spMk id="35" creationId="{2A6FCDE6-CDE2-4C51-B18E-A95CFB679714}"/>
          </ac:spMkLst>
        </pc:spChg>
        <pc:spChg chg="add del">
          <ac:chgData name="Roisin McPhillips" userId="5464169ef79c6a16" providerId="LiveId" clId="{4ED0863D-BE18-43DA-8823-CFE4BDBDA4FF}" dt="2022-03-21T18:07:44.365" v="1267" actId="26606"/>
          <ac:spMkLst>
            <pc:docMk/>
            <pc:sldMk cId="168282130" sldId="267"/>
            <ac:spMk id="37" creationId="{9D2E8756-2465-473A-BA2A-2DB1D6224745}"/>
          </ac:spMkLst>
        </pc:spChg>
        <pc:spChg chg="add del">
          <ac:chgData name="Roisin McPhillips" userId="5464169ef79c6a16" providerId="LiveId" clId="{4ED0863D-BE18-43DA-8823-CFE4BDBDA4FF}" dt="2022-03-21T18:07:44.332" v="1266" actId="26606"/>
          <ac:spMkLst>
            <pc:docMk/>
            <pc:sldMk cId="168282130" sldId="267"/>
            <ac:spMk id="54" creationId="{27577DEC-D9A5-404D-9789-702F4319BEC8}"/>
          </ac:spMkLst>
        </pc:spChg>
        <pc:spChg chg="add">
          <ac:chgData name="Roisin McPhillips" userId="5464169ef79c6a16" providerId="LiveId" clId="{4ED0863D-BE18-43DA-8823-CFE4BDBDA4FF}" dt="2022-03-21T18:07:44.365" v="1267" actId="26606"/>
          <ac:spMkLst>
            <pc:docMk/>
            <pc:sldMk cId="168282130" sldId="267"/>
            <ac:spMk id="60" creationId="{1177F295-741F-4EFF-B0CA-BE69295ADA07}"/>
          </ac:spMkLst>
        </pc:spChg>
        <pc:spChg chg="add">
          <ac:chgData name="Roisin McPhillips" userId="5464169ef79c6a16" providerId="LiveId" clId="{4ED0863D-BE18-43DA-8823-CFE4BDBDA4FF}" dt="2022-03-21T18:07:44.365" v="1267" actId="26606"/>
          <ac:spMkLst>
            <pc:docMk/>
            <pc:sldMk cId="168282130" sldId="267"/>
            <ac:spMk id="68" creationId="{DD6BC9EB-F181-48AB-BCA2-3D1DB20D2D87}"/>
          </ac:spMkLst>
        </pc:spChg>
        <pc:spChg chg="add">
          <ac:chgData name="Roisin McPhillips" userId="5464169ef79c6a16" providerId="LiveId" clId="{4ED0863D-BE18-43DA-8823-CFE4BDBDA4FF}" dt="2022-03-21T18:07:44.365" v="1267" actId="26606"/>
          <ac:spMkLst>
            <pc:docMk/>
            <pc:sldMk cId="168282130" sldId="267"/>
            <ac:spMk id="69" creationId="{D33AAA80-39DC-4020-9BFF-0718F35C7661}"/>
          </ac:spMkLst>
        </pc:spChg>
        <pc:grpChg chg="add del">
          <ac:chgData name="Roisin McPhillips" userId="5464169ef79c6a16" providerId="LiveId" clId="{4ED0863D-BE18-43DA-8823-CFE4BDBDA4FF}" dt="2022-03-21T18:07:44.365" v="1267" actId="26606"/>
          <ac:grpSpMkLst>
            <pc:docMk/>
            <pc:sldMk cId="168282130" sldId="267"/>
            <ac:grpSpMk id="5" creationId="{28460BD8-AE3F-4AC9-9D0B-717052AA5D3A}"/>
          </ac:grpSpMkLst>
        </pc:grpChg>
        <pc:grpChg chg="add del">
          <ac:chgData name="Roisin McPhillips" userId="5464169ef79c6a16" providerId="LiveId" clId="{4ED0863D-BE18-43DA-8823-CFE4BDBDA4FF}" dt="2022-03-21T18:07:44.332" v="1266" actId="26606"/>
          <ac:grpSpMkLst>
            <pc:docMk/>
            <pc:sldMk cId="168282130" sldId="267"/>
            <ac:grpSpMk id="42" creationId="{28460BD8-AE3F-4AC9-9D0B-717052AA5D3A}"/>
          </ac:grpSpMkLst>
        </pc:grpChg>
        <pc:grpChg chg="add del">
          <ac:chgData name="Roisin McPhillips" userId="5464169ef79c6a16" providerId="LiveId" clId="{4ED0863D-BE18-43DA-8823-CFE4BDBDA4FF}" dt="2022-03-21T18:07:44.332" v="1266" actId="26606"/>
          <ac:grpSpMkLst>
            <pc:docMk/>
            <pc:sldMk cId="168282130" sldId="267"/>
            <ac:grpSpMk id="56" creationId="{CEEA9366-CEA8-4F23-B065-4337F0D836FE}"/>
          </ac:grpSpMkLst>
        </pc:grpChg>
        <pc:grpChg chg="add">
          <ac:chgData name="Roisin McPhillips" userId="5464169ef79c6a16" providerId="LiveId" clId="{4ED0863D-BE18-43DA-8823-CFE4BDBDA4FF}" dt="2022-03-21T18:07:44.365" v="1267" actId="26606"/>
          <ac:grpSpMkLst>
            <pc:docMk/>
            <pc:sldMk cId="168282130" sldId="267"/>
            <ac:grpSpMk id="67" creationId="{28460BD8-AE3F-4AC9-9D0B-717052AA5D3A}"/>
          </ac:grpSpMkLst>
        </pc:grpChg>
        <pc:cxnChg chg="add del">
          <ac:chgData name="Roisin McPhillips" userId="5464169ef79c6a16" providerId="LiveId" clId="{4ED0863D-BE18-43DA-8823-CFE4BDBDA4FF}" dt="2022-03-21T18:07:44.365" v="1267" actId="26606"/>
          <ac:cxnSpMkLst>
            <pc:docMk/>
            <pc:sldMk cId="168282130" sldId="267"/>
            <ac:cxnSpMk id="21" creationId="{EB898B32-3891-4C3A-8F58-C5969D2E9033}"/>
          </ac:cxnSpMkLst>
        </pc:cxnChg>
        <pc:cxnChg chg="add del">
          <ac:chgData name="Roisin McPhillips" userId="5464169ef79c6a16" providerId="LiveId" clId="{4ED0863D-BE18-43DA-8823-CFE4BDBDA4FF}" dt="2022-03-21T18:07:44.365" v="1267" actId="26606"/>
          <ac:cxnSpMkLst>
            <pc:docMk/>
            <pc:sldMk cId="168282130" sldId="267"/>
            <ac:cxnSpMk id="23" creationId="{4AE4806D-B8F9-4679-A68A-9BD21C01A301}"/>
          </ac:cxnSpMkLst>
        </pc:cxnChg>
        <pc:cxnChg chg="add">
          <ac:chgData name="Roisin McPhillips" userId="5464169ef79c6a16" providerId="LiveId" clId="{4ED0863D-BE18-43DA-8823-CFE4BDBDA4FF}" dt="2022-03-21T18:07:44.365" v="1267" actId="26606"/>
          <ac:cxnSpMkLst>
            <pc:docMk/>
            <pc:sldMk cId="168282130" sldId="267"/>
            <ac:cxnSpMk id="58" creationId="{C9C5D90B-7EE3-4D26-AB7D-A5A3A6E11203}"/>
          </ac:cxnSpMkLst>
        </pc:cxnChg>
      </pc:sldChg>
      <pc:sldChg chg="addSp delSp modSp add mod setBg modClrScheme delDesignElem chgLayout">
        <pc:chgData name="Roisin McPhillips" userId="5464169ef79c6a16" providerId="LiveId" clId="{4ED0863D-BE18-43DA-8823-CFE4BDBDA4FF}" dt="2022-03-21T18:01:38.342" v="1260" actId="26606"/>
        <pc:sldMkLst>
          <pc:docMk/>
          <pc:sldMk cId="455050516" sldId="268"/>
        </pc:sldMkLst>
        <pc:spChg chg="add del mod ord">
          <ac:chgData name="Roisin McPhillips" userId="5464169ef79c6a16" providerId="LiveId" clId="{4ED0863D-BE18-43DA-8823-CFE4BDBDA4FF}" dt="2022-03-21T18:01:38.342" v="1260" actId="26606"/>
          <ac:spMkLst>
            <pc:docMk/>
            <pc:sldMk cId="455050516" sldId="268"/>
            <ac:spMk id="2" creationId="{31F6EE72-8A5D-4DA8-B558-3E132AF60A5D}"/>
          </ac:spMkLst>
        </pc:spChg>
        <pc:spChg chg="add del mod ord">
          <ac:chgData name="Roisin McPhillips" userId="5464169ef79c6a16" providerId="LiveId" clId="{4ED0863D-BE18-43DA-8823-CFE4BDBDA4FF}" dt="2022-03-21T17:45:08.884" v="821" actId="700"/>
          <ac:spMkLst>
            <pc:docMk/>
            <pc:sldMk cId="455050516" sldId="268"/>
            <ac:spMk id="3" creationId="{9BC4757D-2FA2-4FAD-9686-755E91E0E8FD}"/>
          </ac:spMkLst>
        </pc:spChg>
        <pc:spChg chg="add del mod ord">
          <ac:chgData name="Roisin McPhillips" userId="5464169ef79c6a16" providerId="LiveId" clId="{4ED0863D-BE18-43DA-8823-CFE4BDBDA4FF}" dt="2022-03-21T17:45:08.884" v="821" actId="700"/>
          <ac:spMkLst>
            <pc:docMk/>
            <pc:sldMk cId="455050516" sldId="268"/>
            <ac:spMk id="5" creationId="{AD4731C1-BF76-4563-8CA0-AE2BEE2EBFD8}"/>
          </ac:spMkLst>
        </pc:spChg>
        <pc:spChg chg="add mod ord">
          <ac:chgData name="Roisin McPhillips" userId="5464169ef79c6a16" providerId="LiveId" clId="{4ED0863D-BE18-43DA-8823-CFE4BDBDA4FF}" dt="2022-03-21T17:48:11.304" v="1100" actId="1076"/>
          <ac:spMkLst>
            <pc:docMk/>
            <pc:sldMk cId="455050516" sldId="268"/>
            <ac:spMk id="6" creationId="{7793F778-F796-48E7-B1A5-7EAF4CAAAD78}"/>
          </ac:spMkLst>
        </pc:spChg>
        <pc:spChg chg="add del">
          <ac:chgData name="Roisin McPhillips" userId="5464169ef79c6a16" providerId="LiveId" clId="{4ED0863D-BE18-43DA-8823-CFE4BDBDA4FF}" dt="2022-03-21T17:45:08.920" v="822" actId="26606"/>
          <ac:spMkLst>
            <pc:docMk/>
            <pc:sldMk cId="455050516" sldId="268"/>
            <ac:spMk id="8" creationId="{9F4444CE-BC8D-4D61-B303-4C05614E62AB}"/>
          </ac:spMkLst>
        </pc:spChg>
        <pc:spChg chg="add del">
          <ac:chgData name="Roisin McPhillips" userId="5464169ef79c6a16" providerId="LiveId" clId="{4ED0863D-BE18-43DA-8823-CFE4BDBDA4FF}" dt="2022-03-21T17:45:08.920" v="822" actId="26606"/>
          <ac:spMkLst>
            <pc:docMk/>
            <pc:sldMk cId="455050516" sldId="268"/>
            <ac:spMk id="10" creationId="{73772B81-181F-48B7-8826-4D9686D15DF5}"/>
          </ac:spMkLst>
        </pc:spChg>
        <pc:spChg chg="add del">
          <ac:chgData name="Roisin McPhillips" userId="5464169ef79c6a16" providerId="LiveId" clId="{4ED0863D-BE18-43DA-8823-CFE4BDBDA4FF}" dt="2022-03-21T17:45:08.920" v="822" actId="26606"/>
          <ac:spMkLst>
            <pc:docMk/>
            <pc:sldMk cId="455050516" sldId="268"/>
            <ac:spMk id="12" creationId="{B2205F6E-03C6-4E92-877C-E2482F6599AA}"/>
          </ac:spMkLst>
        </pc:spChg>
        <pc:spChg chg="add del mod ord">
          <ac:chgData name="Roisin McPhillips" userId="5464169ef79c6a16" providerId="LiveId" clId="{4ED0863D-BE18-43DA-8823-CFE4BDBDA4FF}" dt="2022-03-21T17:45:38.605" v="845" actId="700"/>
          <ac:spMkLst>
            <pc:docMk/>
            <pc:sldMk cId="455050516" sldId="268"/>
            <ac:spMk id="15" creationId="{BC63426E-5A13-4022-BAC0-08E113D8DFE8}"/>
          </ac:spMkLst>
        </pc:spChg>
        <pc:spChg chg="mod">
          <ac:chgData name="Roisin McPhillips" userId="5464169ef79c6a16" providerId="LiveId" clId="{4ED0863D-BE18-43DA-8823-CFE4BDBDA4FF}" dt="2022-03-21T17:32:24.801" v="336" actId="1076"/>
          <ac:spMkLst>
            <pc:docMk/>
            <pc:sldMk cId="455050516" sldId="268"/>
            <ac:spMk id="45" creationId="{C213A1D9-8A92-4926-A20E-2B150DB49C5F}"/>
          </ac:spMkLst>
        </pc:spChg>
        <pc:spChg chg="mod">
          <ac:chgData name="Roisin McPhillips" userId="5464169ef79c6a16" providerId="LiveId" clId="{4ED0863D-BE18-43DA-8823-CFE4BDBDA4FF}" dt="2022-03-21T16:54:19.135" v="141" actId="20577"/>
          <ac:spMkLst>
            <pc:docMk/>
            <pc:sldMk cId="455050516" sldId="268"/>
            <ac:spMk id="51" creationId="{D5642745-F072-485E-BD65-D631FCF975A2}"/>
          </ac:spMkLst>
        </pc:spChg>
        <pc:spChg chg="add mod">
          <ac:chgData name="Roisin McPhillips" userId="5464169ef79c6a16" providerId="LiveId" clId="{4ED0863D-BE18-43DA-8823-CFE4BDBDA4FF}" dt="2022-03-21T17:45:07.548" v="815"/>
          <ac:spMkLst>
            <pc:docMk/>
            <pc:sldMk cId="455050516" sldId="268"/>
            <ac:spMk id="59" creationId="{ADC58049-C153-4097-A748-81B198766055}"/>
          </ac:spMkLst>
        </pc:spChg>
        <pc:spChg chg="add mod">
          <ac:chgData name="Roisin McPhillips" userId="5464169ef79c6a16" providerId="LiveId" clId="{4ED0863D-BE18-43DA-8823-CFE4BDBDA4FF}" dt="2022-03-21T17:45:07.548" v="815"/>
          <ac:spMkLst>
            <pc:docMk/>
            <pc:sldMk cId="455050516" sldId="268"/>
            <ac:spMk id="63" creationId="{32C630DD-A9A8-4790-BDE1-B8FFAA9E4647}"/>
          </ac:spMkLst>
        </pc:spChg>
        <pc:spChg chg="mod">
          <ac:chgData name="Roisin McPhillips" userId="5464169ef79c6a16" providerId="LiveId" clId="{4ED0863D-BE18-43DA-8823-CFE4BDBDA4FF}" dt="2022-03-21T16:54:36.443" v="145" actId="20577"/>
          <ac:spMkLst>
            <pc:docMk/>
            <pc:sldMk cId="455050516" sldId="268"/>
            <ac:spMk id="72" creationId="{8F484ACE-76A9-402F-9C83-317B286D18F4}"/>
          </ac:spMkLst>
        </pc:spChg>
        <pc:spChg chg="del">
          <ac:chgData name="Roisin McPhillips" userId="5464169ef79c6a16" providerId="LiveId" clId="{4ED0863D-BE18-43DA-8823-CFE4BDBDA4FF}" dt="2022-03-21T12:36:44.036" v="5"/>
          <ac:spMkLst>
            <pc:docMk/>
            <pc:sldMk cId="455050516" sldId="268"/>
            <ac:spMk id="102" creationId="{52BE4420-3B5F-4549-8B4A-77855B8215EC}"/>
          </ac:spMkLst>
        </pc:spChg>
        <pc:spChg chg="del">
          <ac:chgData name="Roisin McPhillips" userId="5464169ef79c6a16" providerId="LiveId" clId="{4ED0863D-BE18-43DA-8823-CFE4BDBDA4FF}" dt="2022-03-21T12:36:44.036" v="5"/>
          <ac:spMkLst>
            <pc:docMk/>
            <pc:sldMk cId="455050516" sldId="268"/>
            <ac:spMk id="103" creationId="{A75876F6-95D4-48CB-8E3E-4401A96E25A4}"/>
          </ac:spMkLst>
        </pc:spChg>
        <pc:spChg chg="del">
          <ac:chgData name="Roisin McPhillips" userId="5464169ef79c6a16" providerId="LiveId" clId="{4ED0863D-BE18-43DA-8823-CFE4BDBDA4FF}" dt="2022-03-21T12:36:44.036" v="5"/>
          <ac:spMkLst>
            <pc:docMk/>
            <pc:sldMk cId="455050516" sldId="268"/>
            <ac:spMk id="104" creationId="{D1B84719-90BB-4D0C-92D8-61DC5512B34B}"/>
          </ac:spMkLst>
        </pc:spChg>
        <pc:spChg chg="del">
          <ac:chgData name="Roisin McPhillips" userId="5464169ef79c6a16" providerId="LiveId" clId="{4ED0863D-BE18-43DA-8823-CFE4BDBDA4FF}" dt="2022-03-21T12:36:44.036" v="5"/>
          <ac:spMkLst>
            <pc:docMk/>
            <pc:sldMk cId="455050516" sldId="268"/>
            <ac:spMk id="105" creationId="{7B407EC4-5D16-4845-9840-4E28622B6568}"/>
          </ac:spMkLst>
        </pc:spChg>
        <pc:grpChg chg="add del">
          <ac:chgData name="Roisin McPhillips" userId="5464169ef79c6a16" providerId="LiveId" clId="{4ED0863D-BE18-43DA-8823-CFE4BDBDA4FF}" dt="2022-03-21T17:43:09.241" v="776" actId="478"/>
          <ac:grpSpMkLst>
            <pc:docMk/>
            <pc:sldMk cId="455050516" sldId="268"/>
            <ac:grpSpMk id="9" creationId="{C5FACCC7-E955-45CA-BC7B-DF129B31CDCD}"/>
          </ac:grpSpMkLst>
        </pc:grpChg>
        <pc:grpChg chg="add del mod">
          <ac:chgData name="Roisin McPhillips" userId="5464169ef79c6a16" providerId="LiveId" clId="{4ED0863D-BE18-43DA-8823-CFE4BDBDA4FF}" dt="2022-03-21T17:45:07.548" v="815"/>
          <ac:grpSpMkLst>
            <pc:docMk/>
            <pc:sldMk cId="455050516" sldId="268"/>
            <ac:grpSpMk id="58" creationId="{C5EF2EF5-0CA6-4AA3-B473-2141964FFBA6}"/>
          </ac:grpSpMkLst>
        </pc:grpChg>
        <pc:grpChg chg="add del">
          <ac:chgData name="Roisin McPhillips" userId="5464169ef79c6a16" providerId="LiveId" clId="{4ED0863D-BE18-43DA-8823-CFE4BDBDA4FF}" dt="2022-03-21T17:43:12.042" v="777" actId="478"/>
          <ac:grpSpMkLst>
            <pc:docMk/>
            <pc:sldMk cId="455050516" sldId="268"/>
            <ac:grpSpMk id="60" creationId="{4D7049E1-3BCE-474D-B5FE-1A1DE90D5BB3}"/>
          </ac:grpSpMkLst>
        </pc:grpChg>
        <pc:grpChg chg="del">
          <ac:chgData name="Roisin McPhillips" userId="5464169ef79c6a16" providerId="LiveId" clId="{4ED0863D-BE18-43DA-8823-CFE4BDBDA4FF}" dt="2022-03-21T12:36:44.036" v="5"/>
          <ac:grpSpMkLst>
            <pc:docMk/>
            <pc:sldMk cId="455050516" sldId="268"/>
            <ac:grpSpMk id="96" creationId="{C93797FD-7F0A-483E-966E-7FE88F8D8798}"/>
          </ac:grpSpMkLst>
        </pc:grpChg>
        <pc:graphicFrameChg chg="add del mod ord">
          <ac:chgData name="Roisin McPhillips" userId="5464169ef79c6a16" providerId="LiveId" clId="{4ED0863D-BE18-43DA-8823-CFE4BDBDA4FF}" dt="2022-03-21T17:45:08.920" v="822" actId="26606"/>
          <ac:graphicFrameMkLst>
            <pc:docMk/>
            <pc:sldMk cId="455050516" sldId="268"/>
            <ac:graphicFrameMk id="4" creationId="{0442D829-AC47-FCCA-006C-C12CF7243440}"/>
          </ac:graphicFrameMkLst>
        </pc:graphicFrameChg>
        <pc:graphicFrameChg chg="add del">
          <ac:chgData name="Roisin McPhillips" userId="5464169ef79c6a16" providerId="LiveId" clId="{4ED0863D-BE18-43DA-8823-CFE4BDBDA4FF}" dt="2022-03-21T18:01:38.342" v="1260" actId="26606"/>
          <ac:graphicFrameMkLst>
            <pc:docMk/>
            <pc:sldMk cId="455050516" sldId="268"/>
            <ac:graphicFrameMk id="17" creationId="{153D8820-8E55-9926-19FE-6C21E207853E}"/>
          </ac:graphicFrameMkLst>
        </pc:graphicFrameChg>
        <pc:cxnChg chg="del">
          <ac:chgData name="Roisin McPhillips" userId="5464169ef79c6a16" providerId="LiveId" clId="{4ED0863D-BE18-43DA-8823-CFE4BDBDA4FF}" dt="2022-03-21T12:36:44.036" v="5"/>
          <ac:cxnSpMkLst>
            <pc:docMk/>
            <pc:sldMk cId="455050516" sldId="268"/>
            <ac:cxnSpMk id="101" creationId="{DDB3BAEE-5BE4-4B17-A2DA-B334759C47AB}"/>
          </ac:cxnSpMkLst>
        </pc:cxnChg>
      </pc:sldChg>
      <pc:sldChg chg="delSp add del setBg delDesignElem">
        <pc:chgData name="Roisin McPhillips" userId="5464169ef79c6a16" providerId="LiveId" clId="{4ED0863D-BE18-43DA-8823-CFE4BDBDA4FF}" dt="2022-03-21T12:37:14.533" v="14" actId="47"/>
        <pc:sldMkLst>
          <pc:docMk/>
          <pc:sldMk cId="1813631330" sldId="269"/>
        </pc:sldMkLst>
        <pc:spChg chg="del">
          <ac:chgData name="Roisin McPhillips" userId="5464169ef79c6a16" providerId="LiveId" clId="{4ED0863D-BE18-43DA-8823-CFE4BDBDA4FF}" dt="2022-03-21T12:37:12.444" v="13"/>
          <ac:spMkLst>
            <pc:docMk/>
            <pc:sldMk cId="1813631330" sldId="269"/>
            <ac:spMk id="8" creationId="{D12B819D-CC31-407E-85A4-38D86944A0BD}"/>
          </ac:spMkLst>
        </pc:spChg>
        <pc:spChg chg="del">
          <ac:chgData name="Roisin McPhillips" userId="5464169ef79c6a16" providerId="LiveId" clId="{4ED0863D-BE18-43DA-8823-CFE4BDBDA4FF}" dt="2022-03-21T12:37:12.444" v="13"/>
          <ac:spMkLst>
            <pc:docMk/>
            <pc:sldMk cId="1813631330" sldId="269"/>
            <ac:spMk id="10" creationId="{1433B347-AE1B-487E-9813-FC88C0DD71A7}"/>
          </ac:spMkLst>
        </pc:spChg>
        <pc:spChg chg="del">
          <ac:chgData name="Roisin McPhillips" userId="5464169ef79c6a16" providerId="LiveId" clId="{4ED0863D-BE18-43DA-8823-CFE4BDBDA4FF}" dt="2022-03-21T12:37:12.444" v="13"/>
          <ac:spMkLst>
            <pc:docMk/>
            <pc:sldMk cId="1813631330" sldId="269"/>
            <ac:spMk id="12" creationId="{7FE02B2F-D95A-47B1-8DA1-163D342608C7}"/>
          </ac:spMkLst>
        </pc:spChg>
        <pc:cxnChg chg="del">
          <ac:chgData name="Roisin McPhillips" userId="5464169ef79c6a16" providerId="LiveId" clId="{4ED0863D-BE18-43DA-8823-CFE4BDBDA4FF}" dt="2022-03-21T12:37:12.444" v="13"/>
          <ac:cxnSpMkLst>
            <pc:docMk/>
            <pc:sldMk cId="1813631330" sldId="269"/>
            <ac:cxnSpMk id="14" creationId="{ED867580-55A6-4E67-A38E-4D1E3D4FBAF3}"/>
          </ac:cxnSpMkLst>
        </pc:cxnChg>
      </pc:sldChg>
      <pc:sldChg chg="modSp new del mod">
        <pc:chgData name="Roisin McPhillips" userId="5464169ef79c6a16" providerId="LiveId" clId="{4ED0863D-BE18-43DA-8823-CFE4BDBDA4FF}" dt="2022-03-21T17:58:51.669" v="1155" actId="47"/>
        <pc:sldMkLst>
          <pc:docMk/>
          <pc:sldMk cId="1949184768" sldId="269"/>
        </pc:sldMkLst>
        <pc:spChg chg="mod">
          <ac:chgData name="Roisin McPhillips" userId="5464169ef79c6a16" providerId="LiveId" clId="{4ED0863D-BE18-43DA-8823-CFE4BDBDA4FF}" dt="2022-03-21T17:49:08.985" v="1117" actId="20577"/>
          <ac:spMkLst>
            <pc:docMk/>
            <pc:sldMk cId="1949184768" sldId="269"/>
            <ac:spMk id="2" creationId="{1416C96E-5203-41B4-BA8C-D6F621CDBAB3}"/>
          </ac:spMkLst>
        </pc:spChg>
      </pc:sldChg>
      <pc:sldChg chg="addSp modSp new mod modClrScheme chgLayout">
        <pc:chgData name="Roisin McPhillips" userId="5464169ef79c6a16" providerId="LiveId" clId="{4ED0863D-BE18-43DA-8823-CFE4BDBDA4FF}" dt="2022-03-21T17:58:08.093" v="1154" actId="1076"/>
        <pc:sldMkLst>
          <pc:docMk/>
          <pc:sldMk cId="2635860889" sldId="270"/>
        </pc:sldMkLst>
        <pc:spChg chg="add mod">
          <ac:chgData name="Roisin McPhillips" userId="5464169ef79c6a16" providerId="LiveId" clId="{4ED0863D-BE18-43DA-8823-CFE4BDBDA4FF}" dt="2022-03-21T17:57:38.842" v="1148" actId="20577"/>
          <ac:spMkLst>
            <pc:docMk/>
            <pc:sldMk cId="2635860889" sldId="270"/>
            <ac:spMk id="2" creationId="{7E860054-4E17-4515-95A3-EC0E8B46FCB9}"/>
          </ac:spMkLst>
        </pc:spChg>
        <pc:picChg chg="add mod">
          <ac:chgData name="Roisin McPhillips" userId="5464169ef79c6a16" providerId="LiveId" clId="{4ED0863D-BE18-43DA-8823-CFE4BDBDA4FF}" dt="2022-03-21T17:58:08.093" v="1154" actId="1076"/>
          <ac:picMkLst>
            <pc:docMk/>
            <pc:sldMk cId="2635860889" sldId="270"/>
            <ac:picMk id="4" creationId="{EFCCB3CB-EFF9-4D0A-ADB7-35093383E27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F7FD48-43AD-4D98-A107-F33FEC08573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7BB15F5-83E9-4BF5-A1B3-0A29B9BDC15E}">
      <dgm:prSet/>
      <dgm:spPr/>
      <dgm:t>
        <a:bodyPr/>
        <a:lstStyle/>
        <a:p>
          <a:r>
            <a:rPr lang="en-US" b="1" u="sng"/>
            <a:t>Must Haves</a:t>
          </a:r>
          <a:endParaRPr lang="en-US"/>
        </a:p>
      </dgm:t>
    </dgm:pt>
    <dgm:pt modelId="{5166691C-0DF8-496F-8AA6-83A681881DDD}" type="parTrans" cxnId="{4A6ABFCD-139A-427A-9000-4B75128B8548}">
      <dgm:prSet/>
      <dgm:spPr/>
      <dgm:t>
        <a:bodyPr/>
        <a:lstStyle/>
        <a:p>
          <a:endParaRPr lang="en-US"/>
        </a:p>
      </dgm:t>
    </dgm:pt>
    <dgm:pt modelId="{3E9ACFBE-13FA-42AC-A0A6-B9F3855FFF17}" type="sibTrans" cxnId="{4A6ABFCD-139A-427A-9000-4B75128B8548}">
      <dgm:prSet/>
      <dgm:spPr/>
      <dgm:t>
        <a:bodyPr/>
        <a:lstStyle/>
        <a:p>
          <a:endParaRPr lang="en-US"/>
        </a:p>
      </dgm:t>
    </dgm:pt>
    <dgm:pt modelId="{9453BF6F-5A24-418C-AE28-FEFD86741985}">
      <dgm:prSet/>
      <dgm:spPr/>
      <dgm:t>
        <a:bodyPr/>
        <a:lstStyle/>
        <a:p>
          <a:r>
            <a:rPr lang="en-US" dirty="0"/>
            <a:t>Scan the dashboard symbols</a:t>
          </a:r>
        </a:p>
      </dgm:t>
    </dgm:pt>
    <dgm:pt modelId="{7347E5E7-7293-4419-9659-59E7958C57FD}" type="parTrans" cxnId="{5ACA2E05-A263-4876-8BAA-519294F749CA}">
      <dgm:prSet/>
      <dgm:spPr/>
      <dgm:t>
        <a:bodyPr/>
        <a:lstStyle/>
        <a:p>
          <a:endParaRPr lang="en-US"/>
        </a:p>
      </dgm:t>
    </dgm:pt>
    <dgm:pt modelId="{18CB8AAF-0DCC-455D-96C6-F04C96F65900}" type="sibTrans" cxnId="{5ACA2E05-A263-4876-8BAA-519294F749CA}">
      <dgm:prSet/>
      <dgm:spPr/>
      <dgm:t>
        <a:bodyPr/>
        <a:lstStyle/>
        <a:p>
          <a:endParaRPr lang="en-US"/>
        </a:p>
      </dgm:t>
    </dgm:pt>
    <dgm:pt modelId="{9C4F4439-2D0F-4037-9685-4A0C491C0DC2}">
      <dgm:prSet/>
      <dgm:spPr/>
      <dgm:t>
        <a:bodyPr/>
        <a:lstStyle/>
        <a:p>
          <a:r>
            <a:rPr lang="en-US" dirty="0"/>
            <a:t>Analyze the dashboard symbols</a:t>
          </a:r>
        </a:p>
      </dgm:t>
    </dgm:pt>
    <dgm:pt modelId="{CB1F2943-A6EA-4D0C-832C-2FB14F1D8CC5}" type="parTrans" cxnId="{95CAF8E5-6AC8-4816-B5EB-294259B7878D}">
      <dgm:prSet/>
      <dgm:spPr/>
      <dgm:t>
        <a:bodyPr/>
        <a:lstStyle/>
        <a:p>
          <a:endParaRPr lang="en-US"/>
        </a:p>
      </dgm:t>
    </dgm:pt>
    <dgm:pt modelId="{DD9AE255-C1CC-479C-8EAF-E3E7AAFC81C2}" type="sibTrans" cxnId="{95CAF8E5-6AC8-4816-B5EB-294259B7878D}">
      <dgm:prSet/>
      <dgm:spPr/>
      <dgm:t>
        <a:bodyPr/>
        <a:lstStyle/>
        <a:p>
          <a:endParaRPr lang="en-US"/>
        </a:p>
      </dgm:t>
    </dgm:pt>
    <dgm:pt modelId="{7E6596EE-7481-45F4-B958-E7FD0100C09D}">
      <dgm:prSet/>
      <dgm:spPr/>
      <dgm:t>
        <a:bodyPr/>
        <a:lstStyle/>
        <a:p>
          <a:r>
            <a:rPr lang="en-US" dirty="0"/>
            <a:t>Display symbols relative information</a:t>
          </a:r>
        </a:p>
      </dgm:t>
    </dgm:pt>
    <dgm:pt modelId="{7712ECD1-2748-45B0-9A00-152A6970472F}" type="parTrans" cxnId="{A5FEC666-10D1-4357-AA89-C0F80ADE2CBE}">
      <dgm:prSet/>
      <dgm:spPr/>
      <dgm:t>
        <a:bodyPr/>
        <a:lstStyle/>
        <a:p>
          <a:endParaRPr lang="en-US"/>
        </a:p>
      </dgm:t>
    </dgm:pt>
    <dgm:pt modelId="{D6A8430C-440D-4CA4-9986-2FB0C05132AB}" type="sibTrans" cxnId="{A5FEC666-10D1-4357-AA89-C0F80ADE2CBE}">
      <dgm:prSet/>
      <dgm:spPr/>
      <dgm:t>
        <a:bodyPr/>
        <a:lstStyle/>
        <a:p>
          <a:endParaRPr lang="en-US"/>
        </a:p>
      </dgm:t>
    </dgm:pt>
    <dgm:pt modelId="{25384360-3D25-41E7-9811-01F9A7EB7EEB}">
      <dgm:prSet/>
      <dgm:spPr/>
      <dgm:t>
        <a:bodyPr/>
        <a:lstStyle/>
        <a:p>
          <a:r>
            <a:rPr lang="en-US" dirty="0"/>
            <a:t>Login account for managing user history</a:t>
          </a:r>
        </a:p>
      </dgm:t>
    </dgm:pt>
    <dgm:pt modelId="{27E4886A-60AE-4B47-B90C-E900942EB9C2}" type="parTrans" cxnId="{E0CB12EA-C654-4A35-BF5E-0B78784596D4}">
      <dgm:prSet/>
      <dgm:spPr/>
      <dgm:t>
        <a:bodyPr/>
        <a:lstStyle/>
        <a:p>
          <a:endParaRPr lang="en-US"/>
        </a:p>
      </dgm:t>
    </dgm:pt>
    <dgm:pt modelId="{A7D36392-57A1-4295-AFB5-5D8DAF423B45}" type="sibTrans" cxnId="{E0CB12EA-C654-4A35-BF5E-0B78784596D4}">
      <dgm:prSet/>
      <dgm:spPr/>
      <dgm:t>
        <a:bodyPr/>
        <a:lstStyle/>
        <a:p>
          <a:endParaRPr lang="en-US"/>
        </a:p>
      </dgm:t>
    </dgm:pt>
    <dgm:pt modelId="{59204F1C-CE7A-47F9-AA5F-2A56EFA66683}">
      <dgm:prSet/>
      <dgm:spPr/>
      <dgm:t>
        <a:bodyPr/>
        <a:lstStyle/>
        <a:p>
          <a:r>
            <a:rPr lang="en-US" b="1" u="sng"/>
            <a:t>Should Haves</a:t>
          </a:r>
          <a:endParaRPr lang="en-US"/>
        </a:p>
      </dgm:t>
    </dgm:pt>
    <dgm:pt modelId="{9BF9DB85-BB9F-4CF1-AF07-9A847278B968}" type="parTrans" cxnId="{EAAC4B86-C280-419D-98FD-A1EB563DED1F}">
      <dgm:prSet/>
      <dgm:spPr/>
      <dgm:t>
        <a:bodyPr/>
        <a:lstStyle/>
        <a:p>
          <a:endParaRPr lang="en-US"/>
        </a:p>
      </dgm:t>
    </dgm:pt>
    <dgm:pt modelId="{8ED845BD-3481-4138-ACCA-59577FA977F5}" type="sibTrans" cxnId="{EAAC4B86-C280-419D-98FD-A1EB563DED1F}">
      <dgm:prSet/>
      <dgm:spPr/>
      <dgm:t>
        <a:bodyPr/>
        <a:lstStyle/>
        <a:p>
          <a:endParaRPr lang="en-US"/>
        </a:p>
      </dgm:t>
    </dgm:pt>
    <dgm:pt modelId="{88F75F21-5DB4-43B6-BCE0-8EC4EAA4BF33}">
      <dgm:prSet/>
      <dgm:spPr/>
      <dgm:t>
        <a:bodyPr/>
        <a:lstStyle/>
        <a:p>
          <a:r>
            <a:rPr lang="en-US" dirty="0"/>
            <a:t>Phone numbers for roadside repair services/assistance</a:t>
          </a:r>
        </a:p>
      </dgm:t>
    </dgm:pt>
    <dgm:pt modelId="{D88036D5-EBA9-450A-A8AB-824C87D579E6}" type="parTrans" cxnId="{391CC386-DE8F-42F2-8BDE-094F8D17E6FB}">
      <dgm:prSet/>
      <dgm:spPr/>
      <dgm:t>
        <a:bodyPr/>
        <a:lstStyle/>
        <a:p>
          <a:endParaRPr lang="en-US"/>
        </a:p>
      </dgm:t>
    </dgm:pt>
    <dgm:pt modelId="{CA518FF3-9226-47BB-AA40-52059CE5AF60}" type="sibTrans" cxnId="{391CC386-DE8F-42F2-8BDE-094F8D17E6FB}">
      <dgm:prSet/>
      <dgm:spPr/>
      <dgm:t>
        <a:bodyPr/>
        <a:lstStyle/>
        <a:p>
          <a:endParaRPr lang="en-US"/>
        </a:p>
      </dgm:t>
    </dgm:pt>
    <dgm:pt modelId="{0E9ABD4D-E057-4D7D-8A9F-FFA45402DB5E}">
      <dgm:prSet/>
      <dgm:spPr/>
      <dgm:t>
        <a:bodyPr/>
        <a:lstStyle/>
        <a:p>
          <a:r>
            <a:rPr lang="en-US" dirty="0"/>
            <a:t>Most common error symbols displayed when device is offline &amp; Sub pages</a:t>
          </a:r>
        </a:p>
      </dgm:t>
    </dgm:pt>
    <dgm:pt modelId="{5DB71993-10D6-467B-A796-E2408A01D401}" type="sibTrans" cxnId="{C8245F4C-00F1-42A2-8DAB-6263BC3EDAA9}">
      <dgm:prSet/>
      <dgm:spPr/>
      <dgm:t>
        <a:bodyPr/>
        <a:lstStyle/>
        <a:p>
          <a:endParaRPr lang="en-US"/>
        </a:p>
      </dgm:t>
    </dgm:pt>
    <dgm:pt modelId="{A4D7F310-794D-47B8-B8D4-499BFBDABBF3}" type="parTrans" cxnId="{C8245F4C-00F1-42A2-8DAB-6263BC3EDAA9}">
      <dgm:prSet/>
      <dgm:spPr/>
      <dgm:t>
        <a:bodyPr/>
        <a:lstStyle/>
        <a:p>
          <a:endParaRPr lang="en-US"/>
        </a:p>
      </dgm:t>
    </dgm:pt>
    <dgm:pt modelId="{B421E9C9-50EF-4614-AF7E-7DA06284BD5B}">
      <dgm:prSet/>
      <dgm:spPr/>
      <dgm:t>
        <a:bodyPr/>
        <a:lstStyle/>
        <a:p>
          <a:r>
            <a:rPr lang="en-US" dirty="0"/>
            <a:t>Detect Fault Q&amp;A to display back the type of fault</a:t>
          </a:r>
        </a:p>
      </dgm:t>
    </dgm:pt>
    <dgm:pt modelId="{F5527271-47D0-4207-BE50-8A5AF79AFC79}" type="parTrans" cxnId="{2A8D633D-DD1C-4AD5-8ED5-DF8ECCB9C72B}">
      <dgm:prSet/>
      <dgm:spPr/>
      <dgm:t>
        <a:bodyPr/>
        <a:lstStyle/>
        <a:p>
          <a:endParaRPr lang="en-IE"/>
        </a:p>
      </dgm:t>
    </dgm:pt>
    <dgm:pt modelId="{3D965881-0C0F-40E2-9569-093D693C5460}" type="sibTrans" cxnId="{2A8D633D-DD1C-4AD5-8ED5-DF8ECCB9C72B}">
      <dgm:prSet/>
      <dgm:spPr/>
      <dgm:t>
        <a:bodyPr/>
        <a:lstStyle/>
        <a:p>
          <a:endParaRPr lang="en-IE"/>
        </a:p>
      </dgm:t>
    </dgm:pt>
    <dgm:pt modelId="{FB710E9A-BE4F-4D22-B8B3-1693A4216499}">
      <dgm:prSet/>
      <dgm:spPr/>
      <dgm:t>
        <a:bodyPr/>
        <a:lstStyle/>
        <a:p>
          <a:r>
            <a:rPr lang="en-US" dirty="0"/>
            <a:t>Enter Details user input to detect fault quicker</a:t>
          </a:r>
        </a:p>
      </dgm:t>
    </dgm:pt>
    <dgm:pt modelId="{6110E47E-C9CE-4D2C-B822-BEEE8CE559DD}" type="parTrans" cxnId="{5DF17362-E830-444E-A939-7B542F0ACE08}">
      <dgm:prSet/>
      <dgm:spPr/>
      <dgm:t>
        <a:bodyPr/>
        <a:lstStyle/>
        <a:p>
          <a:endParaRPr lang="en-IE"/>
        </a:p>
      </dgm:t>
    </dgm:pt>
    <dgm:pt modelId="{CD16BAF6-425A-44C0-8125-F59387ECE98A}" type="sibTrans" cxnId="{5DF17362-E830-444E-A939-7B542F0ACE08}">
      <dgm:prSet/>
      <dgm:spPr/>
      <dgm:t>
        <a:bodyPr/>
        <a:lstStyle/>
        <a:p>
          <a:endParaRPr lang="en-IE"/>
        </a:p>
      </dgm:t>
    </dgm:pt>
    <dgm:pt modelId="{A8062DC2-9F11-4A60-8973-E7E91978EF52}" type="pres">
      <dgm:prSet presAssocID="{4CF7FD48-43AD-4D98-A107-F33FEC085734}" presName="linear" presStyleCnt="0">
        <dgm:presLayoutVars>
          <dgm:dir/>
          <dgm:animLvl val="lvl"/>
          <dgm:resizeHandles val="exact"/>
        </dgm:presLayoutVars>
      </dgm:prSet>
      <dgm:spPr/>
    </dgm:pt>
    <dgm:pt modelId="{0E139A81-2626-4359-A5CA-E7BA0478A17D}" type="pres">
      <dgm:prSet presAssocID="{67BB15F5-83E9-4BF5-A1B3-0A29B9BDC15E}" presName="parentLin" presStyleCnt="0"/>
      <dgm:spPr/>
    </dgm:pt>
    <dgm:pt modelId="{3FEBBB0E-38A1-4BDA-851C-11936D98F772}" type="pres">
      <dgm:prSet presAssocID="{67BB15F5-83E9-4BF5-A1B3-0A29B9BDC15E}" presName="parentLeftMargin" presStyleLbl="node1" presStyleIdx="0" presStyleCnt="2"/>
      <dgm:spPr/>
    </dgm:pt>
    <dgm:pt modelId="{60D2B6FD-863E-43A5-AAAA-5098F6B11935}" type="pres">
      <dgm:prSet presAssocID="{67BB15F5-83E9-4BF5-A1B3-0A29B9BDC15E}" presName="parentText" presStyleLbl="node1" presStyleIdx="0" presStyleCnt="2">
        <dgm:presLayoutVars>
          <dgm:chMax val="0"/>
          <dgm:bulletEnabled val="1"/>
        </dgm:presLayoutVars>
      </dgm:prSet>
      <dgm:spPr/>
    </dgm:pt>
    <dgm:pt modelId="{D713A731-F4DA-430D-B2CE-5ED4B5242B51}" type="pres">
      <dgm:prSet presAssocID="{67BB15F5-83E9-4BF5-A1B3-0A29B9BDC15E}" presName="negativeSpace" presStyleCnt="0"/>
      <dgm:spPr/>
    </dgm:pt>
    <dgm:pt modelId="{DED7C458-776D-4742-9514-8621E452D446}" type="pres">
      <dgm:prSet presAssocID="{67BB15F5-83E9-4BF5-A1B3-0A29B9BDC15E}" presName="childText" presStyleLbl="conFgAcc1" presStyleIdx="0" presStyleCnt="2">
        <dgm:presLayoutVars>
          <dgm:bulletEnabled val="1"/>
        </dgm:presLayoutVars>
      </dgm:prSet>
      <dgm:spPr/>
    </dgm:pt>
    <dgm:pt modelId="{0EE96B9F-2A84-4911-8BED-CD8C54289FE7}" type="pres">
      <dgm:prSet presAssocID="{3E9ACFBE-13FA-42AC-A0A6-B9F3855FFF17}" presName="spaceBetweenRectangles" presStyleCnt="0"/>
      <dgm:spPr/>
    </dgm:pt>
    <dgm:pt modelId="{2CED6DA1-0577-4481-9676-6F7F761CF86F}" type="pres">
      <dgm:prSet presAssocID="{59204F1C-CE7A-47F9-AA5F-2A56EFA66683}" presName="parentLin" presStyleCnt="0"/>
      <dgm:spPr/>
    </dgm:pt>
    <dgm:pt modelId="{8B99078B-E736-4890-8131-2F96A00CB067}" type="pres">
      <dgm:prSet presAssocID="{59204F1C-CE7A-47F9-AA5F-2A56EFA66683}" presName="parentLeftMargin" presStyleLbl="node1" presStyleIdx="0" presStyleCnt="2"/>
      <dgm:spPr/>
    </dgm:pt>
    <dgm:pt modelId="{BBAD850F-5CD6-423A-9016-0119AF14941F}" type="pres">
      <dgm:prSet presAssocID="{59204F1C-CE7A-47F9-AA5F-2A56EFA66683}" presName="parentText" presStyleLbl="node1" presStyleIdx="1" presStyleCnt="2">
        <dgm:presLayoutVars>
          <dgm:chMax val="0"/>
          <dgm:bulletEnabled val="1"/>
        </dgm:presLayoutVars>
      </dgm:prSet>
      <dgm:spPr/>
    </dgm:pt>
    <dgm:pt modelId="{0F7C6FC0-1566-4385-8B1B-8F91E203B8E6}" type="pres">
      <dgm:prSet presAssocID="{59204F1C-CE7A-47F9-AA5F-2A56EFA66683}" presName="negativeSpace" presStyleCnt="0"/>
      <dgm:spPr/>
    </dgm:pt>
    <dgm:pt modelId="{EC01B04A-B337-47AD-AB4E-A8C0795D678B}" type="pres">
      <dgm:prSet presAssocID="{59204F1C-CE7A-47F9-AA5F-2A56EFA66683}" presName="childText" presStyleLbl="conFgAcc1" presStyleIdx="1" presStyleCnt="2">
        <dgm:presLayoutVars>
          <dgm:bulletEnabled val="1"/>
        </dgm:presLayoutVars>
      </dgm:prSet>
      <dgm:spPr/>
    </dgm:pt>
  </dgm:ptLst>
  <dgm:cxnLst>
    <dgm:cxn modelId="{5ACA2E05-A263-4876-8BAA-519294F749CA}" srcId="{67BB15F5-83E9-4BF5-A1B3-0A29B9BDC15E}" destId="{9453BF6F-5A24-418C-AE28-FEFD86741985}" srcOrd="0" destOrd="0" parTransId="{7347E5E7-7293-4419-9659-59E7958C57FD}" sibTransId="{18CB8AAF-0DCC-455D-96C6-F04C96F65900}"/>
    <dgm:cxn modelId="{A3898409-603C-4D86-8CBE-22C8F2B7F166}" type="presOf" srcId="{4CF7FD48-43AD-4D98-A107-F33FEC085734}" destId="{A8062DC2-9F11-4A60-8973-E7E91978EF52}" srcOrd="0" destOrd="0" presId="urn:microsoft.com/office/officeart/2005/8/layout/list1"/>
    <dgm:cxn modelId="{11A0810A-76AB-4478-B2CD-1487419A6D8E}" type="presOf" srcId="{59204F1C-CE7A-47F9-AA5F-2A56EFA66683}" destId="{8B99078B-E736-4890-8131-2F96A00CB067}" srcOrd="0" destOrd="0" presId="urn:microsoft.com/office/officeart/2005/8/layout/list1"/>
    <dgm:cxn modelId="{15294A0E-5303-4443-B641-CE162D96D5AD}" type="presOf" srcId="{FB710E9A-BE4F-4D22-B8B3-1693A4216499}" destId="{EC01B04A-B337-47AD-AB4E-A8C0795D678B}" srcOrd="0" destOrd="3" presId="urn:microsoft.com/office/officeart/2005/8/layout/list1"/>
    <dgm:cxn modelId="{A98AC313-0E23-4CFD-BCC4-0C58297B2DC2}" type="presOf" srcId="{B421E9C9-50EF-4614-AF7E-7DA06284BD5B}" destId="{EC01B04A-B337-47AD-AB4E-A8C0795D678B}" srcOrd="0" destOrd="2" presId="urn:microsoft.com/office/officeart/2005/8/layout/list1"/>
    <dgm:cxn modelId="{2BA74920-4073-41E7-A8BC-ABBCBB8F6335}" type="presOf" srcId="{9C4F4439-2D0F-4037-9685-4A0C491C0DC2}" destId="{DED7C458-776D-4742-9514-8621E452D446}" srcOrd="0" destOrd="1" presId="urn:microsoft.com/office/officeart/2005/8/layout/list1"/>
    <dgm:cxn modelId="{2A8D633D-DD1C-4AD5-8ED5-DF8ECCB9C72B}" srcId="{59204F1C-CE7A-47F9-AA5F-2A56EFA66683}" destId="{B421E9C9-50EF-4614-AF7E-7DA06284BD5B}" srcOrd="2" destOrd="0" parTransId="{F5527271-47D0-4207-BE50-8A5AF79AFC79}" sibTransId="{3D965881-0C0F-40E2-9569-093D693C5460}"/>
    <dgm:cxn modelId="{1B5C055C-7F97-4B85-887C-4C96AE72D199}" type="presOf" srcId="{0E9ABD4D-E057-4D7D-8A9F-FFA45402DB5E}" destId="{EC01B04A-B337-47AD-AB4E-A8C0795D678B}" srcOrd="0" destOrd="1" presId="urn:microsoft.com/office/officeart/2005/8/layout/list1"/>
    <dgm:cxn modelId="{5DF17362-E830-444E-A939-7B542F0ACE08}" srcId="{59204F1C-CE7A-47F9-AA5F-2A56EFA66683}" destId="{FB710E9A-BE4F-4D22-B8B3-1693A4216499}" srcOrd="3" destOrd="0" parTransId="{6110E47E-C9CE-4D2C-B822-BEEE8CE559DD}" sibTransId="{CD16BAF6-425A-44C0-8125-F59387ECE98A}"/>
    <dgm:cxn modelId="{81AC3363-1C3E-41FC-A84D-AE440D9F63BE}" type="presOf" srcId="{59204F1C-CE7A-47F9-AA5F-2A56EFA66683}" destId="{BBAD850F-5CD6-423A-9016-0119AF14941F}" srcOrd="1" destOrd="0" presId="urn:microsoft.com/office/officeart/2005/8/layout/list1"/>
    <dgm:cxn modelId="{79CB0946-29EF-470D-A98A-51F53C8B7378}" type="presOf" srcId="{7E6596EE-7481-45F4-B958-E7FD0100C09D}" destId="{DED7C458-776D-4742-9514-8621E452D446}" srcOrd="0" destOrd="2" presId="urn:microsoft.com/office/officeart/2005/8/layout/list1"/>
    <dgm:cxn modelId="{A5FEC666-10D1-4357-AA89-C0F80ADE2CBE}" srcId="{67BB15F5-83E9-4BF5-A1B3-0A29B9BDC15E}" destId="{7E6596EE-7481-45F4-B958-E7FD0100C09D}" srcOrd="2" destOrd="0" parTransId="{7712ECD1-2748-45B0-9A00-152A6970472F}" sibTransId="{D6A8430C-440D-4CA4-9986-2FB0C05132AB}"/>
    <dgm:cxn modelId="{C8245F4C-00F1-42A2-8DAB-6263BC3EDAA9}" srcId="{59204F1C-CE7A-47F9-AA5F-2A56EFA66683}" destId="{0E9ABD4D-E057-4D7D-8A9F-FFA45402DB5E}" srcOrd="1" destOrd="0" parTransId="{A4D7F310-794D-47B8-B8D4-499BFBDABBF3}" sibTransId="{5DB71993-10D6-467B-A796-E2408A01D401}"/>
    <dgm:cxn modelId="{EAAC4B86-C280-419D-98FD-A1EB563DED1F}" srcId="{4CF7FD48-43AD-4D98-A107-F33FEC085734}" destId="{59204F1C-CE7A-47F9-AA5F-2A56EFA66683}" srcOrd="1" destOrd="0" parTransId="{9BF9DB85-BB9F-4CF1-AF07-9A847278B968}" sibTransId="{8ED845BD-3481-4138-ACCA-59577FA977F5}"/>
    <dgm:cxn modelId="{391CC386-DE8F-42F2-8BDE-094F8D17E6FB}" srcId="{59204F1C-CE7A-47F9-AA5F-2A56EFA66683}" destId="{88F75F21-5DB4-43B6-BCE0-8EC4EAA4BF33}" srcOrd="0" destOrd="0" parTransId="{D88036D5-EBA9-450A-A8AB-824C87D579E6}" sibTransId="{CA518FF3-9226-47BB-AA40-52059CE5AF60}"/>
    <dgm:cxn modelId="{F578CE86-09B1-417E-96B6-09FF96816E65}" type="presOf" srcId="{67BB15F5-83E9-4BF5-A1B3-0A29B9BDC15E}" destId="{3FEBBB0E-38A1-4BDA-851C-11936D98F772}" srcOrd="0" destOrd="0" presId="urn:microsoft.com/office/officeart/2005/8/layout/list1"/>
    <dgm:cxn modelId="{90F8EF8E-667E-4377-8CE2-B7DEFD4F05A7}" type="presOf" srcId="{88F75F21-5DB4-43B6-BCE0-8EC4EAA4BF33}" destId="{EC01B04A-B337-47AD-AB4E-A8C0795D678B}" srcOrd="0" destOrd="0" presId="urn:microsoft.com/office/officeart/2005/8/layout/list1"/>
    <dgm:cxn modelId="{A18245C7-0C69-41C5-8A21-FD5023B683F4}" type="presOf" srcId="{25384360-3D25-41E7-9811-01F9A7EB7EEB}" destId="{DED7C458-776D-4742-9514-8621E452D446}" srcOrd="0" destOrd="3" presId="urn:microsoft.com/office/officeart/2005/8/layout/list1"/>
    <dgm:cxn modelId="{36125AC7-6722-4DA8-84F5-E16EC2F4DF47}" type="presOf" srcId="{9453BF6F-5A24-418C-AE28-FEFD86741985}" destId="{DED7C458-776D-4742-9514-8621E452D446}" srcOrd="0" destOrd="0" presId="urn:microsoft.com/office/officeart/2005/8/layout/list1"/>
    <dgm:cxn modelId="{4A6ABFCD-139A-427A-9000-4B75128B8548}" srcId="{4CF7FD48-43AD-4D98-A107-F33FEC085734}" destId="{67BB15F5-83E9-4BF5-A1B3-0A29B9BDC15E}" srcOrd="0" destOrd="0" parTransId="{5166691C-0DF8-496F-8AA6-83A681881DDD}" sibTransId="{3E9ACFBE-13FA-42AC-A0A6-B9F3855FFF17}"/>
    <dgm:cxn modelId="{DE0BE5DD-92A0-4CCE-B71F-4E973DC9D68D}" type="presOf" srcId="{67BB15F5-83E9-4BF5-A1B3-0A29B9BDC15E}" destId="{60D2B6FD-863E-43A5-AAAA-5098F6B11935}" srcOrd="1" destOrd="0" presId="urn:microsoft.com/office/officeart/2005/8/layout/list1"/>
    <dgm:cxn modelId="{95CAF8E5-6AC8-4816-B5EB-294259B7878D}" srcId="{67BB15F5-83E9-4BF5-A1B3-0A29B9BDC15E}" destId="{9C4F4439-2D0F-4037-9685-4A0C491C0DC2}" srcOrd="1" destOrd="0" parTransId="{CB1F2943-A6EA-4D0C-832C-2FB14F1D8CC5}" sibTransId="{DD9AE255-C1CC-479C-8EAF-E3E7AAFC81C2}"/>
    <dgm:cxn modelId="{E0CB12EA-C654-4A35-BF5E-0B78784596D4}" srcId="{67BB15F5-83E9-4BF5-A1B3-0A29B9BDC15E}" destId="{25384360-3D25-41E7-9811-01F9A7EB7EEB}" srcOrd="3" destOrd="0" parTransId="{27E4886A-60AE-4B47-B90C-E900942EB9C2}" sibTransId="{A7D36392-57A1-4295-AFB5-5D8DAF423B45}"/>
    <dgm:cxn modelId="{B514318C-D98B-45D6-9BF5-A061F3947941}" type="presParOf" srcId="{A8062DC2-9F11-4A60-8973-E7E91978EF52}" destId="{0E139A81-2626-4359-A5CA-E7BA0478A17D}" srcOrd="0" destOrd="0" presId="urn:microsoft.com/office/officeart/2005/8/layout/list1"/>
    <dgm:cxn modelId="{C2585A5B-884E-4C18-A5E2-8307DC1F9ABF}" type="presParOf" srcId="{0E139A81-2626-4359-A5CA-E7BA0478A17D}" destId="{3FEBBB0E-38A1-4BDA-851C-11936D98F772}" srcOrd="0" destOrd="0" presId="urn:microsoft.com/office/officeart/2005/8/layout/list1"/>
    <dgm:cxn modelId="{9287E278-5767-4F49-89D5-011E0B685A53}" type="presParOf" srcId="{0E139A81-2626-4359-A5CA-E7BA0478A17D}" destId="{60D2B6FD-863E-43A5-AAAA-5098F6B11935}" srcOrd="1" destOrd="0" presId="urn:microsoft.com/office/officeart/2005/8/layout/list1"/>
    <dgm:cxn modelId="{679512CB-9D40-441D-A830-E1683E21AC40}" type="presParOf" srcId="{A8062DC2-9F11-4A60-8973-E7E91978EF52}" destId="{D713A731-F4DA-430D-B2CE-5ED4B5242B51}" srcOrd="1" destOrd="0" presId="urn:microsoft.com/office/officeart/2005/8/layout/list1"/>
    <dgm:cxn modelId="{13198FAA-06F7-4026-9A0A-8C58554AFEBE}" type="presParOf" srcId="{A8062DC2-9F11-4A60-8973-E7E91978EF52}" destId="{DED7C458-776D-4742-9514-8621E452D446}" srcOrd="2" destOrd="0" presId="urn:microsoft.com/office/officeart/2005/8/layout/list1"/>
    <dgm:cxn modelId="{703695A9-A524-4294-A8D7-B56924F21BA5}" type="presParOf" srcId="{A8062DC2-9F11-4A60-8973-E7E91978EF52}" destId="{0EE96B9F-2A84-4911-8BED-CD8C54289FE7}" srcOrd="3" destOrd="0" presId="urn:microsoft.com/office/officeart/2005/8/layout/list1"/>
    <dgm:cxn modelId="{5A73A988-4AFB-4A95-A417-B4D305B04D8A}" type="presParOf" srcId="{A8062DC2-9F11-4A60-8973-E7E91978EF52}" destId="{2CED6DA1-0577-4481-9676-6F7F761CF86F}" srcOrd="4" destOrd="0" presId="urn:microsoft.com/office/officeart/2005/8/layout/list1"/>
    <dgm:cxn modelId="{1F84089E-2925-4852-AA7E-42F84BEBF8FD}" type="presParOf" srcId="{2CED6DA1-0577-4481-9676-6F7F761CF86F}" destId="{8B99078B-E736-4890-8131-2F96A00CB067}" srcOrd="0" destOrd="0" presId="urn:microsoft.com/office/officeart/2005/8/layout/list1"/>
    <dgm:cxn modelId="{07AA31B6-2E2F-48E8-9056-A258CBCCB16E}" type="presParOf" srcId="{2CED6DA1-0577-4481-9676-6F7F761CF86F}" destId="{BBAD850F-5CD6-423A-9016-0119AF14941F}" srcOrd="1" destOrd="0" presId="urn:microsoft.com/office/officeart/2005/8/layout/list1"/>
    <dgm:cxn modelId="{FFB8C16F-4024-4A66-9C66-77997A40676B}" type="presParOf" srcId="{A8062DC2-9F11-4A60-8973-E7E91978EF52}" destId="{0F7C6FC0-1566-4385-8B1B-8F91E203B8E6}" srcOrd="5" destOrd="0" presId="urn:microsoft.com/office/officeart/2005/8/layout/list1"/>
    <dgm:cxn modelId="{4300F288-4D0D-41EB-9290-1831B6409559}" type="presParOf" srcId="{A8062DC2-9F11-4A60-8973-E7E91978EF52}" destId="{EC01B04A-B337-47AD-AB4E-A8C0795D678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BFF2F2-D49E-433E-ABFA-D5412DF1328F}" type="doc">
      <dgm:prSet loTypeId="urn:microsoft.com/office/officeart/2016/7/layout/RepeatingBendingProcessNew" loCatId="process" qsTypeId="urn:microsoft.com/office/officeart/2005/8/quickstyle/simple5" qsCatId="simple" csTypeId="urn:microsoft.com/office/officeart/2005/8/colors/accent3_2" csCatId="accent3" phldr="1"/>
      <dgm:spPr/>
      <dgm:t>
        <a:bodyPr/>
        <a:lstStyle/>
        <a:p>
          <a:endParaRPr lang="en-US"/>
        </a:p>
      </dgm:t>
    </dgm:pt>
    <dgm:pt modelId="{D8541855-D4D5-4846-A045-922AF88D3F1E}">
      <dgm:prSet/>
      <dgm:spPr/>
      <dgm:t>
        <a:bodyPr/>
        <a:lstStyle/>
        <a:p>
          <a:r>
            <a:rPr lang="en-IE" dirty="0"/>
            <a:t>Complete Fault Screens Fully</a:t>
          </a:r>
          <a:endParaRPr lang="en-US" dirty="0"/>
        </a:p>
      </dgm:t>
    </dgm:pt>
    <dgm:pt modelId="{11E324CB-136C-4932-95F1-57C534DA6884}" type="parTrans" cxnId="{F01C1768-4DC6-4DA0-811B-A9B7E879A5C7}">
      <dgm:prSet/>
      <dgm:spPr/>
      <dgm:t>
        <a:bodyPr/>
        <a:lstStyle/>
        <a:p>
          <a:endParaRPr lang="en-US"/>
        </a:p>
      </dgm:t>
    </dgm:pt>
    <dgm:pt modelId="{D821052D-5967-4C1F-9476-7270D7EA8778}" type="sibTrans" cxnId="{F01C1768-4DC6-4DA0-811B-A9B7E879A5C7}">
      <dgm:prSet/>
      <dgm:spPr/>
      <dgm:t>
        <a:bodyPr/>
        <a:lstStyle/>
        <a:p>
          <a:endParaRPr lang="en-US"/>
        </a:p>
      </dgm:t>
    </dgm:pt>
    <dgm:pt modelId="{D3C9322A-1DED-4C87-B58B-EC3C9CBEC29A}">
      <dgm:prSet/>
      <dgm:spPr/>
      <dgm:t>
        <a:bodyPr/>
        <a:lstStyle/>
        <a:p>
          <a:r>
            <a:rPr lang="en-IE" dirty="0"/>
            <a:t>Fix layout / Styling Issues / Colour </a:t>
          </a:r>
          <a:endParaRPr lang="en-US" dirty="0"/>
        </a:p>
      </dgm:t>
    </dgm:pt>
    <dgm:pt modelId="{71A86499-1E8A-4B07-9E9F-EE2FF6EBB545}" type="parTrans" cxnId="{722DE469-2635-45E8-A5B9-A5BDD3D51676}">
      <dgm:prSet/>
      <dgm:spPr/>
      <dgm:t>
        <a:bodyPr/>
        <a:lstStyle/>
        <a:p>
          <a:endParaRPr lang="en-US"/>
        </a:p>
      </dgm:t>
    </dgm:pt>
    <dgm:pt modelId="{7CF1D97B-B292-4C0F-941D-CBE946E04EA8}" type="sibTrans" cxnId="{722DE469-2635-45E8-A5B9-A5BDD3D51676}">
      <dgm:prSet/>
      <dgm:spPr/>
      <dgm:t>
        <a:bodyPr/>
        <a:lstStyle/>
        <a:p>
          <a:endParaRPr lang="en-US"/>
        </a:p>
      </dgm:t>
    </dgm:pt>
    <dgm:pt modelId="{A335A019-4DEA-4107-8255-AEA2AF84682B}">
      <dgm:prSet/>
      <dgm:spPr/>
      <dgm:t>
        <a:bodyPr/>
        <a:lstStyle/>
        <a:p>
          <a:r>
            <a:rPr lang="en-IE" dirty="0"/>
            <a:t>Fix bug issues </a:t>
          </a:r>
          <a:endParaRPr lang="en-US" dirty="0"/>
        </a:p>
      </dgm:t>
    </dgm:pt>
    <dgm:pt modelId="{E3069446-B02E-489F-9E76-F9F1BFB7A7DD}" type="parTrans" cxnId="{7F295619-9FF4-439E-9489-618B1E6054B1}">
      <dgm:prSet/>
      <dgm:spPr/>
      <dgm:t>
        <a:bodyPr/>
        <a:lstStyle/>
        <a:p>
          <a:endParaRPr lang="en-US"/>
        </a:p>
      </dgm:t>
    </dgm:pt>
    <dgm:pt modelId="{EFF25AA0-B2BA-45AD-8589-59E80CA6DA28}" type="sibTrans" cxnId="{7F295619-9FF4-439E-9489-618B1E6054B1}">
      <dgm:prSet/>
      <dgm:spPr/>
      <dgm:t>
        <a:bodyPr/>
        <a:lstStyle/>
        <a:p>
          <a:endParaRPr lang="en-US"/>
        </a:p>
      </dgm:t>
    </dgm:pt>
    <dgm:pt modelId="{6D9D9A11-3EAE-4B0B-9561-492B0B500C02}">
      <dgm:prSet/>
      <dgm:spPr/>
      <dgm:t>
        <a:bodyPr/>
        <a:lstStyle/>
        <a:p>
          <a:r>
            <a:rPr lang="en-IE" dirty="0"/>
            <a:t>User Testing </a:t>
          </a:r>
          <a:endParaRPr lang="en-US" dirty="0"/>
        </a:p>
      </dgm:t>
    </dgm:pt>
    <dgm:pt modelId="{9E0810CC-3B88-4F95-BC79-47B3BD507DC5}" type="parTrans" cxnId="{7BF96B35-8261-499D-ADC2-31B1E98E980E}">
      <dgm:prSet/>
      <dgm:spPr/>
      <dgm:t>
        <a:bodyPr/>
        <a:lstStyle/>
        <a:p>
          <a:endParaRPr lang="en-US"/>
        </a:p>
      </dgm:t>
    </dgm:pt>
    <dgm:pt modelId="{7A878B0D-FB7E-4C2E-BEED-8A1096A0B1C1}" type="sibTrans" cxnId="{7BF96B35-8261-499D-ADC2-31B1E98E980E}">
      <dgm:prSet/>
      <dgm:spPr/>
      <dgm:t>
        <a:bodyPr/>
        <a:lstStyle/>
        <a:p>
          <a:endParaRPr lang="en-US"/>
        </a:p>
      </dgm:t>
    </dgm:pt>
    <dgm:pt modelId="{A1ECDD6E-8751-4752-B620-90137140E837}">
      <dgm:prSet/>
      <dgm:spPr/>
      <dgm:t>
        <a:bodyPr/>
        <a:lstStyle/>
        <a:p>
          <a:r>
            <a:rPr lang="en-IE" dirty="0"/>
            <a:t>Integration i.e., Login / Create Account / Scanner </a:t>
          </a:r>
          <a:endParaRPr lang="en-US" dirty="0"/>
        </a:p>
      </dgm:t>
    </dgm:pt>
    <dgm:pt modelId="{2BC9C33D-B45D-4774-8F11-321C016AE263}" type="parTrans" cxnId="{4A975D9A-8923-45DF-B8ED-9C783333D521}">
      <dgm:prSet/>
      <dgm:spPr/>
      <dgm:t>
        <a:bodyPr/>
        <a:lstStyle/>
        <a:p>
          <a:endParaRPr lang="en-US"/>
        </a:p>
      </dgm:t>
    </dgm:pt>
    <dgm:pt modelId="{919C5D3A-80C5-479F-8373-9A0E751C07B4}" type="sibTrans" cxnId="{4A975D9A-8923-45DF-B8ED-9C783333D521}">
      <dgm:prSet/>
      <dgm:spPr/>
      <dgm:t>
        <a:bodyPr/>
        <a:lstStyle/>
        <a:p>
          <a:endParaRPr lang="en-US"/>
        </a:p>
      </dgm:t>
    </dgm:pt>
    <dgm:pt modelId="{F134187C-629D-4025-B60B-422F86581F31}">
      <dgm:prSet/>
      <dgm:spPr/>
      <dgm:t>
        <a:bodyPr/>
        <a:lstStyle/>
        <a:p>
          <a:r>
            <a:rPr lang="en-IE" dirty="0"/>
            <a:t>Expo Preparation</a:t>
          </a:r>
          <a:endParaRPr lang="en-US" dirty="0"/>
        </a:p>
      </dgm:t>
    </dgm:pt>
    <dgm:pt modelId="{7FCEE9A6-170E-4A3B-85ED-FEA25BCC8596}" type="parTrans" cxnId="{1088F07B-6C67-4438-957D-65EBE60CDCAE}">
      <dgm:prSet/>
      <dgm:spPr/>
      <dgm:t>
        <a:bodyPr/>
        <a:lstStyle/>
        <a:p>
          <a:endParaRPr lang="en-US"/>
        </a:p>
      </dgm:t>
    </dgm:pt>
    <dgm:pt modelId="{D667CC5F-798A-47D1-9927-0A31E9A86137}" type="sibTrans" cxnId="{1088F07B-6C67-4438-957D-65EBE60CDCAE}">
      <dgm:prSet/>
      <dgm:spPr/>
      <dgm:t>
        <a:bodyPr/>
        <a:lstStyle/>
        <a:p>
          <a:endParaRPr lang="en-US"/>
        </a:p>
      </dgm:t>
    </dgm:pt>
    <dgm:pt modelId="{46154C24-8751-49C0-A0A7-FF00ADFE2072}">
      <dgm:prSet/>
      <dgm:spPr/>
      <dgm:t>
        <a:bodyPr/>
        <a:lstStyle/>
        <a:p>
          <a:r>
            <a:rPr lang="en-US" dirty="0"/>
            <a:t>Complete Enter Details Screen</a:t>
          </a:r>
        </a:p>
      </dgm:t>
    </dgm:pt>
    <dgm:pt modelId="{D364A33E-E8F5-41E4-9AF2-283018CC568A}" type="parTrans" cxnId="{23AC059D-ABE9-4BDD-9806-213772A6362A}">
      <dgm:prSet/>
      <dgm:spPr/>
      <dgm:t>
        <a:bodyPr/>
        <a:lstStyle/>
        <a:p>
          <a:endParaRPr lang="en-IE"/>
        </a:p>
      </dgm:t>
    </dgm:pt>
    <dgm:pt modelId="{81C72A99-F7D1-4371-B584-21FFD068523B}" type="sibTrans" cxnId="{23AC059D-ABE9-4BDD-9806-213772A6362A}">
      <dgm:prSet/>
      <dgm:spPr/>
      <dgm:t>
        <a:bodyPr/>
        <a:lstStyle/>
        <a:p>
          <a:endParaRPr lang="en-IE"/>
        </a:p>
      </dgm:t>
    </dgm:pt>
    <dgm:pt modelId="{18E9D951-C6EE-4820-8171-A4E9EA7F753C}">
      <dgm:prSet/>
      <dgm:spPr/>
      <dgm:t>
        <a:bodyPr/>
        <a:lstStyle/>
        <a:p>
          <a:r>
            <a:rPr lang="en-US" dirty="0"/>
            <a:t>Complete Detect Fault Screen</a:t>
          </a:r>
        </a:p>
      </dgm:t>
    </dgm:pt>
    <dgm:pt modelId="{BCD52018-12ED-4457-BEBD-B56BFF615E33}" type="parTrans" cxnId="{5C28B518-7922-4D6A-8D5A-2C5BE3EF65A6}">
      <dgm:prSet/>
      <dgm:spPr/>
      <dgm:t>
        <a:bodyPr/>
        <a:lstStyle/>
        <a:p>
          <a:endParaRPr lang="en-IE"/>
        </a:p>
      </dgm:t>
    </dgm:pt>
    <dgm:pt modelId="{2D3869EA-32C7-49C2-9ED6-C88DA15885DA}" type="sibTrans" cxnId="{5C28B518-7922-4D6A-8D5A-2C5BE3EF65A6}">
      <dgm:prSet/>
      <dgm:spPr/>
      <dgm:t>
        <a:bodyPr/>
        <a:lstStyle/>
        <a:p>
          <a:endParaRPr lang="en-IE"/>
        </a:p>
      </dgm:t>
    </dgm:pt>
    <dgm:pt modelId="{CC885702-CD2D-467D-AC75-729B4863FAAE}" type="pres">
      <dgm:prSet presAssocID="{1FBFF2F2-D49E-433E-ABFA-D5412DF1328F}" presName="Name0" presStyleCnt="0">
        <dgm:presLayoutVars>
          <dgm:dir/>
          <dgm:resizeHandles val="exact"/>
        </dgm:presLayoutVars>
      </dgm:prSet>
      <dgm:spPr/>
    </dgm:pt>
    <dgm:pt modelId="{E681A165-0893-4E91-B98A-4D7EC0CF4A75}" type="pres">
      <dgm:prSet presAssocID="{D8541855-D4D5-4846-A045-922AF88D3F1E}" presName="node" presStyleLbl="node1" presStyleIdx="0" presStyleCnt="8">
        <dgm:presLayoutVars>
          <dgm:bulletEnabled val="1"/>
        </dgm:presLayoutVars>
      </dgm:prSet>
      <dgm:spPr/>
    </dgm:pt>
    <dgm:pt modelId="{D5477369-1FFB-40D7-9699-7419D1D9C4E3}" type="pres">
      <dgm:prSet presAssocID="{D821052D-5967-4C1F-9476-7270D7EA8778}" presName="sibTrans" presStyleLbl="sibTrans1D1" presStyleIdx="0" presStyleCnt="7"/>
      <dgm:spPr/>
    </dgm:pt>
    <dgm:pt modelId="{E4476917-82C4-4BC3-9A70-D3FD0C9554B7}" type="pres">
      <dgm:prSet presAssocID="{D821052D-5967-4C1F-9476-7270D7EA8778}" presName="connectorText" presStyleLbl="sibTrans1D1" presStyleIdx="0" presStyleCnt="7"/>
      <dgm:spPr/>
    </dgm:pt>
    <dgm:pt modelId="{7A3F1322-5596-4887-BD26-778ED2F8BF65}" type="pres">
      <dgm:prSet presAssocID="{46154C24-8751-49C0-A0A7-FF00ADFE2072}" presName="node" presStyleLbl="node1" presStyleIdx="1" presStyleCnt="8">
        <dgm:presLayoutVars>
          <dgm:bulletEnabled val="1"/>
        </dgm:presLayoutVars>
      </dgm:prSet>
      <dgm:spPr/>
    </dgm:pt>
    <dgm:pt modelId="{97AA14FF-302F-4BE8-9053-6D2362001DEA}" type="pres">
      <dgm:prSet presAssocID="{81C72A99-F7D1-4371-B584-21FFD068523B}" presName="sibTrans" presStyleLbl="sibTrans1D1" presStyleIdx="1" presStyleCnt="7"/>
      <dgm:spPr/>
    </dgm:pt>
    <dgm:pt modelId="{B5266C2A-97B8-42DC-A2EA-B71E45393FD3}" type="pres">
      <dgm:prSet presAssocID="{81C72A99-F7D1-4371-B584-21FFD068523B}" presName="connectorText" presStyleLbl="sibTrans1D1" presStyleIdx="1" presStyleCnt="7"/>
      <dgm:spPr/>
    </dgm:pt>
    <dgm:pt modelId="{ADAB3D45-3565-4DAD-8374-250FF82CA040}" type="pres">
      <dgm:prSet presAssocID="{18E9D951-C6EE-4820-8171-A4E9EA7F753C}" presName="node" presStyleLbl="node1" presStyleIdx="2" presStyleCnt="8">
        <dgm:presLayoutVars>
          <dgm:bulletEnabled val="1"/>
        </dgm:presLayoutVars>
      </dgm:prSet>
      <dgm:spPr/>
    </dgm:pt>
    <dgm:pt modelId="{D82472B6-200B-45A4-9C30-A59EF909CD8A}" type="pres">
      <dgm:prSet presAssocID="{2D3869EA-32C7-49C2-9ED6-C88DA15885DA}" presName="sibTrans" presStyleLbl="sibTrans1D1" presStyleIdx="2" presStyleCnt="7"/>
      <dgm:spPr/>
    </dgm:pt>
    <dgm:pt modelId="{BCDB282F-F5CA-4E81-9FF7-78669047A7B2}" type="pres">
      <dgm:prSet presAssocID="{2D3869EA-32C7-49C2-9ED6-C88DA15885DA}" presName="connectorText" presStyleLbl="sibTrans1D1" presStyleIdx="2" presStyleCnt="7"/>
      <dgm:spPr/>
    </dgm:pt>
    <dgm:pt modelId="{9F91C4C4-B73F-4596-96A8-B14C39F5C404}" type="pres">
      <dgm:prSet presAssocID="{D3C9322A-1DED-4C87-B58B-EC3C9CBEC29A}" presName="node" presStyleLbl="node1" presStyleIdx="3" presStyleCnt="8">
        <dgm:presLayoutVars>
          <dgm:bulletEnabled val="1"/>
        </dgm:presLayoutVars>
      </dgm:prSet>
      <dgm:spPr/>
    </dgm:pt>
    <dgm:pt modelId="{47BE8FDD-47C8-4BF9-B1BE-F8B121A43A3A}" type="pres">
      <dgm:prSet presAssocID="{7CF1D97B-B292-4C0F-941D-CBE946E04EA8}" presName="sibTrans" presStyleLbl="sibTrans1D1" presStyleIdx="3" presStyleCnt="7"/>
      <dgm:spPr/>
    </dgm:pt>
    <dgm:pt modelId="{ED0985E0-555C-4F08-BC56-D7EDFC423DAE}" type="pres">
      <dgm:prSet presAssocID="{7CF1D97B-B292-4C0F-941D-CBE946E04EA8}" presName="connectorText" presStyleLbl="sibTrans1D1" presStyleIdx="3" presStyleCnt="7"/>
      <dgm:spPr/>
    </dgm:pt>
    <dgm:pt modelId="{ADA41ACE-067B-4B04-B351-F5A4B2BCE86C}" type="pres">
      <dgm:prSet presAssocID="{A335A019-4DEA-4107-8255-AEA2AF84682B}" presName="node" presStyleLbl="node1" presStyleIdx="4" presStyleCnt="8">
        <dgm:presLayoutVars>
          <dgm:bulletEnabled val="1"/>
        </dgm:presLayoutVars>
      </dgm:prSet>
      <dgm:spPr/>
    </dgm:pt>
    <dgm:pt modelId="{FE426A49-9B00-42B3-94D4-79C7190CED94}" type="pres">
      <dgm:prSet presAssocID="{EFF25AA0-B2BA-45AD-8589-59E80CA6DA28}" presName="sibTrans" presStyleLbl="sibTrans1D1" presStyleIdx="4" presStyleCnt="7"/>
      <dgm:spPr/>
    </dgm:pt>
    <dgm:pt modelId="{2E028947-449F-4F61-9200-032A931CE8D1}" type="pres">
      <dgm:prSet presAssocID="{EFF25AA0-B2BA-45AD-8589-59E80CA6DA28}" presName="connectorText" presStyleLbl="sibTrans1D1" presStyleIdx="4" presStyleCnt="7"/>
      <dgm:spPr/>
    </dgm:pt>
    <dgm:pt modelId="{64240A8C-BFF1-45C3-AAB8-480BF2A8C0B0}" type="pres">
      <dgm:prSet presAssocID="{6D9D9A11-3EAE-4B0B-9561-492B0B500C02}" presName="node" presStyleLbl="node1" presStyleIdx="5" presStyleCnt="8">
        <dgm:presLayoutVars>
          <dgm:bulletEnabled val="1"/>
        </dgm:presLayoutVars>
      </dgm:prSet>
      <dgm:spPr/>
    </dgm:pt>
    <dgm:pt modelId="{B5D26334-1CE6-4C52-8E13-437C8FB230CD}" type="pres">
      <dgm:prSet presAssocID="{7A878B0D-FB7E-4C2E-BEED-8A1096A0B1C1}" presName="sibTrans" presStyleLbl="sibTrans1D1" presStyleIdx="5" presStyleCnt="7"/>
      <dgm:spPr/>
    </dgm:pt>
    <dgm:pt modelId="{379CF128-0D2B-40C3-B232-92D5894D783D}" type="pres">
      <dgm:prSet presAssocID="{7A878B0D-FB7E-4C2E-BEED-8A1096A0B1C1}" presName="connectorText" presStyleLbl="sibTrans1D1" presStyleIdx="5" presStyleCnt="7"/>
      <dgm:spPr/>
    </dgm:pt>
    <dgm:pt modelId="{69830F2B-EB64-4C04-821D-928F1910FDA1}" type="pres">
      <dgm:prSet presAssocID="{A1ECDD6E-8751-4752-B620-90137140E837}" presName="node" presStyleLbl="node1" presStyleIdx="6" presStyleCnt="8">
        <dgm:presLayoutVars>
          <dgm:bulletEnabled val="1"/>
        </dgm:presLayoutVars>
      </dgm:prSet>
      <dgm:spPr/>
    </dgm:pt>
    <dgm:pt modelId="{5EAA5FA2-D34E-46EB-A39B-1F349D5B752B}" type="pres">
      <dgm:prSet presAssocID="{919C5D3A-80C5-479F-8373-9A0E751C07B4}" presName="sibTrans" presStyleLbl="sibTrans1D1" presStyleIdx="6" presStyleCnt="7"/>
      <dgm:spPr/>
    </dgm:pt>
    <dgm:pt modelId="{2EBBDCA4-9A2A-478C-BAA6-2FC20DD8510A}" type="pres">
      <dgm:prSet presAssocID="{919C5D3A-80C5-479F-8373-9A0E751C07B4}" presName="connectorText" presStyleLbl="sibTrans1D1" presStyleIdx="6" presStyleCnt="7"/>
      <dgm:spPr/>
    </dgm:pt>
    <dgm:pt modelId="{3D672690-81DD-4573-9F95-B34257CDDDB5}" type="pres">
      <dgm:prSet presAssocID="{F134187C-629D-4025-B60B-422F86581F31}" presName="node" presStyleLbl="node1" presStyleIdx="7" presStyleCnt="8">
        <dgm:presLayoutVars>
          <dgm:bulletEnabled val="1"/>
        </dgm:presLayoutVars>
      </dgm:prSet>
      <dgm:spPr/>
    </dgm:pt>
  </dgm:ptLst>
  <dgm:cxnLst>
    <dgm:cxn modelId="{AE439703-8378-4F76-9B82-255DB8103572}" type="presOf" srcId="{EFF25AA0-B2BA-45AD-8589-59E80CA6DA28}" destId="{2E028947-449F-4F61-9200-032A931CE8D1}" srcOrd="1" destOrd="0" presId="urn:microsoft.com/office/officeart/2016/7/layout/RepeatingBendingProcessNew"/>
    <dgm:cxn modelId="{96F71F0C-ACCE-4003-9646-37E28B2AA2DE}" type="presOf" srcId="{7CF1D97B-B292-4C0F-941D-CBE946E04EA8}" destId="{47BE8FDD-47C8-4BF9-B1BE-F8B121A43A3A}" srcOrd="0" destOrd="0" presId="urn:microsoft.com/office/officeart/2016/7/layout/RepeatingBendingProcessNew"/>
    <dgm:cxn modelId="{0D48AE16-A618-42B8-B724-E775250DF6AD}" type="presOf" srcId="{7A878B0D-FB7E-4C2E-BEED-8A1096A0B1C1}" destId="{379CF128-0D2B-40C3-B232-92D5894D783D}" srcOrd="1" destOrd="0" presId="urn:microsoft.com/office/officeart/2016/7/layout/RepeatingBendingProcessNew"/>
    <dgm:cxn modelId="{5C28B518-7922-4D6A-8D5A-2C5BE3EF65A6}" srcId="{1FBFF2F2-D49E-433E-ABFA-D5412DF1328F}" destId="{18E9D951-C6EE-4820-8171-A4E9EA7F753C}" srcOrd="2" destOrd="0" parTransId="{BCD52018-12ED-4457-BEBD-B56BFF615E33}" sibTransId="{2D3869EA-32C7-49C2-9ED6-C88DA15885DA}"/>
    <dgm:cxn modelId="{7F295619-9FF4-439E-9489-618B1E6054B1}" srcId="{1FBFF2F2-D49E-433E-ABFA-D5412DF1328F}" destId="{A335A019-4DEA-4107-8255-AEA2AF84682B}" srcOrd="4" destOrd="0" parTransId="{E3069446-B02E-489F-9E76-F9F1BFB7A7DD}" sibTransId="{EFF25AA0-B2BA-45AD-8589-59E80CA6DA28}"/>
    <dgm:cxn modelId="{F4085B29-6DBB-4061-97BB-B44463A09B50}" type="presOf" srcId="{EFF25AA0-B2BA-45AD-8589-59E80CA6DA28}" destId="{FE426A49-9B00-42B3-94D4-79C7190CED94}" srcOrd="0" destOrd="0" presId="urn:microsoft.com/office/officeart/2016/7/layout/RepeatingBendingProcessNew"/>
    <dgm:cxn modelId="{916AF62C-FF61-4423-B1FB-F15079DDFD40}" type="presOf" srcId="{D8541855-D4D5-4846-A045-922AF88D3F1E}" destId="{E681A165-0893-4E91-B98A-4D7EC0CF4A75}" srcOrd="0" destOrd="0" presId="urn:microsoft.com/office/officeart/2016/7/layout/RepeatingBendingProcessNew"/>
    <dgm:cxn modelId="{7BF96B35-8261-499D-ADC2-31B1E98E980E}" srcId="{1FBFF2F2-D49E-433E-ABFA-D5412DF1328F}" destId="{6D9D9A11-3EAE-4B0B-9561-492B0B500C02}" srcOrd="5" destOrd="0" parTransId="{9E0810CC-3B88-4F95-BC79-47B3BD507DC5}" sibTransId="{7A878B0D-FB7E-4C2E-BEED-8A1096A0B1C1}"/>
    <dgm:cxn modelId="{18982A61-C91F-4F4B-BBF6-5891B5687B02}" type="presOf" srcId="{2D3869EA-32C7-49C2-9ED6-C88DA15885DA}" destId="{D82472B6-200B-45A4-9C30-A59EF909CD8A}" srcOrd="0" destOrd="0" presId="urn:microsoft.com/office/officeart/2016/7/layout/RepeatingBendingProcessNew"/>
    <dgm:cxn modelId="{1EEE8943-CFDE-4CFC-A9EB-BF9180AC9B51}" type="presOf" srcId="{81C72A99-F7D1-4371-B584-21FFD068523B}" destId="{97AA14FF-302F-4BE8-9053-6D2362001DEA}" srcOrd="0" destOrd="0" presId="urn:microsoft.com/office/officeart/2016/7/layout/RepeatingBendingProcessNew"/>
    <dgm:cxn modelId="{A937FD66-B8C2-447E-A6B1-502E237DC0CC}" type="presOf" srcId="{919C5D3A-80C5-479F-8373-9A0E751C07B4}" destId="{5EAA5FA2-D34E-46EB-A39B-1F349D5B752B}" srcOrd="0" destOrd="0" presId="urn:microsoft.com/office/officeart/2016/7/layout/RepeatingBendingProcessNew"/>
    <dgm:cxn modelId="{F01C1768-4DC6-4DA0-811B-A9B7E879A5C7}" srcId="{1FBFF2F2-D49E-433E-ABFA-D5412DF1328F}" destId="{D8541855-D4D5-4846-A045-922AF88D3F1E}" srcOrd="0" destOrd="0" parTransId="{11E324CB-136C-4932-95F1-57C534DA6884}" sibTransId="{D821052D-5967-4C1F-9476-7270D7EA8778}"/>
    <dgm:cxn modelId="{722DE469-2635-45E8-A5B9-A5BDD3D51676}" srcId="{1FBFF2F2-D49E-433E-ABFA-D5412DF1328F}" destId="{D3C9322A-1DED-4C87-B58B-EC3C9CBEC29A}" srcOrd="3" destOrd="0" parTransId="{71A86499-1E8A-4B07-9E9F-EE2FF6EBB545}" sibTransId="{7CF1D97B-B292-4C0F-941D-CBE946E04EA8}"/>
    <dgm:cxn modelId="{D5F9944B-12C5-49D5-B590-3E6F8228FF1F}" type="presOf" srcId="{81C72A99-F7D1-4371-B584-21FFD068523B}" destId="{B5266C2A-97B8-42DC-A2EA-B71E45393FD3}" srcOrd="1" destOrd="0" presId="urn:microsoft.com/office/officeart/2016/7/layout/RepeatingBendingProcessNew"/>
    <dgm:cxn modelId="{A248674F-8BBA-43C7-992D-E20437D921E8}" type="presOf" srcId="{A335A019-4DEA-4107-8255-AEA2AF84682B}" destId="{ADA41ACE-067B-4B04-B351-F5A4B2BCE86C}" srcOrd="0" destOrd="0" presId="urn:microsoft.com/office/officeart/2016/7/layout/RepeatingBendingProcessNew"/>
    <dgm:cxn modelId="{221A8472-FBD6-4381-9138-7DCD1D181613}" type="presOf" srcId="{D821052D-5967-4C1F-9476-7270D7EA8778}" destId="{D5477369-1FFB-40D7-9699-7419D1D9C4E3}" srcOrd="0" destOrd="0" presId="urn:microsoft.com/office/officeart/2016/7/layout/RepeatingBendingProcessNew"/>
    <dgm:cxn modelId="{1088F07B-6C67-4438-957D-65EBE60CDCAE}" srcId="{1FBFF2F2-D49E-433E-ABFA-D5412DF1328F}" destId="{F134187C-629D-4025-B60B-422F86581F31}" srcOrd="7" destOrd="0" parTransId="{7FCEE9A6-170E-4A3B-85ED-FEA25BCC8596}" sibTransId="{D667CC5F-798A-47D1-9927-0A31E9A86137}"/>
    <dgm:cxn modelId="{99010B7C-70DD-4B4F-B539-C4759063D2EA}" type="presOf" srcId="{46154C24-8751-49C0-A0A7-FF00ADFE2072}" destId="{7A3F1322-5596-4887-BD26-778ED2F8BF65}" srcOrd="0" destOrd="0" presId="urn:microsoft.com/office/officeart/2016/7/layout/RepeatingBendingProcessNew"/>
    <dgm:cxn modelId="{C58B4E8C-F658-455B-AABA-072A024F6A1B}" type="presOf" srcId="{919C5D3A-80C5-479F-8373-9A0E751C07B4}" destId="{2EBBDCA4-9A2A-478C-BAA6-2FC20DD8510A}" srcOrd="1" destOrd="0" presId="urn:microsoft.com/office/officeart/2016/7/layout/RepeatingBendingProcessNew"/>
    <dgm:cxn modelId="{1F20AE99-239B-4599-941E-7EB40B1B99EB}" type="presOf" srcId="{1FBFF2F2-D49E-433E-ABFA-D5412DF1328F}" destId="{CC885702-CD2D-467D-AC75-729B4863FAAE}" srcOrd="0" destOrd="0" presId="urn:microsoft.com/office/officeart/2016/7/layout/RepeatingBendingProcessNew"/>
    <dgm:cxn modelId="{4A975D9A-8923-45DF-B8ED-9C783333D521}" srcId="{1FBFF2F2-D49E-433E-ABFA-D5412DF1328F}" destId="{A1ECDD6E-8751-4752-B620-90137140E837}" srcOrd="6" destOrd="0" parTransId="{2BC9C33D-B45D-4774-8F11-321C016AE263}" sibTransId="{919C5D3A-80C5-479F-8373-9A0E751C07B4}"/>
    <dgm:cxn modelId="{23AC059D-ABE9-4BDD-9806-213772A6362A}" srcId="{1FBFF2F2-D49E-433E-ABFA-D5412DF1328F}" destId="{46154C24-8751-49C0-A0A7-FF00ADFE2072}" srcOrd="1" destOrd="0" parTransId="{D364A33E-E8F5-41E4-9AF2-283018CC568A}" sibTransId="{81C72A99-F7D1-4371-B584-21FFD068523B}"/>
    <dgm:cxn modelId="{D4D7E2A0-C8B7-45E9-96B7-803966AACBB0}" type="presOf" srcId="{D821052D-5967-4C1F-9476-7270D7EA8778}" destId="{E4476917-82C4-4BC3-9A70-D3FD0C9554B7}" srcOrd="1" destOrd="0" presId="urn:microsoft.com/office/officeart/2016/7/layout/RepeatingBendingProcessNew"/>
    <dgm:cxn modelId="{9E9ED6B9-6228-4AC9-BB3D-92D8887836EE}" type="presOf" srcId="{6D9D9A11-3EAE-4B0B-9561-492B0B500C02}" destId="{64240A8C-BFF1-45C3-AAB8-480BF2A8C0B0}" srcOrd="0" destOrd="0" presId="urn:microsoft.com/office/officeart/2016/7/layout/RepeatingBendingProcessNew"/>
    <dgm:cxn modelId="{27ACF6BA-C63B-419F-AA4E-0040EBFD8AED}" type="presOf" srcId="{18E9D951-C6EE-4820-8171-A4E9EA7F753C}" destId="{ADAB3D45-3565-4DAD-8374-250FF82CA040}" srcOrd="0" destOrd="0" presId="urn:microsoft.com/office/officeart/2016/7/layout/RepeatingBendingProcessNew"/>
    <dgm:cxn modelId="{E35555D2-D442-4085-8289-2381579B4DA8}" type="presOf" srcId="{2D3869EA-32C7-49C2-9ED6-C88DA15885DA}" destId="{BCDB282F-F5CA-4E81-9FF7-78669047A7B2}" srcOrd="1" destOrd="0" presId="urn:microsoft.com/office/officeart/2016/7/layout/RepeatingBendingProcessNew"/>
    <dgm:cxn modelId="{49802DDC-1471-41FA-8F83-333F7EF0C720}" type="presOf" srcId="{7CF1D97B-B292-4C0F-941D-CBE946E04EA8}" destId="{ED0985E0-555C-4F08-BC56-D7EDFC423DAE}" srcOrd="1" destOrd="0" presId="urn:microsoft.com/office/officeart/2016/7/layout/RepeatingBendingProcessNew"/>
    <dgm:cxn modelId="{439225DF-3DF8-4CFC-8FBA-65A7ADA44832}" type="presOf" srcId="{7A878B0D-FB7E-4C2E-BEED-8A1096A0B1C1}" destId="{B5D26334-1CE6-4C52-8E13-437C8FB230CD}" srcOrd="0" destOrd="0" presId="urn:microsoft.com/office/officeart/2016/7/layout/RepeatingBendingProcessNew"/>
    <dgm:cxn modelId="{701057E1-8BA7-40AE-9723-FBEBD9DA929C}" type="presOf" srcId="{A1ECDD6E-8751-4752-B620-90137140E837}" destId="{69830F2B-EB64-4C04-821D-928F1910FDA1}" srcOrd="0" destOrd="0" presId="urn:microsoft.com/office/officeart/2016/7/layout/RepeatingBendingProcessNew"/>
    <dgm:cxn modelId="{84379CE2-F8D6-45EC-9EFD-45AAF5FDC13B}" type="presOf" srcId="{D3C9322A-1DED-4C87-B58B-EC3C9CBEC29A}" destId="{9F91C4C4-B73F-4596-96A8-B14C39F5C404}" srcOrd="0" destOrd="0" presId="urn:microsoft.com/office/officeart/2016/7/layout/RepeatingBendingProcessNew"/>
    <dgm:cxn modelId="{A30999E3-D54B-4182-A373-31821F15BE92}" type="presOf" srcId="{F134187C-629D-4025-B60B-422F86581F31}" destId="{3D672690-81DD-4573-9F95-B34257CDDDB5}" srcOrd="0" destOrd="0" presId="urn:microsoft.com/office/officeart/2016/7/layout/RepeatingBendingProcessNew"/>
    <dgm:cxn modelId="{46DE531E-296F-4060-9AD4-D46AF023DC01}" type="presParOf" srcId="{CC885702-CD2D-467D-AC75-729B4863FAAE}" destId="{E681A165-0893-4E91-B98A-4D7EC0CF4A75}" srcOrd="0" destOrd="0" presId="urn:microsoft.com/office/officeart/2016/7/layout/RepeatingBendingProcessNew"/>
    <dgm:cxn modelId="{3BE5F522-2D7C-4EFB-B71D-9E4837FD5B64}" type="presParOf" srcId="{CC885702-CD2D-467D-AC75-729B4863FAAE}" destId="{D5477369-1FFB-40D7-9699-7419D1D9C4E3}" srcOrd="1" destOrd="0" presId="urn:microsoft.com/office/officeart/2016/7/layout/RepeatingBendingProcessNew"/>
    <dgm:cxn modelId="{C5993AC5-6A3D-4841-B7DE-CAC5DE90E1AE}" type="presParOf" srcId="{D5477369-1FFB-40D7-9699-7419D1D9C4E3}" destId="{E4476917-82C4-4BC3-9A70-D3FD0C9554B7}" srcOrd="0" destOrd="0" presId="urn:microsoft.com/office/officeart/2016/7/layout/RepeatingBendingProcessNew"/>
    <dgm:cxn modelId="{D85E0CF4-02C7-40E5-B695-3B950ADEE248}" type="presParOf" srcId="{CC885702-CD2D-467D-AC75-729B4863FAAE}" destId="{7A3F1322-5596-4887-BD26-778ED2F8BF65}" srcOrd="2" destOrd="0" presId="urn:microsoft.com/office/officeart/2016/7/layout/RepeatingBendingProcessNew"/>
    <dgm:cxn modelId="{0D076160-82E4-48F5-A116-3E11AC091DBB}" type="presParOf" srcId="{CC885702-CD2D-467D-AC75-729B4863FAAE}" destId="{97AA14FF-302F-4BE8-9053-6D2362001DEA}" srcOrd="3" destOrd="0" presId="urn:microsoft.com/office/officeart/2016/7/layout/RepeatingBendingProcessNew"/>
    <dgm:cxn modelId="{EDAD5545-12F9-4F9B-8729-4F12FF2F86EF}" type="presParOf" srcId="{97AA14FF-302F-4BE8-9053-6D2362001DEA}" destId="{B5266C2A-97B8-42DC-A2EA-B71E45393FD3}" srcOrd="0" destOrd="0" presId="urn:microsoft.com/office/officeart/2016/7/layout/RepeatingBendingProcessNew"/>
    <dgm:cxn modelId="{AA172A80-B052-4F2B-9068-5E8329643F69}" type="presParOf" srcId="{CC885702-CD2D-467D-AC75-729B4863FAAE}" destId="{ADAB3D45-3565-4DAD-8374-250FF82CA040}" srcOrd="4" destOrd="0" presId="urn:microsoft.com/office/officeart/2016/7/layout/RepeatingBendingProcessNew"/>
    <dgm:cxn modelId="{AC49E6B4-2EBB-4A24-9085-B99227201BDB}" type="presParOf" srcId="{CC885702-CD2D-467D-AC75-729B4863FAAE}" destId="{D82472B6-200B-45A4-9C30-A59EF909CD8A}" srcOrd="5" destOrd="0" presId="urn:microsoft.com/office/officeart/2016/7/layout/RepeatingBendingProcessNew"/>
    <dgm:cxn modelId="{BAA87BA3-FCE4-4D4C-BC89-3DFFC4709253}" type="presParOf" srcId="{D82472B6-200B-45A4-9C30-A59EF909CD8A}" destId="{BCDB282F-F5CA-4E81-9FF7-78669047A7B2}" srcOrd="0" destOrd="0" presId="urn:microsoft.com/office/officeart/2016/7/layout/RepeatingBendingProcessNew"/>
    <dgm:cxn modelId="{C1D44C99-A390-41D8-AE87-C5D9BAE4209F}" type="presParOf" srcId="{CC885702-CD2D-467D-AC75-729B4863FAAE}" destId="{9F91C4C4-B73F-4596-96A8-B14C39F5C404}" srcOrd="6" destOrd="0" presId="urn:microsoft.com/office/officeart/2016/7/layout/RepeatingBendingProcessNew"/>
    <dgm:cxn modelId="{D3A4216A-C6D3-4A49-A45F-0FC8EB1CAE23}" type="presParOf" srcId="{CC885702-CD2D-467D-AC75-729B4863FAAE}" destId="{47BE8FDD-47C8-4BF9-B1BE-F8B121A43A3A}" srcOrd="7" destOrd="0" presId="urn:microsoft.com/office/officeart/2016/7/layout/RepeatingBendingProcessNew"/>
    <dgm:cxn modelId="{9747A8A7-6ECE-47B8-96B7-5D96BA11AB23}" type="presParOf" srcId="{47BE8FDD-47C8-4BF9-B1BE-F8B121A43A3A}" destId="{ED0985E0-555C-4F08-BC56-D7EDFC423DAE}" srcOrd="0" destOrd="0" presId="urn:microsoft.com/office/officeart/2016/7/layout/RepeatingBendingProcessNew"/>
    <dgm:cxn modelId="{9A9BD16B-DAB7-4B13-AD3E-CF18D6F3C9F2}" type="presParOf" srcId="{CC885702-CD2D-467D-AC75-729B4863FAAE}" destId="{ADA41ACE-067B-4B04-B351-F5A4B2BCE86C}" srcOrd="8" destOrd="0" presId="urn:microsoft.com/office/officeart/2016/7/layout/RepeatingBendingProcessNew"/>
    <dgm:cxn modelId="{674594B7-2756-4454-9844-CB0E1FE7B6C1}" type="presParOf" srcId="{CC885702-CD2D-467D-AC75-729B4863FAAE}" destId="{FE426A49-9B00-42B3-94D4-79C7190CED94}" srcOrd="9" destOrd="0" presId="urn:microsoft.com/office/officeart/2016/7/layout/RepeatingBendingProcessNew"/>
    <dgm:cxn modelId="{294C1423-17D1-450B-8E15-C8C24BB36402}" type="presParOf" srcId="{FE426A49-9B00-42B3-94D4-79C7190CED94}" destId="{2E028947-449F-4F61-9200-032A931CE8D1}" srcOrd="0" destOrd="0" presId="urn:microsoft.com/office/officeart/2016/7/layout/RepeatingBendingProcessNew"/>
    <dgm:cxn modelId="{DBBA5202-E60E-4D9D-9112-D6A9C6BD4350}" type="presParOf" srcId="{CC885702-CD2D-467D-AC75-729B4863FAAE}" destId="{64240A8C-BFF1-45C3-AAB8-480BF2A8C0B0}" srcOrd="10" destOrd="0" presId="urn:microsoft.com/office/officeart/2016/7/layout/RepeatingBendingProcessNew"/>
    <dgm:cxn modelId="{26BE5CC2-3BC6-4FA4-843E-A29C8B97C1DB}" type="presParOf" srcId="{CC885702-CD2D-467D-AC75-729B4863FAAE}" destId="{B5D26334-1CE6-4C52-8E13-437C8FB230CD}" srcOrd="11" destOrd="0" presId="urn:microsoft.com/office/officeart/2016/7/layout/RepeatingBendingProcessNew"/>
    <dgm:cxn modelId="{A167F898-18C4-4864-9B29-A1DE3847296F}" type="presParOf" srcId="{B5D26334-1CE6-4C52-8E13-437C8FB230CD}" destId="{379CF128-0D2B-40C3-B232-92D5894D783D}" srcOrd="0" destOrd="0" presId="urn:microsoft.com/office/officeart/2016/7/layout/RepeatingBendingProcessNew"/>
    <dgm:cxn modelId="{79D9546A-AD35-443D-9294-7CF5B5F09486}" type="presParOf" srcId="{CC885702-CD2D-467D-AC75-729B4863FAAE}" destId="{69830F2B-EB64-4C04-821D-928F1910FDA1}" srcOrd="12" destOrd="0" presId="urn:microsoft.com/office/officeart/2016/7/layout/RepeatingBendingProcessNew"/>
    <dgm:cxn modelId="{C8552612-65A5-4755-B341-64CEE2F38F50}" type="presParOf" srcId="{CC885702-CD2D-467D-AC75-729B4863FAAE}" destId="{5EAA5FA2-D34E-46EB-A39B-1F349D5B752B}" srcOrd="13" destOrd="0" presId="urn:microsoft.com/office/officeart/2016/7/layout/RepeatingBendingProcessNew"/>
    <dgm:cxn modelId="{3DE6CA34-B835-4588-88BC-E9D447522E4E}" type="presParOf" srcId="{5EAA5FA2-D34E-46EB-A39B-1F349D5B752B}" destId="{2EBBDCA4-9A2A-478C-BAA6-2FC20DD8510A}" srcOrd="0" destOrd="0" presId="urn:microsoft.com/office/officeart/2016/7/layout/RepeatingBendingProcessNew"/>
    <dgm:cxn modelId="{B70C8EC2-C6CB-4F11-BC0A-14ED7C3868CF}" type="presParOf" srcId="{CC885702-CD2D-467D-AC75-729B4863FAAE}" destId="{3D672690-81DD-4573-9F95-B34257CDDDB5}"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7C458-776D-4742-9514-8621E452D446}">
      <dsp:nvSpPr>
        <dsp:cNvPr id="0" name=""/>
        <dsp:cNvSpPr/>
      </dsp:nvSpPr>
      <dsp:spPr>
        <a:xfrm>
          <a:off x="0" y="346780"/>
          <a:ext cx="8596668" cy="1764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97" tIns="416560" rIns="66719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Scan the dashboard symbols</a:t>
          </a:r>
        </a:p>
        <a:p>
          <a:pPr marL="228600" lvl="1" indent="-228600" algn="l" defTabSz="889000">
            <a:lnSpc>
              <a:spcPct val="90000"/>
            </a:lnSpc>
            <a:spcBef>
              <a:spcPct val="0"/>
            </a:spcBef>
            <a:spcAft>
              <a:spcPct val="15000"/>
            </a:spcAft>
            <a:buChar char="•"/>
          </a:pPr>
          <a:r>
            <a:rPr lang="en-US" sz="2000" kern="1200" dirty="0"/>
            <a:t>Analyze the dashboard symbols</a:t>
          </a:r>
        </a:p>
        <a:p>
          <a:pPr marL="228600" lvl="1" indent="-228600" algn="l" defTabSz="889000">
            <a:lnSpc>
              <a:spcPct val="90000"/>
            </a:lnSpc>
            <a:spcBef>
              <a:spcPct val="0"/>
            </a:spcBef>
            <a:spcAft>
              <a:spcPct val="15000"/>
            </a:spcAft>
            <a:buChar char="•"/>
          </a:pPr>
          <a:r>
            <a:rPr lang="en-US" sz="2000" kern="1200" dirty="0"/>
            <a:t>Display symbols relative information</a:t>
          </a:r>
        </a:p>
        <a:p>
          <a:pPr marL="228600" lvl="1" indent="-228600" algn="l" defTabSz="889000">
            <a:lnSpc>
              <a:spcPct val="90000"/>
            </a:lnSpc>
            <a:spcBef>
              <a:spcPct val="0"/>
            </a:spcBef>
            <a:spcAft>
              <a:spcPct val="15000"/>
            </a:spcAft>
            <a:buChar char="•"/>
          </a:pPr>
          <a:r>
            <a:rPr lang="en-US" sz="2000" kern="1200" dirty="0"/>
            <a:t>Login account for managing user history</a:t>
          </a:r>
        </a:p>
      </dsp:txBody>
      <dsp:txXfrm>
        <a:off x="0" y="346780"/>
        <a:ext cx="8596668" cy="1764000"/>
      </dsp:txXfrm>
    </dsp:sp>
    <dsp:sp modelId="{60D2B6FD-863E-43A5-AAAA-5098F6B11935}">
      <dsp:nvSpPr>
        <dsp:cNvPr id="0" name=""/>
        <dsp:cNvSpPr/>
      </dsp:nvSpPr>
      <dsp:spPr>
        <a:xfrm>
          <a:off x="429833" y="51580"/>
          <a:ext cx="6017667" cy="590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54" tIns="0" rIns="227454" bIns="0" numCol="1" spcCol="1270" anchor="ctr" anchorCtr="0">
          <a:noAutofit/>
        </a:bodyPr>
        <a:lstStyle/>
        <a:p>
          <a:pPr marL="0" lvl="0" indent="0" algn="l" defTabSz="889000">
            <a:lnSpc>
              <a:spcPct val="90000"/>
            </a:lnSpc>
            <a:spcBef>
              <a:spcPct val="0"/>
            </a:spcBef>
            <a:spcAft>
              <a:spcPct val="35000"/>
            </a:spcAft>
            <a:buNone/>
          </a:pPr>
          <a:r>
            <a:rPr lang="en-US" sz="2000" b="1" u="sng" kern="1200"/>
            <a:t>Must Haves</a:t>
          </a:r>
          <a:endParaRPr lang="en-US" sz="2000" kern="1200"/>
        </a:p>
      </dsp:txBody>
      <dsp:txXfrm>
        <a:off x="458654" y="80401"/>
        <a:ext cx="5960025" cy="532758"/>
      </dsp:txXfrm>
    </dsp:sp>
    <dsp:sp modelId="{EC01B04A-B337-47AD-AB4E-A8C0795D678B}">
      <dsp:nvSpPr>
        <dsp:cNvPr id="0" name=""/>
        <dsp:cNvSpPr/>
      </dsp:nvSpPr>
      <dsp:spPr>
        <a:xfrm>
          <a:off x="0" y="2513981"/>
          <a:ext cx="8596668" cy="2079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7197" tIns="416560" rIns="667197"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Phone numbers for roadside repair services/assistance</a:t>
          </a:r>
        </a:p>
        <a:p>
          <a:pPr marL="228600" lvl="1" indent="-228600" algn="l" defTabSz="889000">
            <a:lnSpc>
              <a:spcPct val="90000"/>
            </a:lnSpc>
            <a:spcBef>
              <a:spcPct val="0"/>
            </a:spcBef>
            <a:spcAft>
              <a:spcPct val="15000"/>
            </a:spcAft>
            <a:buChar char="•"/>
          </a:pPr>
          <a:r>
            <a:rPr lang="en-US" sz="2000" kern="1200" dirty="0"/>
            <a:t>Most common error symbols displayed when device is offline &amp; Sub pages</a:t>
          </a:r>
        </a:p>
        <a:p>
          <a:pPr marL="228600" lvl="1" indent="-228600" algn="l" defTabSz="889000">
            <a:lnSpc>
              <a:spcPct val="90000"/>
            </a:lnSpc>
            <a:spcBef>
              <a:spcPct val="0"/>
            </a:spcBef>
            <a:spcAft>
              <a:spcPct val="15000"/>
            </a:spcAft>
            <a:buChar char="•"/>
          </a:pPr>
          <a:r>
            <a:rPr lang="en-US" sz="2000" kern="1200" dirty="0"/>
            <a:t>Detect Fault Q&amp;A to display back the type of fault</a:t>
          </a:r>
        </a:p>
        <a:p>
          <a:pPr marL="228600" lvl="1" indent="-228600" algn="l" defTabSz="889000">
            <a:lnSpc>
              <a:spcPct val="90000"/>
            </a:lnSpc>
            <a:spcBef>
              <a:spcPct val="0"/>
            </a:spcBef>
            <a:spcAft>
              <a:spcPct val="15000"/>
            </a:spcAft>
            <a:buChar char="•"/>
          </a:pPr>
          <a:r>
            <a:rPr lang="en-US" sz="2000" kern="1200" dirty="0"/>
            <a:t>Enter Details user input to detect fault quicker</a:t>
          </a:r>
        </a:p>
      </dsp:txBody>
      <dsp:txXfrm>
        <a:off x="0" y="2513981"/>
        <a:ext cx="8596668" cy="2079000"/>
      </dsp:txXfrm>
    </dsp:sp>
    <dsp:sp modelId="{BBAD850F-5CD6-423A-9016-0119AF14941F}">
      <dsp:nvSpPr>
        <dsp:cNvPr id="0" name=""/>
        <dsp:cNvSpPr/>
      </dsp:nvSpPr>
      <dsp:spPr>
        <a:xfrm>
          <a:off x="429833" y="2218780"/>
          <a:ext cx="6017667" cy="590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54" tIns="0" rIns="227454" bIns="0" numCol="1" spcCol="1270" anchor="ctr" anchorCtr="0">
          <a:noAutofit/>
        </a:bodyPr>
        <a:lstStyle/>
        <a:p>
          <a:pPr marL="0" lvl="0" indent="0" algn="l" defTabSz="889000">
            <a:lnSpc>
              <a:spcPct val="90000"/>
            </a:lnSpc>
            <a:spcBef>
              <a:spcPct val="0"/>
            </a:spcBef>
            <a:spcAft>
              <a:spcPct val="35000"/>
            </a:spcAft>
            <a:buNone/>
          </a:pPr>
          <a:r>
            <a:rPr lang="en-US" sz="2000" b="1" u="sng" kern="1200"/>
            <a:t>Should Haves</a:t>
          </a:r>
          <a:endParaRPr lang="en-US" sz="2000" kern="1200"/>
        </a:p>
      </dsp:txBody>
      <dsp:txXfrm>
        <a:off x="458654" y="2247601"/>
        <a:ext cx="5960025"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77369-1FFB-40D7-9699-7419D1D9C4E3}">
      <dsp:nvSpPr>
        <dsp:cNvPr id="0" name=""/>
        <dsp:cNvSpPr/>
      </dsp:nvSpPr>
      <dsp:spPr>
        <a:xfrm>
          <a:off x="1988747" y="470328"/>
          <a:ext cx="364316" cy="91440"/>
        </a:xfrm>
        <a:custGeom>
          <a:avLst/>
          <a:gdLst/>
          <a:ahLst/>
          <a:cxnLst/>
          <a:rect l="0" t="0" r="0" b="0"/>
          <a:pathLst>
            <a:path>
              <a:moveTo>
                <a:pt x="0" y="45720"/>
              </a:moveTo>
              <a:lnTo>
                <a:pt x="364316"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1032" y="514073"/>
        <a:ext cx="19745" cy="3949"/>
      </dsp:txXfrm>
    </dsp:sp>
    <dsp:sp modelId="{E681A165-0893-4E91-B98A-4D7EC0CF4A75}">
      <dsp:nvSpPr>
        <dsp:cNvPr id="0" name=""/>
        <dsp:cNvSpPr/>
      </dsp:nvSpPr>
      <dsp:spPr>
        <a:xfrm>
          <a:off x="273520" y="940"/>
          <a:ext cx="1717027" cy="103021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4136" tIns="88315" rIns="84136" bIns="88315" numCol="1" spcCol="1270" anchor="ctr" anchorCtr="0">
          <a:noAutofit/>
        </a:bodyPr>
        <a:lstStyle/>
        <a:p>
          <a:pPr marL="0" lvl="0" indent="0" algn="ctr" defTabSz="711200">
            <a:lnSpc>
              <a:spcPct val="90000"/>
            </a:lnSpc>
            <a:spcBef>
              <a:spcPct val="0"/>
            </a:spcBef>
            <a:spcAft>
              <a:spcPct val="35000"/>
            </a:spcAft>
            <a:buNone/>
          </a:pPr>
          <a:r>
            <a:rPr lang="en-IE" sz="1600" kern="1200" dirty="0"/>
            <a:t>Complete Fault Screens Fully</a:t>
          </a:r>
          <a:endParaRPr lang="en-US" sz="1600" kern="1200" dirty="0"/>
        </a:p>
      </dsp:txBody>
      <dsp:txXfrm>
        <a:off x="273520" y="940"/>
        <a:ext cx="1717027" cy="1030216"/>
      </dsp:txXfrm>
    </dsp:sp>
    <dsp:sp modelId="{97AA14FF-302F-4BE8-9053-6D2362001DEA}">
      <dsp:nvSpPr>
        <dsp:cNvPr id="0" name=""/>
        <dsp:cNvSpPr/>
      </dsp:nvSpPr>
      <dsp:spPr>
        <a:xfrm>
          <a:off x="4100691" y="470328"/>
          <a:ext cx="364316" cy="91440"/>
        </a:xfrm>
        <a:custGeom>
          <a:avLst/>
          <a:gdLst/>
          <a:ahLst/>
          <a:cxnLst/>
          <a:rect l="0" t="0" r="0" b="0"/>
          <a:pathLst>
            <a:path>
              <a:moveTo>
                <a:pt x="0" y="45720"/>
              </a:moveTo>
              <a:lnTo>
                <a:pt x="364316"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E" sz="500" kern="1200"/>
        </a:p>
      </dsp:txBody>
      <dsp:txXfrm>
        <a:off x="4272976" y="514073"/>
        <a:ext cx="19745" cy="3949"/>
      </dsp:txXfrm>
    </dsp:sp>
    <dsp:sp modelId="{7A3F1322-5596-4887-BD26-778ED2F8BF65}">
      <dsp:nvSpPr>
        <dsp:cNvPr id="0" name=""/>
        <dsp:cNvSpPr/>
      </dsp:nvSpPr>
      <dsp:spPr>
        <a:xfrm>
          <a:off x="2385463" y="940"/>
          <a:ext cx="1717027" cy="103021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4136" tIns="88315" rIns="84136" bIns="88315" numCol="1" spcCol="1270" anchor="ctr" anchorCtr="0">
          <a:noAutofit/>
        </a:bodyPr>
        <a:lstStyle/>
        <a:p>
          <a:pPr marL="0" lvl="0" indent="0" algn="ctr" defTabSz="711200">
            <a:lnSpc>
              <a:spcPct val="90000"/>
            </a:lnSpc>
            <a:spcBef>
              <a:spcPct val="0"/>
            </a:spcBef>
            <a:spcAft>
              <a:spcPct val="35000"/>
            </a:spcAft>
            <a:buNone/>
          </a:pPr>
          <a:r>
            <a:rPr lang="en-US" sz="1600" kern="1200" dirty="0"/>
            <a:t>Complete Enter Details Screen</a:t>
          </a:r>
        </a:p>
      </dsp:txBody>
      <dsp:txXfrm>
        <a:off x="2385463" y="940"/>
        <a:ext cx="1717027" cy="1030216"/>
      </dsp:txXfrm>
    </dsp:sp>
    <dsp:sp modelId="{D82472B6-200B-45A4-9C30-A59EF909CD8A}">
      <dsp:nvSpPr>
        <dsp:cNvPr id="0" name=""/>
        <dsp:cNvSpPr/>
      </dsp:nvSpPr>
      <dsp:spPr>
        <a:xfrm>
          <a:off x="1132034" y="1029356"/>
          <a:ext cx="4223886" cy="364316"/>
        </a:xfrm>
        <a:custGeom>
          <a:avLst/>
          <a:gdLst/>
          <a:ahLst/>
          <a:cxnLst/>
          <a:rect l="0" t="0" r="0" b="0"/>
          <a:pathLst>
            <a:path>
              <a:moveTo>
                <a:pt x="4223886" y="0"/>
              </a:moveTo>
              <a:lnTo>
                <a:pt x="4223886" y="199258"/>
              </a:lnTo>
              <a:lnTo>
                <a:pt x="0" y="199258"/>
              </a:lnTo>
              <a:lnTo>
                <a:pt x="0" y="364316"/>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E" sz="500" kern="1200"/>
        </a:p>
      </dsp:txBody>
      <dsp:txXfrm>
        <a:off x="3137919" y="1209540"/>
        <a:ext cx="212115" cy="3949"/>
      </dsp:txXfrm>
    </dsp:sp>
    <dsp:sp modelId="{ADAB3D45-3565-4DAD-8374-250FF82CA040}">
      <dsp:nvSpPr>
        <dsp:cNvPr id="0" name=""/>
        <dsp:cNvSpPr/>
      </dsp:nvSpPr>
      <dsp:spPr>
        <a:xfrm>
          <a:off x="4497407" y="940"/>
          <a:ext cx="1717027" cy="103021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4136" tIns="88315" rIns="84136" bIns="88315" numCol="1" spcCol="1270" anchor="ctr" anchorCtr="0">
          <a:noAutofit/>
        </a:bodyPr>
        <a:lstStyle/>
        <a:p>
          <a:pPr marL="0" lvl="0" indent="0" algn="ctr" defTabSz="711200">
            <a:lnSpc>
              <a:spcPct val="90000"/>
            </a:lnSpc>
            <a:spcBef>
              <a:spcPct val="0"/>
            </a:spcBef>
            <a:spcAft>
              <a:spcPct val="35000"/>
            </a:spcAft>
            <a:buNone/>
          </a:pPr>
          <a:r>
            <a:rPr lang="en-US" sz="1600" kern="1200" dirty="0"/>
            <a:t>Complete Detect Fault Screen</a:t>
          </a:r>
        </a:p>
      </dsp:txBody>
      <dsp:txXfrm>
        <a:off x="4497407" y="940"/>
        <a:ext cx="1717027" cy="1030216"/>
      </dsp:txXfrm>
    </dsp:sp>
    <dsp:sp modelId="{47BE8FDD-47C8-4BF9-B1BE-F8B121A43A3A}">
      <dsp:nvSpPr>
        <dsp:cNvPr id="0" name=""/>
        <dsp:cNvSpPr/>
      </dsp:nvSpPr>
      <dsp:spPr>
        <a:xfrm>
          <a:off x="1988747" y="1895461"/>
          <a:ext cx="364316" cy="91440"/>
        </a:xfrm>
        <a:custGeom>
          <a:avLst/>
          <a:gdLst/>
          <a:ahLst/>
          <a:cxnLst/>
          <a:rect l="0" t="0" r="0" b="0"/>
          <a:pathLst>
            <a:path>
              <a:moveTo>
                <a:pt x="0" y="45720"/>
              </a:moveTo>
              <a:lnTo>
                <a:pt x="364316"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1032" y="1939206"/>
        <a:ext cx="19745" cy="3949"/>
      </dsp:txXfrm>
    </dsp:sp>
    <dsp:sp modelId="{9F91C4C4-B73F-4596-96A8-B14C39F5C404}">
      <dsp:nvSpPr>
        <dsp:cNvPr id="0" name=""/>
        <dsp:cNvSpPr/>
      </dsp:nvSpPr>
      <dsp:spPr>
        <a:xfrm>
          <a:off x="273520" y="1426072"/>
          <a:ext cx="1717027" cy="103021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4136" tIns="88315" rIns="84136" bIns="88315" numCol="1" spcCol="1270" anchor="ctr" anchorCtr="0">
          <a:noAutofit/>
        </a:bodyPr>
        <a:lstStyle/>
        <a:p>
          <a:pPr marL="0" lvl="0" indent="0" algn="ctr" defTabSz="711200">
            <a:lnSpc>
              <a:spcPct val="90000"/>
            </a:lnSpc>
            <a:spcBef>
              <a:spcPct val="0"/>
            </a:spcBef>
            <a:spcAft>
              <a:spcPct val="35000"/>
            </a:spcAft>
            <a:buNone/>
          </a:pPr>
          <a:r>
            <a:rPr lang="en-IE" sz="1600" kern="1200" dirty="0"/>
            <a:t>Fix layout / Styling Issues / Colour </a:t>
          </a:r>
          <a:endParaRPr lang="en-US" sz="1600" kern="1200" dirty="0"/>
        </a:p>
      </dsp:txBody>
      <dsp:txXfrm>
        <a:off x="273520" y="1426072"/>
        <a:ext cx="1717027" cy="1030216"/>
      </dsp:txXfrm>
    </dsp:sp>
    <dsp:sp modelId="{FE426A49-9B00-42B3-94D4-79C7190CED94}">
      <dsp:nvSpPr>
        <dsp:cNvPr id="0" name=""/>
        <dsp:cNvSpPr/>
      </dsp:nvSpPr>
      <dsp:spPr>
        <a:xfrm>
          <a:off x="4100691" y="1895461"/>
          <a:ext cx="364316" cy="91440"/>
        </a:xfrm>
        <a:custGeom>
          <a:avLst/>
          <a:gdLst/>
          <a:ahLst/>
          <a:cxnLst/>
          <a:rect l="0" t="0" r="0" b="0"/>
          <a:pathLst>
            <a:path>
              <a:moveTo>
                <a:pt x="0" y="45720"/>
              </a:moveTo>
              <a:lnTo>
                <a:pt x="364316"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72976" y="1939206"/>
        <a:ext cx="19745" cy="3949"/>
      </dsp:txXfrm>
    </dsp:sp>
    <dsp:sp modelId="{ADA41ACE-067B-4B04-B351-F5A4B2BCE86C}">
      <dsp:nvSpPr>
        <dsp:cNvPr id="0" name=""/>
        <dsp:cNvSpPr/>
      </dsp:nvSpPr>
      <dsp:spPr>
        <a:xfrm>
          <a:off x="2385463" y="1426072"/>
          <a:ext cx="1717027" cy="103021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4136" tIns="88315" rIns="84136" bIns="88315" numCol="1" spcCol="1270" anchor="ctr" anchorCtr="0">
          <a:noAutofit/>
        </a:bodyPr>
        <a:lstStyle/>
        <a:p>
          <a:pPr marL="0" lvl="0" indent="0" algn="ctr" defTabSz="711200">
            <a:lnSpc>
              <a:spcPct val="90000"/>
            </a:lnSpc>
            <a:spcBef>
              <a:spcPct val="0"/>
            </a:spcBef>
            <a:spcAft>
              <a:spcPct val="35000"/>
            </a:spcAft>
            <a:buNone/>
          </a:pPr>
          <a:r>
            <a:rPr lang="en-IE" sz="1600" kern="1200" dirty="0"/>
            <a:t>Fix bug issues </a:t>
          </a:r>
          <a:endParaRPr lang="en-US" sz="1600" kern="1200" dirty="0"/>
        </a:p>
      </dsp:txBody>
      <dsp:txXfrm>
        <a:off x="2385463" y="1426072"/>
        <a:ext cx="1717027" cy="1030216"/>
      </dsp:txXfrm>
    </dsp:sp>
    <dsp:sp modelId="{B5D26334-1CE6-4C52-8E13-437C8FB230CD}">
      <dsp:nvSpPr>
        <dsp:cNvPr id="0" name=""/>
        <dsp:cNvSpPr/>
      </dsp:nvSpPr>
      <dsp:spPr>
        <a:xfrm>
          <a:off x="1132034" y="2454489"/>
          <a:ext cx="4223886" cy="364316"/>
        </a:xfrm>
        <a:custGeom>
          <a:avLst/>
          <a:gdLst/>
          <a:ahLst/>
          <a:cxnLst/>
          <a:rect l="0" t="0" r="0" b="0"/>
          <a:pathLst>
            <a:path>
              <a:moveTo>
                <a:pt x="4223886" y="0"/>
              </a:moveTo>
              <a:lnTo>
                <a:pt x="4223886" y="199258"/>
              </a:lnTo>
              <a:lnTo>
                <a:pt x="0" y="199258"/>
              </a:lnTo>
              <a:lnTo>
                <a:pt x="0" y="364316"/>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7919" y="2634672"/>
        <a:ext cx="212115" cy="3949"/>
      </dsp:txXfrm>
    </dsp:sp>
    <dsp:sp modelId="{64240A8C-BFF1-45C3-AAB8-480BF2A8C0B0}">
      <dsp:nvSpPr>
        <dsp:cNvPr id="0" name=""/>
        <dsp:cNvSpPr/>
      </dsp:nvSpPr>
      <dsp:spPr>
        <a:xfrm>
          <a:off x="4497407" y="1426072"/>
          <a:ext cx="1717027" cy="103021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4136" tIns="88315" rIns="84136" bIns="88315" numCol="1" spcCol="1270" anchor="ctr" anchorCtr="0">
          <a:noAutofit/>
        </a:bodyPr>
        <a:lstStyle/>
        <a:p>
          <a:pPr marL="0" lvl="0" indent="0" algn="ctr" defTabSz="711200">
            <a:lnSpc>
              <a:spcPct val="90000"/>
            </a:lnSpc>
            <a:spcBef>
              <a:spcPct val="0"/>
            </a:spcBef>
            <a:spcAft>
              <a:spcPct val="35000"/>
            </a:spcAft>
            <a:buNone/>
          </a:pPr>
          <a:r>
            <a:rPr lang="en-IE" sz="1600" kern="1200" dirty="0"/>
            <a:t>User Testing </a:t>
          </a:r>
          <a:endParaRPr lang="en-US" sz="1600" kern="1200" dirty="0"/>
        </a:p>
      </dsp:txBody>
      <dsp:txXfrm>
        <a:off x="4497407" y="1426072"/>
        <a:ext cx="1717027" cy="1030216"/>
      </dsp:txXfrm>
    </dsp:sp>
    <dsp:sp modelId="{5EAA5FA2-D34E-46EB-A39B-1F349D5B752B}">
      <dsp:nvSpPr>
        <dsp:cNvPr id="0" name=""/>
        <dsp:cNvSpPr/>
      </dsp:nvSpPr>
      <dsp:spPr>
        <a:xfrm>
          <a:off x="1988747" y="3320593"/>
          <a:ext cx="364316" cy="91440"/>
        </a:xfrm>
        <a:custGeom>
          <a:avLst/>
          <a:gdLst/>
          <a:ahLst/>
          <a:cxnLst/>
          <a:rect l="0" t="0" r="0" b="0"/>
          <a:pathLst>
            <a:path>
              <a:moveTo>
                <a:pt x="0" y="45720"/>
              </a:moveTo>
              <a:lnTo>
                <a:pt x="364316"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1032" y="3364338"/>
        <a:ext cx="19745" cy="3949"/>
      </dsp:txXfrm>
    </dsp:sp>
    <dsp:sp modelId="{69830F2B-EB64-4C04-821D-928F1910FDA1}">
      <dsp:nvSpPr>
        <dsp:cNvPr id="0" name=""/>
        <dsp:cNvSpPr/>
      </dsp:nvSpPr>
      <dsp:spPr>
        <a:xfrm>
          <a:off x="273520" y="2851205"/>
          <a:ext cx="1717027" cy="103021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4136" tIns="88315" rIns="84136" bIns="88315" numCol="1" spcCol="1270" anchor="ctr" anchorCtr="0">
          <a:noAutofit/>
        </a:bodyPr>
        <a:lstStyle/>
        <a:p>
          <a:pPr marL="0" lvl="0" indent="0" algn="ctr" defTabSz="711200">
            <a:lnSpc>
              <a:spcPct val="90000"/>
            </a:lnSpc>
            <a:spcBef>
              <a:spcPct val="0"/>
            </a:spcBef>
            <a:spcAft>
              <a:spcPct val="35000"/>
            </a:spcAft>
            <a:buNone/>
          </a:pPr>
          <a:r>
            <a:rPr lang="en-IE" sz="1600" kern="1200" dirty="0"/>
            <a:t>Integration i.e., Login / Create Account / Scanner </a:t>
          </a:r>
          <a:endParaRPr lang="en-US" sz="1600" kern="1200" dirty="0"/>
        </a:p>
      </dsp:txBody>
      <dsp:txXfrm>
        <a:off x="273520" y="2851205"/>
        <a:ext cx="1717027" cy="1030216"/>
      </dsp:txXfrm>
    </dsp:sp>
    <dsp:sp modelId="{3D672690-81DD-4573-9F95-B34257CDDDB5}">
      <dsp:nvSpPr>
        <dsp:cNvPr id="0" name=""/>
        <dsp:cNvSpPr/>
      </dsp:nvSpPr>
      <dsp:spPr>
        <a:xfrm>
          <a:off x="2385463" y="2851205"/>
          <a:ext cx="1717027" cy="103021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84136" tIns="88315" rIns="84136" bIns="88315" numCol="1" spcCol="1270" anchor="ctr" anchorCtr="0">
          <a:noAutofit/>
        </a:bodyPr>
        <a:lstStyle/>
        <a:p>
          <a:pPr marL="0" lvl="0" indent="0" algn="ctr" defTabSz="711200">
            <a:lnSpc>
              <a:spcPct val="90000"/>
            </a:lnSpc>
            <a:spcBef>
              <a:spcPct val="0"/>
            </a:spcBef>
            <a:spcAft>
              <a:spcPct val="35000"/>
            </a:spcAft>
            <a:buNone/>
          </a:pPr>
          <a:r>
            <a:rPr lang="en-IE" sz="1600" kern="1200" dirty="0"/>
            <a:t>Expo Preparation</a:t>
          </a:r>
          <a:endParaRPr lang="en-US" sz="1600" kern="1200" dirty="0"/>
        </a:p>
      </dsp:txBody>
      <dsp:txXfrm>
        <a:off x="2385463" y="2851205"/>
        <a:ext cx="1717027" cy="10302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FC6661-C39C-409B-95D6-8973AFFF29D4}" type="datetimeFigureOut">
              <a:rPr lang="en-IE" smtClean="0"/>
              <a:t>21/03/2022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2815289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C6661-C39C-409B-95D6-8973AFFF29D4}" type="datetimeFigureOut">
              <a:rPr lang="en-IE" smtClean="0"/>
              <a:t>21/03/2022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111509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C6661-C39C-409B-95D6-8973AFFF29D4}" type="datetimeFigureOut">
              <a:rPr lang="en-IE" smtClean="0"/>
              <a:t>21/03/2022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805DF1-7896-4FD4-BD64-251FD53868D9}" type="slidenum">
              <a:rPr lang="en-IE" smtClean="0"/>
              <a:t>‹#›</a:t>
            </a:fld>
            <a:endParaRPr lang="en-I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0878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C6661-C39C-409B-95D6-8973AFFF29D4}" type="datetimeFigureOut">
              <a:rPr lang="en-IE" smtClean="0"/>
              <a:t>21/03/2022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38823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C6661-C39C-409B-95D6-8973AFFF29D4}" type="datetimeFigureOut">
              <a:rPr lang="en-IE" smtClean="0"/>
              <a:t>21/03/2022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805DF1-7896-4FD4-BD64-251FD53868D9}"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4886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C6661-C39C-409B-95D6-8973AFFF29D4}" type="datetimeFigureOut">
              <a:rPr lang="en-IE" smtClean="0"/>
              <a:t>21/03/2022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1985481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C6661-C39C-409B-95D6-8973AFFF29D4}" type="datetimeFigureOut">
              <a:rPr lang="en-IE" smtClean="0"/>
              <a:t>21/03/2022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2933294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C6661-C39C-409B-95D6-8973AFFF29D4}" type="datetimeFigureOut">
              <a:rPr lang="en-IE" smtClean="0"/>
              <a:t>21/03/2022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205527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FC6661-C39C-409B-95D6-8973AFFF29D4}" type="datetimeFigureOut">
              <a:rPr lang="en-IE" smtClean="0"/>
              <a:t>21/03/2022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54832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C6661-C39C-409B-95D6-8973AFFF29D4}" type="datetimeFigureOut">
              <a:rPr lang="en-IE" smtClean="0"/>
              <a:t>21/03/2022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152087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FC6661-C39C-409B-95D6-8973AFFF29D4}" type="datetimeFigureOut">
              <a:rPr lang="en-IE" smtClean="0"/>
              <a:t>21/03/2022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680568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FC6661-C39C-409B-95D6-8973AFFF29D4}" type="datetimeFigureOut">
              <a:rPr lang="en-IE" smtClean="0"/>
              <a:t>21/03/2022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226562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FC6661-C39C-409B-95D6-8973AFFF29D4}" type="datetimeFigureOut">
              <a:rPr lang="en-IE" smtClean="0"/>
              <a:t>21/03/2022</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3669228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C6661-C39C-409B-95D6-8973AFFF29D4}" type="datetimeFigureOut">
              <a:rPr lang="en-IE" smtClean="0"/>
              <a:t>21/03/2022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189784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C6661-C39C-409B-95D6-8973AFFF29D4}" type="datetimeFigureOut">
              <a:rPr lang="en-IE" smtClean="0"/>
              <a:t>21/03/2022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2025268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FC6661-C39C-409B-95D6-8973AFFF29D4}" type="datetimeFigureOut">
              <a:rPr lang="en-IE" smtClean="0"/>
              <a:t>21/03/2022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9805DF1-7896-4FD4-BD64-251FD53868D9}" type="slidenum">
              <a:rPr lang="en-IE" smtClean="0"/>
              <a:t>‹#›</a:t>
            </a:fld>
            <a:endParaRPr lang="en-IE"/>
          </a:p>
        </p:txBody>
      </p:sp>
    </p:spTree>
    <p:extLst>
      <p:ext uri="{BB962C8B-B14F-4D97-AF65-F5344CB8AC3E}">
        <p14:creationId xmlns:p14="http://schemas.microsoft.com/office/powerpoint/2010/main" val="261766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FC6661-C39C-409B-95D6-8973AFFF29D4}" type="datetimeFigureOut">
              <a:rPr lang="en-IE" smtClean="0"/>
              <a:t>21/03/2022</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805DF1-7896-4FD4-BD64-251FD53868D9}" type="slidenum">
              <a:rPr lang="en-IE" smtClean="0"/>
              <a:t>‹#›</a:t>
            </a:fld>
            <a:endParaRPr lang="en-IE"/>
          </a:p>
        </p:txBody>
      </p:sp>
    </p:spTree>
    <p:extLst>
      <p:ext uri="{BB962C8B-B14F-4D97-AF65-F5344CB8AC3E}">
        <p14:creationId xmlns:p14="http://schemas.microsoft.com/office/powerpoint/2010/main" val="28547307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mahara.dkit.ie/view/view.php?t=y7hL5PAFSzb2O9w06ufa" TargetMode="External"/><Relationship Id="rId2" Type="http://schemas.openxmlformats.org/officeDocument/2006/relationships/hyperlink" Target="https://www.scrumwise.com/scrum/#/sprints/project/l8-sd4-2021-auto-tek/id-31429-70635-94"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github.com/D00219161/DashWarningTeamRA.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A90E-7D0E-416A-82FC-756C00D729EE}"/>
              </a:ext>
            </a:extLst>
          </p:cNvPr>
          <p:cNvSpPr>
            <a:spLocks noGrp="1"/>
          </p:cNvSpPr>
          <p:nvPr>
            <p:ph type="ctrTitle"/>
          </p:nvPr>
        </p:nvSpPr>
        <p:spPr>
          <a:xfrm>
            <a:off x="1507067" y="1578133"/>
            <a:ext cx="4335468" cy="2875534"/>
          </a:xfrm>
        </p:spPr>
        <p:txBody>
          <a:bodyPr>
            <a:normAutofit/>
          </a:bodyPr>
          <a:lstStyle/>
          <a:p>
            <a:r>
              <a:rPr lang="en-IE" dirty="0"/>
              <a:t>Dash Warning</a:t>
            </a:r>
          </a:p>
        </p:txBody>
      </p:sp>
      <p:sp>
        <p:nvSpPr>
          <p:cNvPr id="3" name="Subtitle 2">
            <a:extLst>
              <a:ext uri="{FF2B5EF4-FFF2-40B4-BE49-F238E27FC236}">
                <a16:creationId xmlns:a16="http://schemas.microsoft.com/office/drawing/2014/main" id="{43718A35-2C87-4E56-9016-501E8E0C4F68}"/>
              </a:ext>
            </a:extLst>
          </p:cNvPr>
          <p:cNvSpPr>
            <a:spLocks noGrp="1"/>
          </p:cNvSpPr>
          <p:nvPr>
            <p:ph type="subTitle" idx="1"/>
          </p:nvPr>
        </p:nvSpPr>
        <p:spPr>
          <a:xfrm>
            <a:off x="1507067" y="4453667"/>
            <a:ext cx="4335468" cy="1096899"/>
          </a:xfrm>
        </p:spPr>
        <p:txBody>
          <a:bodyPr>
            <a:normAutofit/>
          </a:bodyPr>
          <a:lstStyle/>
          <a:p>
            <a:pPr>
              <a:lnSpc>
                <a:spcPct val="90000"/>
              </a:lnSpc>
            </a:pPr>
            <a:r>
              <a:rPr lang="en-IE" dirty="0">
                <a:solidFill>
                  <a:schemeClr val="tx1"/>
                </a:solidFill>
              </a:rPr>
              <a:t>Group Name: </a:t>
            </a:r>
            <a:r>
              <a:rPr lang="en-IE" b="1" dirty="0">
                <a:solidFill>
                  <a:schemeClr val="tx1"/>
                </a:solidFill>
              </a:rPr>
              <a:t>AutoTek</a:t>
            </a:r>
          </a:p>
          <a:p>
            <a:pPr>
              <a:lnSpc>
                <a:spcPct val="90000"/>
              </a:lnSpc>
            </a:pPr>
            <a:r>
              <a:rPr lang="en-IE" dirty="0">
                <a:solidFill>
                  <a:schemeClr val="tx1"/>
                </a:solidFill>
              </a:rPr>
              <a:t>Sub-Team: </a:t>
            </a:r>
            <a:r>
              <a:rPr lang="en-IE" b="1" dirty="0" err="1">
                <a:solidFill>
                  <a:schemeClr val="tx1"/>
                </a:solidFill>
              </a:rPr>
              <a:t>TeamR</a:t>
            </a:r>
            <a:endParaRPr lang="en-IE" b="1" dirty="0">
              <a:solidFill>
                <a:schemeClr val="tx1"/>
              </a:solidFill>
            </a:endParaRPr>
          </a:p>
          <a:p>
            <a:pPr>
              <a:lnSpc>
                <a:spcPct val="90000"/>
              </a:lnSpc>
            </a:pPr>
            <a:r>
              <a:rPr lang="en-IE" dirty="0">
                <a:solidFill>
                  <a:schemeClr val="tx1"/>
                </a:solidFill>
              </a:rPr>
              <a:t>Roisin McPhillips</a:t>
            </a:r>
          </a:p>
        </p:txBody>
      </p:sp>
      <p:pic>
        <p:nvPicPr>
          <p:cNvPr id="22" name="Graphic 6" descr="Warning">
            <a:extLst>
              <a:ext uri="{FF2B5EF4-FFF2-40B4-BE49-F238E27FC236}">
                <a16:creationId xmlns:a16="http://schemas.microsoft.com/office/drawing/2014/main" id="{5FEB07A3-B810-45AB-9C85-33B09F182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5998" y="1924043"/>
            <a:ext cx="3280613" cy="3280613"/>
          </a:xfrm>
          <a:prstGeom prst="rect">
            <a:avLst/>
          </a:prstGeom>
        </p:spPr>
      </p:pic>
    </p:spTree>
    <p:extLst>
      <p:ext uri="{BB962C8B-B14F-4D97-AF65-F5344CB8AC3E}">
        <p14:creationId xmlns:p14="http://schemas.microsoft.com/office/powerpoint/2010/main" val="352298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41">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3" name="Straight Connector 42">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8" name="Rectangle 53">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53AB6-6978-405E-8617-B3642DFE4C9C}"/>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a:t>Release 2 Demo</a:t>
            </a:r>
          </a:p>
        </p:txBody>
      </p:sp>
      <p:sp>
        <p:nvSpPr>
          <p:cNvPr id="69" name="Isosceles Triangle 55">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8" name="Straight Connector 57">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Isosceles Triangle 59">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28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BC1C-76E6-4F46-933E-761E596A8F51}"/>
              </a:ext>
            </a:extLst>
          </p:cNvPr>
          <p:cNvSpPr>
            <a:spLocks noGrp="1"/>
          </p:cNvSpPr>
          <p:nvPr>
            <p:ph type="title"/>
          </p:nvPr>
        </p:nvSpPr>
        <p:spPr>
          <a:xfrm>
            <a:off x="677334" y="609600"/>
            <a:ext cx="8596668" cy="1320800"/>
          </a:xfrm>
        </p:spPr>
        <p:txBody>
          <a:bodyPr anchor="t">
            <a:normAutofit/>
          </a:bodyPr>
          <a:lstStyle/>
          <a:p>
            <a:r>
              <a:rPr lang="en-IE" sz="6600" dirty="0"/>
              <a:t>Names &amp; Roles</a:t>
            </a:r>
          </a:p>
        </p:txBody>
      </p:sp>
      <p:sp>
        <p:nvSpPr>
          <p:cNvPr id="26" name="Content Placeholder 8">
            <a:extLst>
              <a:ext uri="{FF2B5EF4-FFF2-40B4-BE49-F238E27FC236}">
                <a16:creationId xmlns:a16="http://schemas.microsoft.com/office/drawing/2014/main" id="{26202B24-E898-4F7C-A7DF-489407AF7166}"/>
              </a:ext>
            </a:extLst>
          </p:cNvPr>
          <p:cNvSpPr>
            <a:spLocks noGrp="1"/>
          </p:cNvSpPr>
          <p:nvPr>
            <p:ph idx="1"/>
          </p:nvPr>
        </p:nvSpPr>
        <p:spPr>
          <a:xfrm>
            <a:off x="677334" y="2160589"/>
            <a:ext cx="5278509" cy="3880773"/>
          </a:xfrm>
        </p:spPr>
        <p:txBody>
          <a:bodyPr>
            <a:noAutofit/>
          </a:bodyPr>
          <a:lstStyle/>
          <a:p>
            <a:pPr>
              <a:lnSpc>
                <a:spcPct val="90000"/>
              </a:lnSpc>
            </a:pPr>
            <a:r>
              <a:rPr lang="en-US" sz="1600" b="1" dirty="0"/>
              <a:t>Name: </a:t>
            </a:r>
            <a:r>
              <a:rPr lang="en-US" sz="1600" dirty="0"/>
              <a:t>Roisin McPhillips</a:t>
            </a:r>
          </a:p>
          <a:p>
            <a:pPr>
              <a:lnSpc>
                <a:spcPct val="90000"/>
              </a:lnSpc>
            </a:pPr>
            <a:r>
              <a:rPr lang="en-US" sz="1600" b="1" dirty="0"/>
              <a:t>Roles: </a:t>
            </a:r>
            <a:r>
              <a:rPr lang="en-GB" sz="1600" b="0" i="0" dirty="0">
                <a:effectLst/>
              </a:rPr>
              <a:t>Scrum Master, Frontend Developer</a:t>
            </a:r>
            <a:r>
              <a:rPr lang="en-GB" sz="1600" dirty="0"/>
              <a:t>, </a:t>
            </a:r>
            <a:r>
              <a:rPr lang="en-GB" sz="1600" b="0" i="0" dirty="0">
                <a:effectLst/>
              </a:rPr>
              <a:t>GitHub &amp; Testing</a:t>
            </a:r>
          </a:p>
          <a:p>
            <a:pPr>
              <a:lnSpc>
                <a:spcPct val="90000"/>
              </a:lnSpc>
            </a:pPr>
            <a:r>
              <a:rPr lang="en-GB" sz="1600" b="1" dirty="0"/>
              <a:t>Team Name: </a:t>
            </a:r>
            <a:r>
              <a:rPr lang="en-GB" sz="1600" dirty="0"/>
              <a:t>AutoTek / </a:t>
            </a:r>
            <a:r>
              <a:rPr lang="en-GB" sz="1600" b="1" dirty="0"/>
              <a:t>Sub-Team: </a:t>
            </a:r>
            <a:r>
              <a:rPr lang="en-GB" sz="1600" dirty="0"/>
              <a:t>Team RA</a:t>
            </a:r>
            <a:endParaRPr lang="en-US" sz="1600" dirty="0"/>
          </a:p>
          <a:p>
            <a:pPr>
              <a:lnSpc>
                <a:spcPct val="90000"/>
              </a:lnSpc>
            </a:pPr>
            <a:r>
              <a:rPr lang="en-US" sz="1600" b="1" dirty="0"/>
              <a:t>Technical Specialism: </a:t>
            </a:r>
            <a:r>
              <a:rPr lang="en-US" sz="1600" dirty="0"/>
              <a:t>Frontend Development &amp; GitHub</a:t>
            </a:r>
          </a:p>
          <a:p>
            <a:pPr>
              <a:lnSpc>
                <a:spcPct val="90000"/>
              </a:lnSpc>
            </a:pPr>
            <a:r>
              <a:rPr lang="en-US" sz="1600" b="1" dirty="0"/>
              <a:t>Scrumwise Link: </a:t>
            </a:r>
            <a:r>
              <a:rPr lang="en-US" sz="1600" dirty="0">
                <a:hlinkClick r:id="rId2"/>
              </a:rPr>
              <a:t>https://www.scrumwise.com/scrum/#/sprints/project/l8-sd4-2021-auto-tek/id-31429-70635-94</a:t>
            </a:r>
            <a:endParaRPr lang="en-US" sz="1600" dirty="0"/>
          </a:p>
          <a:p>
            <a:pPr>
              <a:lnSpc>
                <a:spcPct val="90000"/>
              </a:lnSpc>
            </a:pPr>
            <a:r>
              <a:rPr lang="en-US" sz="1600" b="1" dirty="0"/>
              <a:t>Individual Mahara Page: </a:t>
            </a:r>
            <a:r>
              <a:rPr lang="en-US" sz="1600" dirty="0">
                <a:hlinkClick r:id="rId3"/>
              </a:rPr>
              <a:t>https://mahara.dkit.ie/view/view.php?t=y7hL5PAFSzb2O9w06ufa</a:t>
            </a:r>
            <a:endParaRPr lang="en-US" sz="1600" dirty="0"/>
          </a:p>
          <a:p>
            <a:pPr>
              <a:lnSpc>
                <a:spcPct val="90000"/>
              </a:lnSpc>
            </a:pPr>
            <a:r>
              <a:rPr lang="en-US" sz="1600" b="1" dirty="0"/>
              <a:t>GitHub Link: </a:t>
            </a:r>
            <a:r>
              <a:rPr lang="en-US" sz="1600" dirty="0">
                <a:hlinkClick r:id="rId4"/>
              </a:rPr>
              <a:t>https://github.com/D00219161/DashWarningTeamRA.git</a:t>
            </a:r>
            <a:endParaRPr lang="en-US" sz="1600" dirty="0"/>
          </a:p>
          <a:p>
            <a:pPr>
              <a:lnSpc>
                <a:spcPct val="90000"/>
              </a:lnSpc>
            </a:pPr>
            <a:endParaRPr lang="en-US" sz="1600" dirty="0"/>
          </a:p>
        </p:txBody>
      </p:sp>
      <p:pic>
        <p:nvPicPr>
          <p:cNvPr id="5" name="Content Placeholder 4" descr="A picture containing text, posing&#10;&#10;Description automatically generated">
            <a:extLst>
              <a:ext uri="{FF2B5EF4-FFF2-40B4-BE49-F238E27FC236}">
                <a16:creationId xmlns:a16="http://schemas.microsoft.com/office/drawing/2014/main" id="{F53806EC-1693-4605-ACDD-0E50F1FB601E}"/>
              </a:ext>
            </a:extLst>
          </p:cNvPr>
          <p:cNvPicPr>
            <a:picLocks noChangeAspect="1"/>
          </p:cNvPicPr>
          <p:nvPr/>
        </p:nvPicPr>
        <p:blipFill rotWithShape="1">
          <a:blip r:embed="rId5">
            <a:extLst>
              <a:ext uri="{28A0092B-C50C-407E-A947-70E740481C1C}">
                <a14:useLocalDpi xmlns:a14="http://schemas.microsoft.com/office/drawing/2010/main" val="0"/>
              </a:ext>
            </a:extLst>
          </a:blip>
          <a:srcRect r="3" b="12068"/>
          <a:stretch/>
        </p:blipFill>
        <p:spPr>
          <a:xfrm>
            <a:off x="5955843" y="1930400"/>
            <a:ext cx="4029458" cy="3543293"/>
          </a:xfrm>
          <a:prstGeom prst="rect">
            <a:avLst/>
          </a:prstGeom>
        </p:spPr>
      </p:pic>
    </p:spTree>
    <p:extLst>
      <p:ext uri="{BB962C8B-B14F-4D97-AF65-F5344CB8AC3E}">
        <p14:creationId xmlns:p14="http://schemas.microsoft.com/office/powerpoint/2010/main" val="93963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2" name="Rectangle 26">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28">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4" name="Straight Connector 29">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85" name="Straight Connector 30">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38">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3AA5AEA-3510-44EA-A345-351BFDC7FE31}"/>
              </a:ext>
            </a:extLst>
          </p:cNvPr>
          <p:cNvSpPr>
            <a:spLocks noGrp="1"/>
          </p:cNvSpPr>
          <p:nvPr>
            <p:ph type="title"/>
          </p:nvPr>
        </p:nvSpPr>
        <p:spPr>
          <a:xfrm>
            <a:off x="677334" y="609600"/>
            <a:ext cx="8596668" cy="1320800"/>
          </a:xfrm>
        </p:spPr>
        <p:txBody>
          <a:bodyPr>
            <a:normAutofit/>
          </a:bodyPr>
          <a:lstStyle/>
          <a:p>
            <a:r>
              <a:rPr lang="en-US" b="0" i="0" dirty="0">
                <a:effectLst/>
                <a:latin typeface="-apple-system"/>
              </a:rPr>
              <a:t>Overview of The Application </a:t>
            </a:r>
            <a:endParaRPr lang="en-IE" dirty="0"/>
          </a:p>
        </p:txBody>
      </p:sp>
      <p:sp>
        <p:nvSpPr>
          <p:cNvPr id="90" name="Content Placeholder 2">
            <a:extLst>
              <a:ext uri="{FF2B5EF4-FFF2-40B4-BE49-F238E27FC236}">
                <a16:creationId xmlns:a16="http://schemas.microsoft.com/office/drawing/2014/main" id="{6A4D2850-7A5F-4A65-85AD-F9287B4A77B4}"/>
              </a:ext>
            </a:extLst>
          </p:cNvPr>
          <p:cNvSpPr>
            <a:spLocks noGrp="1"/>
          </p:cNvSpPr>
          <p:nvPr>
            <p:ph idx="1"/>
          </p:nvPr>
        </p:nvSpPr>
        <p:spPr>
          <a:xfrm>
            <a:off x="677334" y="2160589"/>
            <a:ext cx="8596668" cy="3880773"/>
          </a:xfrm>
        </p:spPr>
        <p:txBody>
          <a:bodyPr>
            <a:normAutofit fontScale="92500" lnSpcReduction="10000"/>
          </a:bodyPr>
          <a:lstStyle/>
          <a:p>
            <a:r>
              <a:rPr lang="en-GB" sz="2400" b="0" i="0" dirty="0">
                <a:effectLst/>
              </a:rPr>
              <a:t>Dash Warning allows users to scan the symbols that appear on their vehicle's dashboard and displays what each symbol means. Apart from displaying what the symbols mean, it shows or recommends nearby repair shops in situations when a mechanic is needed using GPS location. The app will also recommend phone numbers to various roadside assistance personnel as the users request when they have broken down.</a:t>
            </a:r>
          </a:p>
          <a:p>
            <a:r>
              <a:rPr lang="en-US" sz="2400" dirty="0">
                <a:ea typeface="Times New Roman" panose="02020603050405020304" pitchFamily="18" charset="0"/>
                <a:cs typeface="Arial" panose="020B0604020202020204" pitchFamily="34" charset="0"/>
              </a:rPr>
              <a:t>Focus Group: </a:t>
            </a:r>
            <a:r>
              <a:rPr lang="en-GB" sz="2400" dirty="0">
                <a:ea typeface="Times New Roman" panose="02020603050405020304" pitchFamily="18" charset="0"/>
                <a:cs typeface="Arial" panose="020B0604020202020204" pitchFamily="34" charset="0"/>
              </a:rPr>
              <a:t>P</a:t>
            </a:r>
            <a:r>
              <a:rPr lang="en-GB" sz="2400" b="0" i="0" dirty="0">
                <a:effectLst/>
              </a:rPr>
              <a:t>eople who drive Toyot</a:t>
            </a:r>
            <a:r>
              <a:rPr lang="en-GB" sz="2400" dirty="0"/>
              <a:t>a &amp; Volkswagen </a:t>
            </a:r>
            <a:r>
              <a:rPr lang="en-GB" sz="2400" b="0" i="0" dirty="0">
                <a:effectLst/>
              </a:rPr>
              <a:t>cars (new or old).</a:t>
            </a:r>
            <a:endParaRPr lang="en-US" sz="2400" dirty="0">
              <a:ea typeface="Times New Roman" panose="02020603050405020304" pitchFamily="18" charset="0"/>
              <a:cs typeface="Arial" panose="020B0604020202020204" pitchFamily="34" charset="0"/>
            </a:endParaRPr>
          </a:p>
          <a:p>
            <a:r>
              <a:rPr lang="en-US" sz="2400" dirty="0">
                <a:ea typeface="Times New Roman" panose="02020603050405020304" pitchFamily="18" charset="0"/>
                <a:cs typeface="Arial" panose="020B0604020202020204" pitchFamily="34" charset="0"/>
              </a:rPr>
              <a:t>Partnership: </a:t>
            </a:r>
            <a:r>
              <a:rPr lang="en-GB" sz="2400" b="0" i="0" dirty="0">
                <a:effectLst/>
              </a:rPr>
              <a:t>Mechanic located in Granard, County Longford, Ireland.</a:t>
            </a:r>
            <a:endParaRPr lang="en-GB" sz="2400" dirty="0"/>
          </a:p>
          <a:p>
            <a:endParaRPr lang="en-IE" sz="2400" dirty="0"/>
          </a:p>
        </p:txBody>
      </p:sp>
    </p:spTree>
    <p:extLst>
      <p:ext uri="{BB962C8B-B14F-4D97-AF65-F5344CB8AC3E}">
        <p14:creationId xmlns:p14="http://schemas.microsoft.com/office/powerpoint/2010/main" val="11448399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5" name="Straight Connector 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1" name="Rectangle 2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2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8" name="Straight Connector 2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9" name="Straight Connector 2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4040FD6-9D15-49D9-A8FB-0213A29E281C}"/>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Requirements – Major Elements</a:t>
            </a:r>
          </a:p>
        </p:txBody>
      </p:sp>
      <p:graphicFrame>
        <p:nvGraphicFramePr>
          <p:cNvPr id="55" name="Content Placeholder 3">
            <a:extLst>
              <a:ext uri="{FF2B5EF4-FFF2-40B4-BE49-F238E27FC236}">
                <a16:creationId xmlns:a16="http://schemas.microsoft.com/office/drawing/2014/main" id="{BC471DC7-8077-9642-233A-CBA08E1DEC92}"/>
              </a:ext>
            </a:extLst>
          </p:cNvPr>
          <p:cNvGraphicFramePr>
            <a:graphicFrameLocks noGrp="1"/>
          </p:cNvGraphicFramePr>
          <p:nvPr>
            <p:ph sz="half" idx="1"/>
            <p:extLst>
              <p:ext uri="{D42A27DB-BD31-4B8C-83A1-F6EECF244321}">
                <p14:modId xmlns:p14="http://schemas.microsoft.com/office/powerpoint/2010/main" val="879890651"/>
              </p:ext>
            </p:extLst>
          </p:nvPr>
        </p:nvGraphicFramePr>
        <p:xfrm>
          <a:off x="677334" y="1396801"/>
          <a:ext cx="8596668" cy="4644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7691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application&#10;&#10;Description automatically generated">
            <a:extLst>
              <a:ext uri="{FF2B5EF4-FFF2-40B4-BE49-F238E27FC236}">
                <a16:creationId xmlns:a16="http://schemas.microsoft.com/office/drawing/2014/main" id="{DF68B4F7-2DF0-4109-A9DE-39F3432C9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00" y="596700"/>
            <a:ext cx="10939200" cy="6153300"/>
          </a:xfrm>
          <a:prstGeom prst="rect">
            <a:avLst/>
          </a:prstGeom>
        </p:spPr>
      </p:pic>
      <p:sp>
        <p:nvSpPr>
          <p:cNvPr id="7" name="TextBox 6">
            <a:extLst>
              <a:ext uri="{FF2B5EF4-FFF2-40B4-BE49-F238E27FC236}">
                <a16:creationId xmlns:a16="http://schemas.microsoft.com/office/drawing/2014/main" id="{CE8EE8DF-1ED2-4452-A765-77E501ED9CE9}"/>
              </a:ext>
            </a:extLst>
          </p:cNvPr>
          <p:cNvSpPr txBox="1"/>
          <p:nvPr/>
        </p:nvSpPr>
        <p:spPr>
          <a:xfrm>
            <a:off x="4431196" y="-49631"/>
            <a:ext cx="2840008" cy="646331"/>
          </a:xfrm>
          <a:prstGeom prst="rect">
            <a:avLst/>
          </a:prstGeom>
          <a:noFill/>
        </p:spPr>
        <p:txBody>
          <a:bodyPr wrap="none" rtlCol="0">
            <a:spAutoFit/>
          </a:bodyPr>
          <a:lstStyle/>
          <a:p>
            <a:r>
              <a:rPr lang="en-IE" sz="3600" dirty="0"/>
              <a:t>User Persona</a:t>
            </a:r>
          </a:p>
        </p:txBody>
      </p:sp>
    </p:spTree>
    <p:extLst>
      <p:ext uri="{BB962C8B-B14F-4D97-AF65-F5344CB8AC3E}">
        <p14:creationId xmlns:p14="http://schemas.microsoft.com/office/powerpoint/2010/main" val="131921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 application, website&#10;&#10;Description automatically generated">
            <a:extLst>
              <a:ext uri="{FF2B5EF4-FFF2-40B4-BE49-F238E27FC236}">
                <a16:creationId xmlns:a16="http://schemas.microsoft.com/office/drawing/2014/main" id="{53750765-2913-414A-97C0-38373D1358D7}"/>
              </a:ext>
            </a:extLst>
          </p:cNvPr>
          <p:cNvPicPr>
            <a:picLocks noChangeAspect="1"/>
          </p:cNvPicPr>
          <p:nvPr/>
        </p:nvPicPr>
        <p:blipFill rotWithShape="1">
          <a:blip r:embed="rId2">
            <a:extLst>
              <a:ext uri="{28A0092B-C50C-407E-A947-70E740481C1C}">
                <a14:useLocalDpi xmlns:a14="http://schemas.microsoft.com/office/drawing/2010/main" val="0"/>
              </a:ext>
            </a:extLst>
          </a:blip>
          <a:srcRect t="6147" b="3127"/>
          <a:stretch/>
        </p:blipFill>
        <p:spPr>
          <a:xfrm>
            <a:off x="20" y="10"/>
            <a:ext cx="12191980" cy="6857990"/>
          </a:xfrm>
          <a:prstGeom prst="rect">
            <a:avLst/>
          </a:prstGeom>
        </p:spPr>
      </p:pic>
    </p:spTree>
    <p:extLst>
      <p:ext uri="{BB962C8B-B14F-4D97-AF65-F5344CB8AC3E}">
        <p14:creationId xmlns:p14="http://schemas.microsoft.com/office/powerpoint/2010/main" val="367690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0054-4E17-4515-95A3-EC0E8B46FCB9}"/>
              </a:ext>
            </a:extLst>
          </p:cNvPr>
          <p:cNvSpPr>
            <a:spLocks noGrp="1"/>
          </p:cNvSpPr>
          <p:nvPr>
            <p:ph type="title"/>
          </p:nvPr>
        </p:nvSpPr>
        <p:spPr/>
        <p:txBody>
          <a:bodyPr/>
          <a:lstStyle/>
          <a:p>
            <a:r>
              <a:rPr lang="en-IE" dirty="0"/>
              <a:t>UI Prototype Testing</a:t>
            </a:r>
          </a:p>
        </p:txBody>
      </p:sp>
      <p:pic>
        <p:nvPicPr>
          <p:cNvPr id="4" name="Picture 3" descr="Table&#10;&#10;Description automatically generated">
            <a:extLst>
              <a:ext uri="{FF2B5EF4-FFF2-40B4-BE49-F238E27FC236}">
                <a16:creationId xmlns:a16="http://schemas.microsoft.com/office/drawing/2014/main" id="{EFCCB3CB-EFF9-4D0A-ADB7-35093383E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37830"/>
            <a:ext cx="9417066" cy="5228492"/>
          </a:xfrm>
          <a:prstGeom prst="rect">
            <a:avLst/>
          </a:prstGeom>
        </p:spPr>
      </p:pic>
    </p:spTree>
    <p:extLst>
      <p:ext uri="{BB962C8B-B14F-4D97-AF65-F5344CB8AC3E}">
        <p14:creationId xmlns:p14="http://schemas.microsoft.com/office/powerpoint/2010/main" val="263586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C63426E-5A13-4022-BAC0-08E113D8DFE8}"/>
              </a:ext>
            </a:extLst>
          </p:cNvPr>
          <p:cNvSpPr>
            <a:spLocks noGrp="1"/>
          </p:cNvSpPr>
          <p:nvPr>
            <p:ph type="title"/>
          </p:nvPr>
        </p:nvSpPr>
        <p:spPr/>
        <p:txBody>
          <a:bodyPr vert="horz" lIns="91440" tIns="45720" rIns="91440" bIns="45720" rtlCol="0" anchor="ctr">
            <a:normAutofit/>
          </a:bodyPr>
          <a:lstStyle/>
          <a:p>
            <a:r>
              <a:rPr lang="en-US" dirty="0">
                <a:solidFill>
                  <a:srgbClr val="262626"/>
                </a:solidFill>
              </a:rPr>
              <a:t>Progress &amp; Issues</a:t>
            </a:r>
          </a:p>
        </p:txBody>
      </p:sp>
      <p:sp>
        <p:nvSpPr>
          <p:cNvPr id="2" name="Content Placeholder 1">
            <a:extLst>
              <a:ext uri="{FF2B5EF4-FFF2-40B4-BE49-F238E27FC236}">
                <a16:creationId xmlns:a16="http://schemas.microsoft.com/office/drawing/2014/main" id="{31F6EE72-8A5D-4DA8-B558-3E132AF60A5D}"/>
              </a:ext>
            </a:extLst>
          </p:cNvPr>
          <p:cNvSpPr>
            <a:spLocks noGrp="1"/>
          </p:cNvSpPr>
          <p:nvPr>
            <p:ph sz="half" idx="1"/>
          </p:nvPr>
        </p:nvSpPr>
        <p:spPr>
          <a:xfrm>
            <a:off x="677334" y="2045389"/>
            <a:ext cx="4369866" cy="3880772"/>
          </a:xfrm>
        </p:spPr>
        <p:txBody>
          <a:bodyPr>
            <a:normAutofit lnSpcReduction="10000"/>
          </a:bodyPr>
          <a:lstStyle/>
          <a:p>
            <a:r>
              <a:rPr lang="en-IE" sz="2400" dirty="0"/>
              <a:t>Home Page </a:t>
            </a:r>
          </a:p>
          <a:p>
            <a:r>
              <a:rPr lang="en-IE" sz="2400" dirty="0"/>
              <a:t>Login Page (Integration)</a:t>
            </a:r>
          </a:p>
          <a:p>
            <a:r>
              <a:rPr lang="en-IE" sz="2400" dirty="0"/>
              <a:t>Navbar Implemented</a:t>
            </a:r>
          </a:p>
          <a:p>
            <a:r>
              <a:rPr lang="en-IE" sz="2400" dirty="0"/>
              <a:t>Roadside Assistance Page</a:t>
            </a:r>
          </a:p>
          <a:p>
            <a:r>
              <a:rPr lang="en-IE" sz="2400" dirty="0"/>
              <a:t>Most Common Faults</a:t>
            </a:r>
          </a:p>
          <a:p>
            <a:r>
              <a:rPr lang="en-IE" sz="2400" dirty="0"/>
              <a:t>Fault Sub Pages Half Completed</a:t>
            </a:r>
          </a:p>
          <a:p>
            <a:r>
              <a:rPr lang="en-IE" sz="2400" dirty="0"/>
              <a:t>Detect Fault &amp; Enter Details Half Implemented</a:t>
            </a:r>
          </a:p>
        </p:txBody>
      </p:sp>
      <p:sp>
        <p:nvSpPr>
          <p:cNvPr id="6" name="Content Placeholder 5">
            <a:extLst>
              <a:ext uri="{FF2B5EF4-FFF2-40B4-BE49-F238E27FC236}">
                <a16:creationId xmlns:a16="http://schemas.microsoft.com/office/drawing/2014/main" id="{7793F778-F796-48E7-B1A5-7EAF4CAAAD78}"/>
              </a:ext>
            </a:extLst>
          </p:cNvPr>
          <p:cNvSpPr>
            <a:spLocks noGrp="1"/>
          </p:cNvSpPr>
          <p:nvPr>
            <p:ph sz="half" idx="2"/>
          </p:nvPr>
        </p:nvSpPr>
        <p:spPr>
          <a:xfrm>
            <a:off x="5047200" y="2045389"/>
            <a:ext cx="4903604" cy="3880773"/>
          </a:xfrm>
        </p:spPr>
        <p:txBody>
          <a:bodyPr>
            <a:normAutofit lnSpcReduction="10000"/>
          </a:bodyPr>
          <a:lstStyle/>
          <a:p>
            <a:r>
              <a:rPr lang="en-IE" sz="2400" dirty="0"/>
              <a:t>Development Slower than expected</a:t>
            </a:r>
          </a:p>
          <a:p>
            <a:r>
              <a:rPr lang="en-IE" sz="2400" dirty="0"/>
              <a:t>Some elements harder to implement i.e., Forum Input &amp; Images - taking longer</a:t>
            </a:r>
          </a:p>
          <a:p>
            <a:r>
              <a:rPr lang="en-IE" sz="2400" dirty="0"/>
              <a:t>Time (2 weeks lost)</a:t>
            </a:r>
          </a:p>
          <a:p>
            <a:r>
              <a:rPr lang="en-IE" sz="2400" dirty="0"/>
              <a:t>Underestimating complexity of features – Images / Input Forum </a:t>
            </a:r>
          </a:p>
          <a:p>
            <a:endParaRPr lang="en-IE" sz="2400" dirty="0"/>
          </a:p>
        </p:txBody>
      </p:sp>
    </p:spTree>
    <p:extLst>
      <p:ext uri="{BB962C8B-B14F-4D97-AF65-F5344CB8AC3E}">
        <p14:creationId xmlns:p14="http://schemas.microsoft.com/office/powerpoint/2010/main" val="45505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Isosceles Triangle 10">
            <a:extLst>
              <a:ext uri="{FF2B5EF4-FFF2-40B4-BE49-F238E27FC236}">
                <a16:creationId xmlns:a16="http://schemas.microsoft.com/office/drawing/2014/main" id="{BBFBD429-C7AA-4D85-BEBF-26ECE2DBA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Parallelogram 12">
            <a:extLst>
              <a:ext uri="{FF2B5EF4-FFF2-40B4-BE49-F238E27FC236}">
                <a16:creationId xmlns:a16="http://schemas.microsoft.com/office/drawing/2014/main" id="{7A9CEEF0-7547-4FA2-93BD-0B8C799DD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6" name="Straight Connector 14">
            <a:extLst>
              <a:ext uri="{FF2B5EF4-FFF2-40B4-BE49-F238E27FC236}">
                <a16:creationId xmlns:a16="http://schemas.microsoft.com/office/drawing/2014/main" id="{AA02E860-D290-48CF-9C38-BC8EB8854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16">
            <a:extLst>
              <a:ext uri="{FF2B5EF4-FFF2-40B4-BE49-F238E27FC236}">
                <a16:creationId xmlns:a16="http://schemas.microsoft.com/office/drawing/2014/main" id="{CBF60179-3A15-468E-86D0-1C2FFD504B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87ED294B-4D40-44B4-86E7-F23C0468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B18356C-3F4A-4A2F-A3E5-C206D73F206E}"/>
              </a:ext>
            </a:extLst>
          </p:cNvPr>
          <p:cNvSpPr>
            <a:spLocks noGrp="1"/>
          </p:cNvSpPr>
          <p:nvPr>
            <p:ph type="title"/>
          </p:nvPr>
        </p:nvSpPr>
        <p:spPr>
          <a:xfrm>
            <a:off x="2786047" y="609600"/>
            <a:ext cx="6487955" cy="1320800"/>
          </a:xfrm>
        </p:spPr>
        <p:txBody>
          <a:bodyPr anchor="t">
            <a:normAutofit/>
          </a:bodyPr>
          <a:lstStyle/>
          <a:p>
            <a:r>
              <a:rPr lang="en-IE"/>
              <a:t>Targets &amp; Features T-CA4 (Final Release)</a:t>
            </a:r>
          </a:p>
        </p:txBody>
      </p:sp>
      <p:sp>
        <p:nvSpPr>
          <p:cNvPr id="79" name="Rectangle 25">
            <a:extLst>
              <a:ext uri="{FF2B5EF4-FFF2-40B4-BE49-F238E27FC236}">
                <a16:creationId xmlns:a16="http://schemas.microsoft.com/office/drawing/2014/main" id="{55D78701-1D8D-45A3-9B44-A94C33462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22">
            <a:extLst>
              <a:ext uri="{FF2B5EF4-FFF2-40B4-BE49-F238E27FC236}">
                <a16:creationId xmlns:a16="http://schemas.microsoft.com/office/drawing/2014/main" id="{B8C595DB-254F-4E8B-9C0D-648B3FF1B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7">
            <a:extLst>
              <a:ext uri="{FF2B5EF4-FFF2-40B4-BE49-F238E27FC236}">
                <a16:creationId xmlns:a16="http://schemas.microsoft.com/office/drawing/2014/main" id="{2E000235-D5DF-4D2F-AECA-3814821B5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8">
            <a:extLst>
              <a:ext uri="{FF2B5EF4-FFF2-40B4-BE49-F238E27FC236}">
                <a16:creationId xmlns:a16="http://schemas.microsoft.com/office/drawing/2014/main" id="{D7CE0E87-2C2C-4907-BBE3-D24D86C42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9">
            <a:extLst>
              <a:ext uri="{FF2B5EF4-FFF2-40B4-BE49-F238E27FC236}">
                <a16:creationId xmlns:a16="http://schemas.microsoft.com/office/drawing/2014/main" id="{8FF0BC47-4F6D-4430-8C11-E1566CBF6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Isosceles Triangle 30">
            <a:extLst>
              <a:ext uri="{FF2B5EF4-FFF2-40B4-BE49-F238E27FC236}">
                <a16:creationId xmlns:a16="http://schemas.microsoft.com/office/drawing/2014/main" id="{5B73C5C4-3778-4E76-9467-8B46C9F91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2CD6AA05-0183-73C2-F244-12AD82F39C9A}"/>
              </a:ext>
            </a:extLst>
          </p:cNvPr>
          <p:cNvGraphicFramePr>
            <a:graphicFrameLocks noGrp="1"/>
          </p:cNvGraphicFramePr>
          <p:nvPr>
            <p:ph idx="1"/>
            <p:extLst>
              <p:ext uri="{D42A27DB-BD31-4B8C-83A1-F6EECF244321}">
                <p14:modId xmlns:p14="http://schemas.microsoft.com/office/powerpoint/2010/main" val="1814667060"/>
              </p:ext>
            </p:extLst>
          </p:nvPr>
        </p:nvGraphicFramePr>
        <p:xfrm>
          <a:off x="2786047" y="2159000"/>
          <a:ext cx="6487955" cy="3882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4392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375</TotalTime>
  <Words>384</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Trebuchet MS</vt:lpstr>
      <vt:lpstr>Wingdings 3</vt:lpstr>
      <vt:lpstr>Facet</vt:lpstr>
      <vt:lpstr>Dash Warning</vt:lpstr>
      <vt:lpstr>Names &amp; Roles</vt:lpstr>
      <vt:lpstr>Overview of The Application </vt:lpstr>
      <vt:lpstr>Requirements – Major Elements</vt:lpstr>
      <vt:lpstr>PowerPoint Presentation</vt:lpstr>
      <vt:lpstr>PowerPoint Presentation</vt:lpstr>
      <vt:lpstr>UI Prototype Testing</vt:lpstr>
      <vt:lpstr>Progress &amp; Issues</vt:lpstr>
      <vt:lpstr>Targets &amp; Features T-CA4 (Final Release)</vt:lpstr>
      <vt:lpstr>Release 2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Roisin McPhillips</dc:creator>
  <cp:lastModifiedBy>Roisin McPhillips</cp:lastModifiedBy>
  <cp:revision>1</cp:revision>
  <dcterms:created xsi:type="dcterms:W3CDTF">2022-03-21T12:35:26Z</dcterms:created>
  <dcterms:modified xsi:type="dcterms:W3CDTF">2022-03-21T18:50:50Z</dcterms:modified>
</cp:coreProperties>
</file>