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3" r:id="rId7"/>
    <p:sldId id="268" r:id="rId8"/>
    <p:sldId id="267"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7740FE-1DF1-4025-8AEA-68996E6D74A6}" v="68" dt="2022-02-21T21:12:03.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7" d="100"/>
          <a:sy n="77" d="100"/>
        </p:scale>
        <p:origin x="634"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isin McPhillips" userId="5464169ef79c6a16" providerId="LiveId" clId="{7F7740FE-1DF1-4025-8AEA-68996E6D74A6}"/>
    <pc:docChg chg="undo custSel addSld delSld modSld sldOrd">
      <pc:chgData name="Roisin McPhillips" userId="5464169ef79c6a16" providerId="LiveId" clId="{7F7740FE-1DF1-4025-8AEA-68996E6D74A6}" dt="2022-02-21T21:12:03.153" v="1932" actId="20577"/>
      <pc:docMkLst>
        <pc:docMk/>
      </pc:docMkLst>
      <pc:sldChg chg="modSp mod">
        <pc:chgData name="Roisin McPhillips" userId="5464169ef79c6a16" providerId="LiveId" clId="{7F7740FE-1DF1-4025-8AEA-68996E6D74A6}" dt="2022-02-17T23:29:23.732" v="1428" actId="20577"/>
        <pc:sldMkLst>
          <pc:docMk/>
          <pc:sldMk cId="939634292" sldId="257"/>
        </pc:sldMkLst>
        <pc:spChg chg="mod">
          <ac:chgData name="Roisin McPhillips" userId="5464169ef79c6a16" providerId="LiveId" clId="{7F7740FE-1DF1-4025-8AEA-68996E6D74A6}" dt="2022-02-17T23:29:23.732" v="1428" actId="20577"/>
          <ac:spMkLst>
            <pc:docMk/>
            <pc:sldMk cId="939634292" sldId="257"/>
            <ac:spMk id="26" creationId="{26202B24-E898-4F7C-A7DF-489407AF7166}"/>
          </ac:spMkLst>
        </pc:spChg>
      </pc:sldChg>
      <pc:sldChg chg="modSp mod">
        <pc:chgData name="Roisin McPhillips" userId="5464169ef79c6a16" providerId="LiveId" clId="{7F7740FE-1DF1-4025-8AEA-68996E6D74A6}" dt="2022-02-17T23:32:54.957" v="1460" actId="20577"/>
        <pc:sldMkLst>
          <pc:docMk/>
          <pc:sldMk cId="1144839963" sldId="258"/>
        </pc:sldMkLst>
        <pc:spChg chg="mod">
          <ac:chgData name="Roisin McPhillips" userId="5464169ef79c6a16" providerId="LiveId" clId="{7F7740FE-1DF1-4025-8AEA-68996E6D74A6}" dt="2022-02-17T23:32:54.957" v="1460" actId="20577"/>
          <ac:spMkLst>
            <pc:docMk/>
            <pc:sldMk cId="1144839963" sldId="258"/>
            <ac:spMk id="22" creationId="{6A4D2850-7A5F-4A65-85AD-F9287B4A77B4}"/>
          </ac:spMkLst>
        </pc:spChg>
      </pc:sldChg>
      <pc:sldChg chg="addSp delSp modSp mod modClrScheme chgLayout">
        <pc:chgData name="Roisin McPhillips" userId="5464169ef79c6a16" providerId="LiveId" clId="{7F7740FE-1DF1-4025-8AEA-68996E6D74A6}" dt="2022-02-17T23:35:43.308" v="1461" actId="20577"/>
        <pc:sldMkLst>
          <pc:docMk/>
          <pc:sldMk cId="3674769199" sldId="259"/>
        </pc:sldMkLst>
        <pc:spChg chg="mod ord">
          <ac:chgData name="Roisin McPhillips" userId="5464169ef79c6a16" providerId="LiveId" clId="{7F7740FE-1DF1-4025-8AEA-68996E6D74A6}" dt="2022-02-17T22:41:21.621" v="52" actId="700"/>
          <ac:spMkLst>
            <pc:docMk/>
            <pc:sldMk cId="3674769199" sldId="259"/>
            <ac:spMk id="2" creationId="{34040FD6-9D15-49D9-A8FB-0213A29E281C}"/>
          </ac:spMkLst>
        </pc:spChg>
        <pc:spChg chg="add del mod ord">
          <ac:chgData name="Roisin McPhillips" userId="5464169ef79c6a16" providerId="LiveId" clId="{7F7740FE-1DF1-4025-8AEA-68996E6D74A6}" dt="2022-02-17T22:41:21.621" v="52" actId="700"/>
          <ac:spMkLst>
            <pc:docMk/>
            <pc:sldMk cId="3674769199" sldId="259"/>
            <ac:spMk id="3" creationId="{276D209A-DAE1-4771-BEEA-152B90F1E65F}"/>
          </ac:spMkLst>
        </pc:spChg>
        <pc:spChg chg="mod ord">
          <ac:chgData name="Roisin McPhillips" userId="5464169ef79c6a16" providerId="LiveId" clId="{7F7740FE-1DF1-4025-8AEA-68996E6D74A6}" dt="2022-02-17T22:46:01.506" v="238" actId="20577"/>
          <ac:spMkLst>
            <pc:docMk/>
            <pc:sldMk cId="3674769199" sldId="259"/>
            <ac:spMk id="4" creationId="{64A3B98E-54DD-4ADC-A0E4-6B975DC342D3}"/>
          </ac:spMkLst>
        </pc:spChg>
        <pc:spChg chg="mod ord">
          <ac:chgData name="Roisin McPhillips" userId="5464169ef79c6a16" providerId="LiveId" clId="{7F7740FE-1DF1-4025-8AEA-68996E6D74A6}" dt="2022-02-17T23:35:43.308" v="1461" actId="20577"/>
          <ac:spMkLst>
            <pc:docMk/>
            <pc:sldMk cId="3674769199" sldId="259"/>
            <ac:spMk id="5" creationId="{78F04144-690F-42C2-924A-1D8F95D7DAAD}"/>
          </ac:spMkLst>
        </pc:spChg>
        <pc:spChg chg="del">
          <ac:chgData name="Roisin McPhillips" userId="5464169ef79c6a16" providerId="LiveId" clId="{7F7740FE-1DF1-4025-8AEA-68996E6D74A6}" dt="2022-02-17T22:41:12.152" v="48" actId="478"/>
          <ac:spMkLst>
            <pc:docMk/>
            <pc:sldMk cId="3674769199" sldId="259"/>
            <ac:spMk id="6" creationId="{58536862-B51C-4495-9EDD-E508C6795F84}"/>
          </ac:spMkLst>
        </pc:spChg>
        <pc:spChg chg="add del mod ord">
          <ac:chgData name="Roisin McPhillips" userId="5464169ef79c6a16" providerId="LiveId" clId="{7F7740FE-1DF1-4025-8AEA-68996E6D74A6}" dt="2022-02-17T22:41:21.621" v="52" actId="700"/>
          <ac:spMkLst>
            <pc:docMk/>
            <pc:sldMk cId="3674769199" sldId="259"/>
            <ac:spMk id="7" creationId="{205DA235-1C90-46B4-98B8-1CF4A5066109}"/>
          </ac:spMkLst>
        </pc:spChg>
      </pc:sldChg>
      <pc:sldChg chg="modSp del mod">
        <pc:chgData name="Roisin McPhillips" userId="5464169ef79c6a16" providerId="LiveId" clId="{7F7740FE-1DF1-4025-8AEA-68996E6D74A6}" dt="2022-02-17T23:08:01.081" v="872" actId="2696"/>
        <pc:sldMkLst>
          <pc:docMk/>
          <pc:sldMk cId="1514969460" sldId="260"/>
        </pc:sldMkLst>
        <pc:spChg chg="mod">
          <ac:chgData name="Roisin McPhillips" userId="5464169ef79c6a16" providerId="LiveId" clId="{7F7740FE-1DF1-4025-8AEA-68996E6D74A6}" dt="2022-02-17T22:57:04.023" v="670" actId="20577"/>
          <ac:spMkLst>
            <pc:docMk/>
            <pc:sldMk cId="1514969460" sldId="260"/>
            <ac:spMk id="3" creationId="{C6EC99E1-390E-4A11-B628-190B2918CD45}"/>
          </ac:spMkLst>
        </pc:spChg>
      </pc:sldChg>
      <pc:sldChg chg="addSp delSp modSp mod ord setBg modClrScheme chgLayout">
        <pc:chgData name="Roisin McPhillips" userId="5464169ef79c6a16" providerId="LiveId" clId="{7F7740FE-1DF1-4025-8AEA-68996E6D74A6}" dt="2022-02-21T21:12:03.153" v="1932" actId="20577"/>
        <pc:sldMkLst>
          <pc:docMk/>
          <pc:sldMk cId="1018439234" sldId="261"/>
        </pc:sldMkLst>
        <pc:spChg chg="mod ord">
          <ac:chgData name="Roisin McPhillips" userId="5464169ef79c6a16" providerId="LiveId" clId="{7F7740FE-1DF1-4025-8AEA-68996E6D74A6}" dt="2022-02-17T22:55:20.367" v="563" actId="26606"/>
          <ac:spMkLst>
            <pc:docMk/>
            <pc:sldMk cId="1018439234" sldId="261"/>
            <ac:spMk id="2" creationId="{DB18356C-3F4A-4A2F-A3E5-C206D73F206E}"/>
          </ac:spMkLst>
        </pc:spChg>
        <pc:spChg chg="add del mod ord">
          <ac:chgData name="Roisin McPhillips" userId="5464169ef79c6a16" providerId="LiveId" clId="{7F7740FE-1DF1-4025-8AEA-68996E6D74A6}" dt="2022-02-17T22:55:20.367" v="563" actId="26606"/>
          <ac:spMkLst>
            <pc:docMk/>
            <pc:sldMk cId="1018439234" sldId="261"/>
            <ac:spMk id="3" creationId="{58520F78-5FE1-449F-B0C3-7CB12A4D840E}"/>
          </ac:spMkLst>
        </pc:spChg>
        <pc:spChg chg="del">
          <ac:chgData name="Roisin McPhillips" userId="5464169ef79c6a16" providerId="LiveId" clId="{7F7740FE-1DF1-4025-8AEA-68996E6D74A6}" dt="2022-02-07T21:13:10.922" v="0" actId="700"/>
          <ac:spMkLst>
            <pc:docMk/>
            <pc:sldMk cId="1018439234" sldId="261"/>
            <ac:spMk id="3" creationId="{90E73BEC-BD85-4281-A501-AAFE3C4D0635}"/>
          </ac:spMkLst>
        </pc:spChg>
        <pc:grpChg chg="add del">
          <ac:chgData name="Roisin McPhillips" userId="5464169ef79c6a16" providerId="LiveId" clId="{7F7740FE-1DF1-4025-8AEA-68996E6D74A6}" dt="2022-02-17T22:55:20.279" v="562" actId="26606"/>
          <ac:grpSpMkLst>
            <pc:docMk/>
            <pc:sldMk cId="1018439234" sldId="261"/>
            <ac:grpSpMk id="14" creationId="{E7DEDD00-5E71-418B-9C3C-9B71B018221A}"/>
          </ac:grpSpMkLst>
        </pc:grpChg>
        <pc:graphicFrameChg chg="add del">
          <ac:chgData name="Roisin McPhillips" userId="5464169ef79c6a16" providerId="LiveId" clId="{7F7740FE-1DF1-4025-8AEA-68996E6D74A6}" dt="2022-02-17T22:54:57.381" v="554" actId="26606"/>
          <ac:graphicFrameMkLst>
            <pc:docMk/>
            <pc:sldMk cId="1018439234" sldId="261"/>
            <ac:graphicFrameMk id="5" creationId="{E7670A94-DC6D-49CE-B20A-B6D21D397B26}"/>
          </ac:graphicFrameMkLst>
        </pc:graphicFrameChg>
        <pc:graphicFrameChg chg="add del">
          <ac:chgData name="Roisin McPhillips" userId="5464169ef79c6a16" providerId="LiveId" clId="{7F7740FE-1DF1-4025-8AEA-68996E6D74A6}" dt="2022-02-17T22:54:58.602" v="556" actId="26606"/>
          <ac:graphicFrameMkLst>
            <pc:docMk/>
            <pc:sldMk cId="1018439234" sldId="261"/>
            <ac:graphicFrameMk id="7" creationId="{CAA90587-8251-49D5-8EF8-0B8FB92D7F73}"/>
          </ac:graphicFrameMkLst>
        </pc:graphicFrameChg>
        <pc:graphicFrameChg chg="add del">
          <ac:chgData name="Roisin McPhillips" userId="5464169ef79c6a16" providerId="LiveId" clId="{7F7740FE-1DF1-4025-8AEA-68996E6D74A6}" dt="2022-02-17T22:55:09.416" v="558" actId="26606"/>
          <ac:graphicFrameMkLst>
            <pc:docMk/>
            <pc:sldMk cId="1018439234" sldId="261"/>
            <ac:graphicFrameMk id="9" creationId="{E7670A94-DC6D-49CE-B20A-B6D21D397B26}"/>
          </ac:graphicFrameMkLst>
        </pc:graphicFrameChg>
        <pc:graphicFrameChg chg="add del">
          <ac:chgData name="Roisin McPhillips" userId="5464169ef79c6a16" providerId="LiveId" clId="{7F7740FE-1DF1-4025-8AEA-68996E6D74A6}" dt="2022-02-17T22:55:12.776" v="560" actId="26606"/>
          <ac:graphicFrameMkLst>
            <pc:docMk/>
            <pc:sldMk cId="1018439234" sldId="261"/>
            <ac:graphicFrameMk id="11" creationId="{CAA90587-8251-49D5-8EF8-0B8FB92D7F73}"/>
          </ac:graphicFrameMkLst>
        </pc:graphicFrameChg>
        <pc:graphicFrameChg chg="add del">
          <ac:chgData name="Roisin McPhillips" userId="5464169ef79c6a16" providerId="LiveId" clId="{7F7740FE-1DF1-4025-8AEA-68996E6D74A6}" dt="2022-02-17T22:55:20.279" v="562" actId="26606"/>
          <ac:graphicFrameMkLst>
            <pc:docMk/>
            <pc:sldMk cId="1018439234" sldId="261"/>
            <ac:graphicFrameMk id="16" creationId="{5D19F231-80B8-4932-B90A-E00E5CC30EEB}"/>
          </ac:graphicFrameMkLst>
        </pc:graphicFrameChg>
        <pc:graphicFrameChg chg="add mod modGraphic">
          <ac:chgData name="Roisin McPhillips" userId="5464169ef79c6a16" providerId="LiveId" clId="{7F7740FE-1DF1-4025-8AEA-68996E6D74A6}" dt="2022-02-21T21:12:03.153" v="1932" actId="20577"/>
          <ac:graphicFrameMkLst>
            <pc:docMk/>
            <pc:sldMk cId="1018439234" sldId="261"/>
            <ac:graphicFrameMk id="18" creationId="{E7670A94-DC6D-49CE-B20A-B6D21D397B26}"/>
          </ac:graphicFrameMkLst>
        </pc:graphicFrameChg>
      </pc:sldChg>
      <pc:sldChg chg="addSp delSp modSp mod ord addAnim delAnim">
        <pc:chgData name="Roisin McPhillips" userId="5464169ef79c6a16" providerId="LiveId" clId="{7F7740FE-1DF1-4025-8AEA-68996E6D74A6}" dt="2022-02-21T17:37:04.647" v="1613" actId="1076"/>
        <pc:sldMkLst>
          <pc:docMk/>
          <pc:sldMk cId="3676902371" sldId="263"/>
        </pc:sldMkLst>
        <pc:spChg chg="mod">
          <ac:chgData name="Roisin McPhillips" userId="5464169ef79c6a16" providerId="LiveId" clId="{7F7740FE-1DF1-4025-8AEA-68996E6D74A6}" dt="2022-02-18T23:04:19.794" v="1591" actId="1076"/>
          <ac:spMkLst>
            <pc:docMk/>
            <pc:sldMk cId="3676902371" sldId="263"/>
            <ac:spMk id="3" creationId="{949D76F9-177E-481D-AEF0-0CE6412CA579}"/>
          </ac:spMkLst>
        </pc:spChg>
        <pc:spChg chg="add del">
          <ac:chgData name="Roisin McPhillips" userId="5464169ef79c6a16" providerId="LiveId" clId="{7F7740FE-1DF1-4025-8AEA-68996E6D74A6}" dt="2022-02-18T22:55:04.215" v="1519" actId="26606"/>
          <ac:spMkLst>
            <pc:docMk/>
            <pc:sldMk cId="3676902371" sldId="263"/>
            <ac:spMk id="18" creationId="{9401732C-37EE-4B98-A709-9530173F3802}"/>
          </ac:spMkLst>
        </pc:spChg>
        <pc:spChg chg="add del">
          <ac:chgData name="Roisin McPhillips" userId="5464169ef79c6a16" providerId="LiveId" clId="{7F7740FE-1DF1-4025-8AEA-68996E6D74A6}" dt="2022-02-18T22:55:04.215" v="1519" actId="26606"/>
          <ac:spMkLst>
            <pc:docMk/>
            <pc:sldMk cId="3676902371" sldId="263"/>
            <ac:spMk id="37" creationId="{A337249F-C4EB-4A52-BDE3-F18428B6FF4D}"/>
          </ac:spMkLst>
        </pc:spChg>
        <pc:spChg chg="add del">
          <ac:chgData name="Roisin McPhillips" userId="5464169ef79c6a16" providerId="LiveId" clId="{7F7740FE-1DF1-4025-8AEA-68996E6D74A6}" dt="2022-02-18T22:55:04.215" v="1519" actId="26606"/>
          <ac:spMkLst>
            <pc:docMk/>
            <pc:sldMk cId="3676902371" sldId="263"/>
            <ac:spMk id="45" creationId="{409C719A-3811-4E19-B117-AE520049CA23}"/>
          </ac:spMkLst>
        </pc:spChg>
        <pc:grpChg chg="add mod">
          <ac:chgData name="Roisin McPhillips" userId="5464169ef79c6a16" providerId="LiveId" clId="{7F7740FE-1DF1-4025-8AEA-68996E6D74A6}" dt="2022-02-21T17:37:04.647" v="1613" actId="1076"/>
          <ac:grpSpMkLst>
            <pc:docMk/>
            <pc:sldMk cId="3676902371" sldId="263"/>
            <ac:grpSpMk id="7" creationId="{7BDF00A1-E410-4EBA-8393-CBFD1F6D7F27}"/>
          </ac:grpSpMkLst>
        </pc:grpChg>
        <pc:grpChg chg="add del">
          <ac:chgData name="Roisin McPhillips" userId="5464169ef79c6a16" providerId="LiveId" clId="{7F7740FE-1DF1-4025-8AEA-68996E6D74A6}" dt="2022-02-18T22:55:04.215" v="1519" actId="26606"/>
          <ac:grpSpMkLst>
            <pc:docMk/>
            <pc:sldMk cId="3676902371" sldId="263"/>
            <ac:grpSpMk id="10" creationId="{749C117F-F390-437B-ADB0-57E87EFF34F5}"/>
          </ac:grpSpMkLst>
        </pc:grpChg>
        <pc:grpChg chg="add del">
          <ac:chgData name="Roisin McPhillips" userId="5464169ef79c6a16" providerId="LiveId" clId="{7F7740FE-1DF1-4025-8AEA-68996E6D74A6}" dt="2022-02-18T22:55:04.215" v="1519" actId="26606"/>
          <ac:grpSpMkLst>
            <pc:docMk/>
            <pc:sldMk cId="3676902371" sldId="263"/>
            <ac:grpSpMk id="20" creationId="{654E48C8-2A00-4C54-BC9C-B18EE49E9C13}"/>
          </ac:grpSpMkLst>
        </pc:grpChg>
        <pc:grpChg chg="add del">
          <ac:chgData name="Roisin McPhillips" userId="5464169ef79c6a16" providerId="LiveId" clId="{7F7740FE-1DF1-4025-8AEA-68996E6D74A6}" dt="2022-02-18T22:55:04.215" v="1519" actId="26606"/>
          <ac:grpSpMkLst>
            <pc:docMk/>
            <pc:sldMk cId="3676902371" sldId="263"/>
            <ac:grpSpMk id="29" creationId="{68D3EAE6-5AC4-4EF7-BA5E-FF047F0576D0}"/>
          </ac:grpSpMkLst>
        </pc:grpChg>
        <pc:grpChg chg="add del mod">
          <ac:chgData name="Roisin McPhillips" userId="5464169ef79c6a16" providerId="LiveId" clId="{7F7740FE-1DF1-4025-8AEA-68996E6D74A6}" dt="2022-02-21T17:35:20.665" v="1592" actId="478"/>
          <ac:grpSpMkLst>
            <pc:docMk/>
            <pc:sldMk cId="3676902371" sldId="263"/>
            <ac:grpSpMk id="34" creationId="{EAA1E412-A698-4926-A157-ECC2B7646D32}"/>
          </ac:grpSpMkLst>
        </pc:grpChg>
        <pc:grpChg chg="add del">
          <ac:chgData name="Roisin McPhillips" userId="5464169ef79c6a16" providerId="LiveId" clId="{7F7740FE-1DF1-4025-8AEA-68996E6D74A6}" dt="2022-02-18T22:55:04.215" v="1519" actId="26606"/>
          <ac:grpSpMkLst>
            <pc:docMk/>
            <pc:sldMk cId="3676902371" sldId="263"/>
            <ac:grpSpMk id="39" creationId="{49A468AB-6529-4F96-AEFC-6AD6595A60D6}"/>
          </ac:grpSpMkLst>
        </pc:grpChg>
        <pc:picChg chg="add mod">
          <ac:chgData name="Roisin McPhillips" userId="5464169ef79c6a16" providerId="LiveId" clId="{7F7740FE-1DF1-4025-8AEA-68996E6D74A6}" dt="2022-02-21T17:36:48.730" v="1608" actId="164"/>
          <ac:picMkLst>
            <pc:docMk/>
            <pc:sldMk cId="3676902371" sldId="263"/>
            <ac:picMk id="4" creationId="{4D5154B7-885C-4668-AFBC-F04019FE6115}"/>
          </ac:picMkLst>
        </pc:picChg>
        <pc:picChg chg="add del mod ord">
          <ac:chgData name="Roisin McPhillips" userId="5464169ef79c6a16" providerId="LiveId" clId="{7F7740FE-1DF1-4025-8AEA-68996E6D74A6}" dt="2022-02-18T22:55:25.124" v="1526" actId="478"/>
          <ac:picMkLst>
            <pc:docMk/>
            <pc:sldMk cId="3676902371" sldId="263"/>
            <ac:picMk id="4" creationId="{D7B26EC9-D2B9-474B-9CB7-2028BD110B28}"/>
          </ac:picMkLst>
        </pc:picChg>
        <pc:picChg chg="del mod">
          <ac:chgData name="Roisin McPhillips" userId="5464169ef79c6a16" providerId="LiveId" clId="{7F7740FE-1DF1-4025-8AEA-68996E6D74A6}" dt="2022-02-17T21:38:07.795" v="26" actId="478"/>
          <ac:picMkLst>
            <pc:docMk/>
            <pc:sldMk cId="3676902371" sldId="263"/>
            <ac:picMk id="5" creationId="{FADA2023-639E-49EB-8E4A-29C3AE88931F}"/>
          </ac:picMkLst>
        </pc:picChg>
        <pc:picChg chg="add del mod">
          <ac:chgData name="Roisin McPhillips" userId="5464169ef79c6a16" providerId="LiveId" clId="{7F7740FE-1DF1-4025-8AEA-68996E6D74A6}" dt="2022-02-18T22:55:23.495" v="1525" actId="478"/>
          <ac:picMkLst>
            <pc:docMk/>
            <pc:sldMk cId="3676902371" sldId="263"/>
            <ac:picMk id="6" creationId="{6D608A65-0D9F-49CD-96F0-4F3D50FEDF33}"/>
          </ac:picMkLst>
        </pc:picChg>
        <pc:picChg chg="add mod">
          <ac:chgData name="Roisin McPhillips" userId="5464169ef79c6a16" providerId="LiveId" clId="{7F7740FE-1DF1-4025-8AEA-68996E6D74A6}" dt="2022-02-21T17:36:48.730" v="1608" actId="164"/>
          <ac:picMkLst>
            <pc:docMk/>
            <pc:sldMk cId="3676902371" sldId="263"/>
            <ac:picMk id="6" creationId="{B4E872C6-2BC2-4CCD-802A-E170470C2FCE}"/>
          </ac:picMkLst>
        </pc:picChg>
        <pc:picChg chg="add del mod">
          <ac:chgData name="Roisin McPhillips" userId="5464169ef79c6a16" providerId="LiveId" clId="{7F7740FE-1DF1-4025-8AEA-68996E6D74A6}" dt="2022-02-18T23:01:23.524" v="1556" actId="478"/>
          <ac:picMkLst>
            <pc:docMk/>
            <pc:sldMk cId="3676902371" sldId="263"/>
            <ac:picMk id="8" creationId="{A0BCBDB8-0D06-4C98-90DB-D0F4A476E037}"/>
          </ac:picMkLst>
        </pc:picChg>
        <pc:picChg chg="add del mod">
          <ac:chgData name="Roisin McPhillips" userId="5464169ef79c6a16" providerId="LiveId" clId="{7F7740FE-1DF1-4025-8AEA-68996E6D74A6}" dt="2022-02-18T23:02:02.217" v="1567" actId="478"/>
          <ac:picMkLst>
            <pc:docMk/>
            <pc:sldMk cId="3676902371" sldId="263"/>
            <ac:picMk id="15" creationId="{CE0229E2-CC35-4729-B172-F86B933C53A8}"/>
          </ac:picMkLst>
        </pc:picChg>
        <pc:picChg chg="add del mod">
          <ac:chgData name="Roisin McPhillips" userId="5464169ef79c6a16" providerId="LiveId" clId="{7F7740FE-1DF1-4025-8AEA-68996E6D74A6}" dt="2022-02-18T23:02:02.747" v="1568" actId="478"/>
          <ac:picMkLst>
            <pc:docMk/>
            <pc:sldMk cId="3676902371" sldId="263"/>
            <ac:picMk id="19" creationId="{85E81610-DA5F-4158-8803-82A30988DC25}"/>
          </ac:picMkLst>
        </pc:picChg>
        <pc:picChg chg="add del mod topLvl">
          <ac:chgData name="Roisin McPhillips" userId="5464169ef79c6a16" providerId="LiveId" clId="{7F7740FE-1DF1-4025-8AEA-68996E6D74A6}" dt="2022-02-21T17:35:21.259" v="1593" actId="478"/>
          <ac:picMkLst>
            <pc:docMk/>
            <pc:sldMk cId="3676902371" sldId="263"/>
            <ac:picMk id="26" creationId="{3060D98C-298C-41C9-A60F-2550A6A50A1E}"/>
          </ac:picMkLst>
        </pc:picChg>
        <pc:picChg chg="add del mod topLvl">
          <ac:chgData name="Roisin McPhillips" userId="5464169ef79c6a16" providerId="LiveId" clId="{7F7740FE-1DF1-4025-8AEA-68996E6D74A6}" dt="2022-02-21T17:35:20.665" v="1592" actId="478"/>
          <ac:picMkLst>
            <pc:docMk/>
            <pc:sldMk cId="3676902371" sldId="263"/>
            <ac:picMk id="28" creationId="{D29FB32E-D9CF-4F9D-957B-D0D041C16563}"/>
          </ac:picMkLst>
        </pc:picChg>
        <pc:cxnChg chg="add del">
          <ac:chgData name="Roisin McPhillips" userId="5464169ef79c6a16" providerId="LiveId" clId="{7F7740FE-1DF1-4025-8AEA-68996E6D74A6}" dt="2022-02-18T22:55:04.215" v="1519" actId="26606"/>
          <ac:cxnSpMkLst>
            <pc:docMk/>
            <pc:sldMk cId="3676902371" sldId="263"/>
            <ac:cxnSpMk id="16" creationId="{20742BC3-654B-4E41-9A6A-73A42E477639}"/>
          </ac:cxnSpMkLst>
        </pc:cxnChg>
        <pc:cxnChg chg="add del">
          <ac:chgData name="Roisin McPhillips" userId="5464169ef79c6a16" providerId="LiveId" clId="{7F7740FE-1DF1-4025-8AEA-68996E6D74A6}" dt="2022-02-18T22:55:04.215" v="1519" actId="26606"/>
          <ac:cxnSpMkLst>
            <pc:docMk/>
            <pc:sldMk cId="3676902371" sldId="263"/>
            <ac:cxnSpMk id="35" creationId="{2127D324-ED99-4DAD-96B2-75E77B6EE6DC}"/>
          </ac:cxnSpMkLst>
        </pc:cxnChg>
        <pc:cxnChg chg="add del">
          <ac:chgData name="Roisin McPhillips" userId="5464169ef79c6a16" providerId="LiveId" clId="{7F7740FE-1DF1-4025-8AEA-68996E6D74A6}" dt="2022-02-18T22:55:04.215" v="1519" actId="26606"/>
          <ac:cxnSpMkLst>
            <pc:docMk/>
            <pc:sldMk cId="3676902371" sldId="263"/>
            <ac:cxnSpMk id="47" creationId="{2CD6C93C-4E39-45E2-8C6B-9AA31159FD28}"/>
          </ac:cxnSpMkLst>
        </pc:cxnChg>
      </pc:sldChg>
      <pc:sldChg chg="del">
        <pc:chgData name="Roisin McPhillips" userId="5464169ef79c6a16" providerId="LiveId" clId="{7F7740FE-1DF1-4025-8AEA-68996E6D74A6}" dt="2022-02-17T20:40:25.414" v="23" actId="2696"/>
        <pc:sldMkLst>
          <pc:docMk/>
          <pc:sldMk cId="1520896077" sldId="265"/>
        </pc:sldMkLst>
      </pc:sldChg>
      <pc:sldChg chg="addSp delSp modSp mod ord">
        <pc:chgData name="Roisin McPhillips" userId="5464169ef79c6a16" providerId="LiveId" clId="{7F7740FE-1DF1-4025-8AEA-68996E6D74A6}" dt="2022-02-17T23:55:33.493" v="1511" actId="14100"/>
        <pc:sldMkLst>
          <pc:docMk/>
          <pc:sldMk cId="1319210098" sldId="266"/>
        </pc:sldMkLst>
        <pc:spChg chg="mod">
          <ac:chgData name="Roisin McPhillips" userId="5464169ef79c6a16" providerId="LiveId" clId="{7F7740FE-1DF1-4025-8AEA-68996E6D74A6}" dt="2022-02-17T23:46:09.977" v="1495" actId="1076"/>
          <ac:spMkLst>
            <pc:docMk/>
            <pc:sldMk cId="1319210098" sldId="266"/>
            <ac:spMk id="9" creationId="{64DC3178-D01E-4F61-A004-2FCC0C507AD7}"/>
          </ac:spMkLst>
        </pc:spChg>
        <pc:picChg chg="del mod">
          <ac:chgData name="Roisin McPhillips" userId="5464169ef79c6a16" providerId="LiveId" clId="{7F7740FE-1DF1-4025-8AEA-68996E6D74A6}" dt="2022-02-17T23:54:24.525" v="1497" actId="478"/>
          <ac:picMkLst>
            <pc:docMk/>
            <pc:sldMk cId="1319210098" sldId="266"/>
            <ac:picMk id="3" creationId="{85B5FFC3-C985-481F-8C3C-D89BE4B70526}"/>
          </ac:picMkLst>
        </pc:picChg>
        <pc:picChg chg="add mod">
          <ac:chgData name="Roisin McPhillips" userId="5464169ef79c6a16" providerId="LiveId" clId="{7F7740FE-1DF1-4025-8AEA-68996E6D74A6}" dt="2022-02-17T23:55:25.182" v="1509" actId="14100"/>
          <ac:picMkLst>
            <pc:docMk/>
            <pc:sldMk cId="1319210098" sldId="266"/>
            <ac:picMk id="4" creationId="{68373D6E-51E9-4A2D-86C4-75485DA2DFD4}"/>
          </ac:picMkLst>
        </pc:picChg>
        <pc:picChg chg="del">
          <ac:chgData name="Roisin McPhillips" userId="5464169ef79c6a16" providerId="LiveId" clId="{7F7740FE-1DF1-4025-8AEA-68996E6D74A6}" dt="2022-02-17T20:40:06.457" v="20" actId="478"/>
          <ac:picMkLst>
            <pc:docMk/>
            <pc:sldMk cId="1319210098" sldId="266"/>
            <ac:picMk id="5" creationId="{AC176BD7-EFEC-4FF9-8FB2-39DFA0724C25}"/>
          </ac:picMkLst>
        </pc:picChg>
        <pc:picChg chg="add del mod">
          <ac:chgData name="Roisin McPhillips" userId="5464169ef79c6a16" providerId="LiveId" clId="{7F7740FE-1DF1-4025-8AEA-68996E6D74A6}" dt="2022-02-17T23:44:08.081" v="1471" actId="478"/>
          <ac:picMkLst>
            <pc:docMk/>
            <pc:sldMk cId="1319210098" sldId="266"/>
            <ac:picMk id="7" creationId="{131D4BDB-26E5-4B69-9AEE-390A80685081}"/>
          </ac:picMkLst>
        </pc:picChg>
        <pc:picChg chg="add mod">
          <ac:chgData name="Roisin McPhillips" userId="5464169ef79c6a16" providerId="LiveId" clId="{7F7740FE-1DF1-4025-8AEA-68996E6D74A6}" dt="2022-02-17T23:55:33.493" v="1511" actId="14100"/>
          <ac:picMkLst>
            <pc:docMk/>
            <pc:sldMk cId="1319210098" sldId="266"/>
            <ac:picMk id="8" creationId="{C7DEF415-DE5C-4511-A53D-144E0544843E}"/>
          </ac:picMkLst>
        </pc:picChg>
      </pc:sldChg>
      <pc:sldChg chg="addSp delSp modSp new mod ord modClrScheme delAnim modAnim chgLayout">
        <pc:chgData name="Roisin McPhillips" userId="5464169ef79c6a16" providerId="LiveId" clId="{7F7740FE-1DF1-4025-8AEA-68996E6D74A6}" dt="2022-02-21T21:11:19.437" v="1931" actId="1076"/>
        <pc:sldMkLst>
          <pc:docMk/>
          <pc:sldMk cId="168282130" sldId="267"/>
        </pc:sldMkLst>
        <pc:spChg chg="mod ord">
          <ac:chgData name="Roisin McPhillips" userId="5464169ef79c6a16" providerId="LiveId" clId="{7F7740FE-1DF1-4025-8AEA-68996E6D74A6}" dt="2022-02-21T20:52:40.671" v="1883" actId="700"/>
          <ac:spMkLst>
            <pc:docMk/>
            <pc:sldMk cId="168282130" sldId="267"/>
            <ac:spMk id="2" creationId="{E1F53AB6-6978-405E-8617-B3642DFE4C9C}"/>
          </ac:spMkLst>
        </pc:spChg>
        <pc:spChg chg="add del mod">
          <ac:chgData name="Roisin McPhillips" userId="5464169ef79c6a16" providerId="LiveId" clId="{7F7740FE-1DF1-4025-8AEA-68996E6D74A6}" dt="2022-02-21T20:53:27.730" v="1907" actId="478"/>
          <ac:spMkLst>
            <pc:docMk/>
            <pc:sldMk cId="168282130" sldId="267"/>
            <ac:spMk id="3" creationId="{11BF0873-2D56-492B-9861-A118849C9BC3}"/>
          </ac:spMkLst>
        </pc:spChg>
        <pc:spChg chg="add del mod">
          <ac:chgData name="Roisin McPhillips" userId="5464169ef79c6a16" providerId="LiveId" clId="{7F7740FE-1DF1-4025-8AEA-68996E6D74A6}" dt="2022-02-21T20:53:13.040" v="1898" actId="478"/>
          <ac:spMkLst>
            <pc:docMk/>
            <pc:sldMk cId="168282130" sldId="267"/>
            <ac:spMk id="4" creationId="{010BD8F9-8230-4893-99AF-EF39E0EA6038}"/>
          </ac:spMkLst>
        </pc:spChg>
        <pc:spChg chg="add mod ord">
          <ac:chgData name="Roisin McPhillips" userId="5464169ef79c6a16" providerId="LiveId" clId="{7F7740FE-1DF1-4025-8AEA-68996E6D74A6}" dt="2022-02-21T21:11:19.437" v="1931" actId="1076"/>
          <ac:spMkLst>
            <pc:docMk/>
            <pc:sldMk cId="168282130" sldId="267"/>
            <ac:spMk id="6" creationId="{369D5E3A-7DD2-46E8-83D1-8E36683EFF92}"/>
          </ac:spMkLst>
        </pc:spChg>
        <pc:spChg chg="add mod ord">
          <ac:chgData name="Roisin McPhillips" userId="5464169ef79c6a16" providerId="LiveId" clId="{7F7740FE-1DF1-4025-8AEA-68996E6D74A6}" dt="2022-02-21T21:11:19.437" v="1931" actId="1076"/>
          <ac:spMkLst>
            <pc:docMk/>
            <pc:sldMk cId="168282130" sldId="267"/>
            <ac:spMk id="7" creationId="{D38D0AD4-E97C-4C82-9872-0CAF5CA1E290}"/>
          </ac:spMkLst>
        </pc:spChg>
        <pc:spChg chg="add del mod">
          <ac:chgData name="Roisin McPhillips" userId="5464169ef79c6a16" providerId="LiveId" clId="{7F7740FE-1DF1-4025-8AEA-68996E6D74A6}" dt="2022-02-21T20:52:59.139" v="1890"/>
          <ac:spMkLst>
            <pc:docMk/>
            <pc:sldMk cId="168282130" sldId="267"/>
            <ac:spMk id="8" creationId="{8A2F67B1-B302-4E75-B9C8-21FC6CF8E090}"/>
          </ac:spMkLst>
        </pc:spChg>
        <pc:spChg chg="add del mod">
          <ac:chgData name="Roisin McPhillips" userId="5464169ef79c6a16" providerId="LiveId" clId="{7F7740FE-1DF1-4025-8AEA-68996E6D74A6}" dt="2022-02-21T20:53:04.882" v="1892"/>
          <ac:spMkLst>
            <pc:docMk/>
            <pc:sldMk cId="168282130" sldId="267"/>
            <ac:spMk id="9" creationId="{2A5B83AF-C084-41D8-90C2-2AB0A6DD765E}"/>
          </ac:spMkLst>
        </pc:spChg>
        <pc:picChg chg="add del mod">
          <ac:chgData name="Roisin McPhillips" userId="5464169ef79c6a16" providerId="LiveId" clId="{7F7740FE-1DF1-4025-8AEA-68996E6D74A6}" dt="2022-02-21T20:52:31.179" v="1882" actId="478"/>
          <ac:picMkLst>
            <pc:docMk/>
            <pc:sldMk cId="168282130" sldId="267"/>
            <ac:picMk id="5" creationId="{9276CF7D-8EEE-41C8-B521-235336E3B7ED}"/>
          </ac:picMkLst>
        </pc:picChg>
      </pc:sldChg>
      <pc:sldChg chg="addSp delSp modSp new mod setBg modClrScheme chgLayout">
        <pc:chgData name="Roisin McPhillips" userId="5464169ef79c6a16" providerId="LiveId" clId="{7F7740FE-1DF1-4025-8AEA-68996E6D74A6}" dt="2022-02-21T21:09:09.468" v="1922" actId="1076"/>
        <pc:sldMkLst>
          <pc:docMk/>
          <pc:sldMk cId="455050516" sldId="268"/>
        </pc:sldMkLst>
        <pc:spChg chg="add del mod">
          <ac:chgData name="Roisin McPhillips" userId="5464169ef79c6a16" providerId="LiveId" clId="{7F7740FE-1DF1-4025-8AEA-68996E6D74A6}" dt="2022-02-17T23:02:16.926" v="674"/>
          <ac:spMkLst>
            <pc:docMk/>
            <pc:sldMk cId="455050516" sldId="268"/>
            <ac:spMk id="2" creationId="{A69D7E2C-CDDF-40EE-9D3B-68AC709F26F4}"/>
          </ac:spMkLst>
        </pc:spChg>
        <pc:spChg chg="add del mod">
          <ac:chgData name="Roisin McPhillips" userId="5464169ef79c6a16" providerId="LiveId" clId="{7F7740FE-1DF1-4025-8AEA-68996E6D74A6}" dt="2022-02-17T23:12:13.665" v="1032" actId="478"/>
          <ac:spMkLst>
            <pc:docMk/>
            <pc:sldMk cId="455050516" sldId="268"/>
            <ac:spMk id="3" creationId="{2B97C21E-B5BE-4D7F-824E-29F96AA89A75}"/>
          </ac:spMkLst>
        </pc:spChg>
        <pc:spChg chg="add del mod">
          <ac:chgData name="Roisin McPhillips" userId="5464169ef79c6a16" providerId="LiveId" clId="{7F7740FE-1DF1-4025-8AEA-68996E6D74A6}" dt="2022-02-17T23:13:14.354" v="1085" actId="21"/>
          <ac:spMkLst>
            <pc:docMk/>
            <pc:sldMk cId="455050516" sldId="268"/>
            <ac:spMk id="4" creationId="{71357E2C-C40B-4093-98C1-ADD591AE3104}"/>
          </ac:spMkLst>
        </pc:spChg>
        <pc:spChg chg="add del mod ord">
          <ac:chgData name="Roisin McPhillips" userId="5464169ef79c6a16" providerId="LiveId" clId="{7F7740FE-1DF1-4025-8AEA-68996E6D74A6}" dt="2022-02-17T23:10:58.739" v="1017" actId="700"/>
          <ac:spMkLst>
            <pc:docMk/>
            <pc:sldMk cId="455050516" sldId="268"/>
            <ac:spMk id="5" creationId="{A36C45F3-4C8D-4693-A86B-2D3CD485128F}"/>
          </ac:spMkLst>
        </pc:spChg>
        <pc:spChg chg="add del mod ord">
          <ac:chgData name="Roisin McPhillips" userId="5464169ef79c6a16" providerId="LiveId" clId="{7F7740FE-1DF1-4025-8AEA-68996E6D74A6}" dt="2022-02-17T23:10:58.739" v="1017" actId="700"/>
          <ac:spMkLst>
            <pc:docMk/>
            <pc:sldMk cId="455050516" sldId="268"/>
            <ac:spMk id="6" creationId="{65E18332-94D4-45B0-BD88-DE33B5D7F267}"/>
          </ac:spMkLst>
        </pc:spChg>
        <pc:spChg chg="add del mod ord">
          <ac:chgData name="Roisin McPhillips" userId="5464169ef79c6a16" providerId="LiveId" clId="{7F7740FE-1DF1-4025-8AEA-68996E6D74A6}" dt="2022-02-17T23:10:58.739" v="1017" actId="700"/>
          <ac:spMkLst>
            <pc:docMk/>
            <pc:sldMk cId="455050516" sldId="268"/>
            <ac:spMk id="7" creationId="{DBC30E08-CD59-4622-A773-D823979B2C84}"/>
          </ac:spMkLst>
        </pc:spChg>
        <pc:spChg chg="add mod ord">
          <ac:chgData name="Roisin McPhillips" userId="5464169ef79c6a16" providerId="LiveId" clId="{7F7740FE-1DF1-4025-8AEA-68996E6D74A6}" dt="2022-02-17T23:19:56.438" v="1228" actId="26606"/>
          <ac:spMkLst>
            <pc:docMk/>
            <pc:sldMk cId="455050516" sldId="268"/>
            <ac:spMk id="15" creationId="{BC63426E-5A13-4022-BAC0-08E113D8DFE8}"/>
          </ac:spMkLst>
        </pc:spChg>
        <pc:spChg chg="add del">
          <ac:chgData name="Roisin McPhillips" userId="5464169ef79c6a16" providerId="LiveId" clId="{7F7740FE-1DF1-4025-8AEA-68996E6D74A6}" dt="2022-02-17T23:12:03.414" v="1027" actId="26606"/>
          <ac:spMkLst>
            <pc:docMk/>
            <pc:sldMk cId="455050516" sldId="268"/>
            <ac:spMk id="18" creationId="{95224A92-B71D-4244-9CEE-E80F9BD118DF}"/>
          </ac:spMkLst>
        </pc:spChg>
        <pc:spChg chg="add del">
          <ac:chgData name="Roisin McPhillips" userId="5464169ef79c6a16" providerId="LiveId" clId="{7F7740FE-1DF1-4025-8AEA-68996E6D74A6}" dt="2022-02-17T23:12:03.414" v="1027" actId="26606"/>
          <ac:spMkLst>
            <pc:docMk/>
            <pc:sldMk cId="455050516" sldId="268"/>
            <ac:spMk id="20" creationId="{9069A319-3937-4297-B7D8-6745097B90D2}"/>
          </ac:spMkLst>
        </pc:spChg>
        <pc:spChg chg="add del">
          <ac:chgData name="Roisin McPhillips" userId="5464169ef79c6a16" providerId="LiveId" clId="{7F7740FE-1DF1-4025-8AEA-68996E6D74A6}" dt="2022-02-17T23:12:03.414" v="1027" actId="26606"/>
          <ac:spMkLst>
            <pc:docMk/>
            <pc:sldMk cId="455050516" sldId="268"/>
            <ac:spMk id="22" creationId="{F3FDFE78-2422-40CD-BC53-9E0C459C9D9F}"/>
          </ac:spMkLst>
        </pc:spChg>
        <pc:spChg chg="add del">
          <ac:chgData name="Roisin McPhillips" userId="5464169ef79c6a16" providerId="LiveId" clId="{7F7740FE-1DF1-4025-8AEA-68996E6D74A6}" dt="2022-02-17T23:12:03.414" v="1027" actId="26606"/>
          <ac:spMkLst>
            <pc:docMk/>
            <pc:sldMk cId="455050516" sldId="268"/>
            <ac:spMk id="24" creationId="{A97E302E-4D34-42E4-94A8-4FC0AF572FEB}"/>
          </ac:spMkLst>
        </pc:spChg>
        <pc:spChg chg="add mod">
          <ac:chgData name="Roisin McPhillips" userId="5464169ef79c6a16" providerId="LiveId" clId="{7F7740FE-1DF1-4025-8AEA-68996E6D74A6}" dt="2022-02-17T23:12:02.406" v="1024"/>
          <ac:spMkLst>
            <pc:docMk/>
            <pc:sldMk cId="455050516" sldId="268"/>
            <ac:spMk id="28" creationId="{783B943B-4624-45BF-A952-2DCD35B738DF}"/>
          </ac:spMkLst>
        </pc:spChg>
        <pc:spChg chg="add mod">
          <ac:chgData name="Roisin McPhillips" userId="5464169ef79c6a16" providerId="LiveId" clId="{7F7740FE-1DF1-4025-8AEA-68996E6D74A6}" dt="2022-02-17T23:12:02.406" v="1024"/>
          <ac:spMkLst>
            <pc:docMk/>
            <pc:sldMk cId="455050516" sldId="268"/>
            <ac:spMk id="29" creationId="{655D09DA-44A1-43F3-8254-97CFD6879C85}"/>
          </ac:spMkLst>
        </pc:spChg>
        <pc:spChg chg="add mod">
          <ac:chgData name="Roisin McPhillips" userId="5464169ef79c6a16" providerId="LiveId" clId="{7F7740FE-1DF1-4025-8AEA-68996E6D74A6}" dt="2022-02-17T23:12:02.406" v="1024"/>
          <ac:spMkLst>
            <pc:docMk/>
            <pc:sldMk cId="455050516" sldId="268"/>
            <ac:spMk id="30" creationId="{EA0A964B-14E0-47E3-B347-82B7BB2683BC}"/>
          </ac:spMkLst>
        </pc:spChg>
        <pc:spChg chg="add mod">
          <ac:chgData name="Roisin McPhillips" userId="5464169ef79c6a16" providerId="LiveId" clId="{7F7740FE-1DF1-4025-8AEA-68996E6D74A6}" dt="2022-02-17T23:12:02.406" v="1024"/>
          <ac:spMkLst>
            <pc:docMk/>
            <pc:sldMk cId="455050516" sldId="268"/>
            <ac:spMk id="31" creationId="{2982EBD4-9E92-4F5C-88BF-C53FA4C22D02}"/>
          </ac:spMkLst>
        </pc:spChg>
        <pc:spChg chg="add mod">
          <ac:chgData name="Roisin McPhillips" userId="5464169ef79c6a16" providerId="LiveId" clId="{7F7740FE-1DF1-4025-8AEA-68996E6D74A6}" dt="2022-02-17T23:12:02.406" v="1024"/>
          <ac:spMkLst>
            <pc:docMk/>
            <pc:sldMk cId="455050516" sldId="268"/>
            <ac:spMk id="32" creationId="{84D82E26-5B0D-416C-8D97-BC755BC41AD5}"/>
          </ac:spMkLst>
        </pc:spChg>
        <pc:spChg chg="add mod">
          <ac:chgData name="Roisin McPhillips" userId="5464169ef79c6a16" providerId="LiveId" clId="{7F7740FE-1DF1-4025-8AEA-68996E6D74A6}" dt="2022-02-17T23:12:02.406" v="1024"/>
          <ac:spMkLst>
            <pc:docMk/>
            <pc:sldMk cId="455050516" sldId="268"/>
            <ac:spMk id="33" creationId="{A457239C-9D14-4F67-9432-053125F90BBF}"/>
          </ac:spMkLst>
        </pc:spChg>
        <pc:spChg chg="add mod">
          <ac:chgData name="Roisin McPhillips" userId="5464169ef79c6a16" providerId="LiveId" clId="{7F7740FE-1DF1-4025-8AEA-68996E6D74A6}" dt="2022-02-17T23:12:02.406" v="1024"/>
          <ac:spMkLst>
            <pc:docMk/>
            <pc:sldMk cId="455050516" sldId="268"/>
            <ac:spMk id="34" creationId="{D1363A31-7AF7-4FAC-998C-8DBDE5F02F54}"/>
          </ac:spMkLst>
        </pc:spChg>
        <pc:spChg chg="add mod">
          <ac:chgData name="Roisin McPhillips" userId="5464169ef79c6a16" providerId="LiveId" clId="{7F7740FE-1DF1-4025-8AEA-68996E6D74A6}" dt="2022-02-17T23:12:02.406" v="1024"/>
          <ac:spMkLst>
            <pc:docMk/>
            <pc:sldMk cId="455050516" sldId="268"/>
            <ac:spMk id="35" creationId="{5F5CB3E9-63D8-4692-B181-4832C73F2B46}"/>
          </ac:spMkLst>
        </pc:spChg>
        <pc:spChg chg="add mod">
          <ac:chgData name="Roisin McPhillips" userId="5464169ef79c6a16" providerId="LiveId" clId="{7F7740FE-1DF1-4025-8AEA-68996E6D74A6}" dt="2022-02-17T23:12:02.406" v="1024"/>
          <ac:spMkLst>
            <pc:docMk/>
            <pc:sldMk cId="455050516" sldId="268"/>
            <ac:spMk id="36" creationId="{DD56D6EE-AB64-4B59-B99E-DBD154697774}"/>
          </ac:spMkLst>
        </pc:spChg>
        <pc:spChg chg="add mod">
          <ac:chgData name="Roisin McPhillips" userId="5464169ef79c6a16" providerId="LiveId" clId="{7F7740FE-1DF1-4025-8AEA-68996E6D74A6}" dt="2022-02-17T23:12:02.406" v="1024"/>
          <ac:spMkLst>
            <pc:docMk/>
            <pc:sldMk cId="455050516" sldId="268"/>
            <ac:spMk id="37" creationId="{AA68B4B7-4DC9-4E77-BB3B-DACFCE9B9F12}"/>
          </ac:spMkLst>
        </pc:spChg>
        <pc:spChg chg="add mod">
          <ac:chgData name="Roisin McPhillips" userId="5464169ef79c6a16" providerId="LiveId" clId="{7F7740FE-1DF1-4025-8AEA-68996E6D74A6}" dt="2022-02-17T23:12:02.406" v="1024"/>
          <ac:spMkLst>
            <pc:docMk/>
            <pc:sldMk cId="455050516" sldId="268"/>
            <ac:spMk id="38" creationId="{F0BA3A6B-89AD-42E3-8BB2-C971BF417F96}"/>
          </ac:spMkLst>
        </pc:spChg>
        <pc:spChg chg="add mod">
          <ac:chgData name="Roisin McPhillips" userId="5464169ef79c6a16" providerId="LiveId" clId="{7F7740FE-1DF1-4025-8AEA-68996E6D74A6}" dt="2022-02-17T23:12:02.406" v="1024"/>
          <ac:spMkLst>
            <pc:docMk/>
            <pc:sldMk cId="455050516" sldId="268"/>
            <ac:spMk id="39" creationId="{4DD4C02E-1660-4F29-B9D7-5BBB776C9C27}"/>
          </ac:spMkLst>
        </pc:spChg>
        <pc:spChg chg="mod">
          <ac:chgData name="Roisin McPhillips" userId="5464169ef79c6a16" providerId="LiveId" clId="{7F7740FE-1DF1-4025-8AEA-68996E6D74A6}" dt="2022-02-17T23:19:25.920" v="1226" actId="165"/>
          <ac:spMkLst>
            <pc:docMk/>
            <pc:sldMk cId="455050516" sldId="268"/>
            <ac:spMk id="41" creationId="{E7485C72-57AC-4624-A1FB-6ACA24A4EDCF}"/>
          </ac:spMkLst>
        </pc:spChg>
        <pc:spChg chg="mod">
          <ac:chgData name="Roisin McPhillips" userId="5464169ef79c6a16" providerId="LiveId" clId="{7F7740FE-1DF1-4025-8AEA-68996E6D74A6}" dt="2022-02-17T23:20:16.797" v="1230" actId="255"/>
          <ac:spMkLst>
            <pc:docMk/>
            <pc:sldMk cId="455050516" sldId="268"/>
            <ac:spMk id="42" creationId="{627BA51F-145E-4B48-A242-DF9611F37EDD}"/>
          </ac:spMkLst>
        </pc:spChg>
        <pc:spChg chg="mod">
          <ac:chgData name="Roisin McPhillips" userId="5464169ef79c6a16" providerId="LiveId" clId="{7F7740FE-1DF1-4025-8AEA-68996E6D74A6}" dt="2022-02-17T23:19:25.920" v="1226" actId="165"/>
          <ac:spMkLst>
            <pc:docMk/>
            <pc:sldMk cId="455050516" sldId="268"/>
            <ac:spMk id="44" creationId="{F91A1DB6-6C53-4690-8F75-A87F7EE159ED}"/>
          </ac:spMkLst>
        </pc:spChg>
        <pc:spChg chg="mod">
          <ac:chgData name="Roisin McPhillips" userId="5464169ef79c6a16" providerId="LiveId" clId="{7F7740FE-1DF1-4025-8AEA-68996E6D74A6}" dt="2022-02-17T23:20:25.349" v="1236" actId="27636"/>
          <ac:spMkLst>
            <pc:docMk/>
            <pc:sldMk cId="455050516" sldId="268"/>
            <ac:spMk id="45" creationId="{C213A1D9-8A92-4926-A20E-2B150DB49C5F}"/>
          </ac:spMkLst>
        </pc:spChg>
        <pc:spChg chg="mod">
          <ac:chgData name="Roisin McPhillips" userId="5464169ef79c6a16" providerId="LiveId" clId="{7F7740FE-1DF1-4025-8AEA-68996E6D74A6}" dt="2022-02-17T23:19:25.920" v="1226" actId="165"/>
          <ac:spMkLst>
            <pc:docMk/>
            <pc:sldMk cId="455050516" sldId="268"/>
            <ac:spMk id="47" creationId="{5C9BAFD0-6FF1-486A-9A28-5D108FAA2952}"/>
          </ac:spMkLst>
        </pc:spChg>
        <pc:spChg chg="mod">
          <ac:chgData name="Roisin McPhillips" userId="5464169ef79c6a16" providerId="LiveId" clId="{7F7740FE-1DF1-4025-8AEA-68996E6D74A6}" dt="2022-02-21T20:13:33.481" v="1819" actId="20577"/>
          <ac:spMkLst>
            <pc:docMk/>
            <pc:sldMk cId="455050516" sldId="268"/>
            <ac:spMk id="48" creationId="{489DADA3-69D9-423A-B55B-C833775D0637}"/>
          </ac:spMkLst>
        </pc:spChg>
        <pc:spChg chg="mod">
          <ac:chgData name="Roisin McPhillips" userId="5464169ef79c6a16" providerId="LiveId" clId="{7F7740FE-1DF1-4025-8AEA-68996E6D74A6}" dt="2022-02-17T23:19:25.920" v="1226" actId="165"/>
          <ac:spMkLst>
            <pc:docMk/>
            <pc:sldMk cId="455050516" sldId="268"/>
            <ac:spMk id="50" creationId="{3E6A2273-BC09-43C8-AE79-1563B91F14C8}"/>
          </ac:spMkLst>
        </pc:spChg>
        <pc:spChg chg="mod">
          <ac:chgData name="Roisin McPhillips" userId="5464169ef79c6a16" providerId="LiveId" clId="{7F7740FE-1DF1-4025-8AEA-68996E6D74A6}" dt="2022-02-21T20:13:17.916" v="1780" actId="20577"/>
          <ac:spMkLst>
            <pc:docMk/>
            <pc:sldMk cId="455050516" sldId="268"/>
            <ac:spMk id="51" creationId="{D5642745-F072-485E-BD65-D631FCF975A2}"/>
          </ac:spMkLst>
        </pc:spChg>
        <pc:spChg chg="mod">
          <ac:chgData name="Roisin McPhillips" userId="5464169ef79c6a16" providerId="LiveId" clId="{7F7740FE-1DF1-4025-8AEA-68996E6D74A6}" dt="2022-02-17T23:19:25.920" v="1226" actId="165"/>
          <ac:spMkLst>
            <pc:docMk/>
            <pc:sldMk cId="455050516" sldId="268"/>
            <ac:spMk id="53" creationId="{0FD38039-09A7-46A1-A667-7F016A3EE242}"/>
          </ac:spMkLst>
        </pc:spChg>
        <pc:spChg chg="mod">
          <ac:chgData name="Roisin McPhillips" userId="5464169ef79c6a16" providerId="LiveId" clId="{7F7740FE-1DF1-4025-8AEA-68996E6D74A6}" dt="2022-02-17T23:20:59.157" v="1243" actId="20577"/>
          <ac:spMkLst>
            <pc:docMk/>
            <pc:sldMk cId="455050516" sldId="268"/>
            <ac:spMk id="54" creationId="{731038C9-9822-48E8-899E-10F7458A7338}"/>
          </ac:spMkLst>
        </pc:spChg>
        <pc:spChg chg="mod">
          <ac:chgData name="Roisin McPhillips" userId="5464169ef79c6a16" providerId="LiveId" clId="{7F7740FE-1DF1-4025-8AEA-68996E6D74A6}" dt="2022-02-17T23:19:25.920" v="1226" actId="165"/>
          <ac:spMkLst>
            <pc:docMk/>
            <pc:sldMk cId="455050516" sldId="268"/>
            <ac:spMk id="56" creationId="{40632963-969E-4D97-A246-F719B67F0A9F}"/>
          </ac:spMkLst>
        </pc:spChg>
        <pc:spChg chg="mod">
          <ac:chgData name="Roisin McPhillips" userId="5464169ef79c6a16" providerId="LiveId" clId="{7F7740FE-1DF1-4025-8AEA-68996E6D74A6}" dt="2022-02-17T23:21:14.140" v="1256" actId="20577"/>
          <ac:spMkLst>
            <pc:docMk/>
            <pc:sldMk cId="455050516" sldId="268"/>
            <ac:spMk id="57" creationId="{B26B6647-A89A-4B19-84D8-D27ED3731050}"/>
          </ac:spMkLst>
        </pc:spChg>
        <pc:spChg chg="add del mod">
          <ac:chgData name="Roisin McPhillips" userId="5464169ef79c6a16" providerId="LiveId" clId="{7F7740FE-1DF1-4025-8AEA-68996E6D74A6}" dt="2022-02-21T18:14:32.299" v="1696" actId="21"/>
          <ac:spMkLst>
            <pc:docMk/>
            <pc:sldMk cId="455050516" sldId="268"/>
            <ac:spMk id="58" creationId="{5146BE77-4127-4D4A-81F1-AAAC47750A95}"/>
          </ac:spMkLst>
        </pc:spChg>
        <pc:spChg chg="add del mod">
          <ac:chgData name="Roisin McPhillips" userId="5464169ef79c6a16" providerId="LiveId" clId="{7F7740FE-1DF1-4025-8AEA-68996E6D74A6}" dt="2022-02-21T18:13:36.566" v="1676"/>
          <ac:spMkLst>
            <pc:docMk/>
            <pc:sldMk cId="455050516" sldId="268"/>
            <ac:spMk id="59" creationId="{748DBF49-5EA2-44C3-AD88-52C98183A916}"/>
          </ac:spMkLst>
        </pc:spChg>
        <pc:spChg chg="mod">
          <ac:chgData name="Roisin McPhillips" userId="5464169ef79c6a16" providerId="LiveId" clId="{7F7740FE-1DF1-4025-8AEA-68996E6D74A6}" dt="2022-02-17T23:12:46.100" v="1054"/>
          <ac:spMkLst>
            <pc:docMk/>
            <pc:sldMk cId="455050516" sldId="268"/>
            <ac:spMk id="65" creationId="{F2821088-2FFB-4638-B9B6-5C603B59B6BB}"/>
          </ac:spMkLst>
        </pc:spChg>
        <pc:spChg chg="mod">
          <ac:chgData name="Roisin McPhillips" userId="5464169ef79c6a16" providerId="LiveId" clId="{7F7740FE-1DF1-4025-8AEA-68996E6D74A6}" dt="2022-02-17T23:14:14.515" v="1169" actId="20577"/>
          <ac:spMkLst>
            <pc:docMk/>
            <pc:sldMk cId="455050516" sldId="268"/>
            <ac:spMk id="66" creationId="{21FDD838-A418-469E-B1FB-E6C1313B291A}"/>
          </ac:spMkLst>
        </pc:spChg>
        <pc:spChg chg="mod">
          <ac:chgData name="Roisin McPhillips" userId="5464169ef79c6a16" providerId="LiveId" clId="{7F7740FE-1DF1-4025-8AEA-68996E6D74A6}" dt="2022-02-17T23:12:46.100" v="1054"/>
          <ac:spMkLst>
            <pc:docMk/>
            <pc:sldMk cId="455050516" sldId="268"/>
            <ac:spMk id="67" creationId="{9FD2086B-BEB9-4B27-9AE9-B3A114EA2942}"/>
          </ac:spMkLst>
        </pc:spChg>
        <pc:spChg chg="del mod">
          <ac:chgData name="Roisin McPhillips" userId="5464169ef79c6a16" providerId="LiveId" clId="{7F7740FE-1DF1-4025-8AEA-68996E6D74A6}" dt="2022-02-21T18:15:22.140" v="1705" actId="21"/>
          <ac:spMkLst>
            <pc:docMk/>
            <pc:sldMk cId="455050516" sldId="268"/>
            <ac:spMk id="67" creationId="{DA14DC21-9343-4BCD-929C-D6FD6F60BC11}"/>
          </ac:spMkLst>
        </pc:spChg>
        <pc:spChg chg="del mod">
          <ac:chgData name="Roisin McPhillips" userId="5464169ef79c6a16" providerId="LiveId" clId="{7F7740FE-1DF1-4025-8AEA-68996E6D74A6}" dt="2022-02-21T18:15:17.728" v="1701" actId="478"/>
          <ac:spMkLst>
            <pc:docMk/>
            <pc:sldMk cId="455050516" sldId="268"/>
            <ac:spMk id="68" creationId="{01591309-1289-46CC-AB37-06DAA2D84613}"/>
          </ac:spMkLst>
        </pc:spChg>
        <pc:spChg chg="mod">
          <ac:chgData name="Roisin McPhillips" userId="5464169ef79c6a16" providerId="LiveId" clId="{7F7740FE-1DF1-4025-8AEA-68996E6D74A6}" dt="2022-02-17T23:14:16.443" v="1170" actId="20577"/>
          <ac:spMkLst>
            <pc:docMk/>
            <pc:sldMk cId="455050516" sldId="268"/>
            <ac:spMk id="68" creationId="{4681EBB3-58EB-4E3C-AD2E-21B4168D82DD}"/>
          </ac:spMkLst>
        </pc:spChg>
        <pc:spChg chg="mod">
          <ac:chgData name="Roisin McPhillips" userId="5464169ef79c6a16" providerId="LiveId" clId="{7F7740FE-1DF1-4025-8AEA-68996E6D74A6}" dt="2022-02-17T23:12:46.100" v="1054"/>
          <ac:spMkLst>
            <pc:docMk/>
            <pc:sldMk cId="455050516" sldId="268"/>
            <ac:spMk id="69" creationId="{C7238478-0943-464F-B74E-6D3E62DB824F}"/>
          </ac:spMkLst>
        </pc:spChg>
        <pc:spChg chg="del mod">
          <ac:chgData name="Roisin McPhillips" userId="5464169ef79c6a16" providerId="LiveId" clId="{7F7740FE-1DF1-4025-8AEA-68996E6D74A6}" dt="2022-02-21T21:08:49.363" v="1921" actId="478"/>
          <ac:spMkLst>
            <pc:docMk/>
            <pc:sldMk cId="455050516" sldId="268"/>
            <ac:spMk id="69" creationId="{DDD8E28A-36AC-417C-A27C-8CA586FD0CA0}"/>
          </ac:spMkLst>
        </pc:spChg>
        <pc:spChg chg="mod">
          <ac:chgData name="Roisin McPhillips" userId="5464169ef79c6a16" providerId="LiveId" clId="{7F7740FE-1DF1-4025-8AEA-68996E6D74A6}" dt="2022-02-17T23:14:08.279" v="1167" actId="20577"/>
          <ac:spMkLst>
            <pc:docMk/>
            <pc:sldMk cId="455050516" sldId="268"/>
            <ac:spMk id="70" creationId="{688DF5A4-AB21-4A73-B132-0C84D30B9080}"/>
          </ac:spMkLst>
        </pc:spChg>
        <pc:spChg chg="mod">
          <ac:chgData name="Roisin McPhillips" userId="5464169ef79c6a16" providerId="LiveId" clId="{7F7740FE-1DF1-4025-8AEA-68996E6D74A6}" dt="2022-02-21T21:08:47.377" v="1920" actId="1076"/>
          <ac:spMkLst>
            <pc:docMk/>
            <pc:sldMk cId="455050516" sldId="268"/>
            <ac:spMk id="70" creationId="{72CD6B75-45F1-40F7-9CB4-C58836D083A8}"/>
          </ac:spMkLst>
        </pc:spChg>
        <pc:spChg chg="mod">
          <ac:chgData name="Roisin McPhillips" userId="5464169ef79c6a16" providerId="LiveId" clId="{7F7740FE-1DF1-4025-8AEA-68996E6D74A6}" dt="2022-02-21T18:16:32.034" v="1715" actId="207"/>
          <ac:spMkLst>
            <pc:docMk/>
            <pc:sldMk cId="455050516" sldId="268"/>
            <ac:spMk id="71" creationId="{18F4AADA-250F-4CD2-A1DB-1B5E236CA894}"/>
          </ac:spMkLst>
        </pc:spChg>
        <pc:spChg chg="mod">
          <ac:chgData name="Roisin McPhillips" userId="5464169ef79c6a16" providerId="LiveId" clId="{7F7740FE-1DF1-4025-8AEA-68996E6D74A6}" dt="2022-02-17T23:12:46.100" v="1054"/>
          <ac:spMkLst>
            <pc:docMk/>
            <pc:sldMk cId="455050516" sldId="268"/>
            <ac:spMk id="71" creationId="{8F103FA8-12FE-4F65-8124-21F6B674E549}"/>
          </ac:spMkLst>
        </pc:spChg>
        <pc:spChg chg="mod">
          <ac:chgData name="Roisin McPhillips" userId="5464169ef79c6a16" providerId="LiveId" clId="{7F7740FE-1DF1-4025-8AEA-68996E6D74A6}" dt="2022-02-17T23:13:43.733" v="1135" actId="20577"/>
          <ac:spMkLst>
            <pc:docMk/>
            <pc:sldMk cId="455050516" sldId="268"/>
            <ac:spMk id="72" creationId="{5BB0B1B9-56C9-4AB8-9794-7C1FA77D2492}"/>
          </ac:spMkLst>
        </pc:spChg>
        <pc:spChg chg="mod">
          <ac:chgData name="Roisin McPhillips" userId="5464169ef79c6a16" providerId="LiveId" clId="{7F7740FE-1DF1-4025-8AEA-68996E6D74A6}" dt="2022-02-21T18:17:09.559" v="1719" actId="207"/>
          <ac:spMkLst>
            <pc:docMk/>
            <pc:sldMk cId="455050516" sldId="268"/>
            <ac:spMk id="72" creationId="{8F484ACE-76A9-402F-9C83-317B286D18F4}"/>
          </ac:spMkLst>
        </pc:spChg>
        <pc:spChg chg="mod">
          <ac:chgData name="Roisin McPhillips" userId="5464169ef79c6a16" providerId="LiveId" clId="{7F7740FE-1DF1-4025-8AEA-68996E6D74A6}" dt="2022-02-17T23:12:46.100" v="1054"/>
          <ac:spMkLst>
            <pc:docMk/>
            <pc:sldMk cId="455050516" sldId="268"/>
            <ac:spMk id="73" creationId="{78CBAE83-6EB9-4C4C-A2FD-CF818975367B}"/>
          </ac:spMkLst>
        </pc:spChg>
        <pc:spChg chg="del mod">
          <ac:chgData name="Roisin McPhillips" userId="5464169ef79c6a16" providerId="LiveId" clId="{7F7740FE-1DF1-4025-8AEA-68996E6D74A6}" dt="2022-02-21T21:08:42.335" v="1919" actId="21"/>
          <ac:spMkLst>
            <pc:docMk/>
            <pc:sldMk cId="455050516" sldId="268"/>
            <ac:spMk id="73" creationId="{DF9F5C9C-295B-4EA1-9407-FF831A821FA1}"/>
          </ac:spMkLst>
        </pc:spChg>
        <pc:spChg chg="del mod">
          <ac:chgData name="Roisin McPhillips" userId="5464169ef79c6a16" providerId="LiveId" clId="{7F7740FE-1DF1-4025-8AEA-68996E6D74A6}" dt="2022-02-21T21:08:36.571" v="1917" actId="21"/>
          <ac:spMkLst>
            <pc:docMk/>
            <pc:sldMk cId="455050516" sldId="268"/>
            <ac:spMk id="74" creationId="{C1D843BB-3650-45B3-A3E8-9E7E67ABF111}"/>
          </ac:spMkLst>
        </pc:spChg>
        <pc:spChg chg="mod">
          <ac:chgData name="Roisin McPhillips" userId="5464169ef79c6a16" providerId="LiveId" clId="{7F7740FE-1DF1-4025-8AEA-68996E6D74A6}" dt="2022-02-17T23:13:26.192" v="1114" actId="20577"/>
          <ac:spMkLst>
            <pc:docMk/>
            <pc:sldMk cId="455050516" sldId="268"/>
            <ac:spMk id="74" creationId="{CDD34FD7-7801-4DA9-B5D5-44A5B2A81F45}"/>
          </ac:spMkLst>
        </pc:spChg>
        <pc:spChg chg="mod">
          <ac:chgData name="Roisin McPhillips" userId="5464169ef79c6a16" providerId="LiveId" clId="{7F7740FE-1DF1-4025-8AEA-68996E6D74A6}" dt="2022-02-21T18:16:32.034" v="1715" actId="207"/>
          <ac:spMkLst>
            <pc:docMk/>
            <pc:sldMk cId="455050516" sldId="268"/>
            <ac:spMk id="75" creationId="{4DD8F396-244E-45E7-A056-0E3C1BB25A1B}"/>
          </ac:spMkLst>
        </pc:spChg>
        <pc:spChg chg="mod">
          <ac:chgData name="Roisin McPhillips" userId="5464169ef79c6a16" providerId="LiveId" clId="{7F7740FE-1DF1-4025-8AEA-68996E6D74A6}" dt="2022-02-17T23:12:46.100" v="1054"/>
          <ac:spMkLst>
            <pc:docMk/>
            <pc:sldMk cId="455050516" sldId="268"/>
            <ac:spMk id="75" creationId="{81B40A41-3DE1-47DD-943C-FCDCD6D5A5CB}"/>
          </ac:spMkLst>
        </pc:spChg>
        <pc:spChg chg="mod">
          <ac:chgData name="Roisin McPhillips" userId="5464169ef79c6a16" providerId="LiveId" clId="{7F7740FE-1DF1-4025-8AEA-68996E6D74A6}" dt="2022-02-17T23:14:33.739" v="1175"/>
          <ac:spMkLst>
            <pc:docMk/>
            <pc:sldMk cId="455050516" sldId="268"/>
            <ac:spMk id="76" creationId="{6087FB80-67B8-440C-B58E-612952885072}"/>
          </ac:spMkLst>
        </pc:spChg>
        <pc:spChg chg="mod">
          <ac:chgData name="Roisin McPhillips" userId="5464169ef79c6a16" providerId="LiveId" clId="{7F7740FE-1DF1-4025-8AEA-68996E6D74A6}" dt="2022-02-21T18:16:55.893" v="1717" actId="207"/>
          <ac:spMkLst>
            <pc:docMk/>
            <pc:sldMk cId="455050516" sldId="268"/>
            <ac:spMk id="76" creationId="{BEE7689C-0409-4723-B43B-EB8550CE3723}"/>
          </ac:spMkLst>
        </pc:spChg>
        <pc:spChg chg="mod">
          <ac:chgData name="Roisin McPhillips" userId="5464169ef79c6a16" providerId="LiveId" clId="{7F7740FE-1DF1-4025-8AEA-68996E6D74A6}" dt="2022-02-21T18:16:32.034" v="1715" actId="207"/>
          <ac:spMkLst>
            <pc:docMk/>
            <pc:sldMk cId="455050516" sldId="268"/>
            <ac:spMk id="77" creationId="{A192017B-85A3-4210-96A1-6B462B20069A}"/>
          </ac:spMkLst>
        </pc:spChg>
        <pc:spChg chg="mod">
          <ac:chgData name="Roisin McPhillips" userId="5464169ef79c6a16" providerId="LiveId" clId="{7F7740FE-1DF1-4025-8AEA-68996E6D74A6}" dt="2022-02-21T18:16:49.123" v="1716" actId="207"/>
          <ac:spMkLst>
            <pc:docMk/>
            <pc:sldMk cId="455050516" sldId="268"/>
            <ac:spMk id="78" creationId="{7E413B29-CB07-483C-BC88-5C8D3DAE13F5}"/>
          </ac:spMkLst>
        </pc:spChg>
        <pc:spChg chg="mod">
          <ac:chgData name="Roisin McPhillips" userId="5464169ef79c6a16" providerId="LiveId" clId="{7F7740FE-1DF1-4025-8AEA-68996E6D74A6}" dt="2022-02-17T23:17:40.132" v="1186"/>
          <ac:spMkLst>
            <pc:docMk/>
            <pc:sldMk cId="455050516" sldId="268"/>
            <ac:spMk id="84" creationId="{A1ED9AA4-AB46-4AA1-A873-8824BAEAAD3E}"/>
          </ac:spMkLst>
        </pc:spChg>
        <pc:spChg chg="mod">
          <ac:chgData name="Roisin McPhillips" userId="5464169ef79c6a16" providerId="LiveId" clId="{7F7740FE-1DF1-4025-8AEA-68996E6D74A6}" dt="2022-02-17T23:17:40.132" v="1186"/>
          <ac:spMkLst>
            <pc:docMk/>
            <pc:sldMk cId="455050516" sldId="268"/>
            <ac:spMk id="85" creationId="{C7F00834-1D97-47E4-9BE3-C44E4C595490}"/>
          </ac:spMkLst>
        </pc:spChg>
        <pc:spChg chg="mod">
          <ac:chgData name="Roisin McPhillips" userId="5464169ef79c6a16" providerId="LiveId" clId="{7F7740FE-1DF1-4025-8AEA-68996E6D74A6}" dt="2022-02-17T23:17:40.132" v="1186"/>
          <ac:spMkLst>
            <pc:docMk/>
            <pc:sldMk cId="455050516" sldId="268"/>
            <ac:spMk id="86" creationId="{D5A2C02D-BEEA-49AD-8921-4A20A88EA8CF}"/>
          </ac:spMkLst>
        </pc:spChg>
        <pc:spChg chg="mod">
          <ac:chgData name="Roisin McPhillips" userId="5464169ef79c6a16" providerId="LiveId" clId="{7F7740FE-1DF1-4025-8AEA-68996E6D74A6}" dt="2022-02-17T23:17:40.132" v="1186"/>
          <ac:spMkLst>
            <pc:docMk/>
            <pc:sldMk cId="455050516" sldId="268"/>
            <ac:spMk id="87" creationId="{9F5ACBB6-6D68-4C98-AB91-38F6835CA14A}"/>
          </ac:spMkLst>
        </pc:spChg>
        <pc:spChg chg="mod">
          <ac:chgData name="Roisin McPhillips" userId="5464169ef79c6a16" providerId="LiveId" clId="{7F7740FE-1DF1-4025-8AEA-68996E6D74A6}" dt="2022-02-17T23:17:40.132" v="1186"/>
          <ac:spMkLst>
            <pc:docMk/>
            <pc:sldMk cId="455050516" sldId="268"/>
            <ac:spMk id="88" creationId="{66A2B0FE-96F6-4AAD-B388-1A6BBCAB2771}"/>
          </ac:spMkLst>
        </pc:spChg>
        <pc:spChg chg="mod">
          <ac:chgData name="Roisin McPhillips" userId="5464169ef79c6a16" providerId="LiveId" clId="{7F7740FE-1DF1-4025-8AEA-68996E6D74A6}" dt="2022-02-17T23:17:40.132" v="1186"/>
          <ac:spMkLst>
            <pc:docMk/>
            <pc:sldMk cId="455050516" sldId="268"/>
            <ac:spMk id="89" creationId="{6D340669-71C9-4238-9529-6074D7404BDC}"/>
          </ac:spMkLst>
        </pc:spChg>
        <pc:spChg chg="mod">
          <ac:chgData name="Roisin McPhillips" userId="5464169ef79c6a16" providerId="LiveId" clId="{7F7740FE-1DF1-4025-8AEA-68996E6D74A6}" dt="2022-02-17T23:17:40.132" v="1186"/>
          <ac:spMkLst>
            <pc:docMk/>
            <pc:sldMk cId="455050516" sldId="268"/>
            <ac:spMk id="90" creationId="{4E3E6921-61C0-4B2D-AFDF-D1800A7533A4}"/>
          </ac:spMkLst>
        </pc:spChg>
        <pc:spChg chg="mod">
          <ac:chgData name="Roisin McPhillips" userId="5464169ef79c6a16" providerId="LiveId" clId="{7F7740FE-1DF1-4025-8AEA-68996E6D74A6}" dt="2022-02-17T23:17:40.132" v="1186"/>
          <ac:spMkLst>
            <pc:docMk/>
            <pc:sldMk cId="455050516" sldId="268"/>
            <ac:spMk id="91" creationId="{AE38D4E0-F914-4DDD-BBF7-9ADB8252CD61}"/>
          </ac:spMkLst>
        </pc:spChg>
        <pc:spChg chg="mod">
          <ac:chgData name="Roisin McPhillips" userId="5464169ef79c6a16" providerId="LiveId" clId="{7F7740FE-1DF1-4025-8AEA-68996E6D74A6}" dt="2022-02-17T23:17:40.132" v="1186"/>
          <ac:spMkLst>
            <pc:docMk/>
            <pc:sldMk cId="455050516" sldId="268"/>
            <ac:spMk id="92" creationId="{DBD0484E-A361-43F8-99B1-FD8805AAC4E7}"/>
          </ac:spMkLst>
        </pc:spChg>
        <pc:spChg chg="mod">
          <ac:chgData name="Roisin McPhillips" userId="5464169ef79c6a16" providerId="LiveId" clId="{7F7740FE-1DF1-4025-8AEA-68996E6D74A6}" dt="2022-02-17T23:17:40.132" v="1186"/>
          <ac:spMkLst>
            <pc:docMk/>
            <pc:sldMk cId="455050516" sldId="268"/>
            <ac:spMk id="93" creationId="{D42ADD56-34D1-4E1C-9C12-EF8D6B8AE9BD}"/>
          </ac:spMkLst>
        </pc:spChg>
        <pc:spChg chg="mod">
          <ac:chgData name="Roisin McPhillips" userId="5464169ef79c6a16" providerId="LiveId" clId="{7F7740FE-1DF1-4025-8AEA-68996E6D74A6}" dt="2022-02-17T23:17:40.132" v="1186"/>
          <ac:spMkLst>
            <pc:docMk/>
            <pc:sldMk cId="455050516" sldId="268"/>
            <ac:spMk id="94" creationId="{05A6F2CC-19F4-4989-B2B8-BBDEDFEA47FD}"/>
          </ac:spMkLst>
        </pc:spChg>
        <pc:spChg chg="mod">
          <ac:chgData name="Roisin McPhillips" userId="5464169ef79c6a16" providerId="LiveId" clId="{7F7740FE-1DF1-4025-8AEA-68996E6D74A6}" dt="2022-02-17T23:17:40.132" v="1186"/>
          <ac:spMkLst>
            <pc:docMk/>
            <pc:sldMk cId="455050516" sldId="268"/>
            <ac:spMk id="95" creationId="{08417E4C-4491-47A1-9FE6-0BF6E5499316}"/>
          </ac:spMkLst>
        </pc:spChg>
        <pc:spChg chg="add">
          <ac:chgData name="Roisin McPhillips" userId="5464169ef79c6a16" providerId="LiveId" clId="{7F7740FE-1DF1-4025-8AEA-68996E6D74A6}" dt="2022-02-17T23:19:56.438" v="1228" actId="26606"/>
          <ac:spMkLst>
            <pc:docMk/>
            <pc:sldMk cId="455050516" sldId="268"/>
            <ac:spMk id="102" creationId="{52BE4420-3B5F-4549-8B4A-77855B8215EC}"/>
          </ac:spMkLst>
        </pc:spChg>
        <pc:spChg chg="add">
          <ac:chgData name="Roisin McPhillips" userId="5464169ef79c6a16" providerId="LiveId" clId="{7F7740FE-1DF1-4025-8AEA-68996E6D74A6}" dt="2022-02-17T23:19:56.438" v="1228" actId="26606"/>
          <ac:spMkLst>
            <pc:docMk/>
            <pc:sldMk cId="455050516" sldId="268"/>
            <ac:spMk id="103" creationId="{A75876F6-95D4-48CB-8E3E-4401A96E25A4}"/>
          </ac:spMkLst>
        </pc:spChg>
        <pc:spChg chg="add">
          <ac:chgData name="Roisin McPhillips" userId="5464169ef79c6a16" providerId="LiveId" clId="{7F7740FE-1DF1-4025-8AEA-68996E6D74A6}" dt="2022-02-17T23:19:56.438" v="1228" actId="26606"/>
          <ac:spMkLst>
            <pc:docMk/>
            <pc:sldMk cId="455050516" sldId="268"/>
            <ac:spMk id="104" creationId="{D1B84719-90BB-4D0C-92D8-61DC5512B34B}"/>
          </ac:spMkLst>
        </pc:spChg>
        <pc:spChg chg="add">
          <ac:chgData name="Roisin McPhillips" userId="5464169ef79c6a16" providerId="LiveId" clId="{7F7740FE-1DF1-4025-8AEA-68996E6D74A6}" dt="2022-02-17T23:19:56.438" v="1228" actId="26606"/>
          <ac:spMkLst>
            <pc:docMk/>
            <pc:sldMk cId="455050516" sldId="268"/>
            <ac:spMk id="105" creationId="{7B407EC4-5D16-4845-9840-4E28622B6568}"/>
          </ac:spMkLst>
        </pc:spChg>
        <pc:spChg chg="mod">
          <ac:chgData name="Roisin McPhillips" userId="5464169ef79c6a16" providerId="LiveId" clId="{7F7740FE-1DF1-4025-8AEA-68996E6D74A6}" dt="2022-02-17T23:21:23.952" v="1258"/>
          <ac:spMkLst>
            <pc:docMk/>
            <pc:sldMk cId="455050516" sldId="268"/>
            <ac:spMk id="113" creationId="{3090BCDB-4AFF-4624-AC4D-0C65615620F9}"/>
          </ac:spMkLst>
        </pc:spChg>
        <pc:spChg chg="mod">
          <ac:chgData name="Roisin McPhillips" userId="5464169ef79c6a16" providerId="LiveId" clId="{7F7740FE-1DF1-4025-8AEA-68996E6D74A6}" dt="2022-02-17T23:21:23.952" v="1258"/>
          <ac:spMkLst>
            <pc:docMk/>
            <pc:sldMk cId="455050516" sldId="268"/>
            <ac:spMk id="114" creationId="{CD5E24EB-A18A-4AA4-BFAD-832F4FD7669F}"/>
          </ac:spMkLst>
        </pc:spChg>
        <pc:spChg chg="mod">
          <ac:chgData name="Roisin McPhillips" userId="5464169ef79c6a16" providerId="LiveId" clId="{7F7740FE-1DF1-4025-8AEA-68996E6D74A6}" dt="2022-02-17T23:21:23.952" v="1258"/>
          <ac:spMkLst>
            <pc:docMk/>
            <pc:sldMk cId="455050516" sldId="268"/>
            <ac:spMk id="115" creationId="{422C00D6-98FD-4637-94AB-5CFF12D05D29}"/>
          </ac:spMkLst>
        </pc:spChg>
        <pc:spChg chg="mod">
          <ac:chgData name="Roisin McPhillips" userId="5464169ef79c6a16" providerId="LiveId" clId="{7F7740FE-1DF1-4025-8AEA-68996E6D74A6}" dt="2022-02-17T23:21:23.952" v="1258"/>
          <ac:spMkLst>
            <pc:docMk/>
            <pc:sldMk cId="455050516" sldId="268"/>
            <ac:spMk id="116" creationId="{A8958CAA-5FC1-466C-A279-9C56A3F60F74}"/>
          </ac:spMkLst>
        </pc:spChg>
        <pc:spChg chg="mod">
          <ac:chgData name="Roisin McPhillips" userId="5464169ef79c6a16" providerId="LiveId" clId="{7F7740FE-1DF1-4025-8AEA-68996E6D74A6}" dt="2022-02-17T23:21:23.952" v="1258"/>
          <ac:spMkLst>
            <pc:docMk/>
            <pc:sldMk cId="455050516" sldId="268"/>
            <ac:spMk id="117" creationId="{6C94D53E-1E2B-4CF3-BDC8-CA0DE1456FE1}"/>
          </ac:spMkLst>
        </pc:spChg>
        <pc:spChg chg="mod">
          <ac:chgData name="Roisin McPhillips" userId="5464169ef79c6a16" providerId="LiveId" clId="{7F7740FE-1DF1-4025-8AEA-68996E6D74A6}" dt="2022-02-17T23:21:23.952" v="1258"/>
          <ac:spMkLst>
            <pc:docMk/>
            <pc:sldMk cId="455050516" sldId="268"/>
            <ac:spMk id="118" creationId="{98C9D420-9E6E-4006-AC3B-AA352B3EC770}"/>
          </ac:spMkLst>
        </pc:spChg>
        <pc:spChg chg="mod">
          <ac:chgData name="Roisin McPhillips" userId="5464169ef79c6a16" providerId="LiveId" clId="{7F7740FE-1DF1-4025-8AEA-68996E6D74A6}" dt="2022-02-17T23:21:23.952" v="1258"/>
          <ac:spMkLst>
            <pc:docMk/>
            <pc:sldMk cId="455050516" sldId="268"/>
            <ac:spMk id="119" creationId="{D7F25D82-B085-49EB-93BE-FD48DFA5F724}"/>
          </ac:spMkLst>
        </pc:spChg>
        <pc:spChg chg="mod">
          <ac:chgData name="Roisin McPhillips" userId="5464169ef79c6a16" providerId="LiveId" clId="{7F7740FE-1DF1-4025-8AEA-68996E6D74A6}" dt="2022-02-17T23:21:23.952" v="1258"/>
          <ac:spMkLst>
            <pc:docMk/>
            <pc:sldMk cId="455050516" sldId="268"/>
            <ac:spMk id="120" creationId="{CAB08D54-F39A-480B-866B-BD559AFAC4B3}"/>
          </ac:spMkLst>
        </pc:spChg>
        <pc:spChg chg="mod">
          <ac:chgData name="Roisin McPhillips" userId="5464169ef79c6a16" providerId="LiveId" clId="{7F7740FE-1DF1-4025-8AEA-68996E6D74A6}" dt="2022-02-17T23:21:23.952" v="1258"/>
          <ac:spMkLst>
            <pc:docMk/>
            <pc:sldMk cId="455050516" sldId="268"/>
            <ac:spMk id="121" creationId="{A9AEF4AD-4677-4DF0-B7B3-94774974FBD8}"/>
          </ac:spMkLst>
        </pc:spChg>
        <pc:spChg chg="mod">
          <ac:chgData name="Roisin McPhillips" userId="5464169ef79c6a16" providerId="LiveId" clId="{7F7740FE-1DF1-4025-8AEA-68996E6D74A6}" dt="2022-02-17T23:21:23.952" v="1258"/>
          <ac:spMkLst>
            <pc:docMk/>
            <pc:sldMk cId="455050516" sldId="268"/>
            <ac:spMk id="122" creationId="{5E42464A-F649-4C36-9FA7-D5A8FF17F4D7}"/>
          </ac:spMkLst>
        </pc:spChg>
        <pc:spChg chg="mod">
          <ac:chgData name="Roisin McPhillips" userId="5464169ef79c6a16" providerId="LiveId" clId="{7F7740FE-1DF1-4025-8AEA-68996E6D74A6}" dt="2022-02-17T23:21:23.952" v="1258"/>
          <ac:spMkLst>
            <pc:docMk/>
            <pc:sldMk cId="455050516" sldId="268"/>
            <ac:spMk id="123" creationId="{F7353FDE-A252-4AB0-B09E-2ADB37251C04}"/>
          </ac:spMkLst>
        </pc:spChg>
        <pc:spChg chg="mod">
          <ac:chgData name="Roisin McPhillips" userId="5464169ef79c6a16" providerId="LiveId" clId="{7F7740FE-1DF1-4025-8AEA-68996E6D74A6}" dt="2022-02-17T23:21:23.952" v="1258"/>
          <ac:spMkLst>
            <pc:docMk/>
            <pc:sldMk cId="455050516" sldId="268"/>
            <ac:spMk id="124" creationId="{FB1E18C9-2C6C-4D73-A4DA-E99334BF794C}"/>
          </ac:spMkLst>
        </pc:spChg>
        <pc:spChg chg="del mod">
          <ac:chgData name="Roisin McPhillips" userId="5464169ef79c6a16" providerId="LiveId" clId="{7F7740FE-1DF1-4025-8AEA-68996E6D74A6}" dt="2022-02-17T23:22:37.373" v="1389" actId="478"/>
          <ac:spMkLst>
            <pc:docMk/>
            <pc:sldMk cId="455050516" sldId="268"/>
            <ac:spMk id="132" creationId="{174C2CCD-C272-4064-8FFF-78F6690455F2}"/>
          </ac:spMkLst>
        </pc:spChg>
        <pc:spChg chg="del mod">
          <ac:chgData name="Roisin McPhillips" userId="5464169ef79c6a16" providerId="LiveId" clId="{7F7740FE-1DF1-4025-8AEA-68996E6D74A6}" dt="2022-02-17T23:22:34.772" v="1388" actId="478"/>
          <ac:spMkLst>
            <pc:docMk/>
            <pc:sldMk cId="455050516" sldId="268"/>
            <ac:spMk id="133" creationId="{C8387E22-868C-4C11-A339-99BE05B792BB}"/>
          </ac:spMkLst>
        </pc:spChg>
        <pc:spChg chg="del mod">
          <ac:chgData name="Roisin McPhillips" userId="5464169ef79c6a16" providerId="LiveId" clId="{7F7740FE-1DF1-4025-8AEA-68996E6D74A6}" dt="2022-02-17T23:22:41.998" v="1392" actId="478"/>
          <ac:spMkLst>
            <pc:docMk/>
            <pc:sldMk cId="455050516" sldId="268"/>
            <ac:spMk id="134" creationId="{5BAAF56C-B0C7-413E-9B75-DAE0047C69AC}"/>
          </ac:spMkLst>
        </pc:spChg>
        <pc:spChg chg="del mod">
          <ac:chgData name="Roisin McPhillips" userId="5464169ef79c6a16" providerId="LiveId" clId="{7F7740FE-1DF1-4025-8AEA-68996E6D74A6}" dt="2022-02-17T23:22:39.472" v="1390" actId="478"/>
          <ac:spMkLst>
            <pc:docMk/>
            <pc:sldMk cId="455050516" sldId="268"/>
            <ac:spMk id="135" creationId="{C9D21C54-A828-4470-8009-78AC8DFD351F}"/>
          </ac:spMkLst>
        </pc:spChg>
        <pc:spChg chg="mod">
          <ac:chgData name="Roisin McPhillips" userId="5464169ef79c6a16" providerId="LiveId" clId="{7F7740FE-1DF1-4025-8AEA-68996E6D74A6}" dt="2022-02-17T23:21:28.750" v="1260"/>
          <ac:spMkLst>
            <pc:docMk/>
            <pc:sldMk cId="455050516" sldId="268"/>
            <ac:spMk id="136" creationId="{7CC300B3-9013-4400-8505-FD73EB6554CB}"/>
          </ac:spMkLst>
        </pc:spChg>
        <pc:spChg chg="mod">
          <ac:chgData name="Roisin McPhillips" userId="5464169ef79c6a16" providerId="LiveId" clId="{7F7740FE-1DF1-4025-8AEA-68996E6D74A6}" dt="2022-02-17T23:22:20.426" v="1379" actId="20577"/>
          <ac:spMkLst>
            <pc:docMk/>
            <pc:sldMk cId="455050516" sldId="268"/>
            <ac:spMk id="137" creationId="{A41FB6B5-2B05-49C9-8168-B556111C1B57}"/>
          </ac:spMkLst>
        </pc:spChg>
        <pc:spChg chg="mod">
          <ac:chgData name="Roisin McPhillips" userId="5464169ef79c6a16" providerId="LiveId" clId="{7F7740FE-1DF1-4025-8AEA-68996E6D74A6}" dt="2022-02-17T23:21:28.750" v="1260"/>
          <ac:spMkLst>
            <pc:docMk/>
            <pc:sldMk cId="455050516" sldId="268"/>
            <ac:spMk id="138" creationId="{E02D70A4-F35E-4AE7-9430-05DD3F8F0672}"/>
          </ac:spMkLst>
        </pc:spChg>
        <pc:spChg chg="mod">
          <ac:chgData name="Roisin McPhillips" userId="5464169ef79c6a16" providerId="LiveId" clId="{7F7740FE-1DF1-4025-8AEA-68996E6D74A6}" dt="2022-02-17T23:22:07.609" v="1342" actId="20577"/>
          <ac:spMkLst>
            <pc:docMk/>
            <pc:sldMk cId="455050516" sldId="268"/>
            <ac:spMk id="139" creationId="{9943CF64-6733-4FCD-831C-2E4FA7957F35}"/>
          </ac:spMkLst>
        </pc:spChg>
        <pc:spChg chg="mod">
          <ac:chgData name="Roisin McPhillips" userId="5464169ef79c6a16" providerId="LiveId" clId="{7F7740FE-1DF1-4025-8AEA-68996E6D74A6}" dt="2022-02-17T23:21:28.750" v="1260"/>
          <ac:spMkLst>
            <pc:docMk/>
            <pc:sldMk cId="455050516" sldId="268"/>
            <ac:spMk id="140" creationId="{B23ADCFA-559D-459D-9A4B-2A8E8CF15832}"/>
          </ac:spMkLst>
        </pc:spChg>
        <pc:spChg chg="mod">
          <ac:chgData name="Roisin McPhillips" userId="5464169ef79c6a16" providerId="LiveId" clId="{7F7740FE-1DF1-4025-8AEA-68996E6D74A6}" dt="2022-02-21T18:14:06.787" v="1682"/>
          <ac:spMkLst>
            <pc:docMk/>
            <pc:sldMk cId="455050516" sldId="268"/>
            <ac:spMk id="141" creationId="{A4139D64-8EE1-4068-AA7B-416926CBEF35}"/>
          </ac:spMkLst>
        </pc:spChg>
        <pc:spChg chg="mod">
          <ac:chgData name="Roisin McPhillips" userId="5464169ef79c6a16" providerId="LiveId" clId="{7F7740FE-1DF1-4025-8AEA-68996E6D74A6}" dt="2022-02-17T23:21:28.750" v="1260"/>
          <ac:spMkLst>
            <pc:docMk/>
            <pc:sldMk cId="455050516" sldId="268"/>
            <ac:spMk id="142" creationId="{C9A04A26-AD9F-467D-AB3B-A7F3A6ED532F}"/>
          </ac:spMkLst>
        </pc:spChg>
        <pc:spChg chg="mod">
          <ac:chgData name="Roisin McPhillips" userId="5464169ef79c6a16" providerId="LiveId" clId="{7F7740FE-1DF1-4025-8AEA-68996E6D74A6}" dt="2022-02-17T23:24:15.525" v="1396" actId="20577"/>
          <ac:spMkLst>
            <pc:docMk/>
            <pc:sldMk cId="455050516" sldId="268"/>
            <ac:spMk id="143" creationId="{A049E7C3-A9C5-489A-B2AE-0D9BB82B214C}"/>
          </ac:spMkLst>
        </pc:spChg>
        <pc:grpChg chg="add del mod ord">
          <ac:chgData name="Roisin McPhillips" userId="5464169ef79c6a16" providerId="LiveId" clId="{7F7740FE-1DF1-4025-8AEA-68996E6D74A6}" dt="2022-02-21T21:09:09.468" v="1922" actId="1076"/>
          <ac:grpSpMkLst>
            <pc:docMk/>
            <pc:sldMk cId="455050516" sldId="268"/>
            <ac:grpSpMk id="9" creationId="{C5FACCC7-E955-45CA-BC7B-DF129B31CDCD}"/>
          </ac:grpSpMkLst>
        </pc:grpChg>
        <pc:grpChg chg="add del">
          <ac:chgData name="Roisin McPhillips" userId="5464169ef79c6a16" providerId="LiveId" clId="{7F7740FE-1DF1-4025-8AEA-68996E6D74A6}" dt="2022-02-17T23:12:03.414" v="1027" actId="26606"/>
          <ac:grpSpMkLst>
            <pc:docMk/>
            <pc:sldMk cId="455050516" sldId="268"/>
            <ac:grpSpMk id="10" creationId="{C93797FD-7F0A-483E-966E-7FE88F8D8798}"/>
          </ac:grpSpMkLst>
        </pc:grpChg>
        <pc:grpChg chg="add mod">
          <ac:chgData name="Roisin McPhillips" userId="5464169ef79c6a16" providerId="LiveId" clId="{7F7740FE-1DF1-4025-8AEA-68996E6D74A6}" dt="2022-02-17T23:12:02.406" v="1024"/>
          <ac:grpSpMkLst>
            <pc:docMk/>
            <pc:sldMk cId="455050516" sldId="268"/>
            <ac:grpSpMk id="19" creationId="{C2ED7CD1-A229-41B1-A741-8B5A9F57A823}"/>
          </ac:grpSpMkLst>
        </pc:grpChg>
        <pc:grpChg chg="add mod">
          <ac:chgData name="Roisin McPhillips" userId="5464169ef79c6a16" providerId="LiveId" clId="{7F7740FE-1DF1-4025-8AEA-68996E6D74A6}" dt="2022-02-17T23:12:02.406" v="1024"/>
          <ac:grpSpMkLst>
            <pc:docMk/>
            <pc:sldMk cId="455050516" sldId="268"/>
            <ac:grpSpMk id="21" creationId="{C151E024-64DE-4F7D-B5A4-B759DC03424F}"/>
          </ac:grpSpMkLst>
        </pc:grpChg>
        <pc:grpChg chg="add mod">
          <ac:chgData name="Roisin McPhillips" userId="5464169ef79c6a16" providerId="LiveId" clId="{7F7740FE-1DF1-4025-8AEA-68996E6D74A6}" dt="2022-02-17T23:12:02.406" v="1024"/>
          <ac:grpSpMkLst>
            <pc:docMk/>
            <pc:sldMk cId="455050516" sldId="268"/>
            <ac:grpSpMk id="23" creationId="{A830E4D3-8519-4021-8E9B-1B3FB91A29FB}"/>
          </ac:grpSpMkLst>
        </pc:grpChg>
        <pc:grpChg chg="add mod">
          <ac:chgData name="Roisin McPhillips" userId="5464169ef79c6a16" providerId="LiveId" clId="{7F7740FE-1DF1-4025-8AEA-68996E6D74A6}" dt="2022-02-17T23:12:02.406" v="1024"/>
          <ac:grpSpMkLst>
            <pc:docMk/>
            <pc:sldMk cId="455050516" sldId="268"/>
            <ac:grpSpMk id="25" creationId="{5A6EA0E4-1117-4E91-BD32-98187EF99DEF}"/>
          </ac:grpSpMkLst>
        </pc:grpChg>
        <pc:grpChg chg="add mod">
          <ac:chgData name="Roisin McPhillips" userId="5464169ef79c6a16" providerId="LiveId" clId="{7F7740FE-1DF1-4025-8AEA-68996E6D74A6}" dt="2022-02-17T23:12:02.406" v="1024"/>
          <ac:grpSpMkLst>
            <pc:docMk/>
            <pc:sldMk cId="455050516" sldId="268"/>
            <ac:grpSpMk id="26" creationId="{A254674C-5661-4509-9C4B-DF77A55A83AD}"/>
          </ac:grpSpMkLst>
        </pc:grpChg>
        <pc:grpChg chg="add mod">
          <ac:chgData name="Roisin McPhillips" userId="5464169ef79c6a16" providerId="LiveId" clId="{7F7740FE-1DF1-4025-8AEA-68996E6D74A6}" dt="2022-02-17T23:12:02.406" v="1024"/>
          <ac:grpSpMkLst>
            <pc:docMk/>
            <pc:sldMk cId="455050516" sldId="268"/>
            <ac:grpSpMk id="27" creationId="{CA4DBA74-ECFB-4E8B-B729-F30E73D5AA6F}"/>
          </ac:grpSpMkLst>
        </pc:grpChg>
        <pc:grpChg chg="add mod topLvl">
          <ac:chgData name="Roisin McPhillips" userId="5464169ef79c6a16" providerId="LiveId" clId="{7F7740FE-1DF1-4025-8AEA-68996E6D74A6}" dt="2022-02-17T23:19:25.920" v="1226" actId="165"/>
          <ac:grpSpMkLst>
            <pc:docMk/>
            <pc:sldMk cId="455050516" sldId="268"/>
            <ac:grpSpMk id="40" creationId="{CFEDE478-AF31-405F-9EF4-DF1323C2F2EC}"/>
          </ac:grpSpMkLst>
        </pc:grpChg>
        <pc:grpChg chg="add mod topLvl">
          <ac:chgData name="Roisin McPhillips" userId="5464169ef79c6a16" providerId="LiveId" clId="{7F7740FE-1DF1-4025-8AEA-68996E6D74A6}" dt="2022-02-17T23:19:25.920" v="1226" actId="165"/>
          <ac:grpSpMkLst>
            <pc:docMk/>
            <pc:sldMk cId="455050516" sldId="268"/>
            <ac:grpSpMk id="43" creationId="{E4FF01C5-58C3-40CF-99FD-BC2BBE3AA7CD}"/>
          </ac:grpSpMkLst>
        </pc:grpChg>
        <pc:grpChg chg="add mod topLvl">
          <ac:chgData name="Roisin McPhillips" userId="5464169ef79c6a16" providerId="LiveId" clId="{7F7740FE-1DF1-4025-8AEA-68996E6D74A6}" dt="2022-02-17T23:19:25.920" v="1226" actId="165"/>
          <ac:grpSpMkLst>
            <pc:docMk/>
            <pc:sldMk cId="455050516" sldId="268"/>
            <ac:grpSpMk id="46" creationId="{3CF74385-4F9D-4601-9C43-D903C76F426C}"/>
          </ac:grpSpMkLst>
        </pc:grpChg>
        <pc:grpChg chg="add mod topLvl">
          <ac:chgData name="Roisin McPhillips" userId="5464169ef79c6a16" providerId="LiveId" clId="{7F7740FE-1DF1-4025-8AEA-68996E6D74A6}" dt="2022-02-17T23:19:25.920" v="1226" actId="165"/>
          <ac:grpSpMkLst>
            <pc:docMk/>
            <pc:sldMk cId="455050516" sldId="268"/>
            <ac:grpSpMk id="49" creationId="{35CFB27B-FE14-46F1-8BEA-6ED9E12B2875}"/>
          </ac:grpSpMkLst>
        </pc:grpChg>
        <pc:grpChg chg="add mod topLvl">
          <ac:chgData name="Roisin McPhillips" userId="5464169ef79c6a16" providerId="LiveId" clId="{7F7740FE-1DF1-4025-8AEA-68996E6D74A6}" dt="2022-02-17T23:19:25.920" v="1226" actId="165"/>
          <ac:grpSpMkLst>
            <pc:docMk/>
            <pc:sldMk cId="455050516" sldId="268"/>
            <ac:grpSpMk id="52" creationId="{2464E9BB-01B4-491B-81D4-2D9316A71FA3}"/>
          </ac:grpSpMkLst>
        </pc:grpChg>
        <pc:grpChg chg="add mod topLvl">
          <ac:chgData name="Roisin McPhillips" userId="5464169ef79c6a16" providerId="LiveId" clId="{7F7740FE-1DF1-4025-8AEA-68996E6D74A6}" dt="2022-02-17T23:19:25.920" v="1226" actId="165"/>
          <ac:grpSpMkLst>
            <pc:docMk/>
            <pc:sldMk cId="455050516" sldId="268"/>
            <ac:grpSpMk id="55" creationId="{99305CB2-CD45-4E91-B692-D153663DE24E}"/>
          </ac:grpSpMkLst>
        </pc:grpChg>
        <pc:grpChg chg="add del mod">
          <ac:chgData name="Roisin McPhillips" userId="5464169ef79c6a16" providerId="LiveId" clId="{7F7740FE-1DF1-4025-8AEA-68996E6D74A6}" dt="2022-02-17T23:19:45.048" v="1227" actId="478"/>
          <ac:grpSpMkLst>
            <pc:docMk/>
            <pc:sldMk cId="455050516" sldId="268"/>
            <ac:grpSpMk id="58" creationId="{B51C43D8-F310-4032-9729-4A0FFE1EEDEE}"/>
          </ac:grpSpMkLst>
        </pc:grpChg>
        <pc:grpChg chg="mod">
          <ac:chgData name="Roisin McPhillips" userId="5464169ef79c6a16" providerId="LiveId" clId="{7F7740FE-1DF1-4025-8AEA-68996E6D74A6}" dt="2022-02-17T23:12:46.100" v="1054"/>
          <ac:grpSpMkLst>
            <pc:docMk/>
            <pc:sldMk cId="455050516" sldId="268"/>
            <ac:grpSpMk id="59" creationId="{90FAC43A-0524-4820-B0EA-60CB47405341}"/>
          </ac:grpSpMkLst>
        </pc:grpChg>
        <pc:grpChg chg="mod">
          <ac:chgData name="Roisin McPhillips" userId="5464169ef79c6a16" providerId="LiveId" clId="{7F7740FE-1DF1-4025-8AEA-68996E6D74A6}" dt="2022-02-17T23:12:46.100" v="1054"/>
          <ac:grpSpMkLst>
            <pc:docMk/>
            <pc:sldMk cId="455050516" sldId="268"/>
            <ac:grpSpMk id="60" creationId="{1283FA99-4250-4307-A0CA-A9AB5DDD82E6}"/>
          </ac:grpSpMkLst>
        </pc:grpChg>
        <pc:grpChg chg="add del mod">
          <ac:chgData name="Roisin McPhillips" userId="5464169ef79c6a16" providerId="LiveId" clId="{7F7740FE-1DF1-4025-8AEA-68996E6D74A6}" dt="2022-02-21T21:09:09.468" v="1922" actId="1076"/>
          <ac:grpSpMkLst>
            <pc:docMk/>
            <pc:sldMk cId="455050516" sldId="268"/>
            <ac:grpSpMk id="60" creationId="{4D7049E1-3BCE-474D-B5FE-1A1DE90D5BB3}"/>
          </ac:grpSpMkLst>
        </pc:grpChg>
        <pc:grpChg chg="mod">
          <ac:chgData name="Roisin McPhillips" userId="5464169ef79c6a16" providerId="LiveId" clId="{7F7740FE-1DF1-4025-8AEA-68996E6D74A6}" dt="2022-02-21T18:16:32.034" v="1715" actId="207"/>
          <ac:grpSpMkLst>
            <pc:docMk/>
            <pc:sldMk cId="455050516" sldId="268"/>
            <ac:grpSpMk id="61" creationId="{23A11241-BAD1-4BC0-A4EA-7FB5C21F22EB}"/>
          </ac:grpSpMkLst>
        </pc:grpChg>
        <pc:grpChg chg="mod">
          <ac:chgData name="Roisin McPhillips" userId="5464169ef79c6a16" providerId="LiveId" clId="{7F7740FE-1DF1-4025-8AEA-68996E6D74A6}" dt="2022-02-17T23:12:46.100" v="1054"/>
          <ac:grpSpMkLst>
            <pc:docMk/>
            <pc:sldMk cId="455050516" sldId="268"/>
            <ac:grpSpMk id="61" creationId="{FB25CA78-006B-4D95-8DF2-F85A993A10E2}"/>
          </ac:grpSpMkLst>
        </pc:grpChg>
        <pc:grpChg chg="mod">
          <ac:chgData name="Roisin McPhillips" userId="5464169ef79c6a16" providerId="LiveId" clId="{7F7740FE-1DF1-4025-8AEA-68996E6D74A6}" dt="2022-02-17T23:12:46.100" v="1054"/>
          <ac:grpSpMkLst>
            <pc:docMk/>
            <pc:sldMk cId="455050516" sldId="268"/>
            <ac:grpSpMk id="62" creationId="{6F086F0D-98C6-4F4C-BFFC-201BAF50DE61}"/>
          </ac:grpSpMkLst>
        </pc:grpChg>
        <pc:grpChg chg="mod">
          <ac:chgData name="Roisin McPhillips" userId="5464169ef79c6a16" providerId="LiveId" clId="{7F7740FE-1DF1-4025-8AEA-68996E6D74A6}" dt="2022-02-21T18:16:32.034" v="1715" actId="207"/>
          <ac:grpSpMkLst>
            <pc:docMk/>
            <pc:sldMk cId="455050516" sldId="268"/>
            <ac:grpSpMk id="62" creationId="{81CDC2AB-D5B0-47A2-B270-1C45E8085A46}"/>
          </ac:grpSpMkLst>
        </pc:grpChg>
        <pc:grpChg chg="mod">
          <ac:chgData name="Roisin McPhillips" userId="5464169ef79c6a16" providerId="LiveId" clId="{7F7740FE-1DF1-4025-8AEA-68996E6D74A6}" dt="2022-02-17T23:12:46.100" v="1054"/>
          <ac:grpSpMkLst>
            <pc:docMk/>
            <pc:sldMk cId="455050516" sldId="268"/>
            <ac:grpSpMk id="63" creationId="{5AE018A5-48AA-46F7-8974-723FBF9C8AFC}"/>
          </ac:grpSpMkLst>
        </pc:grpChg>
        <pc:grpChg chg="del mod">
          <ac:chgData name="Roisin McPhillips" userId="5464169ef79c6a16" providerId="LiveId" clId="{7F7740FE-1DF1-4025-8AEA-68996E6D74A6}" dt="2022-02-21T21:08:36.571" v="1917" actId="21"/>
          <ac:grpSpMkLst>
            <pc:docMk/>
            <pc:sldMk cId="455050516" sldId="268"/>
            <ac:grpSpMk id="63" creationId="{FA30D788-406C-4BB8-A719-6FF43A086147}"/>
          </ac:grpSpMkLst>
        </pc:grpChg>
        <pc:grpChg chg="mod">
          <ac:chgData name="Roisin McPhillips" userId="5464169ef79c6a16" providerId="LiveId" clId="{7F7740FE-1DF1-4025-8AEA-68996E6D74A6}" dt="2022-02-17T23:12:46.100" v="1054"/>
          <ac:grpSpMkLst>
            <pc:docMk/>
            <pc:sldMk cId="455050516" sldId="268"/>
            <ac:grpSpMk id="64" creationId="{315221F7-427F-4944-BEDC-4B67640C2E89}"/>
          </ac:grpSpMkLst>
        </pc:grpChg>
        <pc:grpChg chg="mod">
          <ac:chgData name="Roisin McPhillips" userId="5464169ef79c6a16" providerId="LiveId" clId="{7F7740FE-1DF1-4025-8AEA-68996E6D74A6}" dt="2022-02-21T18:16:32.034" v="1715" actId="207"/>
          <ac:grpSpMkLst>
            <pc:docMk/>
            <pc:sldMk cId="455050516" sldId="268"/>
            <ac:grpSpMk id="64" creationId="{F733550F-250A-4379-B5BE-92922B3B1889}"/>
          </ac:grpSpMkLst>
        </pc:grpChg>
        <pc:grpChg chg="del mod">
          <ac:chgData name="Roisin McPhillips" userId="5464169ef79c6a16" providerId="LiveId" clId="{7F7740FE-1DF1-4025-8AEA-68996E6D74A6}" dt="2022-02-21T21:08:49.363" v="1921" actId="478"/>
          <ac:grpSpMkLst>
            <pc:docMk/>
            <pc:sldMk cId="455050516" sldId="268"/>
            <ac:grpSpMk id="65" creationId="{5F6137AD-B657-424F-BA2D-EFFE0428CC70}"/>
          </ac:grpSpMkLst>
        </pc:grpChg>
        <pc:grpChg chg="del mod">
          <ac:chgData name="Roisin McPhillips" userId="5464169ef79c6a16" providerId="LiveId" clId="{7F7740FE-1DF1-4025-8AEA-68996E6D74A6}" dt="2022-02-21T18:15:17.728" v="1701" actId="478"/>
          <ac:grpSpMkLst>
            <pc:docMk/>
            <pc:sldMk cId="455050516" sldId="268"/>
            <ac:grpSpMk id="66" creationId="{54C2B4A1-B150-4C31-A3AF-C6885F0B36F3}"/>
          </ac:grpSpMkLst>
        </pc:grpChg>
        <pc:grpChg chg="add del mod">
          <ac:chgData name="Roisin McPhillips" userId="5464169ef79c6a16" providerId="LiveId" clId="{7F7740FE-1DF1-4025-8AEA-68996E6D74A6}" dt="2022-02-17T23:18:16.165" v="1197"/>
          <ac:grpSpMkLst>
            <pc:docMk/>
            <pc:sldMk cId="455050516" sldId="268"/>
            <ac:grpSpMk id="77" creationId="{507F9149-FBE8-4114-A42F-DF75E878FA84}"/>
          </ac:grpSpMkLst>
        </pc:grpChg>
        <pc:grpChg chg="mod">
          <ac:chgData name="Roisin McPhillips" userId="5464169ef79c6a16" providerId="LiveId" clId="{7F7740FE-1DF1-4025-8AEA-68996E6D74A6}" dt="2022-02-17T23:17:40.132" v="1186"/>
          <ac:grpSpMkLst>
            <pc:docMk/>
            <pc:sldMk cId="455050516" sldId="268"/>
            <ac:grpSpMk id="78" creationId="{49AE1DBB-8E8F-4CB7-BB13-F7F6A97C23EA}"/>
          </ac:grpSpMkLst>
        </pc:grpChg>
        <pc:grpChg chg="mod">
          <ac:chgData name="Roisin McPhillips" userId="5464169ef79c6a16" providerId="LiveId" clId="{7F7740FE-1DF1-4025-8AEA-68996E6D74A6}" dt="2022-02-17T23:17:40.132" v="1186"/>
          <ac:grpSpMkLst>
            <pc:docMk/>
            <pc:sldMk cId="455050516" sldId="268"/>
            <ac:grpSpMk id="79" creationId="{48CA71AA-185D-40A8-8F0C-CC105D1F159A}"/>
          </ac:grpSpMkLst>
        </pc:grpChg>
        <pc:grpChg chg="mod">
          <ac:chgData name="Roisin McPhillips" userId="5464169ef79c6a16" providerId="LiveId" clId="{7F7740FE-1DF1-4025-8AEA-68996E6D74A6}" dt="2022-02-17T23:17:40.132" v="1186"/>
          <ac:grpSpMkLst>
            <pc:docMk/>
            <pc:sldMk cId="455050516" sldId="268"/>
            <ac:grpSpMk id="80" creationId="{389A7862-BB9A-4DFC-8CCE-A017F1E207B4}"/>
          </ac:grpSpMkLst>
        </pc:grpChg>
        <pc:grpChg chg="mod">
          <ac:chgData name="Roisin McPhillips" userId="5464169ef79c6a16" providerId="LiveId" clId="{7F7740FE-1DF1-4025-8AEA-68996E6D74A6}" dt="2022-02-17T23:17:40.132" v="1186"/>
          <ac:grpSpMkLst>
            <pc:docMk/>
            <pc:sldMk cId="455050516" sldId="268"/>
            <ac:grpSpMk id="81" creationId="{27952FCA-7D4B-41DA-A98B-8DEBABCEE77B}"/>
          </ac:grpSpMkLst>
        </pc:grpChg>
        <pc:grpChg chg="mod">
          <ac:chgData name="Roisin McPhillips" userId="5464169ef79c6a16" providerId="LiveId" clId="{7F7740FE-1DF1-4025-8AEA-68996E6D74A6}" dt="2022-02-17T23:17:40.132" v="1186"/>
          <ac:grpSpMkLst>
            <pc:docMk/>
            <pc:sldMk cId="455050516" sldId="268"/>
            <ac:grpSpMk id="82" creationId="{A8301DDD-6934-4BF6-BEBF-35AEB5B81B14}"/>
          </ac:grpSpMkLst>
        </pc:grpChg>
        <pc:grpChg chg="mod">
          <ac:chgData name="Roisin McPhillips" userId="5464169ef79c6a16" providerId="LiveId" clId="{7F7740FE-1DF1-4025-8AEA-68996E6D74A6}" dt="2022-02-17T23:17:40.132" v="1186"/>
          <ac:grpSpMkLst>
            <pc:docMk/>
            <pc:sldMk cId="455050516" sldId="268"/>
            <ac:grpSpMk id="83" creationId="{0D7D011A-7BF3-4935-8D74-E28EEFD54D43}"/>
          </ac:grpSpMkLst>
        </pc:grpChg>
        <pc:grpChg chg="add">
          <ac:chgData name="Roisin McPhillips" userId="5464169ef79c6a16" providerId="LiveId" clId="{7F7740FE-1DF1-4025-8AEA-68996E6D74A6}" dt="2022-02-17T23:19:56.438" v="1228" actId="26606"/>
          <ac:grpSpMkLst>
            <pc:docMk/>
            <pc:sldMk cId="455050516" sldId="268"/>
            <ac:grpSpMk id="96" creationId="{C93797FD-7F0A-483E-966E-7FE88F8D8798}"/>
          </ac:grpSpMkLst>
        </pc:grpChg>
        <pc:grpChg chg="add del mod">
          <ac:chgData name="Roisin McPhillips" userId="5464169ef79c6a16" providerId="LiveId" clId="{7F7740FE-1DF1-4025-8AEA-68996E6D74A6}" dt="2022-02-17T23:22:28.944" v="1386" actId="478"/>
          <ac:grpSpMkLst>
            <pc:docMk/>
            <pc:sldMk cId="455050516" sldId="268"/>
            <ac:grpSpMk id="106" creationId="{44660BD6-E826-4343-A1B1-9DB91CC7335D}"/>
          </ac:grpSpMkLst>
        </pc:grpChg>
        <pc:grpChg chg="mod">
          <ac:chgData name="Roisin McPhillips" userId="5464169ef79c6a16" providerId="LiveId" clId="{7F7740FE-1DF1-4025-8AEA-68996E6D74A6}" dt="2022-02-17T23:21:23.952" v="1258"/>
          <ac:grpSpMkLst>
            <pc:docMk/>
            <pc:sldMk cId="455050516" sldId="268"/>
            <ac:grpSpMk id="107" creationId="{7440726C-E120-49A9-92AE-6A78F70D004B}"/>
          </ac:grpSpMkLst>
        </pc:grpChg>
        <pc:grpChg chg="mod">
          <ac:chgData name="Roisin McPhillips" userId="5464169ef79c6a16" providerId="LiveId" clId="{7F7740FE-1DF1-4025-8AEA-68996E6D74A6}" dt="2022-02-17T23:21:23.952" v="1258"/>
          <ac:grpSpMkLst>
            <pc:docMk/>
            <pc:sldMk cId="455050516" sldId="268"/>
            <ac:grpSpMk id="108" creationId="{6AF2D4B0-7E75-4803-B040-858B097846EF}"/>
          </ac:grpSpMkLst>
        </pc:grpChg>
        <pc:grpChg chg="mod">
          <ac:chgData name="Roisin McPhillips" userId="5464169ef79c6a16" providerId="LiveId" clId="{7F7740FE-1DF1-4025-8AEA-68996E6D74A6}" dt="2022-02-17T23:21:23.952" v="1258"/>
          <ac:grpSpMkLst>
            <pc:docMk/>
            <pc:sldMk cId="455050516" sldId="268"/>
            <ac:grpSpMk id="109" creationId="{C2B39EF0-8014-4D70-9077-D91F03227F60}"/>
          </ac:grpSpMkLst>
        </pc:grpChg>
        <pc:grpChg chg="mod">
          <ac:chgData name="Roisin McPhillips" userId="5464169ef79c6a16" providerId="LiveId" clId="{7F7740FE-1DF1-4025-8AEA-68996E6D74A6}" dt="2022-02-17T23:21:23.952" v="1258"/>
          <ac:grpSpMkLst>
            <pc:docMk/>
            <pc:sldMk cId="455050516" sldId="268"/>
            <ac:grpSpMk id="110" creationId="{EDA64D2C-5B73-465E-8C03-12EC70BF2B4B}"/>
          </ac:grpSpMkLst>
        </pc:grpChg>
        <pc:grpChg chg="mod">
          <ac:chgData name="Roisin McPhillips" userId="5464169ef79c6a16" providerId="LiveId" clId="{7F7740FE-1DF1-4025-8AEA-68996E6D74A6}" dt="2022-02-17T23:21:23.952" v="1258"/>
          <ac:grpSpMkLst>
            <pc:docMk/>
            <pc:sldMk cId="455050516" sldId="268"/>
            <ac:grpSpMk id="111" creationId="{80E1675F-A1AE-4154-99F4-9C4338A797C6}"/>
          </ac:grpSpMkLst>
        </pc:grpChg>
        <pc:grpChg chg="mod">
          <ac:chgData name="Roisin McPhillips" userId="5464169ef79c6a16" providerId="LiveId" clId="{7F7740FE-1DF1-4025-8AEA-68996E6D74A6}" dt="2022-02-17T23:21:23.952" v="1258"/>
          <ac:grpSpMkLst>
            <pc:docMk/>
            <pc:sldMk cId="455050516" sldId="268"/>
            <ac:grpSpMk id="112" creationId="{C045A425-1E32-4FB5-AAAC-41B8BFCAF0AF}"/>
          </ac:grpSpMkLst>
        </pc:grpChg>
        <pc:grpChg chg="add del mod">
          <ac:chgData name="Roisin McPhillips" userId="5464169ef79c6a16" providerId="LiveId" clId="{7F7740FE-1DF1-4025-8AEA-68996E6D74A6}" dt="2022-02-21T18:14:33.742" v="1697" actId="21"/>
          <ac:grpSpMkLst>
            <pc:docMk/>
            <pc:sldMk cId="455050516" sldId="268"/>
            <ac:grpSpMk id="125" creationId="{A8A5F6FF-8DA6-40B8-8396-0A95D7836D71}"/>
          </ac:grpSpMkLst>
        </pc:grpChg>
        <pc:grpChg chg="mod">
          <ac:chgData name="Roisin McPhillips" userId="5464169ef79c6a16" providerId="LiveId" clId="{7F7740FE-1DF1-4025-8AEA-68996E6D74A6}" dt="2022-02-17T23:21:28.750" v="1260"/>
          <ac:grpSpMkLst>
            <pc:docMk/>
            <pc:sldMk cId="455050516" sldId="268"/>
            <ac:grpSpMk id="126" creationId="{392A71A0-8AFC-4B2D-9307-F384BC472963}"/>
          </ac:grpSpMkLst>
        </pc:grpChg>
        <pc:grpChg chg="mod">
          <ac:chgData name="Roisin McPhillips" userId="5464169ef79c6a16" providerId="LiveId" clId="{7F7740FE-1DF1-4025-8AEA-68996E6D74A6}" dt="2022-02-17T23:21:28.750" v="1260"/>
          <ac:grpSpMkLst>
            <pc:docMk/>
            <pc:sldMk cId="455050516" sldId="268"/>
            <ac:grpSpMk id="127" creationId="{F5C9FA38-02C5-40CD-BE27-8804C40A51F8}"/>
          </ac:grpSpMkLst>
        </pc:grpChg>
        <pc:grpChg chg="mod">
          <ac:chgData name="Roisin McPhillips" userId="5464169ef79c6a16" providerId="LiveId" clId="{7F7740FE-1DF1-4025-8AEA-68996E6D74A6}" dt="2022-02-17T23:21:28.750" v="1260"/>
          <ac:grpSpMkLst>
            <pc:docMk/>
            <pc:sldMk cId="455050516" sldId="268"/>
            <ac:grpSpMk id="128" creationId="{ABDBE621-72A6-4BA0-9756-6AB36AFA8F1F}"/>
          </ac:grpSpMkLst>
        </pc:grpChg>
        <pc:grpChg chg="mod">
          <ac:chgData name="Roisin McPhillips" userId="5464169ef79c6a16" providerId="LiveId" clId="{7F7740FE-1DF1-4025-8AEA-68996E6D74A6}" dt="2022-02-17T23:21:28.750" v="1260"/>
          <ac:grpSpMkLst>
            <pc:docMk/>
            <pc:sldMk cId="455050516" sldId="268"/>
            <ac:grpSpMk id="129" creationId="{C9581627-7C06-437E-B4BA-6B3BCA032237}"/>
          </ac:grpSpMkLst>
        </pc:grpChg>
        <pc:grpChg chg="del mod">
          <ac:chgData name="Roisin McPhillips" userId="5464169ef79c6a16" providerId="LiveId" clId="{7F7740FE-1DF1-4025-8AEA-68996E6D74A6}" dt="2022-02-17T23:22:39.472" v="1390" actId="478"/>
          <ac:grpSpMkLst>
            <pc:docMk/>
            <pc:sldMk cId="455050516" sldId="268"/>
            <ac:grpSpMk id="130" creationId="{F21F3FEA-D8BA-4003-AE74-32CD4FA855AE}"/>
          </ac:grpSpMkLst>
        </pc:grpChg>
        <pc:grpChg chg="del mod">
          <ac:chgData name="Roisin McPhillips" userId="5464169ef79c6a16" providerId="LiveId" clId="{7F7740FE-1DF1-4025-8AEA-68996E6D74A6}" dt="2022-02-17T23:22:34.772" v="1388" actId="478"/>
          <ac:grpSpMkLst>
            <pc:docMk/>
            <pc:sldMk cId="455050516" sldId="268"/>
            <ac:grpSpMk id="131" creationId="{A76CBC6E-283A-47D9-82E7-9D1E7C398A31}"/>
          </ac:grpSpMkLst>
        </pc:grpChg>
        <pc:graphicFrameChg chg="add del mod">
          <ac:chgData name="Roisin McPhillips" userId="5464169ef79c6a16" providerId="LiveId" clId="{7F7740FE-1DF1-4025-8AEA-68996E6D74A6}" dt="2022-02-17T23:12:03.414" v="1027" actId="26606"/>
          <ac:graphicFrameMkLst>
            <pc:docMk/>
            <pc:sldMk cId="455050516" sldId="268"/>
            <ac:graphicFrameMk id="8" creationId="{BD2DFB62-963B-4171-BA2D-E215208874B5}"/>
          </ac:graphicFrameMkLst>
        </pc:graphicFrameChg>
        <pc:cxnChg chg="add del">
          <ac:chgData name="Roisin McPhillips" userId="5464169ef79c6a16" providerId="LiveId" clId="{7F7740FE-1DF1-4025-8AEA-68996E6D74A6}" dt="2022-02-17T23:12:03.414" v="1027" actId="26606"/>
          <ac:cxnSpMkLst>
            <pc:docMk/>
            <pc:sldMk cId="455050516" sldId="268"/>
            <ac:cxnSpMk id="16" creationId="{DDB3BAEE-5BE4-4B17-A2DA-B334759C47AB}"/>
          </ac:cxnSpMkLst>
        </pc:cxnChg>
        <pc:cxnChg chg="add">
          <ac:chgData name="Roisin McPhillips" userId="5464169ef79c6a16" providerId="LiveId" clId="{7F7740FE-1DF1-4025-8AEA-68996E6D74A6}" dt="2022-02-17T23:19:56.438" v="1228" actId="26606"/>
          <ac:cxnSpMkLst>
            <pc:docMk/>
            <pc:sldMk cId="455050516" sldId="268"/>
            <ac:cxnSpMk id="101" creationId="{DDB3BAEE-5BE4-4B17-A2DA-B334759C47A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321E2-2FD4-4CAD-83D8-FD19D60E3CF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2D128CF8-24DB-41A3-A70E-B339C99ED7E9}">
      <dgm:prSet/>
      <dgm:spPr/>
      <dgm:t>
        <a:bodyPr/>
        <a:lstStyle/>
        <a:p>
          <a:r>
            <a:rPr lang="en-IE" dirty="0"/>
            <a:t>Login / Create Account Implemented</a:t>
          </a:r>
          <a:endParaRPr lang="en-US" dirty="0"/>
        </a:p>
      </dgm:t>
    </dgm:pt>
    <dgm:pt modelId="{A44F9C98-0F58-4977-B173-3940B137D3C5}" type="parTrans" cxnId="{CF2AEFB8-663C-47C1-8149-D73AC05AFA72}">
      <dgm:prSet/>
      <dgm:spPr/>
      <dgm:t>
        <a:bodyPr/>
        <a:lstStyle/>
        <a:p>
          <a:endParaRPr lang="en-US"/>
        </a:p>
      </dgm:t>
    </dgm:pt>
    <dgm:pt modelId="{60349732-23C9-4B2E-8047-9F48844B664F}" type="sibTrans" cxnId="{CF2AEFB8-663C-47C1-8149-D73AC05AFA72}">
      <dgm:prSet/>
      <dgm:spPr/>
      <dgm:t>
        <a:bodyPr/>
        <a:lstStyle/>
        <a:p>
          <a:endParaRPr lang="en-US"/>
        </a:p>
      </dgm:t>
    </dgm:pt>
    <dgm:pt modelId="{D2D6E1CD-8E4F-4E92-8CAC-57F72D441A11}">
      <dgm:prSet/>
      <dgm:spPr/>
      <dgm:t>
        <a:bodyPr/>
        <a:lstStyle/>
        <a:p>
          <a:r>
            <a:rPr lang="en-IE" dirty="0"/>
            <a:t>User Account Implemented</a:t>
          </a:r>
          <a:endParaRPr lang="en-US" dirty="0"/>
        </a:p>
      </dgm:t>
    </dgm:pt>
    <dgm:pt modelId="{BB6EAE72-3D3D-4219-8869-74DF0500C8AF}" type="parTrans" cxnId="{031727C6-2AAE-4BB9-B660-EE762798100F}">
      <dgm:prSet/>
      <dgm:spPr/>
      <dgm:t>
        <a:bodyPr/>
        <a:lstStyle/>
        <a:p>
          <a:endParaRPr lang="en-US"/>
        </a:p>
      </dgm:t>
    </dgm:pt>
    <dgm:pt modelId="{34CC71DD-7E93-462E-8AD7-AF5B4ED352FA}" type="sibTrans" cxnId="{031727C6-2AAE-4BB9-B660-EE762798100F}">
      <dgm:prSet/>
      <dgm:spPr/>
      <dgm:t>
        <a:bodyPr/>
        <a:lstStyle/>
        <a:p>
          <a:endParaRPr lang="en-US"/>
        </a:p>
      </dgm:t>
    </dgm:pt>
    <dgm:pt modelId="{3FBEF57F-6FAA-4C71-A737-FF95E1B303DB}">
      <dgm:prSet/>
      <dgm:spPr/>
      <dgm:t>
        <a:bodyPr/>
        <a:lstStyle/>
        <a:p>
          <a:r>
            <a:rPr lang="en-IE" dirty="0"/>
            <a:t>Scanner Implemented</a:t>
          </a:r>
          <a:endParaRPr lang="en-US" dirty="0"/>
        </a:p>
      </dgm:t>
    </dgm:pt>
    <dgm:pt modelId="{0EDF2AFA-FD78-47AD-880C-EC4819DBD9B3}" type="parTrans" cxnId="{A9357F6C-9D9E-494B-8714-7F66BBA02B5C}">
      <dgm:prSet/>
      <dgm:spPr/>
      <dgm:t>
        <a:bodyPr/>
        <a:lstStyle/>
        <a:p>
          <a:endParaRPr lang="en-US"/>
        </a:p>
      </dgm:t>
    </dgm:pt>
    <dgm:pt modelId="{9ABAABEB-DBD5-4F06-9657-B741302828E7}" type="sibTrans" cxnId="{A9357F6C-9D9E-494B-8714-7F66BBA02B5C}">
      <dgm:prSet/>
      <dgm:spPr/>
      <dgm:t>
        <a:bodyPr/>
        <a:lstStyle/>
        <a:p>
          <a:endParaRPr lang="en-US"/>
        </a:p>
      </dgm:t>
    </dgm:pt>
    <dgm:pt modelId="{92FB0448-DD73-41C3-910C-29E2BF02FF81}" type="pres">
      <dgm:prSet presAssocID="{C7D321E2-2FD4-4CAD-83D8-FD19D60E3CF3}" presName="diagram" presStyleCnt="0">
        <dgm:presLayoutVars>
          <dgm:dir/>
          <dgm:resizeHandles val="exact"/>
        </dgm:presLayoutVars>
      </dgm:prSet>
      <dgm:spPr/>
    </dgm:pt>
    <dgm:pt modelId="{03914B23-F00A-44AB-BB35-CC5C76F413A6}" type="pres">
      <dgm:prSet presAssocID="{2D128CF8-24DB-41A3-A70E-B339C99ED7E9}" presName="node" presStyleLbl="node1" presStyleIdx="0" presStyleCnt="3">
        <dgm:presLayoutVars>
          <dgm:bulletEnabled val="1"/>
        </dgm:presLayoutVars>
      </dgm:prSet>
      <dgm:spPr/>
    </dgm:pt>
    <dgm:pt modelId="{840F91E6-B8A2-434A-B7C1-6207F7AA3339}" type="pres">
      <dgm:prSet presAssocID="{60349732-23C9-4B2E-8047-9F48844B664F}" presName="sibTrans" presStyleCnt="0"/>
      <dgm:spPr/>
    </dgm:pt>
    <dgm:pt modelId="{12BF2CD7-A4C5-446C-92D0-5514E8402745}" type="pres">
      <dgm:prSet presAssocID="{D2D6E1CD-8E4F-4E92-8CAC-57F72D441A11}" presName="node" presStyleLbl="node1" presStyleIdx="1" presStyleCnt="3">
        <dgm:presLayoutVars>
          <dgm:bulletEnabled val="1"/>
        </dgm:presLayoutVars>
      </dgm:prSet>
      <dgm:spPr/>
    </dgm:pt>
    <dgm:pt modelId="{CC1FB6DE-E94B-491A-8982-DCA5E4121C4C}" type="pres">
      <dgm:prSet presAssocID="{34CC71DD-7E93-462E-8AD7-AF5B4ED352FA}" presName="sibTrans" presStyleCnt="0"/>
      <dgm:spPr/>
    </dgm:pt>
    <dgm:pt modelId="{487ED786-BCE7-414C-8BC1-DAC3338BA0DF}" type="pres">
      <dgm:prSet presAssocID="{3FBEF57F-6FAA-4C71-A737-FF95E1B303DB}" presName="node" presStyleLbl="node1" presStyleIdx="2" presStyleCnt="3">
        <dgm:presLayoutVars>
          <dgm:bulletEnabled val="1"/>
        </dgm:presLayoutVars>
      </dgm:prSet>
      <dgm:spPr/>
    </dgm:pt>
  </dgm:ptLst>
  <dgm:cxnLst>
    <dgm:cxn modelId="{1365F104-3A32-4E09-A056-D455B8539262}" type="presOf" srcId="{2D128CF8-24DB-41A3-A70E-B339C99ED7E9}" destId="{03914B23-F00A-44AB-BB35-CC5C76F413A6}" srcOrd="0" destOrd="0" presId="urn:microsoft.com/office/officeart/2005/8/layout/default"/>
    <dgm:cxn modelId="{A9357F6C-9D9E-494B-8714-7F66BBA02B5C}" srcId="{C7D321E2-2FD4-4CAD-83D8-FD19D60E3CF3}" destId="{3FBEF57F-6FAA-4C71-A737-FF95E1B303DB}" srcOrd="2" destOrd="0" parTransId="{0EDF2AFA-FD78-47AD-880C-EC4819DBD9B3}" sibTransId="{9ABAABEB-DBD5-4F06-9657-B741302828E7}"/>
    <dgm:cxn modelId="{DA0AA66D-A478-4BA2-87E9-511E5F065296}" type="presOf" srcId="{D2D6E1CD-8E4F-4E92-8CAC-57F72D441A11}" destId="{12BF2CD7-A4C5-446C-92D0-5514E8402745}" srcOrd="0" destOrd="0" presId="urn:microsoft.com/office/officeart/2005/8/layout/default"/>
    <dgm:cxn modelId="{74B83178-09FA-4532-9617-E0979D38D602}" type="presOf" srcId="{3FBEF57F-6FAA-4C71-A737-FF95E1B303DB}" destId="{487ED786-BCE7-414C-8BC1-DAC3338BA0DF}" srcOrd="0" destOrd="0" presId="urn:microsoft.com/office/officeart/2005/8/layout/default"/>
    <dgm:cxn modelId="{1BA5D999-1979-4399-8300-6FD35D0659A6}" type="presOf" srcId="{C7D321E2-2FD4-4CAD-83D8-FD19D60E3CF3}" destId="{92FB0448-DD73-41C3-910C-29E2BF02FF81}" srcOrd="0" destOrd="0" presId="urn:microsoft.com/office/officeart/2005/8/layout/default"/>
    <dgm:cxn modelId="{CF2AEFB8-663C-47C1-8149-D73AC05AFA72}" srcId="{C7D321E2-2FD4-4CAD-83D8-FD19D60E3CF3}" destId="{2D128CF8-24DB-41A3-A70E-B339C99ED7E9}" srcOrd="0" destOrd="0" parTransId="{A44F9C98-0F58-4977-B173-3940B137D3C5}" sibTransId="{60349732-23C9-4B2E-8047-9F48844B664F}"/>
    <dgm:cxn modelId="{031727C6-2AAE-4BB9-B660-EE762798100F}" srcId="{C7D321E2-2FD4-4CAD-83D8-FD19D60E3CF3}" destId="{D2D6E1CD-8E4F-4E92-8CAC-57F72D441A11}" srcOrd="1" destOrd="0" parTransId="{BB6EAE72-3D3D-4219-8869-74DF0500C8AF}" sibTransId="{34CC71DD-7E93-462E-8AD7-AF5B4ED352FA}"/>
    <dgm:cxn modelId="{F2AE5411-3C43-4EBA-9806-1E335CC3CB85}" type="presParOf" srcId="{92FB0448-DD73-41C3-910C-29E2BF02FF81}" destId="{03914B23-F00A-44AB-BB35-CC5C76F413A6}" srcOrd="0" destOrd="0" presId="urn:microsoft.com/office/officeart/2005/8/layout/default"/>
    <dgm:cxn modelId="{92F45B14-0538-4215-BD4B-C661F1A16168}" type="presParOf" srcId="{92FB0448-DD73-41C3-910C-29E2BF02FF81}" destId="{840F91E6-B8A2-434A-B7C1-6207F7AA3339}" srcOrd="1" destOrd="0" presId="urn:microsoft.com/office/officeart/2005/8/layout/default"/>
    <dgm:cxn modelId="{149A8C0B-7928-44FF-8AB2-B4C7D6277335}" type="presParOf" srcId="{92FB0448-DD73-41C3-910C-29E2BF02FF81}" destId="{12BF2CD7-A4C5-446C-92D0-5514E8402745}" srcOrd="2" destOrd="0" presId="urn:microsoft.com/office/officeart/2005/8/layout/default"/>
    <dgm:cxn modelId="{D0730755-9EB9-4289-ABAF-F8A324641B25}" type="presParOf" srcId="{92FB0448-DD73-41C3-910C-29E2BF02FF81}" destId="{CC1FB6DE-E94B-491A-8982-DCA5E4121C4C}" srcOrd="3" destOrd="0" presId="urn:microsoft.com/office/officeart/2005/8/layout/default"/>
    <dgm:cxn modelId="{3690E82F-2780-4C87-AF0A-C9703AE1E15C}" type="presParOf" srcId="{92FB0448-DD73-41C3-910C-29E2BF02FF81}" destId="{487ED786-BCE7-414C-8BC1-DAC3338BA0DF}"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14B23-F00A-44AB-BB35-CC5C76F413A6}">
      <dsp:nvSpPr>
        <dsp:cNvPr id="0" name=""/>
        <dsp:cNvSpPr/>
      </dsp:nvSpPr>
      <dsp:spPr>
        <a:xfrm>
          <a:off x="0" y="537329"/>
          <a:ext cx="3000374" cy="180022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E" sz="3700" kern="1200" dirty="0"/>
            <a:t>Login / Create Account Implemented</a:t>
          </a:r>
          <a:endParaRPr lang="en-US" sz="3700" kern="1200" dirty="0"/>
        </a:p>
      </dsp:txBody>
      <dsp:txXfrm>
        <a:off x="0" y="537329"/>
        <a:ext cx="3000374" cy="1800224"/>
      </dsp:txXfrm>
    </dsp:sp>
    <dsp:sp modelId="{12BF2CD7-A4C5-446C-92D0-5514E8402745}">
      <dsp:nvSpPr>
        <dsp:cNvPr id="0" name=""/>
        <dsp:cNvSpPr/>
      </dsp:nvSpPr>
      <dsp:spPr>
        <a:xfrm>
          <a:off x="3300411" y="537329"/>
          <a:ext cx="3000374" cy="1800224"/>
        </a:xfrm>
        <a:prstGeom prst="rect">
          <a:avLst/>
        </a:prstGeom>
        <a:solidFill>
          <a:schemeClr val="accent2">
            <a:hueOff val="1681577"/>
            <a:satOff val="-1786"/>
            <a:lumOff val="137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E" sz="3700" kern="1200" dirty="0"/>
            <a:t>User Account Implemented</a:t>
          </a:r>
          <a:endParaRPr lang="en-US" sz="3700" kern="1200" dirty="0"/>
        </a:p>
      </dsp:txBody>
      <dsp:txXfrm>
        <a:off x="3300411" y="537329"/>
        <a:ext cx="3000374" cy="1800224"/>
      </dsp:txXfrm>
    </dsp:sp>
    <dsp:sp modelId="{487ED786-BCE7-414C-8BC1-DAC3338BA0DF}">
      <dsp:nvSpPr>
        <dsp:cNvPr id="0" name=""/>
        <dsp:cNvSpPr/>
      </dsp:nvSpPr>
      <dsp:spPr>
        <a:xfrm>
          <a:off x="6600822" y="537329"/>
          <a:ext cx="3000374" cy="1800224"/>
        </a:xfrm>
        <a:prstGeom prst="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E" sz="3700" kern="1200" dirty="0"/>
            <a:t>Scanner Implemented</a:t>
          </a:r>
          <a:endParaRPr lang="en-US" sz="3700" kern="1200" dirty="0"/>
        </a:p>
      </dsp:txBody>
      <dsp:txXfrm>
        <a:off x="6600822" y="537329"/>
        <a:ext cx="3000374" cy="18002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D70E7F3-F1E4-44DE-A49E-691D7027E4E3}" type="datetimeFigureOut">
              <a:rPr lang="en-IE" smtClean="0"/>
              <a:t>21/02/2022</a:t>
            </a:fld>
            <a:endParaRPr lang="en-IE"/>
          </a:p>
        </p:txBody>
      </p:sp>
      <p:sp>
        <p:nvSpPr>
          <p:cNvPr id="5" name="Footer Placeholder 4"/>
          <p:cNvSpPr>
            <a:spLocks noGrp="1"/>
          </p:cNvSpPr>
          <p:nvPr>
            <p:ph type="ftr" sz="quarter" idx="11"/>
          </p:nvPr>
        </p:nvSpPr>
        <p:spPr>
          <a:xfrm>
            <a:off x="2692397" y="5037663"/>
            <a:ext cx="5214635" cy="279400"/>
          </a:xfrm>
        </p:spPr>
        <p:txBody>
          <a:bodyPr/>
          <a:lstStyle/>
          <a:p>
            <a:endParaRPr lang="en-IE"/>
          </a:p>
        </p:txBody>
      </p:sp>
      <p:sp>
        <p:nvSpPr>
          <p:cNvPr id="6" name="Slide Number Placeholder 5"/>
          <p:cNvSpPr>
            <a:spLocks noGrp="1"/>
          </p:cNvSpPr>
          <p:nvPr>
            <p:ph type="sldNum" sz="quarter" idx="12"/>
          </p:nvPr>
        </p:nvSpPr>
        <p:spPr>
          <a:xfrm>
            <a:off x="8956900" y="5037663"/>
            <a:ext cx="551167" cy="279400"/>
          </a:xfrm>
        </p:spPr>
        <p:txBody>
          <a:bodyPr/>
          <a:lstStyle/>
          <a:p>
            <a:fld id="{0E38DC5F-B188-4B36-86A9-27AC9743F563}" type="slidenum">
              <a:rPr lang="en-IE" smtClean="0"/>
              <a:t>‹#›</a:t>
            </a:fld>
            <a:endParaRPr lang="en-I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86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70E7F3-F1E4-44DE-A49E-691D7027E4E3}" type="datetimeFigureOut">
              <a:rPr lang="en-IE" smtClean="0"/>
              <a:t>21/02/2022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E38DC5F-B188-4B36-86A9-27AC9743F563}" type="slidenum">
              <a:rPr lang="en-IE" smtClean="0"/>
              <a:t>‹#›</a:t>
            </a:fld>
            <a:endParaRPr lang="en-IE"/>
          </a:p>
        </p:txBody>
      </p:sp>
    </p:spTree>
    <p:extLst>
      <p:ext uri="{BB962C8B-B14F-4D97-AF65-F5344CB8AC3E}">
        <p14:creationId xmlns:p14="http://schemas.microsoft.com/office/powerpoint/2010/main" val="153216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0E7F3-F1E4-44DE-A49E-691D7027E4E3}"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38DC5F-B188-4B36-86A9-27AC9743F563}" type="slidenum">
              <a:rPr lang="en-IE" smtClean="0"/>
              <a:t>‹#›</a:t>
            </a:fld>
            <a:endParaRPr lang="en-I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9789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0E7F3-F1E4-44DE-A49E-691D7027E4E3}"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38DC5F-B188-4B36-86A9-27AC9743F563}" type="slidenum">
              <a:rPr lang="en-IE" smtClean="0"/>
              <a:t>‹#›</a:t>
            </a:fld>
            <a:endParaRPr lang="en-I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6165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0E7F3-F1E4-44DE-A49E-691D7027E4E3}"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38DC5F-B188-4B36-86A9-27AC9743F563}" type="slidenum">
              <a:rPr lang="en-IE" smtClean="0"/>
              <a:t>‹#›</a:t>
            </a:fld>
            <a:endParaRPr lang="en-IE"/>
          </a:p>
        </p:txBody>
      </p:sp>
    </p:spTree>
    <p:extLst>
      <p:ext uri="{BB962C8B-B14F-4D97-AF65-F5344CB8AC3E}">
        <p14:creationId xmlns:p14="http://schemas.microsoft.com/office/powerpoint/2010/main" val="3093964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0E7F3-F1E4-44DE-A49E-691D7027E4E3}"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38DC5F-B188-4B36-86A9-27AC9743F563}" type="slidenum">
              <a:rPr lang="en-IE" smtClean="0"/>
              <a:t>‹#›</a:t>
            </a:fld>
            <a:endParaRPr lang="en-I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708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0E7F3-F1E4-44DE-A49E-691D7027E4E3}"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38DC5F-B188-4B36-86A9-27AC9743F563}" type="slidenum">
              <a:rPr lang="en-IE" smtClean="0"/>
              <a:t>‹#›</a:t>
            </a:fld>
            <a:endParaRPr lang="en-I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179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0E7F3-F1E4-44DE-A49E-691D7027E4E3}"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38DC5F-B188-4B36-86A9-27AC9743F563}" type="slidenum">
              <a:rPr lang="en-IE" smtClean="0"/>
              <a:t>‹#›</a:t>
            </a:fld>
            <a:endParaRPr lang="en-I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2120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0E7F3-F1E4-44DE-A49E-691D7027E4E3}"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38DC5F-B188-4B36-86A9-27AC9743F563}" type="slidenum">
              <a:rPr lang="en-IE" smtClean="0"/>
              <a:t>‹#›</a:t>
            </a:fld>
            <a:endParaRPr lang="en-I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943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0E7F3-F1E4-44DE-A49E-691D7027E4E3}"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38DC5F-B188-4B36-86A9-27AC9743F563}" type="slidenum">
              <a:rPr lang="en-IE" smtClean="0"/>
              <a:t>‹#›</a:t>
            </a:fld>
            <a:endParaRPr lang="en-IE"/>
          </a:p>
        </p:txBody>
      </p:sp>
    </p:spTree>
    <p:extLst>
      <p:ext uri="{BB962C8B-B14F-4D97-AF65-F5344CB8AC3E}">
        <p14:creationId xmlns:p14="http://schemas.microsoft.com/office/powerpoint/2010/main" val="178073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0E7F3-F1E4-44DE-A49E-691D7027E4E3}" type="datetimeFigureOut">
              <a:rPr lang="en-IE" smtClean="0"/>
              <a:t>21/02/2022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E38DC5F-B188-4B36-86A9-27AC9743F563}" type="slidenum">
              <a:rPr lang="en-IE" smtClean="0"/>
              <a:t>‹#›</a:t>
            </a:fld>
            <a:endParaRPr lang="en-I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571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0E7F3-F1E4-44DE-A49E-691D7027E4E3}" type="datetimeFigureOut">
              <a:rPr lang="en-IE" smtClean="0"/>
              <a:t>21/02/2022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E38DC5F-B188-4B36-86A9-27AC9743F563}" type="slidenum">
              <a:rPr lang="en-IE" smtClean="0"/>
              <a:t>‹#›</a:t>
            </a:fld>
            <a:endParaRPr lang="en-IE"/>
          </a:p>
        </p:txBody>
      </p:sp>
    </p:spTree>
    <p:extLst>
      <p:ext uri="{BB962C8B-B14F-4D97-AF65-F5344CB8AC3E}">
        <p14:creationId xmlns:p14="http://schemas.microsoft.com/office/powerpoint/2010/main" val="391229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70E7F3-F1E4-44DE-A49E-691D7027E4E3}" type="datetimeFigureOut">
              <a:rPr lang="en-IE" smtClean="0"/>
              <a:t>21/02/2022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0E38DC5F-B188-4B36-86A9-27AC9743F563}" type="slidenum">
              <a:rPr lang="en-IE" smtClean="0"/>
              <a:t>‹#›</a:t>
            </a:fld>
            <a:endParaRPr lang="en-I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940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70E7F3-F1E4-44DE-A49E-691D7027E4E3}" type="datetimeFigureOut">
              <a:rPr lang="en-IE" smtClean="0"/>
              <a:t>21/02/2022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0E38DC5F-B188-4B36-86A9-27AC9743F563}" type="slidenum">
              <a:rPr lang="en-IE" smtClean="0"/>
              <a:t>‹#›</a:t>
            </a:fld>
            <a:endParaRPr lang="en-I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80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0E7F3-F1E4-44DE-A49E-691D7027E4E3}" type="datetimeFigureOut">
              <a:rPr lang="en-IE" smtClean="0"/>
              <a:t>21/02/2022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0E38DC5F-B188-4B36-86A9-27AC9743F563}" type="slidenum">
              <a:rPr lang="en-IE" smtClean="0"/>
              <a:t>‹#›</a:t>
            </a:fld>
            <a:endParaRPr lang="en-IE"/>
          </a:p>
        </p:txBody>
      </p:sp>
    </p:spTree>
    <p:extLst>
      <p:ext uri="{BB962C8B-B14F-4D97-AF65-F5344CB8AC3E}">
        <p14:creationId xmlns:p14="http://schemas.microsoft.com/office/powerpoint/2010/main" val="352598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70E7F3-F1E4-44DE-A49E-691D7027E4E3}" type="datetimeFigureOut">
              <a:rPr lang="en-IE" smtClean="0"/>
              <a:t>21/02/2022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E38DC5F-B188-4B36-86A9-27AC9743F563}" type="slidenum">
              <a:rPr lang="en-IE" smtClean="0"/>
              <a:t>‹#›</a:t>
            </a:fld>
            <a:endParaRPr lang="en-I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98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70E7F3-F1E4-44DE-A49E-691D7027E4E3}" type="datetimeFigureOut">
              <a:rPr lang="en-IE" smtClean="0"/>
              <a:t>21/02/2022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E38DC5F-B188-4B36-86A9-27AC9743F563}" type="slidenum">
              <a:rPr lang="en-IE" smtClean="0"/>
              <a:t>‹#›</a:t>
            </a:fld>
            <a:endParaRPr lang="en-IE"/>
          </a:p>
        </p:txBody>
      </p:sp>
    </p:spTree>
    <p:extLst>
      <p:ext uri="{BB962C8B-B14F-4D97-AF65-F5344CB8AC3E}">
        <p14:creationId xmlns:p14="http://schemas.microsoft.com/office/powerpoint/2010/main" val="133863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70E7F3-F1E4-44DE-A49E-691D7027E4E3}" type="datetimeFigureOut">
              <a:rPr lang="en-IE" smtClean="0"/>
              <a:t>21/02/2022</a:t>
            </a:fld>
            <a:endParaRPr lang="en-I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38DC5F-B188-4B36-86A9-27AC9743F563}" type="slidenum">
              <a:rPr lang="en-IE" smtClean="0"/>
              <a:t>‹#›</a:t>
            </a:fld>
            <a:endParaRPr lang="en-IE"/>
          </a:p>
        </p:txBody>
      </p:sp>
    </p:spTree>
    <p:extLst>
      <p:ext uri="{BB962C8B-B14F-4D97-AF65-F5344CB8AC3E}">
        <p14:creationId xmlns:p14="http://schemas.microsoft.com/office/powerpoint/2010/main" val="3128308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scrumwise.com/scrum/#/sprints/project/l8-sd4-2021-auto-tek/id-31429-70635-94"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hyperlink" Target="https://github.com/D00219161/DashWarningTeamRA.git" TargetMode="External"/><Relationship Id="rId4" Type="http://schemas.openxmlformats.org/officeDocument/2006/relationships/hyperlink" Target="https://mahara.dkit.ie/view/view.php?t=y7hL5PAFSzb2O9w06uf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5.png"/><Relationship Id="rId7" Type="http://schemas.openxmlformats.org/officeDocument/2006/relationships/image" Target="../media/image12.jp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youtu.be/03XPqvuQ8m8" TargetMode="External"/><Relationship Id="rId2" Type="http://schemas.openxmlformats.org/officeDocument/2006/relationships/hyperlink" Target="https://youtu.be/n4SEaCKa-wI"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30" name="Picture 29">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 name="Rectangle 30">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2" name="Picture 31">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3" name="Picture 32">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C0EA90E-7D0E-416A-82FC-756C00D729EE}"/>
              </a:ext>
            </a:extLst>
          </p:cNvPr>
          <p:cNvSpPr>
            <a:spLocks noGrp="1"/>
          </p:cNvSpPr>
          <p:nvPr>
            <p:ph type="ctrTitle"/>
          </p:nvPr>
        </p:nvSpPr>
        <p:spPr>
          <a:xfrm>
            <a:off x="997528" y="982132"/>
            <a:ext cx="4094017" cy="2823880"/>
          </a:xfrm>
        </p:spPr>
        <p:txBody>
          <a:bodyPr>
            <a:normAutofit/>
          </a:bodyPr>
          <a:lstStyle/>
          <a:p>
            <a:r>
              <a:rPr lang="en-IE" sz="4800">
                <a:solidFill>
                  <a:srgbClr val="262626"/>
                </a:solidFill>
              </a:rPr>
              <a:t>Dash Warning</a:t>
            </a:r>
          </a:p>
        </p:txBody>
      </p:sp>
      <p:sp>
        <p:nvSpPr>
          <p:cNvPr id="3" name="Subtitle 2">
            <a:extLst>
              <a:ext uri="{FF2B5EF4-FFF2-40B4-BE49-F238E27FC236}">
                <a16:creationId xmlns:a16="http://schemas.microsoft.com/office/drawing/2014/main" id="{43718A35-2C87-4E56-9016-501E8E0C4F68}"/>
              </a:ext>
            </a:extLst>
          </p:cNvPr>
          <p:cNvSpPr>
            <a:spLocks noGrp="1"/>
          </p:cNvSpPr>
          <p:nvPr>
            <p:ph type="subTitle" idx="1"/>
          </p:nvPr>
        </p:nvSpPr>
        <p:spPr>
          <a:xfrm>
            <a:off x="997528" y="4076944"/>
            <a:ext cx="4094017" cy="1679620"/>
          </a:xfrm>
        </p:spPr>
        <p:txBody>
          <a:bodyPr>
            <a:normAutofit/>
          </a:bodyPr>
          <a:lstStyle/>
          <a:p>
            <a:r>
              <a:rPr lang="en-IE" dirty="0">
                <a:solidFill>
                  <a:srgbClr val="000000"/>
                </a:solidFill>
              </a:rPr>
              <a:t>Group Name: </a:t>
            </a:r>
            <a:r>
              <a:rPr lang="en-IE" b="1" dirty="0">
                <a:solidFill>
                  <a:srgbClr val="000000"/>
                </a:solidFill>
              </a:rPr>
              <a:t>AutoTek</a:t>
            </a:r>
          </a:p>
          <a:p>
            <a:r>
              <a:rPr lang="en-IE" dirty="0">
                <a:solidFill>
                  <a:srgbClr val="000000"/>
                </a:solidFill>
              </a:rPr>
              <a:t>Sub-Team: </a:t>
            </a:r>
            <a:r>
              <a:rPr lang="en-IE" b="1" dirty="0">
                <a:solidFill>
                  <a:srgbClr val="000000"/>
                </a:solidFill>
              </a:rPr>
              <a:t>TeamRA</a:t>
            </a:r>
          </a:p>
          <a:p>
            <a:r>
              <a:rPr lang="en-IE" dirty="0">
                <a:solidFill>
                  <a:srgbClr val="000000"/>
                </a:solidFill>
              </a:rPr>
              <a:t>Roisin McPhillips</a:t>
            </a:r>
          </a:p>
        </p:txBody>
      </p:sp>
      <p:pic>
        <p:nvPicPr>
          <p:cNvPr id="22" name="Graphic 6" descr="Warning">
            <a:extLst>
              <a:ext uri="{FF2B5EF4-FFF2-40B4-BE49-F238E27FC236}">
                <a16:creationId xmlns:a16="http://schemas.microsoft.com/office/drawing/2014/main" id="{5FEB07A3-B810-45AB-9C85-33B09F18251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06533" y="982131"/>
            <a:ext cx="4893735" cy="4893735"/>
          </a:xfrm>
          <a:prstGeom prst="rect">
            <a:avLst/>
          </a:prstGeom>
          <a:ln w="57150" cmpd="thickThin">
            <a:solidFill>
              <a:srgbClr val="7F7F7F"/>
            </a:solidFill>
            <a:miter lim="800000"/>
          </a:ln>
        </p:spPr>
      </p:pic>
    </p:spTree>
    <p:extLst>
      <p:ext uri="{BB962C8B-B14F-4D97-AF65-F5344CB8AC3E}">
        <p14:creationId xmlns:p14="http://schemas.microsoft.com/office/powerpoint/2010/main" val="3522985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BC1C-76E6-4F46-933E-761E596A8F51}"/>
              </a:ext>
            </a:extLst>
          </p:cNvPr>
          <p:cNvSpPr>
            <a:spLocks noGrp="1"/>
          </p:cNvSpPr>
          <p:nvPr>
            <p:ph type="title"/>
          </p:nvPr>
        </p:nvSpPr>
        <p:spPr>
          <a:xfrm>
            <a:off x="1295402" y="982132"/>
            <a:ext cx="9601196" cy="1303867"/>
          </a:xfrm>
        </p:spPr>
        <p:txBody>
          <a:bodyPr>
            <a:normAutofit/>
          </a:bodyPr>
          <a:lstStyle/>
          <a:p>
            <a:r>
              <a:rPr lang="en-IE" dirty="0"/>
              <a:t>Names &amp; Roles</a:t>
            </a:r>
          </a:p>
        </p:txBody>
      </p:sp>
      <p:sp>
        <p:nvSpPr>
          <p:cNvPr id="26" name="Content Placeholder 8">
            <a:extLst>
              <a:ext uri="{FF2B5EF4-FFF2-40B4-BE49-F238E27FC236}">
                <a16:creationId xmlns:a16="http://schemas.microsoft.com/office/drawing/2014/main" id="{26202B24-E898-4F7C-A7DF-489407AF7166}"/>
              </a:ext>
            </a:extLst>
          </p:cNvPr>
          <p:cNvSpPr>
            <a:spLocks noGrp="1"/>
          </p:cNvSpPr>
          <p:nvPr>
            <p:ph idx="1"/>
          </p:nvPr>
        </p:nvSpPr>
        <p:spPr>
          <a:xfrm>
            <a:off x="1295402" y="2556932"/>
            <a:ext cx="6705598" cy="3696384"/>
          </a:xfrm>
        </p:spPr>
        <p:txBody>
          <a:bodyPr>
            <a:normAutofit/>
          </a:bodyPr>
          <a:lstStyle/>
          <a:p>
            <a:pPr>
              <a:lnSpc>
                <a:spcPct val="90000"/>
              </a:lnSpc>
            </a:pPr>
            <a:r>
              <a:rPr lang="en-US" sz="1800" b="1" dirty="0"/>
              <a:t>Name: </a:t>
            </a:r>
            <a:r>
              <a:rPr lang="en-US" sz="1800" dirty="0"/>
              <a:t>Roisin McPhillips</a:t>
            </a:r>
          </a:p>
          <a:p>
            <a:pPr>
              <a:lnSpc>
                <a:spcPct val="90000"/>
              </a:lnSpc>
            </a:pPr>
            <a:r>
              <a:rPr lang="en-US" sz="1800" b="1" dirty="0"/>
              <a:t>Roles: </a:t>
            </a:r>
            <a:r>
              <a:rPr lang="en-GB" sz="1800" b="0" i="0" dirty="0">
                <a:effectLst/>
              </a:rPr>
              <a:t>Scrum Master, Frontend Developer</a:t>
            </a:r>
            <a:r>
              <a:rPr lang="en-GB" sz="1800" dirty="0"/>
              <a:t>, </a:t>
            </a:r>
            <a:r>
              <a:rPr lang="en-GB" sz="1800" b="0" i="0" dirty="0">
                <a:effectLst/>
              </a:rPr>
              <a:t>GitHub &amp; Testing</a:t>
            </a:r>
          </a:p>
          <a:p>
            <a:pPr>
              <a:lnSpc>
                <a:spcPct val="90000"/>
              </a:lnSpc>
            </a:pPr>
            <a:r>
              <a:rPr lang="en-GB" sz="1800" b="1" dirty="0"/>
              <a:t>Team Name: </a:t>
            </a:r>
            <a:r>
              <a:rPr lang="en-GB" sz="1800" dirty="0"/>
              <a:t>AutoTek / </a:t>
            </a:r>
            <a:r>
              <a:rPr lang="en-GB" sz="1800" b="1" dirty="0"/>
              <a:t>Sub-Team: </a:t>
            </a:r>
            <a:r>
              <a:rPr lang="en-GB" sz="1800" dirty="0"/>
              <a:t>Team RA</a:t>
            </a:r>
            <a:endParaRPr lang="en-US" sz="1800" dirty="0"/>
          </a:p>
          <a:p>
            <a:pPr>
              <a:lnSpc>
                <a:spcPct val="90000"/>
              </a:lnSpc>
            </a:pPr>
            <a:r>
              <a:rPr lang="en-US" sz="1800" b="1" dirty="0"/>
              <a:t>Technical Specialism: </a:t>
            </a:r>
            <a:r>
              <a:rPr lang="en-US" sz="1800" dirty="0"/>
              <a:t>Frontend Development &amp; GitHub</a:t>
            </a:r>
          </a:p>
          <a:p>
            <a:pPr>
              <a:lnSpc>
                <a:spcPct val="90000"/>
              </a:lnSpc>
            </a:pPr>
            <a:r>
              <a:rPr lang="en-US" sz="1800" b="1" dirty="0"/>
              <a:t>Scrumwise Link: </a:t>
            </a:r>
            <a:r>
              <a:rPr lang="en-US" sz="1800" dirty="0">
                <a:hlinkClick r:id="rId3"/>
              </a:rPr>
              <a:t>https://www.scrumwise.com/scrum/#/sprints/project/l8-sd4-2021-auto-tek/id-31429-70635-94</a:t>
            </a:r>
            <a:endParaRPr lang="en-US" sz="1800" dirty="0"/>
          </a:p>
          <a:p>
            <a:pPr>
              <a:lnSpc>
                <a:spcPct val="90000"/>
              </a:lnSpc>
            </a:pPr>
            <a:r>
              <a:rPr lang="en-US" sz="1800" b="1" dirty="0"/>
              <a:t>Individual Mahara Page: </a:t>
            </a:r>
            <a:r>
              <a:rPr lang="en-US" sz="1800" dirty="0">
                <a:hlinkClick r:id="rId4"/>
              </a:rPr>
              <a:t>https://mahara.dkit.ie/view/view.php?t=y7hL5PAFSzb2O9w06ufa</a:t>
            </a:r>
            <a:endParaRPr lang="en-US" sz="1800" dirty="0"/>
          </a:p>
          <a:p>
            <a:pPr>
              <a:lnSpc>
                <a:spcPct val="90000"/>
              </a:lnSpc>
            </a:pPr>
            <a:r>
              <a:rPr lang="en-US" sz="1800" b="1" dirty="0"/>
              <a:t>GitHub Link: </a:t>
            </a:r>
            <a:r>
              <a:rPr lang="en-US" sz="1800" dirty="0">
                <a:hlinkClick r:id="rId5"/>
              </a:rPr>
              <a:t>https://github.com/D00219161/DashWarningTeamRA.git</a:t>
            </a:r>
            <a:endParaRPr lang="en-US" sz="1800" dirty="0"/>
          </a:p>
          <a:p>
            <a:pPr marL="0" indent="0">
              <a:lnSpc>
                <a:spcPct val="90000"/>
              </a:lnSpc>
              <a:buNone/>
            </a:pPr>
            <a:endParaRPr lang="en-US" sz="1500" dirty="0"/>
          </a:p>
          <a:p>
            <a:pPr>
              <a:lnSpc>
                <a:spcPct val="90000"/>
              </a:lnSpc>
            </a:pPr>
            <a:endParaRPr lang="en-US" sz="1500" dirty="0"/>
          </a:p>
          <a:p>
            <a:pPr>
              <a:lnSpc>
                <a:spcPct val="90000"/>
              </a:lnSpc>
            </a:pPr>
            <a:endParaRPr lang="en-US" sz="1500" dirty="0"/>
          </a:p>
        </p:txBody>
      </p:sp>
      <p:pic>
        <p:nvPicPr>
          <p:cNvPr id="5" name="Content Placeholder 4" descr="A picture containing text, posing&#10;&#10;Description automatically generated">
            <a:extLst>
              <a:ext uri="{FF2B5EF4-FFF2-40B4-BE49-F238E27FC236}">
                <a16:creationId xmlns:a16="http://schemas.microsoft.com/office/drawing/2014/main" id="{F53806EC-1693-4605-ACDD-0E50F1FB601E}"/>
              </a:ext>
            </a:extLst>
          </p:cNvPr>
          <p:cNvPicPr>
            <a:picLocks noChangeAspect="1"/>
          </p:cNvPicPr>
          <p:nvPr/>
        </p:nvPicPr>
        <p:blipFill rotWithShape="1">
          <a:blip r:embed="rId6">
            <a:extLst>
              <a:ext uri="{28A0092B-C50C-407E-A947-70E740481C1C}">
                <a14:useLocalDpi xmlns:a14="http://schemas.microsoft.com/office/drawing/2010/main" val="0"/>
              </a:ext>
            </a:extLst>
          </a:blip>
          <a:srcRect l="3958" r="6" b="6"/>
          <a:stretch/>
        </p:blipFill>
        <p:spPr>
          <a:xfrm>
            <a:off x="8085026" y="2701180"/>
            <a:ext cx="2739728" cy="285264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939634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2B819D-CC31-407E-85A4-38D86944A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33B347-AE1B-487E-9813-FC88C0DD7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2" y="469900"/>
            <a:ext cx="11239500"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contourW="12700">
            <a:bevelT w="6350" h="6350"/>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02B2F-D95A-47B1-8DA1-163D3426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3AA5AEA-3510-44EA-A345-351BFDC7FE31}"/>
              </a:ext>
            </a:extLst>
          </p:cNvPr>
          <p:cNvSpPr>
            <a:spLocks noGrp="1"/>
          </p:cNvSpPr>
          <p:nvPr>
            <p:ph type="title"/>
          </p:nvPr>
        </p:nvSpPr>
        <p:spPr>
          <a:xfrm>
            <a:off x="1295402" y="982132"/>
            <a:ext cx="9601196" cy="1303867"/>
          </a:xfrm>
        </p:spPr>
        <p:txBody>
          <a:bodyPr>
            <a:normAutofit/>
          </a:bodyPr>
          <a:lstStyle/>
          <a:p>
            <a:r>
              <a:rPr lang="en-US" b="0" i="0">
                <a:solidFill>
                  <a:schemeClr val="bg1"/>
                </a:solidFill>
                <a:effectLst/>
                <a:latin typeface="-apple-system"/>
              </a:rPr>
              <a:t>Overview of The Application </a:t>
            </a:r>
            <a:endParaRPr lang="en-IE">
              <a:solidFill>
                <a:schemeClr val="bg1"/>
              </a:solidFill>
            </a:endParaRPr>
          </a:p>
        </p:txBody>
      </p:sp>
      <p:cxnSp>
        <p:nvCxnSpPr>
          <p:cNvPr id="14" name="Straight Connector 13">
            <a:extLst>
              <a:ext uri="{FF2B5EF4-FFF2-40B4-BE49-F238E27FC236}">
                <a16:creationId xmlns:a16="http://schemas.microsoft.com/office/drawing/2014/main" id="{ED867580-55A6-4E67-A38E-4D1E3D4F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22" name="Content Placeholder 2">
            <a:extLst>
              <a:ext uri="{FF2B5EF4-FFF2-40B4-BE49-F238E27FC236}">
                <a16:creationId xmlns:a16="http://schemas.microsoft.com/office/drawing/2014/main" id="{6A4D2850-7A5F-4A65-85AD-F9287B4A77B4}"/>
              </a:ext>
            </a:extLst>
          </p:cNvPr>
          <p:cNvSpPr>
            <a:spLocks noGrp="1"/>
          </p:cNvSpPr>
          <p:nvPr>
            <p:ph idx="1"/>
          </p:nvPr>
        </p:nvSpPr>
        <p:spPr>
          <a:xfrm>
            <a:off x="1295401" y="2556932"/>
            <a:ext cx="9601196" cy="3318936"/>
          </a:xfrm>
        </p:spPr>
        <p:txBody>
          <a:bodyPr>
            <a:normAutofit/>
          </a:bodyPr>
          <a:lstStyle/>
          <a:p>
            <a:r>
              <a:rPr lang="en-GB" sz="2200" b="0" i="0" dirty="0">
                <a:solidFill>
                  <a:schemeClr val="bg1"/>
                </a:solidFill>
                <a:effectLst/>
              </a:rPr>
              <a:t>Dash Warning allows users to scan the symbols that appear on their vehicle's dashboard and displays what each symbol means. Apart from displaying what the symbols mean, it shows or recommends nearby repair shops in situations when a mechanic is needed using GPS location. The app will also recommend phone numbers to various roadside assistance personnel as the users request when they have broken down.</a:t>
            </a:r>
          </a:p>
          <a:p>
            <a:r>
              <a:rPr lang="en-US" sz="2200" dirty="0">
                <a:solidFill>
                  <a:schemeClr val="bg1"/>
                </a:solidFill>
                <a:ea typeface="Times New Roman" panose="02020603050405020304" pitchFamily="18" charset="0"/>
                <a:cs typeface="Arial" panose="020B0604020202020204" pitchFamily="34" charset="0"/>
              </a:rPr>
              <a:t>Focus Group: </a:t>
            </a:r>
            <a:r>
              <a:rPr lang="en-GB" sz="2200" dirty="0">
                <a:solidFill>
                  <a:schemeClr val="bg1"/>
                </a:solidFill>
                <a:ea typeface="Times New Roman" panose="02020603050405020304" pitchFamily="18" charset="0"/>
                <a:cs typeface="Arial" panose="020B0604020202020204" pitchFamily="34" charset="0"/>
              </a:rPr>
              <a:t>P</a:t>
            </a:r>
            <a:r>
              <a:rPr lang="en-GB" sz="2200" b="0" i="0" dirty="0">
                <a:solidFill>
                  <a:schemeClr val="bg1"/>
                </a:solidFill>
                <a:effectLst/>
              </a:rPr>
              <a:t>eople who drive Toyot</a:t>
            </a:r>
            <a:r>
              <a:rPr lang="en-GB" sz="2200" dirty="0">
                <a:solidFill>
                  <a:schemeClr val="bg1"/>
                </a:solidFill>
              </a:rPr>
              <a:t>a &amp; Volkswagen </a:t>
            </a:r>
            <a:r>
              <a:rPr lang="en-GB" sz="2200" b="0" i="0" dirty="0">
                <a:solidFill>
                  <a:schemeClr val="bg1"/>
                </a:solidFill>
                <a:effectLst/>
              </a:rPr>
              <a:t>cars (new or old).</a:t>
            </a:r>
            <a:endParaRPr lang="en-US" sz="2200" dirty="0">
              <a:solidFill>
                <a:schemeClr val="bg1"/>
              </a:solidFill>
              <a:ea typeface="Times New Roman" panose="02020603050405020304" pitchFamily="18" charset="0"/>
              <a:cs typeface="Arial" panose="020B0604020202020204" pitchFamily="34" charset="0"/>
            </a:endParaRPr>
          </a:p>
          <a:p>
            <a:r>
              <a:rPr lang="en-US" sz="2200" dirty="0">
                <a:solidFill>
                  <a:schemeClr val="bg1"/>
                </a:solidFill>
                <a:ea typeface="Times New Roman" panose="02020603050405020304" pitchFamily="18" charset="0"/>
                <a:cs typeface="Arial" panose="020B0604020202020204" pitchFamily="34" charset="0"/>
              </a:rPr>
              <a:t>Partnership: </a:t>
            </a:r>
            <a:r>
              <a:rPr lang="en-GB" sz="2200" b="0" i="0" dirty="0">
                <a:solidFill>
                  <a:schemeClr val="bg1"/>
                </a:solidFill>
                <a:effectLst/>
              </a:rPr>
              <a:t>A Mechanic who is in Granard, County Longford, Ireland.</a:t>
            </a:r>
            <a:endParaRPr lang="en-GB" sz="2200" dirty="0">
              <a:solidFill>
                <a:schemeClr val="bg1"/>
              </a:solidFill>
            </a:endParaRPr>
          </a:p>
          <a:p>
            <a:endParaRPr lang="en-IE" sz="2200" dirty="0">
              <a:solidFill>
                <a:schemeClr val="bg1"/>
              </a:solidFill>
            </a:endParaRPr>
          </a:p>
        </p:txBody>
      </p:sp>
    </p:spTree>
    <p:extLst>
      <p:ext uri="{BB962C8B-B14F-4D97-AF65-F5344CB8AC3E}">
        <p14:creationId xmlns:p14="http://schemas.microsoft.com/office/powerpoint/2010/main" val="114483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0FD6-9D15-49D9-A8FB-0213A29E281C}"/>
              </a:ext>
            </a:extLst>
          </p:cNvPr>
          <p:cNvSpPr>
            <a:spLocks noGrp="1"/>
          </p:cNvSpPr>
          <p:nvPr>
            <p:ph type="title"/>
          </p:nvPr>
        </p:nvSpPr>
        <p:spPr/>
        <p:txBody>
          <a:bodyPr/>
          <a:lstStyle/>
          <a:p>
            <a:r>
              <a:rPr lang="en-IE" dirty="0"/>
              <a:t>Requirements – Major Elements</a:t>
            </a:r>
          </a:p>
        </p:txBody>
      </p:sp>
      <p:sp>
        <p:nvSpPr>
          <p:cNvPr id="4" name="Content Placeholder 3">
            <a:extLst>
              <a:ext uri="{FF2B5EF4-FFF2-40B4-BE49-F238E27FC236}">
                <a16:creationId xmlns:a16="http://schemas.microsoft.com/office/drawing/2014/main" id="{64A3B98E-54DD-4ADC-A0E4-6B975DC342D3}"/>
              </a:ext>
            </a:extLst>
          </p:cNvPr>
          <p:cNvSpPr>
            <a:spLocks noGrp="1"/>
          </p:cNvSpPr>
          <p:nvPr>
            <p:ph sz="half" idx="1"/>
          </p:nvPr>
        </p:nvSpPr>
        <p:spPr/>
        <p:txBody>
          <a:bodyPr>
            <a:normAutofit fontScale="92500" lnSpcReduction="20000"/>
          </a:bodyPr>
          <a:lstStyle/>
          <a:p>
            <a:pPr marL="0" indent="0">
              <a:buNone/>
            </a:pPr>
            <a:r>
              <a:rPr lang="en-IE" b="1" u="sng" dirty="0"/>
              <a:t>Must Haves</a:t>
            </a:r>
          </a:p>
          <a:p>
            <a:pPr marL="285750" indent="-285750">
              <a:buFont typeface="Arial" panose="020B0604020202020204" pitchFamily="34" charset="0"/>
              <a:buChar char="•"/>
            </a:pPr>
            <a:r>
              <a:rPr lang="en-ES" sz="1500" dirty="0">
                <a:latin typeface="Arial" panose="020B0604020202020204" pitchFamily="34" charset="0"/>
                <a:cs typeface="Arial" panose="020B0604020202020204" pitchFamily="34" charset="0"/>
              </a:rPr>
              <a:t>Scan the dashboard symbols</a:t>
            </a:r>
          </a:p>
          <a:p>
            <a:pPr marL="285750" indent="-285750">
              <a:buFont typeface="Arial" panose="020B0604020202020204" pitchFamily="34" charset="0"/>
              <a:buChar char="•"/>
            </a:pPr>
            <a:r>
              <a:rPr lang="en-ES" sz="1500" dirty="0">
                <a:latin typeface="Arial" panose="020B0604020202020204" pitchFamily="34" charset="0"/>
                <a:cs typeface="Arial" panose="020B0604020202020204" pitchFamily="34" charset="0"/>
              </a:rPr>
              <a:t>Analyse the the dashboard symbols</a:t>
            </a:r>
          </a:p>
          <a:p>
            <a:pPr marL="285750" indent="-285750">
              <a:buFont typeface="Arial" panose="020B0604020202020204" pitchFamily="34" charset="0"/>
              <a:buChar char="•"/>
            </a:pPr>
            <a:r>
              <a:rPr lang="en-ES" sz="1500" dirty="0">
                <a:latin typeface="Arial" panose="020B0604020202020204" pitchFamily="34" charset="0"/>
                <a:cs typeface="Arial" panose="020B0604020202020204" pitchFamily="34" charset="0"/>
              </a:rPr>
              <a:t>Display symbols relative information</a:t>
            </a:r>
            <a:endParaRPr lang="en-IE" sz="15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ES" sz="1500" dirty="0">
                <a:latin typeface="Arial" panose="020B0604020202020204" pitchFamily="34" charset="0"/>
                <a:cs typeface="Arial" panose="020B0604020202020204" pitchFamily="34" charset="0"/>
              </a:rPr>
              <a:t>Login account for managing user history</a:t>
            </a:r>
            <a:endParaRPr lang="en-IE" sz="1500" dirty="0">
              <a:latin typeface="Arial" panose="020B0604020202020204" pitchFamily="34" charset="0"/>
              <a:cs typeface="Arial" panose="020B0604020202020204" pitchFamily="34" charset="0"/>
            </a:endParaRPr>
          </a:p>
          <a:p>
            <a:pPr marL="0" indent="0">
              <a:buNone/>
            </a:pPr>
            <a:r>
              <a:rPr lang="en-IE" b="1" u="sng" dirty="0"/>
              <a:t>Should Haves</a:t>
            </a:r>
          </a:p>
          <a:p>
            <a:pPr marL="285750" indent="-285750">
              <a:buFont typeface="Arial" panose="020B0604020202020204" pitchFamily="34" charset="0"/>
              <a:buChar char="•"/>
            </a:pPr>
            <a:r>
              <a:rPr lang="en-ES" sz="1500" dirty="0">
                <a:latin typeface="Arial" panose="020B0604020202020204" pitchFamily="34" charset="0"/>
                <a:cs typeface="Arial" panose="020B0604020202020204" pitchFamily="34" charset="0"/>
              </a:rPr>
              <a:t>Display locations of nearby repair shops nearby</a:t>
            </a:r>
            <a:endParaRPr lang="en-US" sz="15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Phone numbers for roadside repair services/assistance</a:t>
            </a:r>
          </a:p>
          <a:p>
            <a:pPr marL="285750" indent="-285750">
              <a:buFont typeface="Arial" panose="020B0604020202020204" pitchFamily="34" charset="0"/>
              <a:buChar char="•"/>
            </a:pPr>
            <a:r>
              <a:rPr lang="en-US" sz="1500" dirty="0">
                <a:latin typeface="Arial" panose="020B0604020202020204" pitchFamily="34" charset="0"/>
                <a:cs typeface="Arial" panose="020B0604020202020204" pitchFamily="34" charset="0"/>
              </a:rPr>
              <a:t>Most common error symbols displayed when device is offline</a:t>
            </a:r>
            <a:endParaRPr lang="en-ES" sz="1500" dirty="0">
              <a:latin typeface="Arial" panose="020B0604020202020204" pitchFamily="34" charset="0"/>
              <a:cs typeface="Arial" panose="020B0604020202020204" pitchFamily="34" charset="0"/>
            </a:endParaRPr>
          </a:p>
          <a:p>
            <a:pPr marL="0" indent="0">
              <a:buNone/>
            </a:pPr>
            <a:endParaRPr lang="en-IE" b="1" u="sng" dirty="0"/>
          </a:p>
          <a:p>
            <a:pPr marL="0" indent="0">
              <a:buNone/>
            </a:pPr>
            <a:endParaRPr lang="en-ES" dirty="0">
              <a:latin typeface="Arial" panose="020B0604020202020204" pitchFamily="34" charset="0"/>
              <a:cs typeface="Arial" panose="020B0604020202020204" pitchFamily="34" charset="0"/>
            </a:endParaRPr>
          </a:p>
          <a:p>
            <a:pPr marL="0" indent="0">
              <a:buNone/>
            </a:pPr>
            <a:endParaRPr lang="en-IE" dirty="0"/>
          </a:p>
          <a:p>
            <a:pPr marL="0" indent="0">
              <a:buNone/>
            </a:pPr>
            <a:endParaRPr lang="en-IE" dirty="0"/>
          </a:p>
        </p:txBody>
      </p:sp>
      <p:sp>
        <p:nvSpPr>
          <p:cNvPr id="5" name="Content Placeholder 4">
            <a:extLst>
              <a:ext uri="{FF2B5EF4-FFF2-40B4-BE49-F238E27FC236}">
                <a16:creationId xmlns:a16="http://schemas.microsoft.com/office/drawing/2014/main" id="{78F04144-690F-42C2-924A-1D8F95D7DAAD}"/>
              </a:ext>
            </a:extLst>
          </p:cNvPr>
          <p:cNvSpPr>
            <a:spLocks noGrp="1"/>
          </p:cNvSpPr>
          <p:nvPr>
            <p:ph sz="half" idx="2"/>
          </p:nvPr>
        </p:nvSpPr>
        <p:spPr/>
        <p:txBody>
          <a:bodyPr>
            <a:normAutofit fontScale="92500" lnSpcReduction="20000"/>
          </a:bodyPr>
          <a:lstStyle/>
          <a:p>
            <a:pPr marL="0" indent="0">
              <a:buNone/>
            </a:pPr>
            <a:r>
              <a:rPr lang="en-IE" b="1" u="sng" dirty="0"/>
              <a:t>Could Haves</a:t>
            </a:r>
          </a:p>
          <a:p>
            <a:pPr>
              <a:buFont typeface="Arial" panose="020B0604020202020204" pitchFamily="34" charset="0"/>
              <a:buChar char="•"/>
            </a:pPr>
            <a:r>
              <a:rPr lang="en-IE" sz="1500" dirty="0">
                <a:latin typeface="Arial" panose="020B0604020202020204" pitchFamily="34" charset="0"/>
                <a:cs typeface="Arial" panose="020B0604020202020204" pitchFamily="34" charset="0"/>
              </a:rPr>
              <a:t>Forum (Post Fault / Read other users faults)</a:t>
            </a:r>
          </a:p>
          <a:p>
            <a:pPr>
              <a:buFont typeface="Arial" panose="020B0604020202020204" pitchFamily="34" charset="0"/>
              <a:buChar char="•"/>
            </a:pPr>
            <a:r>
              <a:rPr lang="en-IE" sz="1500" dirty="0">
                <a:latin typeface="Arial" panose="020B0604020202020204" pitchFamily="34" charset="0"/>
                <a:cs typeface="Arial" panose="020B0604020202020204" pitchFamily="34" charset="0"/>
              </a:rPr>
              <a:t>Facial Recognition to login </a:t>
            </a:r>
          </a:p>
          <a:p>
            <a:pPr>
              <a:buFont typeface="Arial" panose="020B0604020202020204" pitchFamily="34" charset="0"/>
              <a:buChar char="•"/>
            </a:pPr>
            <a:r>
              <a:rPr lang="en-IE" sz="1500" dirty="0">
                <a:latin typeface="Arial" panose="020B0604020202020204" pitchFamily="34" charset="0"/>
                <a:cs typeface="Arial" panose="020B0604020202020204" pitchFamily="34" charset="0"/>
              </a:rPr>
              <a:t>Drowsiness Detection </a:t>
            </a:r>
          </a:p>
          <a:p>
            <a:pPr marL="0" indent="0">
              <a:buNone/>
            </a:pPr>
            <a:r>
              <a:rPr lang="en-IE" b="1" u="sng" dirty="0"/>
              <a:t>Won’t Haves</a:t>
            </a:r>
          </a:p>
          <a:p>
            <a:r>
              <a:rPr lang="en-ES" sz="1500" dirty="0">
                <a:latin typeface="Arial" panose="020B0604020202020204" pitchFamily="34" charset="0"/>
                <a:cs typeface="Arial" panose="020B0604020202020204" pitchFamily="34" charset="0"/>
              </a:rPr>
              <a:t>Display possible repair cost</a:t>
            </a:r>
            <a:endParaRPr lang="en-IE" sz="1500" dirty="0">
              <a:latin typeface="Arial" panose="020B0604020202020204" pitchFamily="34" charset="0"/>
              <a:cs typeface="Arial" panose="020B0604020202020204" pitchFamily="34" charset="0"/>
            </a:endParaRPr>
          </a:p>
          <a:p>
            <a:pPr>
              <a:buFont typeface="Arial" panose="020B0604020202020204" pitchFamily="34" charset="0"/>
              <a:buChar char="•"/>
            </a:pPr>
            <a:r>
              <a:rPr lang="en-IE" sz="1500" dirty="0">
                <a:latin typeface="Arial" panose="020B0604020202020204" pitchFamily="34" charset="0"/>
                <a:cs typeface="Arial" panose="020B0604020202020204" pitchFamily="34" charset="0"/>
              </a:rPr>
              <a:t>Message system so user can message mechanic ( PU &amp; SU)</a:t>
            </a:r>
          </a:p>
          <a:p>
            <a:pPr marL="285750" indent="-285750">
              <a:buFont typeface="Arial" panose="020B0604020202020204" pitchFamily="34" charset="0"/>
              <a:buChar char="•"/>
            </a:pPr>
            <a:r>
              <a:rPr lang="en-IE" sz="1500" dirty="0">
                <a:latin typeface="Arial" panose="020B0604020202020204" pitchFamily="34" charset="0"/>
                <a:cs typeface="Arial" panose="020B0604020202020204" pitchFamily="34" charset="0"/>
              </a:rPr>
              <a:t>Receive notification ( PU &amp; SU)</a:t>
            </a:r>
            <a:endParaRPr lang="en-ES" sz="1500" dirty="0">
              <a:latin typeface="Arial" panose="020B0604020202020204" pitchFamily="34" charset="0"/>
              <a:cs typeface="Arial" panose="020B0604020202020204" pitchFamily="34" charset="0"/>
            </a:endParaRPr>
          </a:p>
          <a:p>
            <a:pPr marL="0" indent="0">
              <a:buNone/>
            </a:pPr>
            <a:endParaRPr lang="en-IE" b="1" u="sng" dirty="0"/>
          </a:p>
        </p:txBody>
      </p:sp>
    </p:spTree>
    <p:extLst>
      <p:ext uri="{BB962C8B-B14F-4D97-AF65-F5344CB8AC3E}">
        <p14:creationId xmlns:p14="http://schemas.microsoft.com/office/powerpoint/2010/main" val="367476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55796EE-5046-41EA-820C-D40096A73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502BFEE-C3E2-417C-9D63-9D2671E5C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solidFill>
            <a:srgbClr val="FFFFFF"/>
          </a:solidFill>
          <a:ln w="25400" cap="flat">
            <a:solidFill>
              <a:schemeClr val="accent1"/>
            </a:solidFill>
            <a:miter lim="800000"/>
          </a:ln>
        </p:spPr>
        <p:style>
          <a:lnRef idx="1">
            <a:schemeClr val="accent1"/>
          </a:lnRef>
          <a:fillRef idx="3">
            <a:schemeClr val="accent1"/>
          </a:fillRef>
          <a:effectRef idx="2">
            <a:schemeClr val="accent1"/>
          </a:effectRef>
          <a:fontRef idx="minor">
            <a:schemeClr val="lt1"/>
          </a:fontRef>
        </p:style>
      </p:sp>
      <p:sp>
        <p:nvSpPr>
          <p:cNvPr id="9" name="TextBox 8">
            <a:extLst>
              <a:ext uri="{FF2B5EF4-FFF2-40B4-BE49-F238E27FC236}">
                <a16:creationId xmlns:a16="http://schemas.microsoft.com/office/drawing/2014/main" id="{64DC3178-D01E-4F61-A004-2FCC0C507AD7}"/>
              </a:ext>
            </a:extLst>
          </p:cNvPr>
          <p:cNvSpPr txBox="1"/>
          <p:nvPr/>
        </p:nvSpPr>
        <p:spPr>
          <a:xfrm>
            <a:off x="4760298" y="302418"/>
            <a:ext cx="2728889" cy="646331"/>
          </a:xfrm>
          <a:prstGeom prst="rect">
            <a:avLst/>
          </a:prstGeom>
          <a:noFill/>
        </p:spPr>
        <p:txBody>
          <a:bodyPr wrap="none" rtlCol="0">
            <a:spAutoFit/>
          </a:bodyPr>
          <a:lstStyle/>
          <a:p>
            <a:r>
              <a:rPr lang="en-IE" sz="3600" dirty="0">
                <a:latin typeface="+mj-lt"/>
              </a:rPr>
              <a:t>User Personas</a:t>
            </a:r>
          </a:p>
        </p:txBody>
      </p:sp>
      <p:pic>
        <p:nvPicPr>
          <p:cNvPr id="4" name="Picture 3" descr="Text, letter&#10;&#10;Description automatically generated">
            <a:extLst>
              <a:ext uri="{FF2B5EF4-FFF2-40B4-BE49-F238E27FC236}">
                <a16:creationId xmlns:a16="http://schemas.microsoft.com/office/drawing/2014/main" id="{68373D6E-51E9-4A2D-86C4-75485DA2D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916" y="900610"/>
            <a:ext cx="4694344" cy="5555437"/>
          </a:xfrm>
          <a:prstGeom prst="rect">
            <a:avLst/>
          </a:prstGeom>
        </p:spPr>
      </p:pic>
      <p:pic>
        <p:nvPicPr>
          <p:cNvPr id="8" name="Picture 7" descr="Text&#10;&#10;Description automatically generated">
            <a:extLst>
              <a:ext uri="{FF2B5EF4-FFF2-40B4-BE49-F238E27FC236}">
                <a16:creationId xmlns:a16="http://schemas.microsoft.com/office/drawing/2014/main" id="{C7DEF415-DE5C-4511-A53D-144E05448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1871" y="900610"/>
            <a:ext cx="4694344" cy="5457934"/>
          </a:xfrm>
          <a:prstGeom prst="rect">
            <a:avLst/>
          </a:prstGeom>
        </p:spPr>
      </p:pic>
    </p:spTree>
    <p:extLst>
      <p:ext uri="{BB962C8B-B14F-4D97-AF65-F5344CB8AC3E}">
        <p14:creationId xmlns:p14="http://schemas.microsoft.com/office/powerpoint/2010/main" val="1319210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1" name="Picture 20">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3" name="Title 2">
            <a:extLst>
              <a:ext uri="{FF2B5EF4-FFF2-40B4-BE49-F238E27FC236}">
                <a16:creationId xmlns:a16="http://schemas.microsoft.com/office/drawing/2014/main" id="{949D76F9-177E-481D-AEF0-0CE6412CA579}"/>
              </a:ext>
            </a:extLst>
          </p:cNvPr>
          <p:cNvSpPr>
            <a:spLocks noGrp="1"/>
          </p:cNvSpPr>
          <p:nvPr>
            <p:ph type="title"/>
          </p:nvPr>
        </p:nvSpPr>
        <p:spPr>
          <a:xfrm>
            <a:off x="3886019" y="507782"/>
            <a:ext cx="4416786" cy="786629"/>
          </a:xfrm>
        </p:spPr>
        <p:txBody>
          <a:bodyPr vert="horz" lIns="91440" tIns="45720" rIns="91440" bIns="45720" rtlCol="0" anchor="b">
            <a:noAutofit/>
          </a:bodyPr>
          <a:lstStyle/>
          <a:p>
            <a:r>
              <a:rPr lang="en-US" sz="4800" dirty="0">
                <a:solidFill>
                  <a:srgbClr val="262626"/>
                </a:solidFill>
              </a:rPr>
              <a:t>UI Prototype</a:t>
            </a:r>
          </a:p>
        </p:txBody>
      </p:sp>
      <p:grpSp>
        <p:nvGrpSpPr>
          <p:cNvPr id="7" name="Group 6">
            <a:extLst>
              <a:ext uri="{FF2B5EF4-FFF2-40B4-BE49-F238E27FC236}">
                <a16:creationId xmlns:a16="http://schemas.microsoft.com/office/drawing/2014/main" id="{7BDF00A1-E410-4EBA-8393-CBFD1F6D7F27}"/>
              </a:ext>
            </a:extLst>
          </p:cNvPr>
          <p:cNvGrpSpPr/>
          <p:nvPr/>
        </p:nvGrpSpPr>
        <p:grpSpPr>
          <a:xfrm>
            <a:off x="935665" y="1284712"/>
            <a:ext cx="10320670" cy="4951089"/>
            <a:chOff x="1306968" y="1294411"/>
            <a:chExt cx="9578063" cy="5446601"/>
          </a:xfrm>
        </p:grpSpPr>
        <p:pic>
          <p:nvPicPr>
            <p:cNvPr id="4" name="Picture 3" descr="Graphical user interface, application&#10;&#10;Description automatically generated">
              <a:extLst>
                <a:ext uri="{FF2B5EF4-FFF2-40B4-BE49-F238E27FC236}">
                  <a16:creationId xmlns:a16="http://schemas.microsoft.com/office/drawing/2014/main" id="{4D5154B7-885C-4668-AFBC-F04019FE61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2262" y="1294411"/>
              <a:ext cx="9572769" cy="2545802"/>
            </a:xfrm>
            <a:prstGeom prst="rect">
              <a:avLst/>
            </a:prstGeom>
          </p:spPr>
        </p:pic>
        <p:pic>
          <p:nvPicPr>
            <p:cNvPr id="6" name="Picture 5" descr="Graphical user interface, website&#10;&#10;Description automatically generated">
              <a:extLst>
                <a:ext uri="{FF2B5EF4-FFF2-40B4-BE49-F238E27FC236}">
                  <a16:creationId xmlns:a16="http://schemas.microsoft.com/office/drawing/2014/main" id="{B4E872C6-2BC2-4CCD-802A-E170470C2F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06968" y="3795956"/>
              <a:ext cx="9577341" cy="2945056"/>
            </a:xfrm>
            <a:prstGeom prst="rect">
              <a:avLst/>
            </a:prstGeom>
          </p:spPr>
        </p:pic>
      </p:grpSp>
    </p:spTree>
    <p:extLst>
      <p:ext uri="{BB962C8B-B14F-4D97-AF65-F5344CB8AC3E}">
        <p14:creationId xmlns:p14="http://schemas.microsoft.com/office/powerpoint/2010/main" val="367690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6" name="Group 61">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7" name="Picture 62">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8" name="Rectangle 63">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99" name="Picture 64">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00" name="Picture 65">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01" name="Straight Connector 67">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02" name="Rectangle 69">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03" name="Rectangle 71">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73">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15" name="Title 14">
            <a:extLst>
              <a:ext uri="{FF2B5EF4-FFF2-40B4-BE49-F238E27FC236}">
                <a16:creationId xmlns:a16="http://schemas.microsoft.com/office/drawing/2014/main" id="{BC63426E-5A13-4022-BAC0-08E113D8DFE8}"/>
              </a:ext>
            </a:extLst>
          </p:cNvPr>
          <p:cNvSpPr>
            <a:spLocks noGrp="1"/>
          </p:cNvSpPr>
          <p:nvPr>
            <p:ph type="title"/>
          </p:nvPr>
        </p:nvSpPr>
        <p:spPr>
          <a:xfrm>
            <a:off x="1055599" y="1055077"/>
            <a:ext cx="2532909" cy="4794578"/>
          </a:xfrm>
        </p:spPr>
        <p:txBody>
          <a:bodyPr vert="horz" lIns="91440" tIns="45720" rIns="91440" bIns="45720" rtlCol="0" anchor="ctr">
            <a:normAutofit/>
          </a:bodyPr>
          <a:lstStyle/>
          <a:p>
            <a:r>
              <a:rPr lang="en-US">
                <a:solidFill>
                  <a:srgbClr val="262626"/>
                </a:solidFill>
              </a:rPr>
              <a:t>Process &amp; Issues</a:t>
            </a:r>
          </a:p>
        </p:txBody>
      </p:sp>
      <p:sp useBgFill="1">
        <p:nvSpPr>
          <p:cNvPr id="105" name="Rectangle 75">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C5FACCC7-E955-45CA-BC7B-DF129B31CDCD}"/>
              </a:ext>
            </a:extLst>
          </p:cNvPr>
          <p:cNvGrpSpPr/>
          <p:nvPr/>
        </p:nvGrpSpPr>
        <p:grpSpPr>
          <a:xfrm>
            <a:off x="5257800" y="754368"/>
            <a:ext cx="6444886" cy="2847144"/>
            <a:chOff x="2615583" y="2540077"/>
            <a:chExt cx="4158638" cy="3960607"/>
          </a:xfrm>
        </p:grpSpPr>
        <p:grpSp>
          <p:nvGrpSpPr>
            <p:cNvPr id="40" name="Group 39">
              <a:extLst>
                <a:ext uri="{FF2B5EF4-FFF2-40B4-BE49-F238E27FC236}">
                  <a16:creationId xmlns:a16="http://schemas.microsoft.com/office/drawing/2014/main" id="{CFEDE478-AF31-405F-9EF4-DF1323C2F2EC}"/>
                </a:ext>
              </a:extLst>
            </p:cNvPr>
            <p:cNvGrpSpPr/>
            <p:nvPr/>
          </p:nvGrpSpPr>
          <p:grpSpPr>
            <a:xfrm>
              <a:off x="2615583" y="2540077"/>
              <a:ext cx="1980303" cy="1188182"/>
              <a:chOff x="273153" y="1001"/>
              <a:chExt cx="1980303" cy="1188182"/>
            </a:xfrm>
          </p:grpSpPr>
          <p:sp>
            <p:nvSpPr>
              <p:cNvPr id="41" name="Rectangle 40">
                <a:extLst>
                  <a:ext uri="{FF2B5EF4-FFF2-40B4-BE49-F238E27FC236}">
                    <a16:creationId xmlns:a16="http://schemas.microsoft.com/office/drawing/2014/main" id="{E7485C72-57AC-4624-A1FB-6ACA24A4EDCF}"/>
                  </a:ext>
                </a:extLst>
              </p:cNvPr>
              <p:cNvSpPr/>
              <p:nvPr/>
            </p:nvSpPr>
            <p:spPr>
              <a:xfrm>
                <a:off x="273153" y="1001"/>
                <a:ext cx="1980303" cy="1188182"/>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2" name="TextBox 41">
                <a:extLst>
                  <a:ext uri="{FF2B5EF4-FFF2-40B4-BE49-F238E27FC236}">
                    <a16:creationId xmlns:a16="http://schemas.microsoft.com/office/drawing/2014/main" id="{627BA51F-145E-4B48-A242-DF9611F37EDD}"/>
                  </a:ext>
                </a:extLst>
              </p:cNvPr>
              <p:cNvSpPr txBox="1"/>
              <p:nvPr/>
            </p:nvSpPr>
            <p:spPr>
              <a:xfrm>
                <a:off x="273153" y="1001"/>
                <a:ext cx="1980303" cy="11881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rmAutofit/>
              </a:bodyPr>
              <a:lstStyle/>
              <a:p>
                <a:pPr marL="0" lvl="0" indent="0" algn="ctr" defTabSz="889000">
                  <a:lnSpc>
                    <a:spcPct val="90000"/>
                  </a:lnSpc>
                  <a:spcBef>
                    <a:spcPct val="0"/>
                  </a:spcBef>
                  <a:spcAft>
                    <a:spcPct val="35000"/>
                  </a:spcAft>
                  <a:buNone/>
                </a:pPr>
                <a:r>
                  <a:rPr lang="en-IE" sz="2400" kern="1200" dirty="0"/>
                  <a:t>Home Display Page</a:t>
                </a:r>
                <a:endParaRPr lang="en-US" sz="2400" kern="1200" dirty="0"/>
              </a:p>
            </p:txBody>
          </p:sp>
        </p:grpSp>
        <p:grpSp>
          <p:nvGrpSpPr>
            <p:cNvPr id="43" name="Group 42">
              <a:extLst>
                <a:ext uri="{FF2B5EF4-FFF2-40B4-BE49-F238E27FC236}">
                  <a16:creationId xmlns:a16="http://schemas.microsoft.com/office/drawing/2014/main" id="{E4FF01C5-58C3-40CF-99FD-BC2BBE3AA7CD}"/>
                </a:ext>
              </a:extLst>
            </p:cNvPr>
            <p:cNvGrpSpPr/>
            <p:nvPr/>
          </p:nvGrpSpPr>
          <p:grpSpPr>
            <a:xfrm>
              <a:off x="4793917" y="2540077"/>
              <a:ext cx="1980303" cy="1188182"/>
              <a:chOff x="2451487" y="1001"/>
              <a:chExt cx="1980303" cy="1188182"/>
            </a:xfrm>
          </p:grpSpPr>
          <p:sp>
            <p:nvSpPr>
              <p:cNvPr id="44" name="Rectangle 43">
                <a:extLst>
                  <a:ext uri="{FF2B5EF4-FFF2-40B4-BE49-F238E27FC236}">
                    <a16:creationId xmlns:a16="http://schemas.microsoft.com/office/drawing/2014/main" id="{F91A1DB6-6C53-4690-8F75-A87F7EE159ED}"/>
                  </a:ext>
                </a:extLst>
              </p:cNvPr>
              <p:cNvSpPr/>
              <p:nvPr/>
            </p:nvSpPr>
            <p:spPr>
              <a:xfrm>
                <a:off x="2451487" y="1001"/>
                <a:ext cx="1980303" cy="1188182"/>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5" name="TextBox 44">
                <a:extLst>
                  <a:ext uri="{FF2B5EF4-FFF2-40B4-BE49-F238E27FC236}">
                    <a16:creationId xmlns:a16="http://schemas.microsoft.com/office/drawing/2014/main" id="{C213A1D9-8A92-4926-A20E-2B150DB49C5F}"/>
                  </a:ext>
                </a:extLst>
              </p:cNvPr>
              <p:cNvSpPr txBox="1"/>
              <p:nvPr/>
            </p:nvSpPr>
            <p:spPr>
              <a:xfrm>
                <a:off x="2451487" y="1001"/>
                <a:ext cx="1980303" cy="11881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rmAutofit/>
              </a:bodyPr>
              <a:lstStyle/>
              <a:p>
                <a:pPr marL="0" lvl="0" indent="0" algn="ctr" defTabSz="889000">
                  <a:lnSpc>
                    <a:spcPct val="90000"/>
                  </a:lnSpc>
                  <a:spcBef>
                    <a:spcPct val="0"/>
                  </a:spcBef>
                  <a:spcAft>
                    <a:spcPct val="35000"/>
                  </a:spcAft>
                  <a:buNone/>
                </a:pPr>
                <a:r>
                  <a:rPr lang="en-IE" sz="2400" kern="1200" dirty="0"/>
                  <a:t>Service Page</a:t>
                </a:r>
                <a:endParaRPr lang="en-US" sz="2400" kern="1200" dirty="0"/>
              </a:p>
            </p:txBody>
          </p:sp>
        </p:grpSp>
        <p:grpSp>
          <p:nvGrpSpPr>
            <p:cNvPr id="46" name="Group 45">
              <a:extLst>
                <a:ext uri="{FF2B5EF4-FFF2-40B4-BE49-F238E27FC236}">
                  <a16:creationId xmlns:a16="http://schemas.microsoft.com/office/drawing/2014/main" id="{3CF74385-4F9D-4601-9C43-D903C76F426C}"/>
                </a:ext>
              </a:extLst>
            </p:cNvPr>
            <p:cNvGrpSpPr/>
            <p:nvPr/>
          </p:nvGrpSpPr>
          <p:grpSpPr>
            <a:xfrm>
              <a:off x="2615583" y="3926289"/>
              <a:ext cx="1980303" cy="1188182"/>
              <a:chOff x="273153" y="1387213"/>
              <a:chExt cx="1980303" cy="1188182"/>
            </a:xfrm>
          </p:grpSpPr>
          <p:sp>
            <p:nvSpPr>
              <p:cNvPr id="47" name="Rectangle 46">
                <a:extLst>
                  <a:ext uri="{FF2B5EF4-FFF2-40B4-BE49-F238E27FC236}">
                    <a16:creationId xmlns:a16="http://schemas.microsoft.com/office/drawing/2014/main" id="{5C9BAFD0-6FF1-486A-9A28-5D108FAA2952}"/>
                  </a:ext>
                </a:extLst>
              </p:cNvPr>
              <p:cNvSpPr/>
              <p:nvPr/>
            </p:nvSpPr>
            <p:spPr>
              <a:xfrm>
                <a:off x="273153" y="1387213"/>
                <a:ext cx="1980303" cy="1188182"/>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48" name="TextBox 47">
                <a:extLst>
                  <a:ext uri="{FF2B5EF4-FFF2-40B4-BE49-F238E27FC236}">
                    <a16:creationId xmlns:a16="http://schemas.microsoft.com/office/drawing/2014/main" id="{489DADA3-69D9-423A-B55B-C833775D0637}"/>
                  </a:ext>
                </a:extLst>
              </p:cNvPr>
              <p:cNvSpPr txBox="1"/>
              <p:nvPr/>
            </p:nvSpPr>
            <p:spPr>
              <a:xfrm>
                <a:off x="273153" y="1387213"/>
                <a:ext cx="1980303" cy="11881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E" sz="2400" kern="1200" dirty="0"/>
                  <a:t>All pages linked together &amp; Buttons</a:t>
                </a:r>
                <a:endParaRPr lang="en-US" sz="2400" kern="1200" dirty="0"/>
              </a:p>
            </p:txBody>
          </p:sp>
        </p:grpSp>
        <p:grpSp>
          <p:nvGrpSpPr>
            <p:cNvPr id="49" name="Group 48">
              <a:extLst>
                <a:ext uri="{FF2B5EF4-FFF2-40B4-BE49-F238E27FC236}">
                  <a16:creationId xmlns:a16="http://schemas.microsoft.com/office/drawing/2014/main" id="{35CFB27B-FE14-46F1-8BEA-6ED9E12B2875}"/>
                </a:ext>
              </a:extLst>
            </p:cNvPr>
            <p:cNvGrpSpPr/>
            <p:nvPr/>
          </p:nvGrpSpPr>
          <p:grpSpPr>
            <a:xfrm>
              <a:off x="4793917" y="3926289"/>
              <a:ext cx="1980303" cy="1188182"/>
              <a:chOff x="2451487" y="1387213"/>
              <a:chExt cx="1980303" cy="1188182"/>
            </a:xfrm>
          </p:grpSpPr>
          <p:sp>
            <p:nvSpPr>
              <p:cNvPr id="50" name="Rectangle 49">
                <a:extLst>
                  <a:ext uri="{FF2B5EF4-FFF2-40B4-BE49-F238E27FC236}">
                    <a16:creationId xmlns:a16="http://schemas.microsoft.com/office/drawing/2014/main" id="{3E6A2273-BC09-43C8-AE79-1563B91F14C8}"/>
                  </a:ext>
                </a:extLst>
              </p:cNvPr>
              <p:cNvSpPr/>
              <p:nvPr/>
            </p:nvSpPr>
            <p:spPr>
              <a:xfrm>
                <a:off x="2451487" y="1387213"/>
                <a:ext cx="1980303" cy="1188182"/>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51" name="TextBox 50">
                <a:extLst>
                  <a:ext uri="{FF2B5EF4-FFF2-40B4-BE49-F238E27FC236}">
                    <a16:creationId xmlns:a16="http://schemas.microsoft.com/office/drawing/2014/main" id="{D5642745-F072-485E-BD65-D631FCF975A2}"/>
                  </a:ext>
                </a:extLst>
              </p:cNvPr>
              <p:cNvSpPr txBox="1"/>
              <p:nvPr/>
            </p:nvSpPr>
            <p:spPr>
              <a:xfrm>
                <a:off x="2451487" y="1387213"/>
                <a:ext cx="1980303" cy="11881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E" sz="2400" dirty="0"/>
                  <a:t>Navbar Implemented 80%</a:t>
                </a:r>
                <a:endParaRPr lang="en-US" sz="2400" kern="1200" dirty="0"/>
              </a:p>
            </p:txBody>
          </p:sp>
        </p:grpSp>
        <p:grpSp>
          <p:nvGrpSpPr>
            <p:cNvPr id="52" name="Group 51">
              <a:extLst>
                <a:ext uri="{FF2B5EF4-FFF2-40B4-BE49-F238E27FC236}">
                  <a16:creationId xmlns:a16="http://schemas.microsoft.com/office/drawing/2014/main" id="{2464E9BB-01B4-491B-81D4-2D9316A71FA3}"/>
                </a:ext>
              </a:extLst>
            </p:cNvPr>
            <p:cNvGrpSpPr/>
            <p:nvPr/>
          </p:nvGrpSpPr>
          <p:grpSpPr>
            <a:xfrm>
              <a:off x="2615583" y="5312502"/>
              <a:ext cx="1980303" cy="1188182"/>
              <a:chOff x="273153" y="2773426"/>
              <a:chExt cx="1980303" cy="1188182"/>
            </a:xfrm>
          </p:grpSpPr>
          <p:sp>
            <p:nvSpPr>
              <p:cNvPr id="53" name="Rectangle 52">
                <a:extLst>
                  <a:ext uri="{FF2B5EF4-FFF2-40B4-BE49-F238E27FC236}">
                    <a16:creationId xmlns:a16="http://schemas.microsoft.com/office/drawing/2014/main" id="{0FD38039-09A7-46A1-A667-7F016A3EE242}"/>
                  </a:ext>
                </a:extLst>
              </p:cNvPr>
              <p:cNvSpPr/>
              <p:nvPr/>
            </p:nvSpPr>
            <p:spPr>
              <a:xfrm>
                <a:off x="273153" y="2773426"/>
                <a:ext cx="1980303" cy="1188182"/>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54" name="TextBox 53">
                <a:extLst>
                  <a:ext uri="{FF2B5EF4-FFF2-40B4-BE49-F238E27FC236}">
                    <a16:creationId xmlns:a16="http://schemas.microsoft.com/office/drawing/2014/main" id="{731038C9-9822-48E8-899E-10F7458A7338}"/>
                  </a:ext>
                </a:extLst>
              </p:cNvPr>
              <p:cNvSpPr txBox="1"/>
              <p:nvPr/>
            </p:nvSpPr>
            <p:spPr>
              <a:xfrm>
                <a:off x="273153" y="2773426"/>
                <a:ext cx="1980303" cy="11881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E" sz="2400" kern="1200" dirty="0"/>
                  <a:t>User Personas (UX) Completed &amp; Tested </a:t>
                </a:r>
                <a:endParaRPr lang="en-US" sz="2400" kern="1200" dirty="0"/>
              </a:p>
            </p:txBody>
          </p:sp>
        </p:grpSp>
        <p:grpSp>
          <p:nvGrpSpPr>
            <p:cNvPr id="55" name="Group 54">
              <a:extLst>
                <a:ext uri="{FF2B5EF4-FFF2-40B4-BE49-F238E27FC236}">
                  <a16:creationId xmlns:a16="http://schemas.microsoft.com/office/drawing/2014/main" id="{99305CB2-CD45-4E91-B692-D153663DE24E}"/>
                </a:ext>
              </a:extLst>
            </p:cNvPr>
            <p:cNvGrpSpPr/>
            <p:nvPr/>
          </p:nvGrpSpPr>
          <p:grpSpPr>
            <a:xfrm>
              <a:off x="4793918" y="5312502"/>
              <a:ext cx="1980303" cy="1188182"/>
              <a:chOff x="2451487" y="2773426"/>
              <a:chExt cx="1980303" cy="1188182"/>
            </a:xfrm>
          </p:grpSpPr>
          <p:sp>
            <p:nvSpPr>
              <p:cNvPr id="56" name="Rectangle 55">
                <a:extLst>
                  <a:ext uri="{FF2B5EF4-FFF2-40B4-BE49-F238E27FC236}">
                    <a16:creationId xmlns:a16="http://schemas.microsoft.com/office/drawing/2014/main" id="{40632963-969E-4D97-A246-F719B67F0A9F}"/>
                  </a:ext>
                </a:extLst>
              </p:cNvPr>
              <p:cNvSpPr/>
              <p:nvPr/>
            </p:nvSpPr>
            <p:spPr>
              <a:xfrm>
                <a:off x="2451487" y="2773426"/>
                <a:ext cx="1980303" cy="1188182"/>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57" name="TextBox 56">
                <a:extLst>
                  <a:ext uri="{FF2B5EF4-FFF2-40B4-BE49-F238E27FC236}">
                    <a16:creationId xmlns:a16="http://schemas.microsoft.com/office/drawing/2014/main" id="{B26B6647-A89A-4B19-84D8-D27ED3731050}"/>
                  </a:ext>
                </a:extLst>
              </p:cNvPr>
              <p:cNvSpPr txBox="1"/>
              <p:nvPr/>
            </p:nvSpPr>
            <p:spPr>
              <a:xfrm>
                <a:off x="2451487" y="2773426"/>
                <a:ext cx="1980303" cy="11881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E" sz="2400" kern="1200" dirty="0"/>
                  <a:t>UI Completed &amp; User Tested</a:t>
                </a:r>
                <a:endParaRPr lang="en-US" sz="2400" kern="1200" dirty="0"/>
              </a:p>
            </p:txBody>
          </p:sp>
        </p:grpSp>
      </p:grpSp>
      <p:grpSp>
        <p:nvGrpSpPr>
          <p:cNvPr id="60" name="Group 59">
            <a:extLst>
              <a:ext uri="{FF2B5EF4-FFF2-40B4-BE49-F238E27FC236}">
                <a16:creationId xmlns:a16="http://schemas.microsoft.com/office/drawing/2014/main" id="{4D7049E1-3BCE-474D-B5FE-1A1DE90D5BB3}"/>
              </a:ext>
            </a:extLst>
          </p:cNvPr>
          <p:cNvGrpSpPr/>
          <p:nvPr/>
        </p:nvGrpSpPr>
        <p:grpSpPr>
          <a:xfrm>
            <a:off x="5257800" y="3999012"/>
            <a:ext cx="6444884" cy="1850643"/>
            <a:chOff x="2615583" y="2540077"/>
            <a:chExt cx="4158637" cy="2574394"/>
          </a:xfrm>
        </p:grpSpPr>
        <p:grpSp>
          <p:nvGrpSpPr>
            <p:cNvPr id="61" name="Group 60">
              <a:extLst>
                <a:ext uri="{FF2B5EF4-FFF2-40B4-BE49-F238E27FC236}">
                  <a16:creationId xmlns:a16="http://schemas.microsoft.com/office/drawing/2014/main" id="{23A11241-BAD1-4BC0-A4EA-7FB5C21F22EB}"/>
                </a:ext>
              </a:extLst>
            </p:cNvPr>
            <p:cNvGrpSpPr/>
            <p:nvPr/>
          </p:nvGrpSpPr>
          <p:grpSpPr>
            <a:xfrm>
              <a:off x="2615583" y="2540077"/>
              <a:ext cx="1980303" cy="1188182"/>
              <a:chOff x="273153" y="1001"/>
              <a:chExt cx="1980303" cy="1188182"/>
            </a:xfrm>
          </p:grpSpPr>
          <p:sp>
            <p:nvSpPr>
              <p:cNvPr id="77" name="Rectangle 76">
                <a:extLst>
                  <a:ext uri="{FF2B5EF4-FFF2-40B4-BE49-F238E27FC236}">
                    <a16:creationId xmlns:a16="http://schemas.microsoft.com/office/drawing/2014/main" id="{A192017B-85A3-4210-96A1-6B462B20069A}"/>
                  </a:ext>
                </a:extLst>
              </p:cNvPr>
              <p:cNvSpPr/>
              <p:nvPr/>
            </p:nvSpPr>
            <p:spPr>
              <a:xfrm>
                <a:off x="273153" y="1001"/>
                <a:ext cx="1980303" cy="1188182"/>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78" name="TextBox 77">
                <a:extLst>
                  <a:ext uri="{FF2B5EF4-FFF2-40B4-BE49-F238E27FC236}">
                    <a16:creationId xmlns:a16="http://schemas.microsoft.com/office/drawing/2014/main" id="{7E413B29-CB07-483C-BC88-5C8D3DAE13F5}"/>
                  </a:ext>
                </a:extLst>
              </p:cNvPr>
              <p:cNvSpPr txBox="1"/>
              <p:nvPr/>
            </p:nvSpPr>
            <p:spPr>
              <a:xfrm>
                <a:off x="273153" y="1001"/>
                <a:ext cx="1980303" cy="1188182"/>
              </a:xfrm>
              <a:prstGeom prst="rect">
                <a:avLst/>
              </a:prstGeom>
              <a:solidFill>
                <a:srgbClr val="00B050"/>
              </a:solid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rmAutofit/>
              </a:bodyPr>
              <a:lstStyle/>
              <a:p>
                <a:pPr marL="0" lvl="0" indent="0" algn="ctr" defTabSz="889000">
                  <a:lnSpc>
                    <a:spcPct val="90000"/>
                  </a:lnSpc>
                  <a:spcBef>
                    <a:spcPct val="0"/>
                  </a:spcBef>
                  <a:spcAft>
                    <a:spcPct val="35000"/>
                  </a:spcAft>
                  <a:buNone/>
                </a:pPr>
                <a:r>
                  <a:rPr lang="en-IE" sz="2400" kern="1200" dirty="0"/>
                  <a:t>Team of 4 – 2 – 1 </a:t>
                </a:r>
                <a:endParaRPr lang="en-US" sz="2400" kern="1200" dirty="0"/>
              </a:p>
            </p:txBody>
          </p:sp>
        </p:grpSp>
        <p:grpSp>
          <p:nvGrpSpPr>
            <p:cNvPr id="62" name="Group 61">
              <a:extLst>
                <a:ext uri="{FF2B5EF4-FFF2-40B4-BE49-F238E27FC236}">
                  <a16:creationId xmlns:a16="http://schemas.microsoft.com/office/drawing/2014/main" id="{81CDC2AB-D5B0-47A2-B270-1C45E8085A46}"/>
                </a:ext>
              </a:extLst>
            </p:cNvPr>
            <p:cNvGrpSpPr/>
            <p:nvPr/>
          </p:nvGrpSpPr>
          <p:grpSpPr>
            <a:xfrm>
              <a:off x="4793917" y="2540077"/>
              <a:ext cx="1980303" cy="1188182"/>
              <a:chOff x="2451487" y="1001"/>
              <a:chExt cx="1980303" cy="1188182"/>
            </a:xfrm>
          </p:grpSpPr>
          <p:sp>
            <p:nvSpPr>
              <p:cNvPr id="75" name="Rectangle 74">
                <a:extLst>
                  <a:ext uri="{FF2B5EF4-FFF2-40B4-BE49-F238E27FC236}">
                    <a16:creationId xmlns:a16="http://schemas.microsoft.com/office/drawing/2014/main" id="{4DD8F396-244E-45E7-A056-0E3C1BB25A1B}"/>
                  </a:ext>
                </a:extLst>
              </p:cNvPr>
              <p:cNvSpPr/>
              <p:nvPr/>
            </p:nvSpPr>
            <p:spPr>
              <a:xfrm>
                <a:off x="2451487" y="1001"/>
                <a:ext cx="1980303" cy="1188182"/>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6" name="TextBox 75">
                <a:extLst>
                  <a:ext uri="{FF2B5EF4-FFF2-40B4-BE49-F238E27FC236}">
                    <a16:creationId xmlns:a16="http://schemas.microsoft.com/office/drawing/2014/main" id="{BEE7689C-0409-4723-B43B-EB8550CE3723}"/>
                  </a:ext>
                </a:extLst>
              </p:cNvPr>
              <p:cNvSpPr txBox="1"/>
              <p:nvPr/>
            </p:nvSpPr>
            <p:spPr>
              <a:xfrm>
                <a:off x="2451487" y="1001"/>
                <a:ext cx="1980303" cy="1188182"/>
              </a:xfrm>
              <a:prstGeom prst="rect">
                <a:avLst/>
              </a:prstGeom>
              <a:solidFill>
                <a:srgbClr val="7030A0"/>
              </a:solid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rmAutofit/>
              </a:bodyPr>
              <a:lstStyle/>
              <a:p>
                <a:pPr marL="0" lvl="0" indent="0" algn="ctr" defTabSz="889000">
                  <a:lnSpc>
                    <a:spcPct val="90000"/>
                  </a:lnSpc>
                  <a:spcBef>
                    <a:spcPct val="0"/>
                  </a:spcBef>
                  <a:spcAft>
                    <a:spcPct val="35000"/>
                  </a:spcAft>
                  <a:buNone/>
                </a:pPr>
                <a:r>
                  <a:rPr lang="en-IE" sz="2400" kern="1200" dirty="0"/>
                  <a:t>UI Development Started Late</a:t>
                </a:r>
                <a:endParaRPr lang="en-US" sz="2400" kern="1200" dirty="0"/>
              </a:p>
            </p:txBody>
          </p:sp>
        </p:grpSp>
        <p:grpSp>
          <p:nvGrpSpPr>
            <p:cNvPr id="64" name="Group 63">
              <a:extLst>
                <a:ext uri="{FF2B5EF4-FFF2-40B4-BE49-F238E27FC236}">
                  <a16:creationId xmlns:a16="http://schemas.microsoft.com/office/drawing/2014/main" id="{F733550F-250A-4379-B5BE-92922B3B1889}"/>
                </a:ext>
              </a:extLst>
            </p:cNvPr>
            <p:cNvGrpSpPr/>
            <p:nvPr/>
          </p:nvGrpSpPr>
          <p:grpSpPr>
            <a:xfrm>
              <a:off x="4793917" y="3926289"/>
              <a:ext cx="1980303" cy="1188182"/>
              <a:chOff x="2451487" y="1387213"/>
              <a:chExt cx="1980303" cy="1188182"/>
            </a:xfrm>
          </p:grpSpPr>
          <p:sp>
            <p:nvSpPr>
              <p:cNvPr id="71" name="Rectangle 70">
                <a:extLst>
                  <a:ext uri="{FF2B5EF4-FFF2-40B4-BE49-F238E27FC236}">
                    <a16:creationId xmlns:a16="http://schemas.microsoft.com/office/drawing/2014/main" id="{18F4AADA-250F-4CD2-A1DB-1B5E236CA894}"/>
                  </a:ext>
                </a:extLst>
              </p:cNvPr>
              <p:cNvSpPr/>
              <p:nvPr/>
            </p:nvSpPr>
            <p:spPr>
              <a:xfrm>
                <a:off x="2451487" y="1387213"/>
                <a:ext cx="1980303" cy="1188182"/>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2" name="TextBox 71">
                <a:extLst>
                  <a:ext uri="{FF2B5EF4-FFF2-40B4-BE49-F238E27FC236}">
                    <a16:creationId xmlns:a16="http://schemas.microsoft.com/office/drawing/2014/main" id="{8F484ACE-76A9-402F-9C83-317B286D18F4}"/>
                  </a:ext>
                </a:extLst>
              </p:cNvPr>
              <p:cNvSpPr txBox="1"/>
              <p:nvPr/>
            </p:nvSpPr>
            <p:spPr>
              <a:xfrm>
                <a:off x="2451487" y="1387213"/>
                <a:ext cx="1980303" cy="1188182"/>
              </a:xfrm>
              <a:prstGeom prst="rect">
                <a:avLst/>
              </a:prstGeom>
              <a:solidFill>
                <a:srgbClr val="92D050"/>
              </a:solid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E" sz="2400" kern="1200" dirty="0"/>
                  <a:t>Release 1 - Redefined</a:t>
                </a:r>
                <a:endParaRPr lang="en-US" sz="2400" kern="1200" dirty="0"/>
              </a:p>
            </p:txBody>
          </p:sp>
        </p:grpSp>
        <p:sp>
          <p:nvSpPr>
            <p:cNvPr id="70" name="TextBox 69">
              <a:extLst>
                <a:ext uri="{FF2B5EF4-FFF2-40B4-BE49-F238E27FC236}">
                  <a16:creationId xmlns:a16="http://schemas.microsoft.com/office/drawing/2014/main" id="{72CD6B75-45F1-40F7-9CB4-C58836D083A8}"/>
                </a:ext>
              </a:extLst>
            </p:cNvPr>
            <p:cNvSpPr txBox="1"/>
            <p:nvPr/>
          </p:nvSpPr>
          <p:spPr>
            <a:xfrm>
              <a:off x="2615583" y="3900242"/>
              <a:ext cx="1980303" cy="1188182"/>
            </a:xfrm>
            <a:prstGeom prst="rect">
              <a:avLst/>
            </a:prstGeom>
            <a:solidFill>
              <a:srgbClr val="00B0F0"/>
            </a:solidFill>
            <a:ln>
              <a:solidFill>
                <a:srgbClr val="00B0F0"/>
              </a:solidFill>
            </a:ln>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E" sz="2400" kern="1200" dirty="0"/>
                <a:t>Work Relocated – Now Testing</a:t>
              </a:r>
              <a:endParaRPr lang="en-US" sz="2400" kern="1200" dirty="0"/>
            </a:p>
          </p:txBody>
        </p:sp>
      </p:grpSp>
    </p:spTree>
    <p:extLst>
      <p:ext uri="{BB962C8B-B14F-4D97-AF65-F5344CB8AC3E}">
        <p14:creationId xmlns:p14="http://schemas.microsoft.com/office/powerpoint/2010/main" val="455050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53AB6-6978-405E-8617-B3642DFE4C9C}"/>
              </a:ext>
            </a:extLst>
          </p:cNvPr>
          <p:cNvSpPr>
            <a:spLocks noGrp="1"/>
          </p:cNvSpPr>
          <p:nvPr>
            <p:ph type="title"/>
          </p:nvPr>
        </p:nvSpPr>
        <p:spPr/>
        <p:txBody>
          <a:bodyPr/>
          <a:lstStyle/>
          <a:p>
            <a:r>
              <a:rPr lang="en-IE" dirty="0"/>
              <a:t>Release 1 Demo</a:t>
            </a:r>
          </a:p>
        </p:txBody>
      </p:sp>
      <p:sp>
        <p:nvSpPr>
          <p:cNvPr id="6" name="Content Placeholder 5">
            <a:extLst>
              <a:ext uri="{FF2B5EF4-FFF2-40B4-BE49-F238E27FC236}">
                <a16:creationId xmlns:a16="http://schemas.microsoft.com/office/drawing/2014/main" id="{369D5E3A-7DD2-46E8-83D1-8E36683EFF92}"/>
              </a:ext>
            </a:extLst>
          </p:cNvPr>
          <p:cNvSpPr>
            <a:spLocks noGrp="1"/>
          </p:cNvSpPr>
          <p:nvPr>
            <p:ph sz="half" idx="1"/>
          </p:nvPr>
        </p:nvSpPr>
        <p:spPr>
          <a:xfrm>
            <a:off x="1295402" y="3063594"/>
            <a:ext cx="4718304" cy="1742322"/>
          </a:xfrm>
        </p:spPr>
        <p:txBody>
          <a:bodyPr/>
          <a:lstStyle/>
          <a:p>
            <a:pPr marL="0" indent="0" algn="ctr">
              <a:buNone/>
            </a:pPr>
            <a:r>
              <a:rPr lang="en-GB" sz="3200" b="1" dirty="0"/>
              <a:t>UI Prototype Demo</a:t>
            </a:r>
            <a:endParaRPr lang="en-IE" sz="3200" b="1" dirty="0"/>
          </a:p>
          <a:p>
            <a:pPr marL="0" indent="0">
              <a:buNone/>
            </a:pPr>
            <a:endParaRPr lang="en-IE" dirty="0"/>
          </a:p>
          <a:p>
            <a:pPr marL="0" indent="0" algn="ctr">
              <a:buNone/>
            </a:pPr>
            <a:r>
              <a:rPr lang="en-IE" dirty="0">
                <a:hlinkClick r:id="rId2"/>
              </a:rPr>
              <a:t>https://youtu.be/n4SEaCKa-wI</a:t>
            </a:r>
            <a:r>
              <a:rPr lang="en-IE" dirty="0"/>
              <a:t> </a:t>
            </a:r>
          </a:p>
        </p:txBody>
      </p:sp>
      <p:sp>
        <p:nvSpPr>
          <p:cNvPr id="7" name="Content Placeholder 6">
            <a:extLst>
              <a:ext uri="{FF2B5EF4-FFF2-40B4-BE49-F238E27FC236}">
                <a16:creationId xmlns:a16="http://schemas.microsoft.com/office/drawing/2014/main" id="{D38D0AD4-E97C-4C82-9872-0CAF5CA1E290}"/>
              </a:ext>
            </a:extLst>
          </p:cNvPr>
          <p:cNvSpPr>
            <a:spLocks noGrp="1"/>
          </p:cNvSpPr>
          <p:nvPr>
            <p:ph sz="half" idx="2"/>
          </p:nvPr>
        </p:nvSpPr>
        <p:spPr>
          <a:xfrm>
            <a:off x="6178298" y="3063594"/>
            <a:ext cx="4718304" cy="1742322"/>
          </a:xfrm>
        </p:spPr>
        <p:txBody>
          <a:bodyPr/>
          <a:lstStyle/>
          <a:p>
            <a:pPr marL="0" indent="0" algn="ctr">
              <a:buNone/>
            </a:pPr>
            <a:r>
              <a:rPr lang="en-GB" sz="3200" b="1" dirty="0"/>
              <a:t>UI Code Demo</a:t>
            </a:r>
            <a:endParaRPr lang="en-IE" sz="3200" b="1" dirty="0"/>
          </a:p>
          <a:p>
            <a:endParaRPr lang="en-IE" dirty="0"/>
          </a:p>
          <a:p>
            <a:pPr marL="0" indent="0" algn="ctr">
              <a:buNone/>
            </a:pPr>
            <a:r>
              <a:rPr lang="en-IE" dirty="0">
                <a:hlinkClick r:id="rId3"/>
              </a:rPr>
              <a:t>https://youtu.be/03XPqvuQ8m8</a:t>
            </a:r>
            <a:endParaRPr lang="en-IE" dirty="0"/>
          </a:p>
        </p:txBody>
      </p:sp>
    </p:spTree>
    <p:extLst>
      <p:ext uri="{BB962C8B-B14F-4D97-AF65-F5344CB8AC3E}">
        <p14:creationId xmlns:p14="http://schemas.microsoft.com/office/powerpoint/2010/main" val="168282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356C-3F4A-4A2F-A3E5-C206D73F206E}"/>
              </a:ext>
            </a:extLst>
          </p:cNvPr>
          <p:cNvSpPr>
            <a:spLocks noGrp="1"/>
          </p:cNvSpPr>
          <p:nvPr>
            <p:ph type="title"/>
          </p:nvPr>
        </p:nvSpPr>
        <p:spPr>
          <a:xfrm>
            <a:off x="1295402" y="982132"/>
            <a:ext cx="9601196" cy="1303867"/>
          </a:xfrm>
        </p:spPr>
        <p:txBody>
          <a:bodyPr>
            <a:normAutofit/>
          </a:bodyPr>
          <a:lstStyle/>
          <a:p>
            <a:r>
              <a:rPr lang="en-IE">
                <a:solidFill>
                  <a:srgbClr val="262626"/>
                </a:solidFill>
              </a:rPr>
              <a:t>Targets &amp; Features T-CA3</a:t>
            </a:r>
          </a:p>
        </p:txBody>
      </p:sp>
      <p:graphicFrame>
        <p:nvGraphicFramePr>
          <p:cNvPr id="18" name="Content Placeholder 2">
            <a:extLst>
              <a:ext uri="{FF2B5EF4-FFF2-40B4-BE49-F238E27FC236}">
                <a16:creationId xmlns:a16="http://schemas.microsoft.com/office/drawing/2014/main" id="{E7670A94-DC6D-49CE-B20A-B6D21D397B26}"/>
              </a:ext>
            </a:extLst>
          </p:cNvPr>
          <p:cNvGraphicFramePr>
            <a:graphicFrameLocks noGrp="1"/>
          </p:cNvGraphicFramePr>
          <p:nvPr>
            <p:ph idx="1"/>
            <p:extLst>
              <p:ext uri="{D42A27DB-BD31-4B8C-83A1-F6EECF244321}">
                <p14:modId xmlns:p14="http://schemas.microsoft.com/office/powerpoint/2010/main" val="4261720616"/>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84392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TM02900722[[fn=Ion Boardroom]]</Template>
  <TotalTime>1186</TotalTime>
  <Words>388</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Arial</vt:lpstr>
      <vt:lpstr>Garamond</vt:lpstr>
      <vt:lpstr>Organic</vt:lpstr>
      <vt:lpstr>Dash Warning</vt:lpstr>
      <vt:lpstr>Names &amp; Roles</vt:lpstr>
      <vt:lpstr>Overview of The Application </vt:lpstr>
      <vt:lpstr>Requirements – Major Elements</vt:lpstr>
      <vt:lpstr>PowerPoint Presentation</vt:lpstr>
      <vt:lpstr>UI Prototype</vt:lpstr>
      <vt:lpstr>Process &amp; Issues</vt:lpstr>
      <vt:lpstr>Release 1 Demo</vt:lpstr>
      <vt:lpstr>Targets &amp; Features T-CA3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 Warning</dc:title>
  <dc:creator>Roisin McPhillips</dc:creator>
  <cp:lastModifiedBy>Roisin McPhillips</cp:lastModifiedBy>
  <cp:revision>1</cp:revision>
  <dcterms:created xsi:type="dcterms:W3CDTF">2022-02-07T16:03:13Z</dcterms:created>
  <dcterms:modified xsi:type="dcterms:W3CDTF">2022-02-21T21:12:12Z</dcterms:modified>
</cp:coreProperties>
</file>