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  <p:sldId id="261" r:id="rId6"/>
    <p:sldId id="273" r:id="rId7"/>
    <p:sldId id="262" r:id="rId8"/>
    <p:sldId id="263" r:id="rId9"/>
    <p:sldId id="265" r:id="rId10"/>
    <p:sldId id="266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9F629-ED2F-4B28-86BA-B219BC654F84}">
          <p14:sldIdLst>
            <p14:sldId id="256"/>
            <p14:sldId id="257"/>
            <p14:sldId id="259"/>
            <p14:sldId id="258"/>
            <p14:sldId id="261"/>
            <p14:sldId id="273"/>
            <p14:sldId id="262"/>
            <p14:sldId id="263"/>
            <p14:sldId id="265"/>
            <p14:sldId id="266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2_Roisin_McPhillips\FinalProject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readSheets\CA2_Roisin_McPhillips\FinalProjectAnaly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readSheets\CA2_Roisin_McPhillips\FinalProjectAnaly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readSheets\CA2_Roisin_McPhillips\FinalProjectAnaly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readSheets\CA2_Roisin_McPhillips\FinalProjectAnaly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2_Roisin_McPhillips\FinalProjectAnaly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2_Roisin_McPhillips\FinalProjectAnalyt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A2_Roisin_McPhillips\FinalProjectAnalytic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Year</a:t>
            </a:r>
            <a:r>
              <a:rPr lang="en-IE" baseline="0"/>
              <a:t> by Mean</a:t>
            </a:r>
            <a:endParaRPr lang="en-IE"/>
          </a:p>
        </c:rich>
      </c:tx>
      <c:layout>
        <c:manualLayout>
          <c:xMode val="edge"/>
          <c:yMode val="edge"/>
          <c:x val="0.46214447625864946"/>
          <c:y val="3.0511060259344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'Step 3 - Part 3 (Graph)'!$B$1</c:f>
              <c:strCache>
                <c:ptCount val="1"/>
                <c:pt idx="0">
                  <c:v>Mean of Price 2015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'Step 3 - Part 3 (Graph)'!$A$2:$A$27</c:f>
              <c:strCache>
                <c:ptCount val="26"/>
                <c:pt idx="0">
                  <c:v>Dublin</c:v>
                </c:pt>
                <c:pt idx="1">
                  <c:v>Wicklow</c:v>
                </c:pt>
                <c:pt idx="2">
                  <c:v>Kildare</c:v>
                </c:pt>
                <c:pt idx="3">
                  <c:v>Meath</c:v>
                </c:pt>
                <c:pt idx="4">
                  <c:v>Cork</c:v>
                </c:pt>
                <c:pt idx="5">
                  <c:v>Galway</c:v>
                </c:pt>
                <c:pt idx="6">
                  <c:v>Kilkenny</c:v>
                </c:pt>
                <c:pt idx="7">
                  <c:v>Louth</c:v>
                </c:pt>
                <c:pt idx="8">
                  <c:v>Limerick</c:v>
                </c:pt>
                <c:pt idx="9">
                  <c:v>Kerry</c:v>
                </c:pt>
                <c:pt idx="10">
                  <c:v>Clare</c:v>
                </c:pt>
                <c:pt idx="11">
                  <c:v>Wexford</c:v>
                </c:pt>
                <c:pt idx="12">
                  <c:v>Waterford</c:v>
                </c:pt>
                <c:pt idx="13">
                  <c:v>Westmeath</c:v>
                </c:pt>
                <c:pt idx="14">
                  <c:v>Carlow</c:v>
                </c:pt>
                <c:pt idx="15">
                  <c:v>Laois</c:v>
                </c:pt>
                <c:pt idx="16">
                  <c:v>Tipperary</c:v>
                </c:pt>
                <c:pt idx="17">
                  <c:v>Sligo</c:v>
                </c:pt>
                <c:pt idx="18">
                  <c:v>Offaly</c:v>
                </c:pt>
                <c:pt idx="19">
                  <c:v>Mayo</c:v>
                </c:pt>
                <c:pt idx="20">
                  <c:v>Monaghan</c:v>
                </c:pt>
                <c:pt idx="21">
                  <c:v>Donegal</c:v>
                </c:pt>
                <c:pt idx="22">
                  <c:v>Cavan</c:v>
                </c:pt>
                <c:pt idx="23">
                  <c:v>Roscommon</c:v>
                </c:pt>
                <c:pt idx="24">
                  <c:v>Leitrim</c:v>
                </c:pt>
                <c:pt idx="25">
                  <c:v>Longford</c:v>
                </c:pt>
              </c:strCache>
            </c:strRef>
          </c:cat>
          <c:val>
            <c:numRef>
              <c:f>'Step 3 - Part 3 (Graph)'!$B$2:$B$27</c:f>
              <c:numCache>
                <c:formatCode>0.00</c:formatCode>
                <c:ptCount val="26"/>
                <c:pt idx="0">
                  <c:v>351106.62361408287</c:v>
                </c:pt>
                <c:pt idx="1">
                  <c:v>290302.65439093485</c:v>
                </c:pt>
                <c:pt idx="2">
                  <c:v>248505.70513937282</c:v>
                </c:pt>
                <c:pt idx="3">
                  <c:v>211103.52742616035</c:v>
                </c:pt>
                <c:pt idx="4">
                  <c:v>206439.61007565973</c:v>
                </c:pt>
                <c:pt idx="5">
                  <c:v>168680.22772277228</c:v>
                </c:pt>
                <c:pt idx="6">
                  <c:v>164461.91259640103</c:v>
                </c:pt>
                <c:pt idx="7">
                  <c:v>142568.87848297213</c:v>
                </c:pt>
                <c:pt idx="8">
                  <c:v>138480.52887323944</c:v>
                </c:pt>
                <c:pt idx="9">
                  <c:v>137423.06821552149</c:v>
                </c:pt>
                <c:pt idx="10">
                  <c:v>133654.27944711538</c:v>
                </c:pt>
                <c:pt idx="11">
                  <c:v>132006.97832817337</c:v>
                </c:pt>
                <c:pt idx="12">
                  <c:v>130103.14352574103</c:v>
                </c:pt>
                <c:pt idx="13">
                  <c:v>126795.17991004497</c:v>
                </c:pt>
                <c:pt idx="14">
                  <c:v>126740.72778827978</c:v>
                </c:pt>
                <c:pt idx="15">
                  <c:v>124418.05389221557</c:v>
                </c:pt>
                <c:pt idx="16">
                  <c:v>124186.26554621849</c:v>
                </c:pt>
                <c:pt idx="17">
                  <c:v>122243.81504702194</c:v>
                </c:pt>
                <c:pt idx="18">
                  <c:v>114021.63601823708</c:v>
                </c:pt>
                <c:pt idx="19">
                  <c:v>112363.97720797721</c:v>
                </c:pt>
                <c:pt idx="20">
                  <c:v>110912.93448275862</c:v>
                </c:pt>
                <c:pt idx="21">
                  <c:v>103253.82646276595</c:v>
                </c:pt>
                <c:pt idx="22">
                  <c:v>94981.926017262638</c:v>
                </c:pt>
                <c:pt idx="23">
                  <c:v>90156.544513457557</c:v>
                </c:pt>
                <c:pt idx="24">
                  <c:v>81478.006925207752</c:v>
                </c:pt>
                <c:pt idx="25">
                  <c:v>72283.567010309285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CD-4384-9A8F-FF5B1EFD3580}"/>
            </c:ext>
          </c:extLst>
        </c:ser>
        <c:ser>
          <c:idx val="1"/>
          <c:order val="1"/>
          <c:tx>
            <c:strRef>
              <c:f>'Step 3 - Part 3 (Graph)'!$C$1</c:f>
              <c:strCache>
                <c:ptCount val="1"/>
                <c:pt idx="0">
                  <c:v>Mean of Price 2016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'Step 3 - Part 3 (Graph)'!$A$2:$A$27</c:f>
              <c:strCache>
                <c:ptCount val="26"/>
                <c:pt idx="0">
                  <c:v>Dublin</c:v>
                </c:pt>
                <c:pt idx="1">
                  <c:v>Wicklow</c:v>
                </c:pt>
                <c:pt idx="2">
                  <c:v>Kildare</c:v>
                </c:pt>
                <c:pt idx="3">
                  <c:v>Meath</c:v>
                </c:pt>
                <c:pt idx="4">
                  <c:v>Cork</c:v>
                </c:pt>
                <c:pt idx="5">
                  <c:v>Galway</c:v>
                </c:pt>
                <c:pt idx="6">
                  <c:v>Kilkenny</c:v>
                </c:pt>
                <c:pt idx="7">
                  <c:v>Louth</c:v>
                </c:pt>
                <c:pt idx="8">
                  <c:v>Limerick</c:v>
                </c:pt>
                <c:pt idx="9">
                  <c:v>Kerry</c:v>
                </c:pt>
                <c:pt idx="10">
                  <c:v>Clare</c:v>
                </c:pt>
                <c:pt idx="11">
                  <c:v>Wexford</c:v>
                </c:pt>
                <c:pt idx="12">
                  <c:v>Waterford</c:v>
                </c:pt>
                <c:pt idx="13">
                  <c:v>Westmeath</c:v>
                </c:pt>
                <c:pt idx="14">
                  <c:v>Carlow</c:v>
                </c:pt>
                <c:pt idx="15">
                  <c:v>Laois</c:v>
                </c:pt>
                <c:pt idx="16">
                  <c:v>Tipperary</c:v>
                </c:pt>
                <c:pt idx="17">
                  <c:v>Sligo</c:v>
                </c:pt>
                <c:pt idx="18">
                  <c:v>Offaly</c:v>
                </c:pt>
                <c:pt idx="19">
                  <c:v>Mayo</c:v>
                </c:pt>
                <c:pt idx="20">
                  <c:v>Monaghan</c:v>
                </c:pt>
                <c:pt idx="21">
                  <c:v>Donegal</c:v>
                </c:pt>
                <c:pt idx="22">
                  <c:v>Cavan</c:v>
                </c:pt>
                <c:pt idx="23">
                  <c:v>Roscommon</c:v>
                </c:pt>
                <c:pt idx="24">
                  <c:v>Leitrim</c:v>
                </c:pt>
                <c:pt idx="25">
                  <c:v>Longford</c:v>
                </c:pt>
              </c:strCache>
            </c:strRef>
          </c:cat>
          <c:val>
            <c:numRef>
              <c:f>'Step 3 - Part 3 (Graph)'!$C$2:$C$27</c:f>
              <c:numCache>
                <c:formatCode>0.00</c:formatCode>
                <c:ptCount val="26"/>
                <c:pt idx="0">
                  <c:v>404823.50498507655</c:v>
                </c:pt>
                <c:pt idx="1">
                  <c:v>167364.28862478776</c:v>
                </c:pt>
                <c:pt idx="2">
                  <c:v>155865.17715019255</c:v>
                </c:pt>
                <c:pt idx="3">
                  <c:v>260118.52366609295</c:v>
                </c:pt>
                <c:pt idx="4">
                  <c:v>189581.21236872813</c:v>
                </c:pt>
                <c:pt idx="5">
                  <c:v>205745.19515215853</c:v>
                </c:pt>
                <c:pt idx="6">
                  <c:v>309962.62231462233</c:v>
                </c:pt>
                <c:pt idx="7">
                  <c:v>147766.2178017532</c:v>
                </c:pt>
                <c:pt idx="8">
                  <c:v>116005.26692209451</c:v>
                </c:pt>
                <c:pt idx="9">
                  <c:v>166638.27455716586</c:v>
                </c:pt>
                <c:pt idx="10">
                  <c:v>225418.86228936666</c:v>
                </c:pt>
                <c:pt idx="11">
                  <c:v>107133.12015503876</c:v>
                </c:pt>
                <c:pt idx="12">
                  <c:v>139335.07327001356</c:v>
                </c:pt>
                <c:pt idx="13">
                  <c:v>179133.05686546463</c:v>
                </c:pt>
                <c:pt idx="14">
                  <c:v>144320.54446177848</c:v>
                </c:pt>
                <c:pt idx="15">
                  <c:v>146777.60171568627</c:v>
                </c:pt>
                <c:pt idx="16">
                  <c:v>126123.91093410572</c:v>
                </c:pt>
                <c:pt idx="17">
                  <c:v>132291.57777777777</c:v>
                </c:pt>
                <c:pt idx="18">
                  <c:v>116903.40322580645</c:v>
                </c:pt>
                <c:pt idx="19">
                  <c:v>92291.239705882355</c:v>
                </c:pt>
                <c:pt idx="20">
                  <c:v>108078.6386036961</c:v>
                </c:pt>
                <c:pt idx="21">
                  <c:v>88996.870259481031</c:v>
                </c:pt>
                <c:pt idx="22">
                  <c:v>112898.5737704918</c:v>
                </c:pt>
                <c:pt idx="23">
                  <c:v>83640.795206971685</c:v>
                </c:pt>
                <c:pt idx="24">
                  <c:v>118357.4441687345</c:v>
                </c:pt>
                <c:pt idx="25">
                  <c:v>138194.73358348969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CD-4384-9A8F-FF5B1EFD3580}"/>
            </c:ext>
          </c:extLst>
        </c:ser>
        <c:ser>
          <c:idx val="2"/>
          <c:order val="2"/>
          <c:tx>
            <c:strRef>
              <c:f>'Step 3 - Part 3 (Graph)'!$D$1</c:f>
              <c:strCache>
                <c:ptCount val="1"/>
                <c:pt idx="0">
                  <c:v>Mean of Price 2017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'Step 3 - Part 3 (Graph)'!$A$2:$A$27</c:f>
              <c:strCache>
                <c:ptCount val="26"/>
                <c:pt idx="0">
                  <c:v>Dublin</c:v>
                </c:pt>
                <c:pt idx="1">
                  <c:v>Wicklow</c:v>
                </c:pt>
                <c:pt idx="2">
                  <c:v>Kildare</c:v>
                </c:pt>
                <c:pt idx="3">
                  <c:v>Meath</c:v>
                </c:pt>
                <c:pt idx="4">
                  <c:v>Cork</c:v>
                </c:pt>
                <c:pt idx="5">
                  <c:v>Galway</c:v>
                </c:pt>
                <c:pt idx="6">
                  <c:v>Kilkenny</c:v>
                </c:pt>
                <c:pt idx="7">
                  <c:v>Louth</c:v>
                </c:pt>
                <c:pt idx="8">
                  <c:v>Limerick</c:v>
                </c:pt>
                <c:pt idx="9">
                  <c:v>Kerry</c:v>
                </c:pt>
                <c:pt idx="10">
                  <c:v>Clare</c:v>
                </c:pt>
                <c:pt idx="11">
                  <c:v>Wexford</c:v>
                </c:pt>
                <c:pt idx="12">
                  <c:v>Waterford</c:v>
                </c:pt>
                <c:pt idx="13">
                  <c:v>Westmeath</c:v>
                </c:pt>
                <c:pt idx="14">
                  <c:v>Carlow</c:v>
                </c:pt>
                <c:pt idx="15">
                  <c:v>Laois</c:v>
                </c:pt>
                <c:pt idx="16">
                  <c:v>Tipperary</c:v>
                </c:pt>
                <c:pt idx="17">
                  <c:v>Sligo</c:v>
                </c:pt>
                <c:pt idx="18">
                  <c:v>Offaly</c:v>
                </c:pt>
                <c:pt idx="19">
                  <c:v>Mayo</c:v>
                </c:pt>
                <c:pt idx="20">
                  <c:v>Monaghan</c:v>
                </c:pt>
                <c:pt idx="21">
                  <c:v>Donegal</c:v>
                </c:pt>
                <c:pt idx="22">
                  <c:v>Cavan</c:v>
                </c:pt>
                <c:pt idx="23">
                  <c:v>Roscommon</c:v>
                </c:pt>
                <c:pt idx="24">
                  <c:v>Leitrim</c:v>
                </c:pt>
                <c:pt idx="25">
                  <c:v>Longford</c:v>
                </c:pt>
              </c:strCache>
            </c:strRef>
          </c:cat>
          <c:val>
            <c:numRef>
              <c:f>'Step 3 - Part 3 (Graph)'!$D$2:$D$27</c:f>
              <c:numCache>
                <c:formatCode>0.00</c:formatCode>
                <c:ptCount val="26"/>
                <c:pt idx="0">
                  <c:v>420039.16850921273</c:v>
                </c:pt>
                <c:pt idx="1">
                  <c:v>168312.11660231662</c:v>
                </c:pt>
                <c:pt idx="2">
                  <c:v>231225.01344452007</c:v>
                </c:pt>
                <c:pt idx="3">
                  <c:v>131373.58041958042</c:v>
                </c:pt>
                <c:pt idx="4">
                  <c:v>331494.74234234233</c:v>
                </c:pt>
                <c:pt idx="5">
                  <c:v>211091.64733429396</c:v>
                </c:pt>
                <c:pt idx="6">
                  <c:v>264882.22565905098</c:v>
                </c:pt>
                <c:pt idx="7">
                  <c:v>120029.46716981132</c:v>
                </c:pt>
                <c:pt idx="8">
                  <c:v>231053.61273792095</c:v>
                </c:pt>
                <c:pt idx="9">
                  <c:v>165357.26621816435</c:v>
                </c:pt>
                <c:pt idx="10">
                  <c:v>139702.10762331838</c:v>
                </c:pt>
                <c:pt idx="11">
                  <c:v>247077.49403239557</c:v>
                </c:pt>
                <c:pt idx="12">
                  <c:v>161545.93756294058</c:v>
                </c:pt>
                <c:pt idx="13">
                  <c:v>133017.99871877002</c:v>
                </c:pt>
                <c:pt idx="14">
                  <c:v>155271.416004887</c:v>
                </c:pt>
                <c:pt idx="15">
                  <c:v>142484.65889212827</c:v>
                </c:pt>
                <c:pt idx="16">
                  <c:v>153945.91243654821</c:v>
                </c:pt>
                <c:pt idx="17">
                  <c:v>179828.67459324157</c:v>
                </c:pt>
                <c:pt idx="18">
                  <c:v>109233.21870701513</c:v>
                </c:pt>
                <c:pt idx="19">
                  <c:v>153648.81739755571</c:v>
                </c:pt>
                <c:pt idx="20">
                  <c:v>121713.51184834124</c:v>
                </c:pt>
                <c:pt idx="21">
                  <c:v>136295.45219638242</c:v>
                </c:pt>
                <c:pt idx="22">
                  <c:v>157335.90350877194</c:v>
                </c:pt>
                <c:pt idx="23">
                  <c:v>148490.2191011236</c:v>
                </c:pt>
                <c:pt idx="24">
                  <c:v>96345.926289926283</c:v>
                </c:pt>
                <c:pt idx="25">
                  <c:v>100636.2808080808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CD-4384-9A8F-FF5B1EFD3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429320"/>
        <c:axId val="523429648"/>
      </c:lineChart>
      <c:catAx>
        <c:axId val="523429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429648"/>
        <c:crosses val="autoZero"/>
        <c:auto val="1"/>
        <c:lblAlgn val="ctr"/>
        <c:lblOffset val="100"/>
        <c:noMultiLvlLbl val="0"/>
      </c:catAx>
      <c:valAx>
        <c:axId val="52342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42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Prices In Connacht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'Step 3 - Part 4 (Connacht G)'!$G$6:$G$12</c:f>
              <c:strCache>
                <c:ptCount val="7"/>
                <c:pt idx="0">
                  <c:v>5000-&lt;100000</c:v>
                </c:pt>
                <c:pt idx="1">
                  <c:v>100000-&lt;200000</c:v>
                </c:pt>
                <c:pt idx="2">
                  <c:v>200000-&lt;300000</c:v>
                </c:pt>
                <c:pt idx="3">
                  <c:v>300000-&lt;400000</c:v>
                </c:pt>
                <c:pt idx="4">
                  <c:v>400000-&lt;500000</c:v>
                </c:pt>
                <c:pt idx="5">
                  <c:v>500000-&lt;600000</c:v>
                </c:pt>
                <c:pt idx="6">
                  <c:v>600000-&lt;700000</c:v>
                </c:pt>
              </c:strCache>
            </c:strRef>
          </c:cat>
          <c:val>
            <c:numRef>
              <c:f>'Step 3 - Part 4 (Connacht G)'!$H$6:$H$12</c:f>
              <c:numCache>
                <c:formatCode>General</c:formatCode>
                <c:ptCount val="7"/>
                <c:pt idx="0">
                  <c:v>2219</c:v>
                </c:pt>
                <c:pt idx="1">
                  <c:v>2152</c:v>
                </c:pt>
                <c:pt idx="2">
                  <c:v>1101</c:v>
                </c:pt>
                <c:pt idx="3">
                  <c:v>330</c:v>
                </c:pt>
                <c:pt idx="4">
                  <c:v>135</c:v>
                </c:pt>
                <c:pt idx="5">
                  <c:v>51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C1-444B-99F7-4088BADBC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-27"/>
        <c:axId val="382836040"/>
        <c:axId val="382833088"/>
      </c:barChart>
      <c:catAx>
        <c:axId val="382836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833088"/>
        <c:crosses val="autoZero"/>
        <c:auto val="1"/>
        <c:lblAlgn val="ctr"/>
        <c:lblOffset val="100"/>
        <c:noMultiLvlLbl val="0"/>
      </c:catAx>
      <c:valAx>
        <c:axId val="38283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Houses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83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Prices In Leinster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'Step 3 - Part 4 (Lenister G)'!$G$5:$G$18</c:f>
              <c:strCache>
                <c:ptCount val="14"/>
                <c:pt idx="0">
                  <c:v>5000-&lt;100000</c:v>
                </c:pt>
                <c:pt idx="1">
                  <c:v>100000-&lt;200000</c:v>
                </c:pt>
                <c:pt idx="2">
                  <c:v>200000-&lt;300000</c:v>
                </c:pt>
                <c:pt idx="3">
                  <c:v>300000-&lt;400000</c:v>
                </c:pt>
                <c:pt idx="4">
                  <c:v>400000-&lt;500000</c:v>
                </c:pt>
                <c:pt idx="5">
                  <c:v>500000-&lt;600000</c:v>
                </c:pt>
                <c:pt idx="6">
                  <c:v>600000-&lt;700000</c:v>
                </c:pt>
                <c:pt idx="7">
                  <c:v>700000-&lt;800000</c:v>
                </c:pt>
                <c:pt idx="8">
                  <c:v>800000-&lt;900000</c:v>
                </c:pt>
                <c:pt idx="9">
                  <c:v>900000-&lt;1000000</c:v>
                </c:pt>
                <c:pt idx="10">
                  <c:v>1000000-&lt;1100000</c:v>
                </c:pt>
                <c:pt idx="11">
                  <c:v>1100000-&lt;1200000</c:v>
                </c:pt>
                <c:pt idx="12">
                  <c:v>1200000-&lt;1300000</c:v>
                </c:pt>
                <c:pt idx="13">
                  <c:v>1300000-&lt;1400000</c:v>
                </c:pt>
              </c:strCache>
            </c:strRef>
          </c:cat>
          <c:val>
            <c:numRef>
              <c:f>'Step 3 - Part 4 (Lenister G)'!$H$5:$H$18</c:f>
              <c:numCache>
                <c:formatCode>General</c:formatCode>
                <c:ptCount val="14"/>
                <c:pt idx="0">
                  <c:v>2782</c:v>
                </c:pt>
                <c:pt idx="1">
                  <c:v>7198</c:v>
                </c:pt>
                <c:pt idx="2">
                  <c:v>9261</c:v>
                </c:pt>
                <c:pt idx="3">
                  <c:v>5764</c:v>
                </c:pt>
                <c:pt idx="4">
                  <c:v>2722</c:v>
                </c:pt>
                <c:pt idx="5">
                  <c:v>1466</c:v>
                </c:pt>
                <c:pt idx="6">
                  <c:v>967</c:v>
                </c:pt>
                <c:pt idx="7">
                  <c:v>580</c:v>
                </c:pt>
                <c:pt idx="8">
                  <c:v>375</c:v>
                </c:pt>
                <c:pt idx="9">
                  <c:v>257</c:v>
                </c:pt>
                <c:pt idx="10">
                  <c:v>111</c:v>
                </c:pt>
                <c:pt idx="11">
                  <c:v>99</c:v>
                </c:pt>
                <c:pt idx="12">
                  <c:v>101</c:v>
                </c:pt>
                <c:pt idx="13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A0-48F7-ABA2-FEC09BF21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-27"/>
        <c:axId val="560385296"/>
        <c:axId val="560385952"/>
      </c:barChart>
      <c:catAx>
        <c:axId val="56038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385952"/>
        <c:crosses val="autoZero"/>
        <c:auto val="1"/>
        <c:lblAlgn val="ctr"/>
        <c:lblOffset val="100"/>
        <c:noMultiLvlLbl val="0"/>
      </c:catAx>
      <c:valAx>
        <c:axId val="56038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Houses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38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House Prices In Munster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'Step 3 - Part 4 (Munster G)'!$G$5:$G$18</c:f>
              <c:strCache>
                <c:ptCount val="14"/>
                <c:pt idx="0">
                  <c:v>5000-&lt;50000</c:v>
                </c:pt>
                <c:pt idx="1">
                  <c:v>50000-&lt;100000</c:v>
                </c:pt>
                <c:pt idx="2">
                  <c:v>100000-&lt;150000</c:v>
                </c:pt>
                <c:pt idx="3">
                  <c:v>150000-&lt;200000</c:v>
                </c:pt>
                <c:pt idx="4">
                  <c:v>200000-&lt;250000</c:v>
                </c:pt>
                <c:pt idx="5">
                  <c:v>250000-&lt;300000</c:v>
                </c:pt>
                <c:pt idx="6">
                  <c:v>300000-&lt;350000</c:v>
                </c:pt>
                <c:pt idx="7">
                  <c:v>350000-&lt;400000</c:v>
                </c:pt>
                <c:pt idx="8">
                  <c:v>400000-&lt;450000</c:v>
                </c:pt>
                <c:pt idx="9">
                  <c:v>450000-&lt;500000</c:v>
                </c:pt>
                <c:pt idx="10">
                  <c:v>500000-&lt;550000</c:v>
                </c:pt>
                <c:pt idx="11">
                  <c:v>550000-&lt;600000</c:v>
                </c:pt>
                <c:pt idx="12">
                  <c:v>600000-&lt;650000</c:v>
                </c:pt>
                <c:pt idx="13">
                  <c:v>650000-&lt;700000</c:v>
                </c:pt>
              </c:strCache>
            </c:strRef>
          </c:cat>
          <c:val>
            <c:numRef>
              <c:f>'Step 3 - Part 4 (Munster G)'!$H$5:$H$18</c:f>
              <c:numCache>
                <c:formatCode>General</c:formatCode>
                <c:ptCount val="14"/>
                <c:pt idx="0">
                  <c:v>1089</c:v>
                </c:pt>
                <c:pt idx="1">
                  <c:v>2684</c:v>
                </c:pt>
                <c:pt idx="2">
                  <c:v>2536</c:v>
                </c:pt>
                <c:pt idx="3">
                  <c:v>2625</c:v>
                </c:pt>
                <c:pt idx="4">
                  <c:v>1897</c:v>
                </c:pt>
                <c:pt idx="5">
                  <c:v>1220</c:v>
                </c:pt>
                <c:pt idx="6">
                  <c:v>681</c:v>
                </c:pt>
                <c:pt idx="7">
                  <c:v>422</c:v>
                </c:pt>
                <c:pt idx="8">
                  <c:v>237</c:v>
                </c:pt>
                <c:pt idx="9">
                  <c:v>143</c:v>
                </c:pt>
                <c:pt idx="10">
                  <c:v>70</c:v>
                </c:pt>
                <c:pt idx="11">
                  <c:v>53</c:v>
                </c:pt>
                <c:pt idx="12">
                  <c:v>39</c:v>
                </c:pt>
                <c:pt idx="1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6-41C2-91F4-AB61E87E2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-27"/>
        <c:axId val="698532400"/>
        <c:axId val="698531744"/>
      </c:barChart>
      <c:catAx>
        <c:axId val="698532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531744"/>
        <c:crosses val="autoZero"/>
        <c:auto val="1"/>
        <c:lblAlgn val="ctr"/>
        <c:lblOffset val="100"/>
        <c:noMultiLvlLbl val="0"/>
      </c:catAx>
      <c:valAx>
        <c:axId val="69853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Houses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53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House Prices In</a:t>
            </a:r>
            <a:r>
              <a:rPr lang="en-IE" baseline="0"/>
              <a:t> Ulster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'Step 3 - Part 4 (Ulster G)'!$G$5:$G$9</c:f>
              <c:strCache>
                <c:ptCount val="5"/>
                <c:pt idx="0">
                  <c:v>0-&lt;100000</c:v>
                </c:pt>
                <c:pt idx="1">
                  <c:v>100000-&lt;200000</c:v>
                </c:pt>
                <c:pt idx="2">
                  <c:v>200000-&lt;300000</c:v>
                </c:pt>
                <c:pt idx="3">
                  <c:v>300000-&lt;400000</c:v>
                </c:pt>
                <c:pt idx="4">
                  <c:v>400000-&lt;500000</c:v>
                </c:pt>
              </c:strCache>
            </c:strRef>
          </c:cat>
          <c:val>
            <c:numRef>
              <c:f>'Step 3 - Part 4 (Ulster G)'!$H$5:$H$9</c:f>
              <c:numCache>
                <c:formatCode>General</c:formatCode>
                <c:ptCount val="5"/>
                <c:pt idx="0">
                  <c:v>1189</c:v>
                </c:pt>
                <c:pt idx="1">
                  <c:v>1096</c:v>
                </c:pt>
                <c:pt idx="2">
                  <c:v>250</c:v>
                </c:pt>
                <c:pt idx="3">
                  <c:v>55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5F-4184-9993-4AC193E64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-27"/>
        <c:axId val="698527808"/>
        <c:axId val="698542896"/>
      </c:barChart>
      <c:catAx>
        <c:axId val="698527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542896"/>
        <c:crosses val="autoZero"/>
        <c:auto val="1"/>
        <c:lblAlgn val="ctr"/>
        <c:lblOffset val="100"/>
        <c:noMultiLvlLbl val="0"/>
      </c:catAx>
      <c:valAx>
        <c:axId val="69854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Houses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52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Dublin &amp; Louth Prices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'Step 5'!$B$6</c:f>
              <c:strCache>
                <c:ptCount val="1"/>
                <c:pt idx="0">
                  <c:v>Dublin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'Step 5'!$A$7:$A$14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xVal>
          <c:yVal>
            <c:numRef>
              <c:f>'Step 5'!$B$7:$B$14</c:f>
              <c:numCache>
                <c:formatCode>General</c:formatCode>
                <c:ptCount val="8"/>
                <c:pt idx="0">
                  <c:v>333018.70204788004</c:v>
                </c:pt>
                <c:pt idx="1">
                  <c:v>309265.57806407864</c:v>
                </c:pt>
                <c:pt idx="2">
                  <c:v>280637.35719896754</c:v>
                </c:pt>
                <c:pt idx="3">
                  <c:v>326927.82338764099</c:v>
                </c:pt>
                <c:pt idx="4">
                  <c:v>362175.29578657635</c:v>
                </c:pt>
                <c:pt idx="5">
                  <c:v>351106.62361408287</c:v>
                </c:pt>
                <c:pt idx="6">
                  <c:v>404823.50498507655</c:v>
                </c:pt>
                <c:pt idx="7">
                  <c:v>420039.16850921273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57-4E7E-A444-D4BFBBBC1986}"/>
            </c:ext>
          </c:extLst>
        </c:ser>
        <c:ser>
          <c:idx val="1"/>
          <c:order val="1"/>
          <c:tx>
            <c:strRef>
              <c:f>'Step 5'!$C$6</c:f>
              <c:strCache>
                <c:ptCount val="1"/>
                <c:pt idx="0">
                  <c:v>Louth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'Step 5'!$A$7:$A$14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xVal>
          <c:yVal>
            <c:numRef>
              <c:f>'Step 5'!$C$7:$C$14</c:f>
              <c:numCache>
                <c:formatCode>General</c:formatCode>
                <c:ptCount val="8"/>
                <c:pt idx="0">
                  <c:v>189616.77551020408</c:v>
                </c:pt>
                <c:pt idx="1">
                  <c:v>157540.27922077922</c:v>
                </c:pt>
                <c:pt idx="2">
                  <c:v>139335.29940119761</c:v>
                </c:pt>
                <c:pt idx="3">
                  <c:v>128559.9138381201</c:v>
                </c:pt>
                <c:pt idx="4">
                  <c:v>129324.80743243243</c:v>
                </c:pt>
                <c:pt idx="5">
                  <c:v>142568.87848297213</c:v>
                </c:pt>
                <c:pt idx="6">
                  <c:v>166638.27455716586</c:v>
                </c:pt>
                <c:pt idx="7">
                  <c:v>231053.61273792095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457-4E7E-A444-D4BFBBBC1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922536"/>
        <c:axId val="577923192"/>
      </c:scatterChart>
      <c:valAx>
        <c:axId val="577922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923192"/>
        <c:crosses val="autoZero"/>
        <c:crossBetween val="midCat"/>
      </c:valAx>
      <c:valAx>
        <c:axId val="577923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922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'Step 6'!$B$1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'Step 6'!$A$2:$A$523</c:f>
              <c:numCache>
                <c:formatCode>m/d/yyyy</c:formatCode>
                <c:ptCount val="522"/>
                <c:pt idx="0">
                  <c:v>43091</c:v>
                </c:pt>
                <c:pt idx="1">
                  <c:v>43088</c:v>
                </c:pt>
                <c:pt idx="2">
                  <c:v>43087</c:v>
                </c:pt>
                <c:pt idx="3">
                  <c:v>43087</c:v>
                </c:pt>
                <c:pt idx="4">
                  <c:v>43080</c:v>
                </c:pt>
                <c:pt idx="5">
                  <c:v>43080</c:v>
                </c:pt>
                <c:pt idx="6">
                  <c:v>43070</c:v>
                </c:pt>
                <c:pt idx="7">
                  <c:v>43063</c:v>
                </c:pt>
                <c:pt idx="8">
                  <c:v>43063</c:v>
                </c:pt>
                <c:pt idx="9">
                  <c:v>43045</c:v>
                </c:pt>
                <c:pt idx="10">
                  <c:v>43041</c:v>
                </c:pt>
                <c:pt idx="11">
                  <c:v>43041</c:v>
                </c:pt>
                <c:pt idx="12">
                  <c:v>43032</c:v>
                </c:pt>
                <c:pt idx="13">
                  <c:v>43031</c:v>
                </c:pt>
                <c:pt idx="14">
                  <c:v>43031</c:v>
                </c:pt>
                <c:pt idx="15">
                  <c:v>43028</c:v>
                </c:pt>
                <c:pt idx="16">
                  <c:v>43021</c:v>
                </c:pt>
                <c:pt idx="17">
                  <c:v>43021</c:v>
                </c:pt>
                <c:pt idx="18">
                  <c:v>43021</c:v>
                </c:pt>
                <c:pt idx="19">
                  <c:v>43017</c:v>
                </c:pt>
                <c:pt idx="20">
                  <c:v>43017</c:v>
                </c:pt>
                <c:pt idx="21">
                  <c:v>43014</c:v>
                </c:pt>
                <c:pt idx="22">
                  <c:v>43014</c:v>
                </c:pt>
                <c:pt idx="23">
                  <c:v>43013</c:v>
                </c:pt>
                <c:pt idx="24">
                  <c:v>43012</c:v>
                </c:pt>
                <c:pt idx="25">
                  <c:v>43011</c:v>
                </c:pt>
                <c:pt idx="26">
                  <c:v>43010</c:v>
                </c:pt>
                <c:pt idx="27">
                  <c:v>43003</c:v>
                </c:pt>
                <c:pt idx="28">
                  <c:v>43000</c:v>
                </c:pt>
                <c:pt idx="29">
                  <c:v>42993</c:v>
                </c:pt>
                <c:pt idx="30">
                  <c:v>42993</c:v>
                </c:pt>
                <c:pt idx="31">
                  <c:v>42992</c:v>
                </c:pt>
                <c:pt idx="32">
                  <c:v>42989</c:v>
                </c:pt>
                <c:pt idx="33">
                  <c:v>42986</c:v>
                </c:pt>
                <c:pt idx="34">
                  <c:v>42986</c:v>
                </c:pt>
                <c:pt idx="35">
                  <c:v>42984</c:v>
                </c:pt>
                <c:pt idx="36">
                  <c:v>42977</c:v>
                </c:pt>
                <c:pt idx="37">
                  <c:v>42976</c:v>
                </c:pt>
                <c:pt idx="38">
                  <c:v>42976</c:v>
                </c:pt>
                <c:pt idx="39">
                  <c:v>42975</c:v>
                </c:pt>
                <c:pt idx="40">
                  <c:v>42971</c:v>
                </c:pt>
                <c:pt idx="41">
                  <c:v>42970</c:v>
                </c:pt>
                <c:pt idx="42">
                  <c:v>42962</c:v>
                </c:pt>
                <c:pt idx="43">
                  <c:v>42958</c:v>
                </c:pt>
                <c:pt idx="44">
                  <c:v>42955</c:v>
                </c:pt>
                <c:pt idx="45">
                  <c:v>42950</c:v>
                </c:pt>
                <c:pt idx="46">
                  <c:v>42949</c:v>
                </c:pt>
                <c:pt idx="47">
                  <c:v>42948</c:v>
                </c:pt>
                <c:pt idx="48">
                  <c:v>42944</c:v>
                </c:pt>
                <c:pt idx="49">
                  <c:v>42944</c:v>
                </c:pt>
                <c:pt idx="50">
                  <c:v>42943</c:v>
                </c:pt>
                <c:pt idx="51">
                  <c:v>42942</c:v>
                </c:pt>
                <c:pt idx="52">
                  <c:v>42937</c:v>
                </c:pt>
                <c:pt idx="53">
                  <c:v>42936</c:v>
                </c:pt>
                <c:pt idx="54">
                  <c:v>42929</c:v>
                </c:pt>
                <c:pt idx="55">
                  <c:v>42929</c:v>
                </c:pt>
                <c:pt idx="56">
                  <c:v>42926</c:v>
                </c:pt>
                <c:pt idx="57">
                  <c:v>42926</c:v>
                </c:pt>
                <c:pt idx="58">
                  <c:v>42923</c:v>
                </c:pt>
                <c:pt idx="59">
                  <c:v>42923</c:v>
                </c:pt>
                <c:pt idx="60">
                  <c:v>42920</c:v>
                </c:pt>
                <c:pt idx="61">
                  <c:v>42915</c:v>
                </c:pt>
                <c:pt idx="62">
                  <c:v>42912</c:v>
                </c:pt>
                <c:pt idx="63">
                  <c:v>42910</c:v>
                </c:pt>
                <c:pt idx="64">
                  <c:v>42895</c:v>
                </c:pt>
                <c:pt idx="65">
                  <c:v>42888</c:v>
                </c:pt>
                <c:pt idx="66">
                  <c:v>42874</c:v>
                </c:pt>
                <c:pt idx="67">
                  <c:v>42873</c:v>
                </c:pt>
                <c:pt idx="68">
                  <c:v>42871</c:v>
                </c:pt>
                <c:pt idx="69">
                  <c:v>42867</c:v>
                </c:pt>
                <c:pt idx="70">
                  <c:v>42867</c:v>
                </c:pt>
                <c:pt idx="71">
                  <c:v>42867</c:v>
                </c:pt>
                <c:pt idx="72">
                  <c:v>42865</c:v>
                </c:pt>
                <c:pt idx="73">
                  <c:v>42853</c:v>
                </c:pt>
                <c:pt idx="74">
                  <c:v>42851</c:v>
                </c:pt>
                <c:pt idx="75">
                  <c:v>42836</c:v>
                </c:pt>
                <c:pt idx="76">
                  <c:v>42836</c:v>
                </c:pt>
                <c:pt idx="77">
                  <c:v>42832</c:v>
                </c:pt>
                <c:pt idx="78">
                  <c:v>42832</c:v>
                </c:pt>
                <c:pt idx="79">
                  <c:v>42831</c:v>
                </c:pt>
                <c:pt idx="80">
                  <c:v>42831</c:v>
                </c:pt>
                <c:pt idx="81">
                  <c:v>42825</c:v>
                </c:pt>
                <c:pt idx="82">
                  <c:v>42821</c:v>
                </c:pt>
                <c:pt idx="83">
                  <c:v>42815</c:v>
                </c:pt>
                <c:pt idx="84">
                  <c:v>42807</c:v>
                </c:pt>
                <c:pt idx="85">
                  <c:v>42800</c:v>
                </c:pt>
                <c:pt idx="86">
                  <c:v>42796</c:v>
                </c:pt>
                <c:pt idx="87">
                  <c:v>42794</c:v>
                </c:pt>
                <c:pt idx="88">
                  <c:v>42793</c:v>
                </c:pt>
                <c:pt idx="89">
                  <c:v>42788</c:v>
                </c:pt>
                <c:pt idx="90">
                  <c:v>42779</c:v>
                </c:pt>
                <c:pt idx="91">
                  <c:v>42768</c:v>
                </c:pt>
                <c:pt idx="92">
                  <c:v>42768</c:v>
                </c:pt>
                <c:pt idx="93">
                  <c:v>42766</c:v>
                </c:pt>
                <c:pt idx="94">
                  <c:v>42762</c:v>
                </c:pt>
                <c:pt idx="95">
                  <c:v>42759</c:v>
                </c:pt>
                <c:pt idx="96">
                  <c:v>42753</c:v>
                </c:pt>
                <c:pt idx="97">
                  <c:v>42739</c:v>
                </c:pt>
                <c:pt idx="98">
                  <c:v>42726</c:v>
                </c:pt>
                <c:pt idx="99">
                  <c:v>42725</c:v>
                </c:pt>
                <c:pt idx="100">
                  <c:v>42725</c:v>
                </c:pt>
                <c:pt idx="101">
                  <c:v>42724</c:v>
                </c:pt>
                <c:pt idx="102">
                  <c:v>42724</c:v>
                </c:pt>
                <c:pt idx="103">
                  <c:v>42723</c:v>
                </c:pt>
                <c:pt idx="104">
                  <c:v>42718</c:v>
                </c:pt>
                <c:pt idx="105">
                  <c:v>42712</c:v>
                </c:pt>
                <c:pt idx="106">
                  <c:v>42712</c:v>
                </c:pt>
                <c:pt idx="107">
                  <c:v>42712</c:v>
                </c:pt>
                <c:pt idx="108">
                  <c:v>42711</c:v>
                </c:pt>
                <c:pt idx="109">
                  <c:v>42709</c:v>
                </c:pt>
                <c:pt idx="110">
                  <c:v>42709</c:v>
                </c:pt>
                <c:pt idx="111">
                  <c:v>42709</c:v>
                </c:pt>
                <c:pt idx="112">
                  <c:v>42706</c:v>
                </c:pt>
                <c:pt idx="113">
                  <c:v>42706</c:v>
                </c:pt>
                <c:pt idx="114">
                  <c:v>42704</c:v>
                </c:pt>
                <c:pt idx="115">
                  <c:v>42704</c:v>
                </c:pt>
                <c:pt idx="116">
                  <c:v>42704</c:v>
                </c:pt>
                <c:pt idx="117">
                  <c:v>42699</c:v>
                </c:pt>
                <c:pt idx="118">
                  <c:v>42698</c:v>
                </c:pt>
                <c:pt idx="119">
                  <c:v>42697</c:v>
                </c:pt>
                <c:pt idx="120">
                  <c:v>42695</c:v>
                </c:pt>
                <c:pt idx="121">
                  <c:v>42692</c:v>
                </c:pt>
                <c:pt idx="122">
                  <c:v>42691</c:v>
                </c:pt>
                <c:pt idx="123">
                  <c:v>42690</c:v>
                </c:pt>
                <c:pt idx="124">
                  <c:v>42689</c:v>
                </c:pt>
                <c:pt idx="125">
                  <c:v>42684</c:v>
                </c:pt>
                <c:pt idx="126">
                  <c:v>42682</c:v>
                </c:pt>
                <c:pt idx="127">
                  <c:v>42677</c:v>
                </c:pt>
                <c:pt idx="128">
                  <c:v>42676</c:v>
                </c:pt>
                <c:pt idx="129">
                  <c:v>42671</c:v>
                </c:pt>
                <c:pt idx="130">
                  <c:v>42671</c:v>
                </c:pt>
                <c:pt idx="131">
                  <c:v>42669</c:v>
                </c:pt>
                <c:pt idx="132">
                  <c:v>42669</c:v>
                </c:pt>
                <c:pt idx="133">
                  <c:v>42657</c:v>
                </c:pt>
                <c:pt idx="134">
                  <c:v>42656</c:v>
                </c:pt>
                <c:pt idx="135">
                  <c:v>42655</c:v>
                </c:pt>
                <c:pt idx="136">
                  <c:v>42654</c:v>
                </c:pt>
                <c:pt idx="137">
                  <c:v>42650</c:v>
                </c:pt>
                <c:pt idx="138">
                  <c:v>42648</c:v>
                </c:pt>
                <c:pt idx="139">
                  <c:v>42647</c:v>
                </c:pt>
                <c:pt idx="140">
                  <c:v>42647</c:v>
                </c:pt>
                <c:pt idx="141">
                  <c:v>42647</c:v>
                </c:pt>
                <c:pt idx="142">
                  <c:v>42629</c:v>
                </c:pt>
                <c:pt idx="143">
                  <c:v>42622</c:v>
                </c:pt>
                <c:pt idx="144">
                  <c:v>42618</c:v>
                </c:pt>
                <c:pt idx="145">
                  <c:v>42613</c:v>
                </c:pt>
                <c:pt idx="146">
                  <c:v>42613</c:v>
                </c:pt>
                <c:pt idx="147">
                  <c:v>42613</c:v>
                </c:pt>
                <c:pt idx="148">
                  <c:v>42607</c:v>
                </c:pt>
                <c:pt idx="149">
                  <c:v>42604</c:v>
                </c:pt>
                <c:pt idx="150">
                  <c:v>42601</c:v>
                </c:pt>
                <c:pt idx="151">
                  <c:v>42600</c:v>
                </c:pt>
                <c:pt idx="152">
                  <c:v>42594</c:v>
                </c:pt>
                <c:pt idx="153">
                  <c:v>42594</c:v>
                </c:pt>
                <c:pt idx="154">
                  <c:v>42593</c:v>
                </c:pt>
                <c:pt idx="155">
                  <c:v>42592</c:v>
                </c:pt>
                <c:pt idx="156">
                  <c:v>42587</c:v>
                </c:pt>
                <c:pt idx="157">
                  <c:v>42585</c:v>
                </c:pt>
                <c:pt idx="158">
                  <c:v>42580</c:v>
                </c:pt>
                <c:pt idx="159">
                  <c:v>42578</c:v>
                </c:pt>
                <c:pt idx="160">
                  <c:v>42577</c:v>
                </c:pt>
                <c:pt idx="161">
                  <c:v>42573</c:v>
                </c:pt>
                <c:pt idx="162">
                  <c:v>42570</c:v>
                </c:pt>
                <c:pt idx="163">
                  <c:v>42570</c:v>
                </c:pt>
                <c:pt idx="164">
                  <c:v>42566</c:v>
                </c:pt>
                <c:pt idx="165">
                  <c:v>42565</c:v>
                </c:pt>
                <c:pt idx="166">
                  <c:v>42559</c:v>
                </c:pt>
                <c:pt idx="167">
                  <c:v>42559</c:v>
                </c:pt>
                <c:pt idx="168">
                  <c:v>42558</c:v>
                </c:pt>
                <c:pt idx="169">
                  <c:v>42558</c:v>
                </c:pt>
                <c:pt idx="170">
                  <c:v>42551</c:v>
                </c:pt>
                <c:pt idx="171">
                  <c:v>42551</c:v>
                </c:pt>
                <c:pt idx="172">
                  <c:v>42544</c:v>
                </c:pt>
                <c:pt idx="173">
                  <c:v>42543</c:v>
                </c:pt>
                <c:pt idx="174">
                  <c:v>42541</c:v>
                </c:pt>
                <c:pt idx="175">
                  <c:v>42534</c:v>
                </c:pt>
                <c:pt idx="176">
                  <c:v>42529</c:v>
                </c:pt>
                <c:pt idx="177">
                  <c:v>42523</c:v>
                </c:pt>
                <c:pt idx="178">
                  <c:v>42523</c:v>
                </c:pt>
                <c:pt idx="179">
                  <c:v>42521</c:v>
                </c:pt>
                <c:pt idx="180">
                  <c:v>42521</c:v>
                </c:pt>
                <c:pt idx="181">
                  <c:v>42516</c:v>
                </c:pt>
                <c:pt idx="182">
                  <c:v>42514</c:v>
                </c:pt>
                <c:pt idx="183">
                  <c:v>42507</c:v>
                </c:pt>
                <c:pt idx="184">
                  <c:v>42507</c:v>
                </c:pt>
                <c:pt idx="185">
                  <c:v>42499</c:v>
                </c:pt>
                <c:pt idx="186">
                  <c:v>42496</c:v>
                </c:pt>
                <c:pt idx="187">
                  <c:v>42488</c:v>
                </c:pt>
                <c:pt idx="188">
                  <c:v>42485</c:v>
                </c:pt>
                <c:pt idx="189">
                  <c:v>42481</c:v>
                </c:pt>
                <c:pt idx="190">
                  <c:v>42481</c:v>
                </c:pt>
                <c:pt idx="191">
                  <c:v>42475</c:v>
                </c:pt>
                <c:pt idx="192">
                  <c:v>42472</c:v>
                </c:pt>
                <c:pt idx="193">
                  <c:v>42472</c:v>
                </c:pt>
                <c:pt idx="194">
                  <c:v>42471</c:v>
                </c:pt>
                <c:pt idx="195">
                  <c:v>42471</c:v>
                </c:pt>
                <c:pt idx="196">
                  <c:v>42467</c:v>
                </c:pt>
                <c:pt idx="197">
                  <c:v>42467</c:v>
                </c:pt>
                <c:pt idx="198">
                  <c:v>42460</c:v>
                </c:pt>
                <c:pt idx="199">
                  <c:v>42459</c:v>
                </c:pt>
                <c:pt idx="200">
                  <c:v>42452</c:v>
                </c:pt>
                <c:pt idx="201">
                  <c:v>42443</c:v>
                </c:pt>
                <c:pt idx="202">
                  <c:v>42439</c:v>
                </c:pt>
                <c:pt idx="203">
                  <c:v>42438</c:v>
                </c:pt>
                <c:pt idx="204">
                  <c:v>42430</c:v>
                </c:pt>
                <c:pt idx="205">
                  <c:v>42430</c:v>
                </c:pt>
                <c:pt idx="206">
                  <c:v>42429</c:v>
                </c:pt>
                <c:pt idx="207">
                  <c:v>42423</c:v>
                </c:pt>
                <c:pt idx="208">
                  <c:v>42423</c:v>
                </c:pt>
                <c:pt idx="209">
                  <c:v>42419</c:v>
                </c:pt>
                <c:pt idx="210">
                  <c:v>42415</c:v>
                </c:pt>
                <c:pt idx="211">
                  <c:v>42411</c:v>
                </c:pt>
                <c:pt idx="212">
                  <c:v>42402</c:v>
                </c:pt>
                <c:pt idx="213">
                  <c:v>42391</c:v>
                </c:pt>
                <c:pt idx="214">
                  <c:v>42390</c:v>
                </c:pt>
                <c:pt idx="215">
                  <c:v>42389</c:v>
                </c:pt>
                <c:pt idx="216">
                  <c:v>42376</c:v>
                </c:pt>
                <c:pt idx="217">
                  <c:v>42360</c:v>
                </c:pt>
                <c:pt idx="218">
                  <c:v>42360</c:v>
                </c:pt>
                <c:pt idx="219">
                  <c:v>42356</c:v>
                </c:pt>
                <c:pt idx="220">
                  <c:v>42356</c:v>
                </c:pt>
                <c:pt idx="221">
                  <c:v>42352</c:v>
                </c:pt>
                <c:pt idx="222">
                  <c:v>42347</c:v>
                </c:pt>
                <c:pt idx="223">
                  <c:v>42342</c:v>
                </c:pt>
                <c:pt idx="224">
                  <c:v>42340</c:v>
                </c:pt>
                <c:pt idx="225">
                  <c:v>42339</c:v>
                </c:pt>
                <c:pt idx="226">
                  <c:v>42334</c:v>
                </c:pt>
                <c:pt idx="227">
                  <c:v>42332</c:v>
                </c:pt>
                <c:pt idx="228">
                  <c:v>42332</c:v>
                </c:pt>
                <c:pt idx="229">
                  <c:v>42328</c:v>
                </c:pt>
                <c:pt idx="230">
                  <c:v>42307</c:v>
                </c:pt>
                <c:pt idx="231">
                  <c:v>42307</c:v>
                </c:pt>
                <c:pt idx="232">
                  <c:v>42306</c:v>
                </c:pt>
                <c:pt idx="233">
                  <c:v>42305</c:v>
                </c:pt>
                <c:pt idx="234">
                  <c:v>42297</c:v>
                </c:pt>
                <c:pt idx="235">
                  <c:v>42290</c:v>
                </c:pt>
                <c:pt idx="236">
                  <c:v>42286</c:v>
                </c:pt>
                <c:pt idx="237">
                  <c:v>42283</c:v>
                </c:pt>
                <c:pt idx="238">
                  <c:v>42279</c:v>
                </c:pt>
                <c:pt idx="239">
                  <c:v>42276</c:v>
                </c:pt>
                <c:pt idx="240">
                  <c:v>42265</c:v>
                </c:pt>
                <c:pt idx="241">
                  <c:v>42263</c:v>
                </c:pt>
                <c:pt idx="242">
                  <c:v>42262</c:v>
                </c:pt>
                <c:pt idx="243">
                  <c:v>42262</c:v>
                </c:pt>
                <c:pt idx="244">
                  <c:v>42251</c:v>
                </c:pt>
                <c:pt idx="245">
                  <c:v>42251</c:v>
                </c:pt>
                <c:pt idx="246">
                  <c:v>42251</c:v>
                </c:pt>
                <c:pt idx="247">
                  <c:v>42251</c:v>
                </c:pt>
                <c:pt idx="248">
                  <c:v>42248</c:v>
                </c:pt>
                <c:pt idx="249">
                  <c:v>42247</c:v>
                </c:pt>
                <c:pt idx="250">
                  <c:v>42244</c:v>
                </c:pt>
                <c:pt idx="251">
                  <c:v>42228</c:v>
                </c:pt>
                <c:pt idx="252">
                  <c:v>42227</c:v>
                </c:pt>
                <c:pt idx="253">
                  <c:v>42227</c:v>
                </c:pt>
                <c:pt idx="254">
                  <c:v>42227</c:v>
                </c:pt>
                <c:pt idx="255">
                  <c:v>42227</c:v>
                </c:pt>
                <c:pt idx="256">
                  <c:v>42222</c:v>
                </c:pt>
                <c:pt idx="257">
                  <c:v>42222</c:v>
                </c:pt>
                <c:pt idx="258">
                  <c:v>42221</c:v>
                </c:pt>
                <c:pt idx="259">
                  <c:v>42220</c:v>
                </c:pt>
                <c:pt idx="260">
                  <c:v>42215</c:v>
                </c:pt>
                <c:pt idx="261">
                  <c:v>42215</c:v>
                </c:pt>
                <c:pt idx="262">
                  <c:v>42214</c:v>
                </c:pt>
                <c:pt idx="263">
                  <c:v>42212</c:v>
                </c:pt>
                <c:pt idx="264">
                  <c:v>42209</c:v>
                </c:pt>
                <c:pt idx="265">
                  <c:v>42209</c:v>
                </c:pt>
                <c:pt idx="266">
                  <c:v>42208</c:v>
                </c:pt>
                <c:pt idx="267">
                  <c:v>42207</c:v>
                </c:pt>
                <c:pt idx="268">
                  <c:v>42202</c:v>
                </c:pt>
                <c:pt idx="269">
                  <c:v>42200</c:v>
                </c:pt>
                <c:pt idx="270">
                  <c:v>42200</c:v>
                </c:pt>
                <c:pt idx="271">
                  <c:v>42199</c:v>
                </c:pt>
                <c:pt idx="272">
                  <c:v>42194</c:v>
                </c:pt>
                <c:pt idx="273">
                  <c:v>42185</c:v>
                </c:pt>
                <c:pt idx="274">
                  <c:v>42185</c:v>
                </c:pt>
                <c:pt idx="275">
                  <c:v>42184</c:v>
                </c:pt>
                <c:pt idx="276">
                  <c:v>42181</c:v>
                </c:pt>
                <c:pt idx="277">
                  <c:v>42181</c:v>
                </c:pt>
                <c:pt idx="278">
                  <c:v>42178</c:v>
                </c:pt>
                <c:pt idx="279">
                  <c:v>42178</c:v>
                </c:pt>
                <c:pt idx="280">
                  <c:v>42177</c:v>
                </c:pt>
                <c:pt idx="281">
                  <c:v>42171</c:v>
                </c:pt>
                <c:pt idx="282">
                  <c:v>42170</c:v>
                </c:pt>
                <c:pt idx="283">
                  <c:v>42167</c:v>
                </c:pt>
                <c:pt idx="284">
                  <c:v>42166</c:v>
                </c:pt>
                <c:pt idx="285">
                  <c:v>42160</c:v>
                </c:pt>
                <c:pt idx="286">
                  <c:v>42160</c:v>
                </c:pt>
                <c:pt idx="287">
                  <c:v>42159</c:v>
                </c:pt>
                <c:pt idx="288">
                  <c:v>42153</c:v>
                </c:pt>
                <c:pt idx="289">
                  <c:v>42151</c:v>
                </c:pt>
                <c:pt idx="290">
                  <c:v>42151</c:v>
                </c:pt>
                <c:pt idx="291">
                  <c:v>42125</c:v>
                </c:pt>
                <c:pt idx="292">
                  <c:v>42123</c:v>
                </c:pt>
                <c:pt idx="293">
                  <c:v>42118</c:v>
                </c:pt>
                <c:pt idx="294">
                  <c:v>42118</c:v>
                </c:pt>
                <c:pt idx="295">
                  <c:v>42115</c:v>
                </c:pt>
                <c:pt idx="296">
                  <c:v>42115</c:v>
                </c:pt>
                <c:pt idx="297">
                  <c:v>42111</c:v>
                </c:pt>
                <c:pt idx="298">
                  <c:v>42111</c:v>
                </c:pt>
                <c:pt idx="299">
                  <c:v>42110</c:v>
                </c:pt>
                <c:pt idx="300">
                  <c:v>42102</c:v>
                </c:pt>
                <c:pt idx="301">
                  <c:v>42102</c:v>
                </c:pt>
                <c:pt idx="302">
                  <c:v>42093</c:v>
                </c:pt>
                <c:pt idx="303">
                  <c:v>42090</c:v>
                </c:pt>
                <c:pt idx="304">
                  <c:v>42090</c:v>
                </c:pt>
                <c:pt idx="305">
                  <c:v>42089</c:v>
                </c:pt>
                <c:pt idx="306">
                  <c:v>42075</c:v>
                </c:pt>
                <c:pt idx="307">
                  <c:v>42073</c:v>
                </c:pt>
                <c:pt idx="308">
                  <c:v>42073</c:v>
                </c:pt>
                <c:pt idx="309">
                  <c:v>42069</c:v>
                </c:pt>
                <c:pt idx="310">
                  <c:v>42062</c:v>
                </c:pt>
                <c:pt idx="311">
                  <c:v>42060</c:v>
                </c:pt>
                <c:pt idx="312">
                  <c:v>42055</c:v>
                </c:pt>
                <c:pt idx="313">
                  <c:v>42054</c:v>
                </c:pt>
                <c:pt idx="314">
                  <c:v>42053</c:v>
                </c:pt>
                <c:pt idx="315">
                  <c:v>42048</c:v>
                </c:pt>
                <c:pt idx="316">
                  <c:v>42046</c:v>
                </c:pt>
                <c:pt idx="317">
                  <c:v>42041</c:v>
                </c:pt>
                <c:pt idx="318">
                  <c:v>42040</c:v>
                </c:pt>
                <c:pt idx="319">
                  <c:v>42039</c:v>
                </c:pt>
                <c:pt idx="320">
                  <c:v>42038</c:v>
                </c:pt>
                <c:pt idx="321">
                  <c:v>42034</c:v>
                </c:pt>
                <c:pt idx="322">
                  <c:v>42031</c:v>
                </c:pt>
                <c:pt idx="323">
                  <c:v>42027</c:v>
                </c:pt>
                <c:pt idx="324">
                  <c:v>42020</c:v>
                </c:pt>
                <c:pt idx="325">
                  <c:v>42018</c:v>
                </c:pt>
                <c:pt idx="326">
                  <c:v>41995</c:v>
                </c:pt>
                <c:pt idx="327">
                  <c:v>41995</c:v>
                </c:pt>
                <c:pt idx="328">
                  <c:v>41992</c:v>
                </c:pt>
                <c:pt idx="329">
                  <c:v>41991</c:v>
                </c:pt>
                <c:pt idx="330">
                  <c:v>41990</c:v>
                </c:pt>
                <c:pt idx="331">
                  <c:v>41990</c:v>
                </c:pt>
                <c:pt idx="332">
                  <c:v>41990</c:v>
                </c:pt>
                <c:pt idx="333">
                  <c:v>41985</c:v>
                </c:pt>
                <c:pt idx="334">
                  <c:v>41983</c:v>
                </c:pt>
                <c:pt idx="335">
                  <c:v>41978</c:v>
                </c:pt>
                <c:pt idx="336">
                  <c:v>41977</c:v>
                </c:pt>
                <c:pt idx="337">
                  <c:v>41976</c:v>
                </c:pt>
                <c:pt idx="338">
                  <c:v>41971</c:v>
                </c:pt>
                <c:pt idx="339">
                  <c:v>41967</c:v>
                </c:pt>
                <c:pt idx="340">
                  <c:v>41963</c:v>
                </c:pt>
                <c:pt idx="341">
                  <c:v>41961</c:v>
                </c:pt>
                <c:pt idx="342">
                  <c:v>41961</c:v>
                </c:pt>
                <c:pt idx="343">
                  <c:v>41956</c:v>
                </c:pt>
                <c:pt idx="344">
                  <c:v>41947</c:v>
                </c:pt>
                <c:pt idx="345">
                  <c:v>41943</c:v>
                </c:pt>
                <c:pt idx="346">
                  <c:v>41941</c:v>
                </c:pt>
                <c:pt idx="347">
                  <c:v>41941</c:v>
                </c:pt>
                <c:pt idx="348">
                  <c:v>41935</c:v>
                </c:pt>
                <c:pt idx="349">
                  <c:v>41932</c:v>
                </c:pt>
                <c:pt idx="350">
                  <c:v>41932</c:v>
                </c:pt>
                <c:pt idx="351">
                  <c:v>41922</c:v>
                </c:pt>
                <c:pt idx="352">
                  <c:v>41922</c:v>
                </c:pt>
                <c:pt idx="353">
                  <c:v>41921</c:v>
                </c:pt>
                <c:pt idx="354">
                  <c:v>41920</c:v>
                </c:pt>
                <c:pt idx="355">
                  <c:v>41914</c:v>
                </c:pt>
                <c:pt idx="356">
                  <c:v>41907</c:v>
                </c:pt>
                <c:pt idx="357">
                  <c:v>41906</c:v>
                </c:pt>
                <c:pt idx="358">
                  <c:v>41901</c:v>
                </c:pt>
                <c:pt idx="359">
                  <c:v>41898</c:v>
                </c:pt>
                <c:pt idx="360">
                  <c:v>41898</c:v>
                </c:pt>
                <c:pt idx="361">
                  <c:v>41894</c:v>
                </c:pt>
                <c:pt idx="362">
                  <c:v>41893</c:v>
                </c:pt>
                <c:pt idx="363">
                  <c:v>41887</c:v>
                </c:pt>
                <c:pt idx="364">
                  <c:v>41880</c:v>
                </c:pt>
                <c:pt idx="365">
                  <c:v>41879</c:v>
                </c:pt>
                <c:pt idx="366">
                  <c:v>41877</c:v>
                </c:pt>
                <c:pt idx="367">
                  <c:v>41877</c:v>
                </c:pt>
                <c:pt idx="368">
                  <c:v>41871</c:v>
                </c:pt>
                <c:pt idx="369">
                  <c:v>41870</c:v>
                </c:pt>
                <c:pt idx="370">
                  <c:v>41865</c:v>
                </c:pt>
                <c:pt idx="371">
                  <c:v>41864</c:v>
                </c:pt>
                <c:pt idx="372">
                  <c:v>41864</c:v>
                </c:pt>
                <c:pt idx="373">
                  <c:v>41857</c:v>
                </c:pt>
                <c:pt idx="374">
                  <c:v>41856</c:v>
                </c:pt>
                <c:pt idx="375">
                  <c:v>41850</c:v>
                </c:pt>
                <c:pt idx="376">
                  <c:v>41849</c:v>
                </c:pt>
                <c:pt idx="377">
                  <c:v>41838</c:v>
                </c:pt>
                <c:pt idx="378">
                  <c:v>41837</c:v>
                </c:pt>
                <c:pt idx="379">
                  <c:v>41836</c:v>
                </c:pt>
                <c:pt idx="380">
                  <c:v>41835</c:v>
                </c:pt>
                <c:pt idx="381">
                  <c:v>41831</c:v>
                </c:pt>
                <c:pt idx="382">
                  <c:v>41831</c:v>
                </c:pt>
                <c:pt idx="383">
                  <c:v>41830</c:v>
                </c:pt>
                <c:pt idx="384">
                  <c:v>41827</c:v>
                </c:pt>
                <c:pt idx="385">
                  <c:v>41822</c:v>
                </c:pt>
                <c:pt idx="386">
                  <c:v>41822</c:v>
                </c:pt>
                <c:pt idx="387">
                  <c:v>41817</c:v>
                </c:pt>
                <c:pt idx="388">
                  <c:v>41816</c:v>
                </c:pt>
                <c:pt idx="389">
                  <c:v>41815</c:v>
                </c:pt>
                <c:pt idx="390">
                  <c:v>41815</c:v>
                </c:pt>
                <c:pt idx="391">
                  <c:v>41809</c:v>
                </c:pt>
                <c:pt idx="392">
                  <c:v>41801</c:v>
                </c:pt>
                <c:pt idx="393">
                  <c:v>41801</c:v>
                </c:pt>
                <c:pt idx="394">
                  <c:v>41801</c:v>
                </c:pt>
                <c:pt idx="395">
                  <c:v>41800</c:v>
                </c:pt>
                <c:pt idx="396">
                  <c:v>41782</c:v>
                </c:pt>
                <c:pt idx="397">
                  <c:v>41782</c:v>
                </c:pt>
                <c:pt idx="398">
                  <c:v>41782</c:v>
                </c:pt>
                <c:pt idx="399">
                  <c:v>41780</c:v>
                </c:pt>
                <c:pt idx="400">
                  <c:v>41775</c:v>
                </c:pt>
                <c:pt idx="401">
                  <c:v>41775</c:v>
                </c:pt>
                <c:pt idx="402">
                  <c:v>41775</c:v>
                </c:pt>
                <c:pt idx="403">
                  <c:v>41774</c:v>
                </c:pt>
                <c:pt idx="404">
                  <c:v>41773</c:v>
                </c:pt>
                <c:pt idx="405">
                  <c:v>41761</c:v>
                </c:pt>
                <c:pt idx="406">
                  <c:v>41752</c:v>
                </c:pt>
                <c:pt idx="407">
                  <c:v>41739</c:v>
                </c:pt>
                <c:pt idx="408">
                  <c:v>41732</c:v>
                </c:pt>
                <c:pt idx="409">
                  <c:v>41726</c:v>
                </c:pt>
                <c:pt idx="410">
                  <c:v>41726</c:v>
                </c:pt>
                <c:pt idx="411">
                  <c:v>41726</c:v>
                </c:pt>
                <c:pt idx="412">
                  <c:v>41712</c:v>
                </c:pt>
                <c:pt idx="413">
                  <c:v>41660</c:v>
                </c:pt>
                <c:pt idx="414">
                  <c:v>41660</c:v>
                </c:pt>
                <c:pt idx="415">
                  <c:v>41603</c:v>
                </c:pt>
                <c:pt idx="416">
                  <c:v>41597</c:v>
                </c:pt>
                <c:pt idx="417">
                  <c:v>41593</c:v>
                </c:pt>
                <c:pt idx="418">
                  <c:v>41586</c:v>
                </c:pt>
                <c:pt idx="419">
                  <c:v>41562</c:v>
                </c:pt>
                <c:pt idx="420">
                  <c:v>41548</c:v>
                </c:pt>
                <c:pt idx="421">
                  <c:v>41548</c:v>
                </c:pt>
                <c:pt idx="422">
                  <c:v>41548</c:v>
                </c:pt>
                <c:pt idx="423">
                  <c:v>41547</c:v>
                </c:pt>
                <c:pt idx="424">
                  <c:v>41543</c:v>
                </c:pt>
                <c:pt idx="425">
                  <c:v>41536</c:v>
                </c:pt>
                <c:pt idx="426">
                  <c:v>41536</c:v>
                </c:pt>
                <c:pt idx="427">
                  <c:v>41535</c:v>
                </c:pt>
                <c:pt idx="428">
                  <c:v>41534</c:v>
                </c:pt>
                <c:pt idx="429">
                  <c:v>41526</c:v>
                </c:pt>
                <c:pt idx="430">
                  <c:v>41514</c:v>
                </c:pt>
                <c:pt idx="431">
                  <c:v>41507</c:v>
                </c:pt>
                <c:pt idx="432">
                  <c:v>41506</c:v>
                </c:pt>
                <c:pt idx="433">
                  <c:v>41502</c:v>
                </c:pt>
                <c:pt idx="434">
                  <c:v>41499</c:v>
                </c:pt>
                <c:pt idx="435">
                  <c:v>41485</c:v>
                </c:pt>
                <c:pt idx="436">
                  <c:v>41485</c:v>
                </c:pt>
                <c:pt idx="437">
                  <c:v>41478</c:v>
                </c:pt>
                <c:pt idx="438">
                  <c:v>41470</c:v>
                </c:pt>
                <c:pt idx="439">
                  <c:v>41467</c:v>
                </c:pt>
                <c:pt idx="440">
                  <c:v>41465</c:v>
                </c:pt>
                <c:pt idx="441">
                  <c:v>41460</c:v>
                </c:pt>
                <c:pt idx="442">
                  <c:v>41459</c:v>
                </c:pt>
                <c:pt idx="443">
                  <c:v>41456</c:v>
                </c:pt>
                <c:pt idx="444">
                  <c:v>41453</c:v>
                </c:pt>
                <c:pt idx="445">
                  <c:v>41452</c:v>
                </c:pt>
                <c:pt idx="446">
                  <c:v>41446</c:v>
                </c:pt>
                <c:pt idx="447">
                  <c:v>41445</c:v>
                </c:pt>
                <c:pt idx="448">
                  <c:v>41445</c:v>
                </c:pt>
                <c:pt idx="449">
                  <c:v>41439</c:v>
                </c:pt>
                <c:pt idx="450">
                  <c:v>41437</c:v>
                </c:pt>
                <c:pt idx="451">
                  <c:v>41436</c:v>
                </c:pt>
                <c:pt idx="452">
                  <c:v>41432</c:v>
                </c:pt>
                <c:pt idx="453">
                  <c:v>41417</c:v>
                </c:pt>
                <c:pt idx="454">
                  <c:v>41410</c:v>
                </c:pt>
                <c:pt idx="455">
                  <c:v>41407</c:v>
                </c:pt>
                <c:pt idx="456">
                  <c:v>41373</c:v>
                </c:pt>
                <c:pt idx="457">
                  <c:v>41319</c:v>
                </c:pt>
                <c:pt idx="458">
                  <c:v>41312</c:v>
                </c:pt>
                <c:pt idx="459">
                  <c:v>41311</c:v>
                </c:pt>
                <c:pt idx="460">
                  <c:v>41264</c:v>
                </c:pt>
                <c:pt idx="461">
                  <c:v>41229</c:v>
                </c:pt>
                <c:pt idx="462">
                  <c:v>41225</c:v>
                </c:pt>
                <c:pt idx="463">
                  <c:v>41192</c:v>
                </c:pt>
                <c:pt idx="464">
                  <c:v>41184</c:v>
                </c:pt>
                <c:pt idx="465">
                  <c:v>41145</c:v>
                </c:pt>
                <c:pt idx="466">
                  <c:v>41131</c:v>
                </c:pt>
                <c:pt idx="467">
                  <c:v>41131</c:v>
                </c:pt>
                <c:pt idx="468">
                  <c:v>41110</c:v>
                </c:pt>
                <c:pt idx="469">
                  <c:v>41108</c:v>
                </c:pt>
                <c:pt idx="470">
                  <c:v>41101</c:v>
                </c:pt>
                <c:pt idx="471">
                  <c:v>41033</c:v>
                </c:pt>
                <c:pt idx="472">
                  <c:v>41018</c:v>
                </c:pt>
                <c:pt idx="473">
                  <c:v>41010</c:v>
                </c:pt>
                <c:pt idx="474">
                  <c:v>40977</c:v>
                </c:pt>
                <c:pt idx="475">
                  <c:v>40973</c:v>
                </c:pt>
                <c:pt idx="476">
                  <c:v>40953</c:v>
                </c:pt>
                <c:pt idx="477">
                  <c:v>40926</c:v>
                </c:pt>
                <c:pt idx="478">
                  <c:v>40924</c:v>
                </c:pt>
                <c:pt idx="479">
                  <c:v>40891</c:v>
                </c:pt>
                <c:pt idx="480">
                  <c:v>40875</c:v>
                </c:pt>
                <c:pt idx="481">
                  <c:v>40863</c:v>
                </c:pt>
                <c:pt idx="482">
                  <c:v>40833</c:v>
                </c:pt>
                <c:pt idx="483">
                  <c:v>40809</c:v>
                </c:pt>
                <c:pt idx="484">
                  <c:v>40809</c:v>
                </c:pt>
                <c:pt idx="485">
                  <c:v>40795</c:v>
                </c:pt>
                <c:pt idx="486">
                  <c:v>40794</c:v>
                </c:pt>
                <c:pt idx="487">
                  <c:v>40792</c:v>
                </c:pt>
                <c:pt idx="488">
                  <c:v>40780</c:v>
                </c:pt>
                <c:pt idx="489">
                  <c:v>40771</c:v>
                </c:pt>
                <c:pt idx="490">
                  <c:v>40752</c:v>
                </c:pt>
                <c:pt idx="491">
                  <c:v>40694</c:v>
                </c:pt>
                <c:pt idx="492">
                  <c:v>40693</c:v>
                </c:pt>
                <c:pt idx="493">
                  <c:v>40667</c:v>
                </c:pt>
                <c:pt idx="494">
                  <c:v>40599</c:v>
                </c:pt>
                <c:pt idx="495">
                  <c:v>40585</c:v>
                </c:pt>
                <c:pt idx="496">
                  <c:v>40533</c:v>
                </c:pt>
                <c:pt idx="497">
                  <c:v>40532</c:v>
                </c:pt>
                <c:pt idx="498">
                  <c:v>40500</c:v>
                </c:pt>
                <c:pt idx="499">
                  <c:v>40498</c:v>
                </c:pt>
                <c:pt idx="500">
                  <c:v>40494</c:v>
                </c:pt>
                <c:pt idx="501">
                  <c:v>40483</c:v>
                </c:pt>
                <c:pt idx="502">
                  <c:v>40451</c:v>
                </c:pt>
                <c:pt idx="503">
                  <c:v>40431</c:v>
                </c:pt>
                <c:pt idx="504">
                  <c:v>40410</c:v>
                </c:pt>
                <c:pt idx="505">
                  <c:v>40406</c:v>
                </c:pt>
                <c:pt idx="506">
                  <c:v>40395</c:v>
                </c:pt>
                <c:pt idx="507">
                  <c:v>40375</c:v>
                </c:pt>
                <c:pt idx="508">
                  <c:v>40347</c:v>
                </c:pt>
                <c:pt idx="509">
                  <c:v>40322</c:v>
                </c:pt>
                <c:pt idx="510">
                  <c:v>40311</c:v>
                </c:pt>
                <c:pt idx="511">
                  <c:v>40310</c:v>
                </c:pt>
                <c:pt idx="512">
                  <c:v>40291</c:v>
                </c:pt>
                <c:pt idx="513">
                  <c:v>40276</c:v>
                </c:pt>
                <c:pt idx="514">
                  <c:v>40266</c:v>
                </c:pt>
                <c:pt idx="515">
                  <c:v>40262</c:v>
                </c:pt>
                <c:pt idx="516">
                  <c:v>40259</c:v>
                </c:pt>
                <c:pt idx="517">
                  <c:v>40247</c:v>
                </c:pt>
                <c:pt idx="518">
                  <c:v>40246</c:v>
                </c:pt>
                <c:pt idx="519">
                  <c:v>40234</c:v>
                </c:pt>
                <c:pt idx="520">
                  <c:v>40224</c:v>
                </c:pt>
                <c:pt idx="521">
                  <c:v>42643</c:v>
                </c:pt>
              </c:numCache>
            </c:numRef>
          </c:xVal>
          <c:yVal>
            <c:numRef>
              <c:f>'Step 6'!$B$2:$B$523</c:f>
              <c:numCache>
                <c:formatCode>General</c:formatCode>
                <c:ptCount val="522"/>
                <c:pt idx="0">
                  <c:v>370000</c:v>
                </c:pt>
                <c:pt idx="1">
                  <c:v>140000</c:v>
                </c:pt>
                <c:pt idx="2">
                  <c:v>205000</c:v>
                </c:pt>
                <c:pt idx="3">
                  <c:v>175000</c:v>
                </c:pt>
                <c:pt idx="4">
                  <c:v>222250</c:v>
                </c:pt>
                <c:pt idx="5">
                  <c:v>209000</c:v>
                </c:pt>
                <c:pt idx="6">
                  <c:v>180000</c:v>
                </c:pt>
                <c:pt idx="7">
                  <c:v>250000</c:v>
                </c:pt>
                <c:pt idx="8">
                  <c:v>225000</c:v>
                </c:pt>
                <c:pt idx="9">
                  <c:v>143050</c:v>
                </c:pt>
                <c:pt idx="10">
                  <c:v>125426</c:v>
                </c:pt>
                <c:pt idx="11">
                  <c:v>190000</c:v>
                </c:pt>
                <c:pt idx="12">
                  <c:v>229000</c:v>
                </c:pt>
                <c:pt idx="13">
                  <c:v>263000</c:v>
                </c:pt>
                <c:pt idx="14">
                  <c:v>140000</c:v>
                </c:pt>
                <c:pt idx="15">
                  <c:v>144000</c:v>
                </c:pt>
                <c:pt idx="16">
                  <c:v>285000</c:v>
                </c:pt>
                <c:pt idx="17">
                  <c:v>222000</c:v>
                </c:pt>
                <c:pt idx="18">
                  <c:v>190000</c:v>
                </c:pt>
                <c:pt idx="19">
                  <c:v>225000</c:v>
                </c:pt>
                <c:pt idx="20">
                  <c:v>195000</c:v>
                </c:pt>
                <c:pt idx="21">
                  <c:v>165000</c:v>
                </c:pt>
                <c:pt idx="22">
                  <c:v>237000</c:v>
                </c:pt>
                <c:pt idx="23">
                  <c:v>242000</c:v>
                </c:pt>
                <c:pt idx="24">
                  <c:v>170000</c:v>
                </c:pt>
                <c:pt idx="25">
                  <c:v>190000</c:v>
                </c:pt>
                <c:pt idx="26">
                  <c:v>230000</c:v>
                </c:pt>
                <c:pt idx="27">
                  <c:v>212000</c:v>
                </c:pt>
                <c:pt idx="28">
                  <c:v>175000</c:v>
                </c:pt>
                <c:pt idx="29">
                  <c:v>215000</c:v>
                </c:pt>
                <c:pt idx="30">
                  <c:v>203000</c:v>
                </c:pt>
                <c:pt idx="31">
                  <c:v>121900</c:v>
                </c:pt>
                <c:pt idx="32">
                  <c:v>123000</c:v>
                </c:pt>
                <c:pt idx="33">
                  <c:v>210000</c:v>
                </c:pt>
                <c:pt idx="34">
                  <c:v>225000</c:v>
                </c:pt>
                <c:pt idx="35">
                  <c:v>268000</c:v>
                </c:pt>
                <c:pt idx="36">
                  <c:v>146900</c:v>
                </c:pt>
                <c:pt idx="37">
                  <c:v>243000</c:v>
                </c:pt>
                <c:pt idx="38">
                  <c:v>201000</c:v>
                </c:pt>
                <c:pt idx="39">
                  <c:v>200000</c:v>
                </c:pt>
                <c:pt idx="40">
                  <c:v>190000</c:v>
                </c:pt>
                <c:pt idx="41">
                  <c:v>216000</c:v>
                </c:pt>
                <c:pt idx="42">
                  <c:v>225697</c:v>
                </c:pt>
                <c:pt idx="43">
                  <c:v>329000</c:v>
                </c:pt>
                <c:pt idx="44">
                  <c:v>175000</c:v>
                </c:pt>
                <c:pt idx="45">
                  <c:v>225000</c:v>
                </c:pt>
                <c:pt idx="46">
                  <c:v>235000</c:v>
                </c:pt>
                <c:pt idx="47">
                  <c:v>226000</c:v>
                </c:pt>
                <c:pt idx="48">
                  <c:v>176000</c:v>
                </c:pt>
                <c:pt idx="49">
                  <c:v>245000</c:v>
                </c:pt>
                <c:pt idx="50">
                  <c:v>182000</c:v>
                </c:pt>
                <c:pt idx="51">
                  <c:v>243000</c:v>
                </c:pt>
                <c:pt idx="52">
                  <c:v>207000</c:v>
                </c:pt>
                <c:pt idx="53">
                  <c:v>142000</c:v>
                </c:pt>
                <c:pt idx="54">
                  <c:v>256000</c:v>
                </c:pt>
                <c:pt idx="55">
                  <c:v>210000</c:v>
                </c:pt>
                <c:pt idx="56">
                  <c:v>207000</c:v>
                </c:pt>
                <c:pt idx="57">
                  <c:v>245000</c:v>
                </c:pt>
                <c:pt idx="58">
                  <c:v>205000</c:v>
                </c:pt>
                <c:pt idx="59">
                  <c:v>155000</c:v>
                </c:pt>
                <c:pt idx="60">
                  <c:v>187000</c:v>
                </c:pt>
                <c:pt idx="61">
                  <c:v>240000</c:v>
                </c:pt>
                <c:pt idx="62">
                  <c:v>205000</c:v>
                </c:pt>
                <c:pt idx="63">
                  <c:v>245000</c:v>
                </c:pt>
                <c:pt idx="64">
                  <c:v>220000</c:v>
                </c:pt>
                <c:pt idx="65">
                  <c:v>167000</c:v>
                </c:pt>
                <c:pt idx="66">
                  <c:v>187000</c:v>
                </c:pt>
                <c:pt idx="67">
                  <c:v>142000</c:v>
                </c:pt>
                <c:pt idx="68">
                  <c:v>220000</c:v>
                </c:pt>
                <c:pt idx="69">
                  <c:v>186000</c:v>
                </c:pt>
                <c:pt idx="70">
                  <c:v>190000</c:v>
                </c:pt>
                <c:pt idx="71">
                  <c:v>221000</c:v>
                </c:pt>
                <c:pt idx="72">
                  <c:v>171000</c:v>
                </c:pt>
                <c:pt idx="73">
                  <c:v>230000</c:v>
                </c:pt>
                <c:pt idx="74">
                  <c:v>200000</c:v>
                </c:pt>
                <c:pt idx="75">
                  <c:v>169000</c:v>
                </c:pt>
                <c:pt idx="76">
                  <c:v>120000</c:v>
                </c:pt>
                <c:pt idx="77">
                  <c:v>181000</c:v>
                </c:pt>
                <c:pt idx="78">
                  <c:v>280171</c:v>
                </c:pt>
                <c:pt idx="79">
                  <c:v>60000</c:v>
                </c:pt>
                <c:pt idx="80">
                  <c:v>231000</c:v>
                </c:pt>
                <c:pt idx="81">
                  <c:v>187500</c:v>
                </c:pt>
                <c:pt idx="82">
                  <c:v>160466</c:v>
                </c:pt>
                <c:pt idx="83">
                  <c:v>193000</c:v>
                </c:pt>
                <c:pt idx="84">
                  <c:v>165000</c:v>
                </c:pt>
                <c:pt idx="85">
                  <c:v>210000</c:v>
                </c:pt>
                <c:pt idx="86">
                  <c:v>193000</c:v>
                </c:pt>
                <c:pt idx="87">
                  <c:v>151000</c:v>
                </c:pt>
                <c:pt idx="88">
                  <c:v>200000</c:v>
                </c:pt>
                <c:pt idx="89">
                  <c:v>180000</c:v>
                </c:pt>
                <c:pt idx="90">
                  <c:v>191000</c:v>
                </c:pt>
                <c:pt idx="91">
                  <c:v>395000</c:v>
                </c:pt>
                <c:pt idx="92">
                  <c:v>170000</c:v>
                </c:pt>
                <c:pt idx="93">
                  <c:v>193000</c:v>
                </c:pt>
                <c:pt idx="94">
                  <c:v>253500</c:v>
                </c:pt>
                <c:pt idx="95">
                  <c:v>194000</c:v>
                </c:pt>
                <c:pt idx="96">
                  <c:v>191000</c:v>
                </c:pt>
                <c:pt idx="97">
                  <c:v>161000</c:v>
                </c:pt>
                <c:pt idx="98">
                  <c:v>160000</c:v>
                </c:pt>
                <c:pt idx="99">
                  <c:v>142500</c:v>
                </c:pt>
                <c:pt idx="100">
                  <c:v>197500</c:v>
                </c:pt>
                <c:pt idx="101">
                  <c:v>170000</c:v>
                </c:pt>
                <c:pt idx="102">
                  <c:v>237000</c:v>
                </c:pt>
                <c:pt idx="103">
                  <c:v>205983</c:v>
                </c:pt>
                <c:pt idx="104">
                  <c:v>191000</c:v>
                </c:pt>
                <c:pt idx="105">
                  <c:v>157000</c:v>
                </c:pt>
                <c:pt idx="106">
                  <c:v>107000</c:v>
                </c:pt>
                <c:pt idx="107">
                  <c:v>212000</c:v>
                </c:pt>
                <c:pt idx="108">
                  <c:v>170000</c:v>
                </c:pt>
                <c:pt idx="109">
                  <c:v>167000</c:v>
                </c:pt>
                <c:pt idx="110">
                  <c:v>199000</c:v>
                </c:pt>
                <c:pt idx="111">
                  <c:v>170000</c:v>
                </c:pt>
                <c:pt idx="112">
                  <c:v>87500</c:v>
                </c:pt>
                <c:pt idx="113">
                  <c:v>205000</c:v>
                </c:pt>
                <c:pt idx="114">
                  <c:v>175000</c:v>
                </c:pt>
                <c:pt idx="115">
                  <c:v>200000</c:v>
                </c:pt>
                <c:pt idx="116">
                  <c:v>193000</c:v>
                </c:pt>
                <c:pt idx="117">
                  <c:v>138000</c:v>
                </c:pt>
                <c:pt idx="118">
                  <c:v>185000</c:v>
                </c:pt>
                <c:pt idx="119">
                  <c:v>155000</c:v>
                </c:pt>
                <c:pt idx="120">
                  <c:v>140000</c:v>
                </c:pt>
                <c:pt idx="121">
                  <c:v>176500</c:v>
                </c:pt>
                <c:pt idx="122">
                  <c:v>163000</c:v>
                </c:pt>
                <c:pt idx="123">
                  <c:v>187000</c:v>
                </c:pt>
                <c:pt idx="124">
                  <c:v>125000</c:v>
                </c:pt>
                <c:pt idx="125">
                  <c:v>150000</c:v>
                </c:pt>
                <c:pt idx="126">
                  <c:v>167500</c:v>
                </c:pt>
                <c:pt idx="127">
                  <c:v>165000</c:v>
                </c:pt>
                <c:pt idx="128">
                  <c:v>200000</c:v>
                </c:pt>
                <c:pt idx="129">
                  <c:v>197000</c:v>
                </c:pt>
                <c:pt idx="130">
                  <c:v>212000</c:v>
                </c:pt>
                <c:pt idx="131">
                  <c:v>140000</c:v>
                </c:pt>
                <c:pt idx="132">
                  <c:v>155000</c:v>
                </c:pt>
                <c:pt idx="133">
                  <c:v>162000</c:v>
                </c:pt>
                <c:pt idx="134">
                  <c:v>180000</c:v>
                </c:pt>
                <c:pt idx="135">
                  <c:v>140000</c:v>
                </c:pt>
                <c:pt idx="136">
                  <c:v>185000</c:v>
                </c:pt>
                <c:pt idx="137">
                  <c:v>164950</c:v>
                </c:pt>
                <c:pt idx="138">
                  <c:v>195000</c:v>
                </c:pt>
                <c:pt idx="139">
                  <c:v>212000</c:v>
                </c:pt>
                <c:pt idx="140">
                  <c:v>140000</c:v>
                </c:pt>
                <c:pt idx="141">
                  <c:v>150000</c:v>
                </c:pt>
                <c:pt idx="142">
                  <c:v>240000</c:v>
                </c:pt>
                <c:pt idx="143">
                  <c:v>172000</c:v>
                </c:pt>
                <c:pt idx="144">
                  <c:v>166500</c:v>
                </c:pt>
                <c:pt idx="145">
                  <c:v>85000</c:v>
                </c:pt>
                <c:pt idx="146">
                  <c:v>85000</c:v>
                </c:pt>
                <c:pt idx="147">
                  <c:v>193000</c:v>
                </c:pt>
                <c:pt idx="148">
                  <c:v>152000</c:v>
                </c:pt>
                <c:pt idx="149">
                  <c:v>160000</c:v>
                </c:pt>
                <c:pt idx="150">
                  <c:v>162500</c:v>
                </c:pt>
                <c:pt idx="151">
                  <c:v>170000</c:v>
                </c:pt>
                <c:pt idx="152">
                  <c:v>172000</c:v>
                </c:pt>
                <c:pt idx="153">
                  <c:v>222000</c:v>
                </c:pt>
                <c:pt idx="154">
                  <c:v>179000</c:v>
                </c:pt>
                <c:pt idx="155">
                  <c:v>167000</c:v>
                </c:pt>
                <c:pt idx="156">
                  <c:v>180000</c:v>
                </c:pt>
                <c:pt idx="157">
                  <c:v>195000</c:v>
                </c:pt>
                <c:pt idx="158">
                  <c:v>150000</c:v>
                </c:pt>
                <c:pt idx="159">
                  <c:v>210000</c:v>
                </c:pt>
                <c:pt idx="160">
                  <c:v>95746</c:v>
                </c:pt>
                <c:pt idx="161">
                  <c:v>153000</c:v>
                </c:pt>
                <c:pt idx="162">
                  <c:v>164000</c:v>
                </c:pt>
                <c:pt idx="163">
                  <c:v>106000</c:v>
                </c:pt>
                <c:pt idx="164">
                  <c:v>160000</c:v>
                </c:pt>
                <c:pt idx="165">
                  <c:v>90000</c:v>
                </c:pt>
                <c:pt idx="166">
                  <c:v>55500</c:v>
                </c:pt>
                <c:pt idx="167">
                  <c:v>152000</c:v>
                </c:pt>
                <c:pt idx="168">
                  <c:v>160000</c:v>
                </c:pt>
                <c:pt idx="169">
                  <c:v>170000</c:v>
                </c:pt>
                <c:pt idx="170">
                  <c:v>175000</c:v>
                </c:pt>
                <c:pt idx="171">
                  <c:v>165500</c:v>
                </c:pt>
                <c:pt idx="172">
                  <c:v>140000</c:v>
                </c:pt>
                <c:pt idx="173">
                  <c:v>200000</c:v>
                </c:pt>
                <c:pt idx="174">
                  <c:v>180000</c:v>
                </c:pt>
                <c:pt idx="175">
                  <c:v>120000</c:v>
                </c:pt>
                <c:pt idx="176">
                  <c:v>135000</c:v>
                </c:pt>
                <c:pt idx="177">
                  <c:v>170000</c:v>
                </c:pt>
                <c:pt idx="178">
                  <c:v>160000</c:v>
                </c:pt>
                <c:pt idx="179">
                  <c:v>170000</c:v>
                </c:pt>
                <c:pt idx="180">
                  <c:v>165000</c:v>
                </c:pt>
                <c:pt idx="181">
                  <c:v>120000</c:v>
                </c:pt>
                <c:pt idx="182">
                  <c:v>150000</c:v>
                </c:pt>
                <c:pt idx="183">
                  <c:v>153000</c:v>
                </c:pt>
                <c:pt idx="184">
                  <c:v>140000</c:v>
                </c:pt>
                <c:pt idx="185">
                  <c:v>167000</c:v>
                </c:pt>
                <c:pt idx="186">
                  <c:v>62500</c:v>
                </c:pt>
                <c:pt idx="187">
                  <c:v>332000</c:v>
                </c:pt>
                <c:pt idx="188">
                  <c:v>167000</c:v>
                </c:pt>
                <c:pt idx="189">
                  <c:v>150000</c:v>
                </c:pt>
                <c:pt idx="190">
                  <c:v>187000</c:v>
                </c:pt>
                <c:pt idx="191">
                  <c:v>171000</c:v>
                </c:pt>
                <c:pt idx="192">
                  <c:v>160000</c:v>
                </c:pt>
                <c:pt idx="193">
                  <c:v>145000</c:v>
                </c:pt>
                <c:pt idx="194">
                  <c:v>97500</c:v>
                </c:pt>
                <c:pt idx="195">
                  <c:v>150000</c:v>
                </c:pt>
                <c:pt idx="196">
                  <c:v>158000</c:v>
                </c:pt>
                <c:pt idx="197">
                  <c:v>152550</c:v>
                </c:pt>
                <c:pt idx="198">
                  <c:v>151000</c:v>
                </c:pt>
                <c:pt idx="199">
                  <c:v>80000</c:v>
                </c:pt>
                <c:pt idx="200">
                  <c:v>160000</c:v>
                </c:pt>
                <c:pt idx="201">
                  <c:v>169000</c:v>
                </c:pt>
                <c:pt idx="202">
                  <c:v>148000</c:v>
                </c:pt>
                <c:pt idx="203">
                  <c:v>170000</c:v>
                </c:pt>
                <c:pt idx="204">
                  <c:v>138000</c:v>
                </c:pt>
                <c:pt idx="205">
                  <c:v>156750</c:v>
                </c:pt>
                <c:pt idx="206">
                  <c:v>166000</c:v>
                </c:pt>
                <c:pt idx="207">
                  <c:v>205000</c:v>
                </c:pt>
                <c:pt idx="208">
                  <c:v>155000</c:v>
                </c:pt>
                <c:pt idx="209">
                  <c:v>179000</c:v>
                </c:pt>
                <c:pt idx="210">
                  <c:v>175000</c:v>
                </c:pt>
                <c:pt idx="211">
                  <c:v>133000</c:v>
                </c:pt>
                <c:pt idx="212">
                  <c:v>142000</c:v>
                </c:pt>
                <c:pt idx="213">
                  <c:v>110000</c:v>
                </c:pt>
                <c:pt idx="214">
                  <c:v>160000</c:v>
                </c:pt>
                <c:pt idx="215">
                  <c:v>29000</c:v>
                </c:pt>
                <c:pt idx="216">
                  <c:v>145000</c:v>
                </c:pt>
                <c:pt idx="217">
                  <c:v>137000</c:v>
                </c:pt>
                <c:pt idx="218">
                  <c:v>169500</c:v>
                </c:pt>
                <c:pt idx="219">
                  <c:v>202500</c:v>
                </c:pt>
                <c:pt idx="220">
                  <c:v>140000</c:v>
                </c:pt>
                <c:pt idx="221">
                  <c:v>91000</c:v>
                </c:pt>
                <c:pt idx="222">
                  <c:v>150000</c:v>
                </c:pt>
                <c:pt idx="223">
                  <c:v>146750</c:v>
                </c:pt>
                <c:pt idx="224">
                  <c:v>116000</c:v>
                </c:pt>
                <c:pt idx="225">
                  <c:v>156500</c:v>
                </c:pt>
                <c:pt idx="226">
                  <c:v>156000</c:v>
                </c:pt>
                <c:pt idx="227">
                  <c:v>180000</c:v>
                </c:pt>
                <c:pt idx="228">
                  <c:v>225000</c:v>
                </c:pt>
                <c:pt idx="229">
                  <c:v>160000</c:v>
                </c:pt>
                <c:pt idx="230">
                  <c:v>206000</c:v>
                </c:pt>
                <c:pt idx="231">
                  <c:v>153000</c:v>
                </c:pt>
                <c:pt idx="232">
                  <c:v>206000</c:v>
                </c:pt>
                <c:pt idx="233">
                  <c:v>147500</c:v>
                </c:pt>
                <c:pt idx="234">
                  <c:v>164000</c:v>
                </c:pt>
                <c:pt idx="235">
                  <c:v>145000</c:v>
                </c:pt>
                <c:pt idx="236">
                  <c:v>175000</c:v>
                </c:pt>
                <c:pt idx="237">
                  <c:v>160000</c:v>
                </c:pt>
                <c:pt idx="238">
                  <c:v>150000</c:v>
                </c:pt>
                <c:pt idx="239">
                  <c:v>187500</c:v>
                </c:pt>
                <c:pt idx="240">
                  <c:v>143000</c:v>
                </c:pt>
                <c:pt idx="241">
                  <c:v>40000</c:v>
                </c:pt>
                <c:pt idx="242">
                  <c:v>200500</c:v>
                </c:pt>
                <c:pt idx="243">
                  <c:v>165000</c:v>
                </c:pt>
                <c:pt idx="244">
                  <c:v>175000</c:v>
                </c:pt>
                <c:pt idx="245">
                  <c:v>170000</c:v>
                </c:pt>
                <c:pt idx="246">
                  <c:v>160000</c:v>
                </c:pt>
                <c:pt idx="247">
                  <c:v>165000</c:v>
                </c:pt>
                <c:pt idx="248">
                  <c:v>157000</c:v>
                </c:pt>
                <c:pt idx="249">
                  <c:v>205500</c:v>
                </c:pt>
                <c:pt idx="250">
                  <c:v>155000</c:v>
                </c:pt>
                <c:pt idx="251">
                  <c:v>72858</c:v>
                </c:pt>
                <c:pt idx="252">
                  <c:v>170000</c:v>
                </c:pt>
                <c:pt idx="253">
                  <c:v>166000</c:v>
                </c:pt>
                <c:pt idx="254">
                  <c:v>179000</c:v>
                </c:pt>
                <c:pt idx="255">
                  <c:v>156000</c:v>
                </c:pt>
                <c:pt idx="256">
                  <c:v>140000</c:v>
                </c:pt>
                <c:pt idx="257">
                  <c:v>157500</c:v>
                </c:pt>
                <c:pt idx="258">
                  <c:v>117000</c:v>
                </c:pt>
                <c:pt idx="259">
                  <c:v>165000</c:v>
                </c:pt>
                <c:pt idx="260">
                  <c:v>124000</c:v>
                </c:pt>
                <c:pt idx="261">
                  <c:v>160000</c:v>
                </c:pt>
                <c:pt idx="262">
                  <c:v>137500</c:v>
                </c:pt>
                <c:pt idx="263">
                  <c:v>239950</c:v>
                </c:pt>
                <c:pt idx="264">
                  <c:v>145000</c:v>
                </c:pt>
                <c:pt idx="265">
                  <c:v>155000</c:v>
                </c:pt>
                <c:pt idx="266">
                  <c:v>162000</c:v>
                </c:pt>
                <c:pt idx="267">
                  <c:v>93000</c:v>
                </c:pt>
                <c:pt idx="268">
                  <c:v>165000</c:v>
                </c:pt>
                <c:pt idx="269">
                  <c:v>150000</c:v>
                </c:pt>
                <c:pt idx="270">
                  <c:v>180000</c:v>
                </c:pt>
                <c:pt idx="271">
                  <c:v>170000</c:v>
                </c:pt>
                <c:pt idx="272">
                  <c:v>158000</c:v>
                </c:pt>
                <c:pt idx="273">
                  <c:v>182000</c:v>
                </c:pt>
                <c:pt idx="274">
                  <c:v>175000</c:v>
                </c:pt>
                <c:pt idx="275">
                  <c:v>148500</c:v>
                </c:pt>
                <c:pt idx="276">
                  <c:v>150000</c:v>
                </c:pt>
                <c:pt idx="277">
                  <c:v>187000</c:v>
                </c:pt>
                <c:pt idx="278">
                  <c:v>137000</c:v>
                </c:pt>
                <c:pt idx="279">
                  <c:v>165000</c:v>
                </c:pt>
                <c:pt idx="280">
                  <c:v>155000</c:v>
                </c:pt>
                <c:pt idx="281">
                  <c:v>190000</c:v>
                </c:pt>
                <c:pt idx="282">
                  <c:v>165000</c:v>
                </c:pt>
                <c:pt idx="283">
                  <c:v>187500</c:v>
                </c:pt>
                <c:pt idx="284">
                  <c:v>160000</c:v>
                </c:pt>
                <c:pt idx="285">
                  <c:v>158000</c:v>
                </c:pt>
                <c:pt idx="286">
                  <c:v>95000</c:v>
                </c:pt>
                <c:pt idx="287">
                  <c:v>179950</c:v>
                </c:pt>
                <c:pt idx="288">
                  <c:v>170000</c:v>
                </c:pt>
                <c:pt idx="289">
                  <c:v>127718</c:v>
                </c:pt>
                <c:pt idx="290">
                  <c:v>116000</c:v>
                </c:pt>
                <c:pt idx="291">
                  <c:v>140000</c:v>
                </c:pt>
                <c:pt idx="292">
                  <c:v>161000</c:v>
                </c:pt>
                <c:pt idx="293">
                  <c:v>171750</c:v>
                </c:pt>
                <c:pt idx="294">
                  <c:v>135000</c:v>
                </c:pt>
                <c:pt idx="295">
                  <c:v>175000</c:v>
                </c:pt>
                <c:pt idx="296">
                  <c:v>146500</c:v>
                </c:pt>
                <c:pt idx="297">
                  <c:v>55500</c:v>
                </c:pt>
                <c:pt idx="298">
                  <c:v>150000</c:v>
                </c:pt>
                <c:pt idx="299">
                  <c:v>160000</c:v>
                </c:pt>
                <c:pt idx="300">
                  <c:v>148000</c:v>
                </c:pt>
                <c:pt idx="301">
                  <c:v>158000</c:v>
                </c:pt>
                <c:pt idx="302">
                  <c:v>155000</c:v>
                </c:pt>
                <c:pt idx="303">
                  <c:v>255000</c:v>
                </c:pt>
                <c:pt idx="304">
                  <c:v>131000</c:v>
                </c:pt>
                <c:pt idx="305">
                  <c:v>149000</c:v>
                </c:pt>
                <c:pt idx="306">
                  <c:v>90000</c:v>
                </c:pt>
                <c:pt idx="307">
                  <c:v>162000</c:v>
                </c:pt>
                <c:pt idx="308">
                  <c:v>185000</c:v>
                </c:pt>
                <c:pt idx="309">
                  <c:v>165000</c:v>
                </c:pt>
                <c:pt idx="310">
                  <c:v>97000</c:v>
                </c:pt>
                <c:pt idx="311">
                  <c:v>90000</c:v>
                </c:pt>
                <c:pt idx="312">
                  <c:v>102000</c:v>
                </c:pt>
                <c:pt idx="313">
                  <c:v>150000</c:v>
                </c:pt>
                <c:pt idx="314">
                  <c:v>149950</c:v>
                </c:pt>
                <c:pt idx="315">
                  <c:v>137000</c:v>
                </c:pt>
                <c:pt idx="316">
                  <c:v>155000</c:v>
                </c:pt>
                <c:pt idx="317">
                  <c:v>174000</c:v>
                </c:pt>
                <c:pt idx="318">
                  <c:v>160000</c:v>
                </c:pt>
                <c:pt idx="319">
                  <c:v>145000</c:v>
                </c:pt>
                <c:pt idx="320">
                  <c:v>169000</c:v>
                </c:pt>
                <c:pt idx="321">
                  <c:v>164000</c:v>
                </c:pt>
                <c:pt idx="322">
                  <c:v>197000</c:v>
                </c:pt>
                <c:pt idx="323">
                  <c:v>175000</c:v>
                </c:pt>
                <c:pt idx="324">
                  <c:v>145000</c:v>
                </c:pt>
                <c:pt idx="325">
                  <c:v>145000</c:v>
                </c:pt>
                <c:pt idx="326">
                  <c:v>146559</c:v>
                </c:pt>
                <c:pt idx="327">
                  <c:v>155000</c:v>
                </c:pt>
                <c:pt idx="328">
                  <c:v>89000</c:v>
                </c:pt>
                <c:pt idx="329">
                  <c:v>150000</c:v>
                </c:pt>
                <c:pt idx="330">
                  <c:v>186000</c:v>
                </c:pt>
                <c:pt idx="331">
                  <c:v>90000</c:v>
                </c:pt>
                <c:pt idx="332">
                  <c:v>125000</c:v>
                </c:pt>
                <c:pt idx="333">
                  <c:v>140000</c:v>
                </c:pt>
                <c:pt idx="334">
                  <c:v>150500</c:v>
                </c:pt>
                <c:pt idx="335">
                  <c:v>187000</c:v>
                </c:pt>
                <c:pt idx="336">
                  <c:v>153000</c:v>
                </c:pt>
                <c:pt idx="337">
                  <c:v>25000</c:v>
                </c:pt>
                <c:pt idx="338">
                  <c:v>145000</c:v>
                </c:pt>
                <c:pt idx="339">
                  <c:v>100000</c:v>
                </c:pt>
                <c:pt idx="340">
                  <c:v>130000</c:v>
                </c:pt>
                <c:pt idx="341">
                  <c:v>100000</c:v>
                </c:pt>
                <c:pt idx="342">
                  <c:v>153000</c:v>
                </c:pt>
                <c:pt idx="343">
                  <c:v>31276</c:v>
                </c:pt>
                <c:pt idx="344">
                  <c:v>170000</c:v>
                </c:pt>
                <c:pt idx="345">
                  <c:v>166000</c:v>
                </c:pt>
                <c:pt idx="346">
                  <c:v>120000</c:v>
                </c:pt>
                <c:pt idx="347">
                  <c:v>97000</c:v>
                </c:pt>
                <c:pt idx="348">
                  <c:v>55000</c:v>
                </c:pt>
                <c:pt idx="349">
                  <c:v>120900</c:v>
                </c:pt>
                <c:pt idx="350">
                  <c:v>186000</c:v>
                </c:pt>
                <c:pt idx="351">
                  <c:v>145000</c:v>
                </c:pt>
                <c:pt idx="352">
                  <c:v>170000</c:v>
                </c:pt>
                <c:pt idx="353">
                  <c:v>145000</c:v>
                </c:pt>
                <c:pt idx="354">
                  <c:v>120000</c:v>
                </c:pt>
                <c:pt idx="355">
                  <c:v>205000</c:v>
                </c:pt>
                <c:pt idx="356">
                  <c:v>132857</c:v>
                </c:pt>
                <c:pt idx="357">
                  <c:v>112000</c:v>
                </c:pt>
                <c:pt idx="358">
                  <c:v>163000</c:v>
                </c:pt>
                <c:pt idx="359">
                  <c:v>295000</c:v>
                </c:pt>
                <c:pt idx="360">
                  <c:v>100000</c:v>
                </c:pt>
                <c:pt idx="361">
                  <c:v>220000</c:v>
                </c:pt>
                <c:pt idx="362">
                  <c:v>143000</c:v>
                </c:pt>
                <c:pt idx="363">
                  <c:v>120000</c:v>
                </c:pt>
                <c:pt idx="364">
                  <c:v>131000</c:v>
                </c:pt>
                <c:pt idx="365">
                  <c:v>157000</c:v>
                </c:pt>
                <c:pt idx="366">
                  <c:v>160000</c:v>
                </c:pt>
                <c:pt idx="367">
                  <c:v>135000</c:v>
                </c:pt>
                <c:pt idx="368">
                  <c:v>100000</c:v>
                </c:pt>
                <c:pt idx="369">
                  <c:v>136000</c:v>
                </c:pt>
                <c:pt idx="370">
                  <c:v>186000</c:v>
                </c:pt>
                <c:pt idx="371">
                  <c:v>132000</c:v>
                </c:pt>
                <c:pt idx="372">
                  <c:v>145000</c:v>
                </c:pt>
                <c:pt idx="373">
                  <c:v>145000</c:v>
                </c:pt>
                <c:pt idx="374">
                  <c:v>165000</c:v>
                </c:pt>
                <c:pt idx="375">
                  <c:v>150000</c:v>
                </c:pt>
                <c:pt idx="376">
                  <c:v>87000</c:v>
                </c:pt>
                <c:pt idx="377">
                  <c:v>130999</c:v>
                </c:pt>
                <c:pt idx="378">
                  <c:v>138750</c:v>
                </c:pt>
                <c:pt idx="379">
                  <c:v>169000</c:v>
                </c:pt>
                <c:pt idx="380">
                  <c:v>101300</c:v>
                </c:pt>
                <c:pt idx="381">
                  <c:v>176444</c:v>
                </c:pt>
                <c:pt idx="382">
                  <c:v>145000</c:v>
                </c:pt>
                <c:pt idx="383">
                  <c:v>133000</c:v>
                </c:pt>
                <c:pt idx="384">
                  <c:v>155000</c:v>
                </c:pt>
                <c:pt idx="385">
                  <c:v>145000</c:v>
                </c:pt>
                <c:pt idx="386">
                  <c:v>63000</c:v>
                </c:pt>
                <c:pt idx="387">
                  <c:v>92084</c:v>
                </c:pt>
                <c:pt idx="388">
                  <c:v>137500</c:v>
                </c:pt>
                <c:pt idx="389">
                  <c:v>131000</c:v>
                </c:pt>
                <c:pt idx="390">
                  <c:v>140000</c:v>
                </c:pt>
                <c:pt idx="391">
                  <c:v>107000</c:v>
                </c:pt>
                <c:pt idx="392">
                  <c:v>136000</c:v>
                </c:pt>
                <c:pt idx="393">
                  <c:v>111000</c:v>
                </c:pt>
                <c:pt idx="394">
                  <c:v>120000</c:v>
                </c:pt>
                <c:pt idx="395">
                  <c:v>142500</c:v>
                </c:pt>
                <c:pt idx="396">
                  <c:v>165000</c:v>
                </c:pt>
                <c:pt idx="397">
                  <c:v>30000</c:v>
                </c:pt>
                <c:pt idx="398">
                  <c:v>130000</c:v>
                </c:pt>
                <c:pt idx="399">
                  <c:v>160000</c:v>
                </c:pt>
                <c:pt idx="400">
                  <c:v>157000</c:v>
                </c:pt>
                <c:pt idx="401">
                  <c:v>132500</c:v>
                </c:pt>
                <c:pt idx="402">
                  <c:v>99500</c:v>
                </c:pt>
                <c:pt idx="403">
                  <c:v>120000</c:v>
                </c:pt>
                <c:pt idx="404">
                  <c:v>120000</c:v>
                </c:pt>
                <c:pt idx="405">
                  <c:v>86000</c:v>
                </c:pt>
                <c:pt idx="406">
                  <c:v>125000</c:v>
                </c:pt>
                <c:pt idx="407">
                  <c:v>124000</c:v>
                </c:pt>
                <c:pt idx="408">
                  <c:v>133500</c:v>
                </c:pt>
                <c:pt idx="409">
                  <c:v>123000</c:v>
                </c:pt>
                <c:pt idx="410">
                  <c:v>75500</c:v>
                </c:pt>
                <c:pt idx="411">
                  <c:v>118000</c:v>
                </c:pt>
                <c:pt idx="412">
                  <c:v>72500</c:v>
                </c:pt>
                <c:pt idx="413">
                  <c:v>100000</c:v>
                </c:pt>
                <c:pt idx="414">
                  <c:v>140000</c:v>
                </c:pt>
                <c:pt idx="415">
                  <c:v>105000</c:v>
                </c:pt>
                <c:pt idx="416">
                  <c:v>80000</c:v>
                </c:pt>
                <c:pt idx="417">
                  <c:v>120000</c:v>
                </c:pt>
                <c:pt idx="418">
                  <c:v>115000</c:v>
                </c:pt>
                <c:pt idx="419">
                  <c:v>129950</c:v>
                </c:pt>
                <c:pt idx="420">
                  <c:v>121000</c:v>
                </c:pt>
                <c:pt idx="421">
                  <c:v>123000</c:v>
                </c:pt>
                <c:pt idx="422">
                  <c:v>104000</c:v>
                </c:pt>
                <c:pt idx="423">
                  <c:v>104000</c:v>
                </c:pt>
                <c:pt idx="424">
                  <c:v>125000</c:v>
                </c:pt>
                <c:pt idx="425">
                  <c:v>115000</c:v>
                </c:pt>
                <c:pt idx="426">
                  <c:v>118000</c:v>
                </c:pt>
                <c:pt idx="427">
                  <c:v>65000</c:v>
                </c:pt>
                <c:pt idx="428">
                  <c:v>25000</c:v>
                </c:pt>
                <c:pt idx="429">
                  <c:v>90000</c:v>
                </c:pt>
                <c:pt idx="430">
                  <c:v>118000</c:v>
                </c:pt>
                <c:pt idx="431">
                  <c:v>95000</c:v>
                </c:pt>
                <c:pt idx="432">
                  <c:v>95000</c:v>
                </c:pt>
                <c:pt idx="433">
                  <c:v>85000</c:v>
                </c:pt>
                <c:pt idx="434">
                  <c:v>63500</c:v>
                </c:pt>
                <c:pt idx="435">
                  <c:v>100000</c:v>
                </c:pt>
                <c:pt idx="436">
                  <c:v>120000</c:v>
                </c:pt>
                <c:pt idx="437">
                  <c:v>122500</c:v>
                </c:pt>
                <c:pt idx="438">
                  <c:v>93000</c:v>
                </c:pt>
                <c:pt idx="439">
                  <c:v>96000</c:v>
                </c:pt>
                <c:pt idx="440">
                  <c:v>85000</c:v>
                </c:pt>
                <c:pt idx="441">
                  <c:v>104500</c:v>
                </c:pt>
                <c:pt idx="442">
                  <c:v>90000</c:v>
                </c:pt>
                <c:pt idx="443">
                  <c:v>93000</c:v>
                </c:pt>
                <c:pt idx="444">
                  <c:v>112000</c:v>
                </c:pt>
                <c:pt idx="445">
                  <c:v>112500</c:v>
                </c:pt>
                <c:pt idx="446">
                  <c:v>105000</c:v>
                </c:pt>
                <c:pt idx="447">
                  <c:v>68500</c:v>
                </c:pt>
                <c:pt idx="448">
                  <c:v>84000</c:v>
                </c:pt>
                <c:pt idx="449">
                  <c:v>116000</c:v>
                </c:pt>
                <c:pt idx="450">
                  <c:v>90000</c:v>
                </c:pt>
                <c:pt idx="451">
                  <c:v>86000</c:v>
                </c:pt>
                <c:pt idx="452">
                  <c:v>87000</c:v>
                </c:pt>
                <c:pt idx="453">
                  <c:v>118500</c:v>
                </c:pt>
                <c:pt idx="454">
                  <c:v>108000</c:v>
                </c:pt>
                <c:pt idx="455">
                  <c:v>115000</c:v>
                </c:pt>
                <c:pt idx="456">
                  <c:v>89000</c:v>
                </c:pt>
                <c:pt idx="457">
                  <c:v>60000</c:v>
                </c:pt>
                <c:pt idx="458">
                  <c:v>80000</c:v>
                </c:pt>
                <c:pt idx="459">
                  <c:v>104000</c:v>
                </c:pt>
                <c:pt idx="460">
                  <c:v>96250</c:v>
                </c:pt>
                <c:pt idx="461">
                  <c:v>60000</c:v>
                </c:pt>
                <c:pt idx="462">
                  <c:v>95000</c:v>
                </c:pt>
                <c:pt idx="463">
                  <c:v>110000</c:v>
                </c:pt>
                <c:pt idx="464">
                  <c:v>112000</c:v>
                </c:pt>
                <c:pt idx="465">
                  <c:v>81000</c:v>
                </c:pt>
                <c:pt idx="466">
                  <c:v>41500</c:v>
                </c:pt>
                <c:pt idx="467">
                  <c:v>74000</c:v>
                </c:pt>
                <c:pt idx="468">
                  <c:v>65000</c:v>
                </c:pt>
                <c:pt idx="469">
                  <c:v>8400</c:v>
                </c:pt>
                <c:pt idx="470">
                  <c:v>75000</c:v>
                </c:pt>
                <c:pt idx="471">
                  <c:v>130000</c:v>
                </c:pt>
                <c:pt idx="472">
                  <c:v>90000</c:v>
                </c:pt>
                <c:pt idx="473">
                  <c:v>115000</c:v>
                </c:pt>
                <c:pt idx="474">
                  <c:v>93500</c:v>
                </c:pt>
                <c:pt idx="475">
                  <c:v>86000</c:v>
                </c:pt>
                <c:pt idx="476">
                  <c:v>10000</c:v>
                </c:pt>
                <c:pt idx="477">
                  <c:v>125000</c:v>
                </c:pt>
                <c:pt idx="478">
                  <c:v>90000</c:v>
                </c:pt>
                <c:pt idx="479">
                  <c:v>125000</c:v>
                </c:pt>
                <c:pt idx="480">
                  <c:v>110000</c:v>
                </c:pt>
                <c:pt idx="481">
                  <c:v>110000</c:v>
                </c:pt>
                <c:pt idx="482">
                  <c:v>110000</c:v>
                </c:pt>
                <c:pt idx="483">
                  <c:v>73000</c:v>
                </c:pt>
                <c:pt idx="484">
                  <c:v>130000</c:v>
                </c:pt>
                <c:pt idx="485">
                  <c:v>70000</c:v>
                </c:pt>
                <c:pt idx="486">
                  <c:v>132000</c:v>
                </c:pt>
                <c:pt idx="487">
                  <c:v>107000</c:v>
                </c:pt>
                <c:pt idx="488">
                  <c:v>120000</c:v>
                </c:pt>
                <c:pt idx="489">
                  <c:v>150000</c:v>
                </c:pt>
                <c:pt idx="490">
                  <c:v>90000</c:v>
                </c:pt>
                <c:pt idx="491">
                  <c:v>140000</c:v>
                </c:pt>
                <c:pt idx="492">
                  <c:v>110000</c:v>
                </c:pt>
                <c:pt idx="493">
                  <c:v>115000</c:v>
                </c:pt>
                <c:pt idx="494">
                  <c:v>65000</c:v>
                </c:pt>
                <c:pt idx="495">
                  <c:v>169000</c:v>
                </c:pt>
                <c:pt idx="496">
                  <c:v>129500</c:v>
                </c:pt>
                <c:pt idx="497">
                  <c:v>157000</c:v>
                </c:pt>
                <c:pt idx="498">
                  <c:v>150000</c:v>
                </c:pt>
                <c:pt idx="499">
                  <c:v>148000</c:v>
                </c:pt>
                <c:pt idx="500">
                  <c:v>130000</c:v>
                </c:pt>
                <c:pt idx="501">
                  <c:v>140000</c:v>
                </c:pt>
                <c:pt idx="502">
                  <c:v>150000</c:v>
                </c:pt>
                <c:pt idx="503">
                  <c:v>134000</c:v>
                </c:pt>
                <c:pt idx="504">
                  <c:v>160000</c:v>
                </c:pt>
                <c:pt idx="505">
                  <c:v>145000</c:v>
                </c:pt>
                <c:pt idx="506">
                  <c:v>155000</c:v>
                </c:pt>
                <c:pt idx="507">
                  <c:v>170000</c:v>
                </c:pt>
                <c:pt idx="508">
                  <c:v>199000</c:v>
                </c:pt>
                <c:pt idx="509">
                  <c:v>132000</c:v>
                </c:pt>
                <c:pt idx="510">
                  <c:v>190000</c:v>
                </c:pt>
                <c:pt idx="511">
                  <c:v>173500</c:v>
                </c:pt>
                <c:pt idx="512">
                  <c:v>190000</c:v>
                </c:pt>
                <c:pt idx="513">
                  <c:v>177000</c:v>
                </c:pt>
                <c:pt idx="514">
                  <c:v>240000</c:v>
                </c:pt>
                <c:pt idx="515">
                  <c:v>205000</c:v>
                </c:pt>
                <c:pt idx="516">
                  <c:v>150000</c:v>
                </c:pt>
                <c:pt idx="517">
                  <c:v>130000</c:v>
                </c:pt>
                <c:pt idx="518">
                  <c:v>165000</c:v>
                </c:pt>
                <c:pt idx="519">
                  <c:v>145000</c:v>
                </c:pt>
                <c:pt idx="520">
                  <c:v>140000</c:v>
                </c:pt>
                <c:pt idx="521">
                  <c:v>116000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C0-4888-8E16-4E48015C1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330936"/>
        <c:axId val="668331264"/>
      </c:scatterChart>
      <c:valAx>
        <c:axId val="668330936"/>
        <c:scaling>
          <c:orientation val="minMax"/>
          <c:max val="4364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Date</a:t>
                </a:r>
                <a:r>
                  <a:rPr lang="en-GB" baseline="0"/>
                  <a:t> of Sale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331264"/>
        <c:crosses val="autoZero"/>
        <c:crossBetween val="midCat"/>
      </c:valAx>
      <c:valAx>
        <c:axId val="66833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330936"/>
        <c:crosses val="autoZero"/>
        <c:crossBetween val="midCat"/>
        <c:min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'Step 6'!$B$1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558"/>
            <c:dispRSqr val="0"/>
            <c:dispEq val="1"/>
            <c:trendlineLbl>
              <c:layout>
                <c:manualLayout>
                  <c:x val="-3.2559341730199011E-2"/>
                  <c:y val="-0.4457307242535277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'Step 6'!$A$2:$A$523</c:f>
              <c:numCache>
                <c:formatCode>m/d/yyyy</c:formatCode>
                <c:ptCount val="522"/>
                <c:pt idx="0">
                  <c:v>43091</c:v>
                </c:pt>
                <c:pt idx="1">
                  <c:v>43088</c:v>
                </c:pt>
                <c:pt idx="2">
                  <c:v>43087</c:v>
                </c:pt>
                <c:pt idx="3">
                  <c:v>43087</c:v>
                </c:pt>
                <c:pt idx="4">
                  <c:v>43080</c:v>
                </c:pt>
                <c:pt idx="5">
                  <c:v>43080</c:v>
                </c:pt>
                <c:pt idx="6">
                  <c:v>43070</c:v>
                </c:pt>
                <c:pt idx="7">
                  <c:v>43063</c:v>
                </c:pt>
                <c:pt idx="8">
                  <c:v>43063</c:v>
                </c:pt>
                <c:pt idx="9">
                  <c:v>43045</c:v>
                </c:pt>
                <c:pt idx="10">
                  <c:v>43041</c:v>
                </c:pt>
                <c:pt idx="11">
                  <c:v>43041</c:v>
                </c:pt>
                <c:pt idx="12">
                  <c:v>43032</c:v>
                </c:pt>
                <c:pt idx="13">
                  <c:v>43031</c:v>
                </c:pt>
                <c:pt idx="14">
                  <c:v>43031</c:v>
                </c:pt>
                <c:pt idx="15">
                  <c:v>43028</c:v>
                </c:pt>
                <c:pt idx="16">
                  <c:v>43021</c:v>
                </c:pt>
                <c:pt idx="17">
                  <c:v>43021</c:v>
                </c:pt>
                <c:pt idx="18">
                  <c:v>43021</c:v>
                </c:pt>
                <c:pt idx="19">
                  <c:v>43017</c:v>
                </c:pt>
                <c:pt idx="20">
                  <c:v>43017</c:v>
                </c:pt>
                <c:pt idx="21">
                  <c:v>43014</c:v>
                </c:pt>
                <c:pt idx="22">
                  <c:v>43014</c:v>
                </c:pt>
                <c:pt idx="23">
                  <c:v>43013</c:v>
                </c:pt>
                <c:pt idx="24">
                  <c:v>43012</c:v>
                </c:pt>
                <c:pt idx="25">
                  <c:v>43011</c:v>
                </c:pt>
                <c:pt idx="26">
                  <c:v>43010</c:v>
                </c:pt>
                <c:pt idx="27">
                  <c:v>43003</c:v>
                </c:pt>
                <c:pt idx="28">
                  <c:v>43000</c:v>
                </c:pt>
                <c:pt idx="29">
                  <c:v>42993</c:v>
                </c:pt>
                <c:pt idx="30">
                  <c:v>42993</c:v>
                </c:pt>
                <c:pt idx="31">
                  <c:v>42992</c:v>
                </c:pt>
                <c:pt idx="32">
                  <c:v>42989</c:v>
                </c:pt>
                <c:pt idx="33">
                  <c:v>42986</c:v>
                </c:pt>
                <c:pt idx="34">
                  <c:v>42986</c:v>
                </c:pt>
                <c:pt idx="35">
                  <c:v>42984</c:v>
                </c:pt>
                <c:pt idx="36">
                  <c:v>42977</c:v>
                </c:pt>
                <c:pt idx="37">
                  <c:v>42976</c:v>
                </c:pt>
                <c:pt idx="38">
                  <c:v>42976</c:v>
                </c:pt>
                <c:pt idx="39">
                  <c:v>42975</c:v>
                </c:pt>
                <c:pt idx="40">
                  <c:v>42971</c:v>
                </c:pt>
                <c:pt idx="41">
                  <c:v>42970</c:v>
                </c:pt>
                <c:pt idx="42">
                  <c:v>42962</c:v>
                </c:pt>
                <c:pt idx="43">
                  <c:v>42958</c:v>
                </c:pt>
                <c:pt idx="44">
                  <c:v>42955</c:v>
                </c:pt>
                <c:pt idx="45">
                  <c:v>42950</c:v>
                </c:pt>
                <c:pt idx="46">
                  <c:v>42949</c:v>
                </c:pt>
                <c:pt idx="47">
                  <c:v>42948</c:v>
                </c:pt>
                <c:pt idx="48">
                  <c:v>42944</c:v>
                </c:pt>
                <c:pt idx="49">
                  <c:v>42944</c:v>
                </c:pt>
                <c:pt idx="50">
                  <c:v>42943</c:v>
                </c:pt>
                <c:pt idx="51">
                  <c:v>42942</c:v>
                </c:pt>
                <c:pt idx="52">
                  <c:v>42937</c:v>
                </c:pt>
                <c:pt idx="53">
                  <c:v>42936</c:v>
                </c:pt>
                <c:pt idx="54">
                  <c:v>42929</c:v>
                </c:pt>
                <c:pt idx="55">
                  <c:v>42929</c:v>
                </c:pt>
                <c:pt idx="56">
                  <c:v>42926</c:v>
                </c:pt>
                <c:pt idx="57">
                  <c:v>42926</c:v>
                </c:pt>
                <c:pt idx="58">
                  <c:v>42923</c:v>
                </c:pt>
                <c:pt idx="59">
                  <c:v>42923</c:v>
                </c:pt>
                <c:pt idx="60">
                  <c:v>42920</c:v>
                </c:pt>
                <c:pt idx="61">
                  <c:v>42915</c:v>
                </c:pt>
                <c:pt idx="62">
                  <c:v>42912</c:v>
                </c:pt>
                <c:pt idx="63">
                  <c:v>42910</c:v>
                </c:pt>
                <c:pt idx="64">
                  <c:v>42895</c:v>
                </c:pt>
                <c:pt idx="65">
                  <c:v>42888</c:v>
                </c:pt>
                <c:pt idx="66">
                  <c:v>42874</c:v>
                </c:pt>
                <c:pt idx="67">
                  <c:v>42873</c:v>
                </c:pt>
                <c:pt idx="68">
                  <c:v>42871</c:v>
                </c:pt>
                <c:pt idx="69">
                  <c:v>42867</c:v>
                </c:pt>
                <c:pt idx="70">
                  <c:v>42867</c:v>
                </c:pt>
                <c:pt idx="71">
                  <c:v>42867</c:v>
                </c:pt>
                <c:pt idx="72">
                  <c:v>42865</c:v>
                </c:pt>
                <c:pt idx="73">
                  <c:v>42853</c:v>
                </c:pt>
                <c:pt idx="74">
                  <c:v>42851</c:v>
                </c:pt>
                <c:pt idx="75">
                  <c:v>42836</c:v>
                </c:pt>
                <c:pt idx="76">
                  <c:v>42836</c:v>
                </c:pt>
                <c:pt idx="77">
                  <c:v>42832</c:v>
                </c:pt>
                <c:pt idx="78">
                  <c:v>42832</c:v>
                </c:pt>
                <c:pt idx="79">
                  <c:v>42831</c:v>
                </c:pt>
                <c:pt idx="80">
                  <c:v>42831</c:v>
                </c:pt>
                <c:pt idx="81">
                  <c:v>42825</c:v>
                </c:pt>
                <c:pt idx="82">
                  <c:v>42821</c:v>
                </c:pt>
                <c:pt idx="83">
                  <c:v>42815</c:v>
                </c:pt>
                <c:pt idx="84">
                  <c:v>42807</c:v>
                </c:pt>
                <c:pt idx="85">
                  <c:v>42800</c:v>
                </c:pt>
                <c:pt idx="86">
                  <c:v>42796</c:v>
                </c:pt>
                <c:pt idx="87">
                  <c:v>42794</c:v>
                </c:pt>
                <c:pt idx="88">
                  <c:v>42793</c:v>
                </c:pt>
                <c:pt idx="89">
                  <c:v>42788</c:v>
                </c:pt>
                <c:pt idx="90">
                  <c:v>42779</c:v>
                </c:pt>
                <c:pt idx="91">
                  <c:v>42768</c:v>
                </c:pt>
                <c:pt idx="92">
                  <c:v>42768</c:v>
                </c:pt>
                <c:pt idx="93">
                  <c:v>42766</c:v>
                </c:pt>
                <c:pt idx="94">
                  <c:v>42762</c:v>
                </c:pt>
                <c:pt idx="95">
                  <c:v>42759</c:v>
                </c:pt>
                <c:pt idx="96">
                  <c:v>42753</c:v>
                </c:pt>
                <c:pt idx="97">
                  <c:v>42739</c:v>
                </c:pt>
                <c:pt idx="98">
                  <c:v>42726</c:v>
                </c:pt>
                <c:pt idx="99">
                  <c:v>42725</c:v>
                </c:pt>
                <c:pt idx="100">
                  <c:v>42725</c:v>
                </c:pt>
                <c:pt idx="101">
                  <c:v>42724</c:v>
                </c:pt>
                <c:pt idx="102">
                  <c:v>42724</c:v>
                </c:pt>
                <c:pt idx="103">
                  <c:v>42723</c:v>
                </c:pt>
                <c:pt idx="104">
                  <c:v>42718</c:v>
                </c:pt>
                <c:pt idx="105">
                  <c:v>42712</c:v>
                </c:pt>
                <c:pt idx="106">
                  <c:v>42712</c:v>
                </c:pt>
                <c:pt idx="107">
                  <c:v>42712</c:v>
                </c:pt>
                <c:pt idx="108">
                  <c:v>42711</c:v>
                </c:pt>
                <c:pt idx="109">
                  <c:v>42709</c:v>
                </c:pt>
                <c:pt idx="110">
                  <c:v>42709</c:v>
                </c:pt>
                <c:pt idx="111">
                  <c:v>42709</c:v>
                </c:pt>
                <c:pt idx="112">
                  <c:v>42706</c:v>
                </c:pt>
                <c:pt idx="113">
                  <c:v>42706</c:v>
                </c:pt>
                <c:pt idx="114">
                  <c:v>42704</c:v>
                </c:pt>
                <c:pt idx="115">
                  <c:v>42704</c:v>
                </c:pt>
                <c:pt idx="116">
                  <c:v>42704</c:v>
                </c:pt>
                <c:pt idx="117">
                  <c:v>42699</c:v>
                </c:pt>
                <c:pt idx="118">
                  <c:v>42698</c:v>
                </c:pt>
                <c:pt idx="119">
                  <c:v>42697</c:v>
                </c:pt>
                <c:pt idx="120">
                  <c:v>42695</c:v>
                </c:pt>
                <c:pt idx="121">
                  <c:v>42692</c:v>
                </c:pt>
                <c:pt idx="122">
                  <c:v>42691</c:v>
                </c:pt>
                <c:pt idx="123">
                  <c:v>42690</c:v>
                </c:pt>
                <c:pt idx="124">
                  <c:v>42689</c:v>
                </c:pt>
                <c:pt idx="125">
                  <c:v>42684</c:v>
                </c:pt>
                <c:pt idx="126">
                  <c:v>42682</c:v>
                </c:pt>
                <c:pt idx="127">
                  <c:v>42677</c:v>
                </c:pt>
                <c:pt idx="128">
                  <c:v>42676</c:v>
                </c:pt>
                <c:pt idx="129">
                  <c:v>42671</c:v>
                </c:pt>
                <c:pt idx="130">
                  <c:v>42671</c:v>
                </c:pt>
                <c:pt idx="131">
                  <c:v>42669</c:v>
                </c:pt>
                <c:pt idx="132">
                  <c:v>42669</c:v>
                </c:pt>
                <c:pt idx="133">
                  <c:v>42657</c:v>
                </c:pt>
                <c:pt idx="134">
                  <c:v>42656</c:v>
                </c:pt>
                <c:pt idx="135">
                  <c:v>42655</c:v>
                </c:pt>
                <c:pt idx="136">
                  <c:v>42654</c:v>
                </c:pt>
                <c:pt idx="137">
                  <c:v>42650</c:v>
                </c:pt>
                <c:pt idx="138">
                  <c:v>42648</c:v>
                </c:pt>
                <c:pt idx="139">
                  <c:v>42647</c:v>
                </c:pt>
                <c:pt idx="140">
                  <c:v>42647</c:v>
                </c:pt>
                <c:pt idx="141">
                  <c:v>42647</c:v>
                </c:pt>
                <c:pt idx="142">
                  <c:v>42629</c:v>
                </c:pt>
                <c:pt idx="143">
                  <c:v>42622</c:v>
                </c:pt>
                <c:pt idx="144">
                  <c:v>42618</c:v>
                </c:pt>
                <c:pt idx="145">
                  <c:v>42613</c:v>
                </c:pt>
                <c:pt idx="146">
                  <c:v>42613</c:v>
                </c:pt>
                <c:pt idx="147">
                  <c:v>42613</c:v>
                </c:pt>
                <c:pt idx="148">
                  <c:v>42607</c:v>
                </c:pt>
                <c:pt idx="149">
                  <c:v>42604</c:v>
                </c:pt>
                <c:pt idx="150">
                  <c:v>42601</c:v>
                </c:pt>
                <c:pt idx="151">
                  <c:v>42600</c:v>
                </c:pt>
                <c:pt idx="152">
                  <c:v>42594</c:v>
                </c:pt>
                <c:pt idx="153">
                  <c:v>42594</c:v>
                </c:pt>
                <c:pt idx="154">
                  <c:v>42593</c:v>
                </c:pt>
                <c:pt idx="155">
                  <c:v>42592</c:v>
                </c:pt>
                <c:pt idx="156">
                  <c:v>42587</c:v>
                </c:pt>
                <c:pt idx="157">
                  <c:v>42585</c:v>
                </c:pt>
                <c:pt idx="158">
                  <c:v>42580</c:v>
                </c:pt>
                <c:pt idx="159">
                  <c:v>42578</c:v>
                </c:pt>
                <c:pt idx="160">
                  <c:v>42577</c:v>
                </c:pt>
                <c:pt idx="161">
                  <c:v>42573</c:v>
                </c:pt>
                <c:pt idx="162">
                  <c:v>42570</c:v>
                </c:pt>
                <c:pt idx="163">
                  <c:v>42570</c:v>
                </c:pt>
                <c:pt idx="164">
                  <c:v>42566</c:v>
                </c:pt>
                <c:pt idx="165">
                  <c:v>42565</c:v>
                </c:pt>
                <c:pt idx="166">
                  <c:v>42559</c:v>
                </c:pt>
                <c:pt idx="167">
                  <c:v>42559</c:v>
                </c:pt>
                <c:pt idx="168">
                  <c:v>42558</c:v>
                </c:pt>
                <c:pt idx="169">
                  <c:v>42558</c:v>
                </c:pt>
                <c:pt idx="170">
                  <c:v>42551</c:v>
                </c:pt>
                <c:pt idx="171">
                  <c:v>42551</c:v>
                </c:pt>
                <c:pt idx="172">
                  <c:v>42544</c:v>
                </c:pt>
                <c:pt idx="173">
                  <c:v>42543</c:v>
                </c:pt>
                <c:pt idx="174">
                  <c:v>42541</c:v>
                </c:pt>
                <c:pt idx="175">
                  <c:v>42534</c:v>
                </c:pt>
                <c:pt idx="176">
                  <c:v>42529</c:v>
                </c:pt>
                <c:pt idx="177">
                  <c:v>42523</c:v>
                </c:pt>
                <c:pt idx="178">
                  <c:v>42523</c:v>
                </c:pt>
                <c:pt idx="179">
                  <c:v>42521</c:v>
                </c:pt>
                <c:pt idx="180">
                  <c:v>42521</c:v>
                </c:pt>
                <c:pt idx="181">
                  <c:v>42516</c:v>
                </c:pt>
                <c:pt idx="182">
                  <c:v>42514</c:v>
                </c:pt>
                <c:pt idx="183">
                  <c:v>42507</c:v>
                </c:pt>
                <c:pt idx="184">
                  <c:v>42507</c:v>
                </c:pt>
                <c:pt idx="185">
                  <c:v>42499</c:v>
                </c:pt>
                <c:pt idx="186">
                  <c:v>42496</c:v>
                </c:pt>
                <c:pt idx="187">
                  <c:v>42488</c:v>
                </c:pt>
                <c:pt idx="188">
                  <c:v>42485</c:v>
                </c:pt>
                <c:pt idx="189">
                  <c:v>42481</c:v>
                </c:pt>
                <c:pt idx="190">
                  <c:v>42481</c:v>
                </c:pt>
                <c:pt idx="191">
                  <c:v>42475</c:v>
                </c:pt>
                <c:pt idx="192">
                  <c:v>42472</c:v>
                </c:pt>
                <c:pt idx="193">
                  <c:v>42472</c:v>
                </c:pt>
                <c:pt idx="194">
                  <c:v>42471</c:v>
                </c:pt>
                <c:pt idx="195">
                  <c:v>42471</c:v>
                </c:pt>
                <c:pt idx="196">
                  <c:v>42467</c:v>
                </c:pt>
                <c:pt idx="197">
                  <c:v>42467</c:v>
                </c:pt>
                <c:pt idx="198">
                  <c:v>42460</c:v>
                </c:pt>
                <c:pt idx="199">
                  <c:v>42459</c:v>
                </c:pt>
                <c:pt idx="200">
                  <c:v>42452</c:v>
                </c:pt>
                <c:pt idx="201">
                  <c:v>42443</c:v>
                </c:pt>
                <c:pt idx="202">
                  <c:v>42439</c:v>
                </c:pt>
                <c:pt idx="203">
                  <c:v>42438</c:v>
                </c:pt>
                <c:pt idx="204">
                  <c:v>42430</c:v>
                </c:pt>
                <c:pt idx="205">
                  <c:v>42430</c:v>
                </c:pt>
                <c:pt idx="206">
                  <c:v>42429</c:v>
                </c:pt>
                <c:pt idx="207">
                  <c:v>42423</c:v>
                </c:pt>
                <c:pt idx="208">
                  <c:v>42423</c:v>
                </c:pt>
                <c:pt idx="209">
                  <c:v>42419</c:v>
                </c:pt>
                <c:pt idx="210">
                  <c:v>42415</c:v>
                </c:pt>
                <c:pt idx="211">
                  <c:v>42411</c:v>
                </c:pt>
                <c:pt idx="212">
                  <c:v>42402</c:v>
                </c:pt>
                <c:pt idx="213">
                  <c:v>42391</c:v>
                </c:pt>
                <c:pt idx="214">
                  <c:v>42390</c:v>
                </c:pt>
                <c:pt idx="215">
                  <c:v>42389</c:v>
                </c:pt>
                <c:pt idx="216">
                  <c:v>42376</c:v>
                </c:pt>
                <c:pt idx="217">
                  <c:v>42360</c:v>
                </c:pt>
                <c:pt idx="218">
                  <c:v>42360</c:v>
                </c:pt>
                <c:pt idx="219">
                  <c:v>42356</c:v>
                </c:pt>
                <c:pt idx="220">
                  <c:v>42356</c:v>
                </c:pt>
                <c:pt idx="221">
                  <c:v>42352</c:v>
                </c:pt>
                <c:pt idx="222">
                  <c:v>42347</c:v>
                </c:pt>
                <c:pt idx="223">
                  <c:v>42342</c:v>
                </c:pt>
                <c:pt idx="224">
                  <c:v>42340</c:v>
                </c:pt>
                <c:pt idx="225">
                  <c:v>42339</c:v>
                </c:pt>
                <c:pt idx="226">
                  <c:v>42334</c:v>
                </c:pt>
                <c:pt idx="227">
                  <c:v>42332</c:v>
                </c:pt>
                <c:pt idx="228">
                  <c:v>42332</c:v>
                </c:pt>
                <c:pt idx="229">
                  <c:v>42328</c:v>
                </c:pt>
                <c:pt idx="230">
                  <c:v>42307</c:v>
                </c:pt>
                <c:pt idx="231">
                  <c:v>42307</c:v>
                </c:pt>
                <c:pt idx="232">
                  <c:v>42306</c:v>
                </c:pt>
                <c:pt idx="233">
                  <c:v>42305</c:v>
                </c:pt>
                <c:pt idx="234">
                  <c:v>42297</c:v>
                </c:pt>
                <c:pt idx="235">
                  <c:v>42290</c:v>
                </c:pt>
                <c:pt idx="236">
                  <c:v>42286</c:v>
                </c:pt>
                <c:pt idx="237">
                  <c:v>42283</c:v>
                </c:pt>
                <c:pt idx="238">
                  <c:v>42279</c:v>
                </c:pt>
                <c:pt idx="239">
                  <c:v>42276</c:v>
                </c:pt>
                <c:pt idx="240">
                  <c:v>42265</c:v>
                </c:pt>
                <c:pt idx="241">
                  <c:v>42263</c:v>
                </c:pt>
                <c:pt idx="242">
                  <c:v>42262</c:v>
                </c:pt>
                <c:pt idx="243">
                  <c:v>42262</c:v>
                </c:pt>
                <c:pt idx="244">
                  <c:v>42251</c:v>
                </c:pt>
                <c:pt idx="245">
                  <c:v>42251</c:v>
                </c:pt>
                <c:pt idx="246">
                  <c:v>42251</c:v>
                </c:pt>
                <c:pt idx="247">
                  <c:v>42251</c:v>
                </c:pt>
                <c:pt idx="248">
                  <c:v>42248</c:v>
                </c:pt>
                <c:pt idx="249">
                  <c:v>42247</c:v>
                </c:pt>
                <c:pt idx="250">
                  <c:v>42244</c:v>
                </c:pt>
                <c:pt idx="251">
                  <c:v>42228</c:v>
                </c:pt>
                <c:pt idx="252">
                  <c:v>42227</c:v>
                </c:pt>
                <c:pt idx="253">
                  <c:v>42227</c:v>
                </c:pt>
                <c:pt idx="254">
                  <c:v>42227</c:v>
                </c:pt>
                <c:pt idx="255">
                  <c:v>42227</c:v>
                </c:pt>
                <c:pt idx="256">
                  <c:v>42222</c:v>
                </c:pt>
                <c:pt idx="257">
                  <c:v>42222</c:v>
                </c:pt>
                <c:pt idx="258">
                  <c:v>42221</c:v>
                </c:pt>
                <c:pt idx="259">
                  <c:v>42220</c:v>
                </c:pt>
                <c:pt idx="260">
                  <c:v>42215</c:v>
                </c:pt>
                <c:pt idx="261">
                  <c:v>42215</c:v>
                </c:pt>
                <c:pt idx="262">
                  <c:v>42214</c:v>
                </c:pt>
                <c:pt idx="263">
                  <c:v>42212</c:v>
                </c:pt>
                <c:pt idx="264">
                  <c:v>42209</c:v>
                </c:pt>
                <c:pt idx="265">
                  <c:v>42209</c:v>
                </c:pt>
                <c:pt idx="266">
                  <c:v>42208</c:v>
                </c:pt>
                <c:pt idx="267">
                  <c:v>42207</c:v>
                </c:pt>
                <c:pt idx="268">
                  <c:v>42202</c:v>
                </c:pt>
                <c:pt idx="269">
                  <c:v>42200</c:v>
                </c:pt>
                <c:pt idx="270">
                  <c:v>42200</c:v>
                </c:pt>
                <c:pt idx="271">
                  <c:v>42199</c:v>
                </c:pt>
                <c:pt idx="272">
                  <c:v>42194</c:v>
                </c:pt>
                <c:pt idx="273">
                  <c:v>42185</c:v>
                </c:pt>
                <c:pt idx="274">
                  <c:v>42185</c:v>
                </c:pt>
                <c:pt idx="275">
                  <c:v>42184</c:v>
                </c:pt>
                <c:pt idx="276">
                  <c:v>42181</c:v>
                </c:pt>
                <c:pt idx="277">
                  <c:v>42181</c:v>
                </c:pt>
                <c:pt idx="278">
                  <c:v>42178</c:v>
                </c:pt>
                <c:pt idx="279">
                  <c:v>42178</c:v>
                </c:pt>
                <c:pt idx="280">
                  <c:v>42177</c:v>
                </c:pt>
                <c:pt idx="281">
                  <c:v>42171</c:v>
                </c:pt>
                <c:pt idx="282">
                  <c:v>42170</c:v>
                </c:pt>
                <c:pt idx="283">
                  <c:v>42167</c:v>
                </c:pt>
                <c:pt idx="284">
                  <c:v>42166</c:v>
                </c:pt>
                <c:pt idx="285">
                  <c:v>42160</c:v>
                </c:pt>
                <c:pt idx="286">
                  <c:v>42160</c:v>
                </c:pt>
                <c:pt idx="287">
                  <c:v>42159</c:v>
                </c:pt>
                <c:pt idx="288">
                  <c:v>42153</c:v>
                </c:pt>
                <c:pt idx="289">
                  <c:v>42151</c:v>
                </c:pt>
                <c:pt idx="290">
                  <c:v>42151</c:v>
                </c:pt>
                <c:pt idx="291">
                  <c:v>42125</c:v>
                </c:pt>
                <c:pt idx="292">
                  <c:v>42123</c:v>
                </c:pt>
                <c:pt idx="293">
                  <c:v>42118</c:v>
                </c:pt>
                <c:pt idx="294">
                  <c:v>42118</c:v>
                </c:pt>
                <c:pt idx="295">
                  <c:v>42115</c:v>
                </c:pt>
                <c:pt idx="296">
                  <c:v>42115</c:v>
                </c:pt>
                <c:pt idx="297">
                  <c:v>42111</c:v>
                </c:pt>
                <c:pt idx="298">
                  <c:v>42111</c:v>
                </c:pt>
                <c:pt idx="299">
                  <c:v>42110</c:v>
                </c:pt>
                <c:pt idx="300">
                  <c:v>42102</c:v>
                </c:pt>
                <c:pt idx="301">
                  <c:v>42102</c:v>
                </c:pt>
                <c:pt idx="302">
                  <c:v>42093</c:v>
                </c:pt>
                <c:pt idx="303">
                  <c:v>42090</c:v>
                </c:pt>
                <c:pt idx="304">
                  <c:v>42090</c:v>
                </c:pt>
                <c:pt idx="305">
                  <c:v>42089</c:v>
                </c:pt>
                <c:pt idx="306">
                  <c:v>42075</c:v>
                </c:pt>
                <c:pt idx="307">
                  <c:v>42073</c:v>
                </c:pt>
                <c:pt idx="308">
                  <c:v>42073</c:v>
                </c:pt>
                <c:pt idx="309">
                  <c:v>42069</c:v>
                </c:pt>
                <c:pt idx="310">
                  <c:v>42062</c:v>
                </c:pt>
                <c:pt idx="311">
                  <c:v>42060</c:v>
                </c:pt>
                <c:pt idx="312">
                  <c:v>42055</c:v>
                </c:pt>
                <c:pt idx="313">
                  <c:v>42054</c:v>
                </c:pt>
                <c:pt idx="314">
                  <c:v>42053</c:v>
                </c:pt>
                <c:pt idx="315">
                  <c:v>42048</c:v>
                </c:pt>
                <c:pt idx="316">
                  <c:v>42046</c:v>
                </c:pt>
                <c:pt idx="317">
                  <c:v>42041</c:v>
                </c:pt>
                <c:pt idx="318">
                  <c:v>42040</c:v>
                </c:pt>
                <c:pt idx="319">
                  <c:v>42039</c:v>
                </c:pt>
                <c:pt idx="320">
                  <c:v>42038</c:v>
                </c:pt>
                <c:pt idx="321">
                  <c:v>42034</c:v>
                </c:pt>
                <c:pt idx="322">
                  <c:v>42031</c:v>
                </c:pt>
                <c:pt idx="323">
                  <c:v>42027</c:v>
                </c:pt>
                <c:pt idx="324">
                  <c:v>42020</c:v>
                </c:pt>
                <c:pt idx="325">
                  <c:v>42018</c:v>
                </c:pt>
                <c:pt idx="326">
                  <c:v>41995</c:v>
                </c:pt>
                <c:pt idx="327">
                  <c:v>41995</c:v>
                </c:pt>
                <c:pt idx="328">
                  <c:v>41992</c:v>
                </c:pt>
                <c:pt idx="329">
                  <c:v>41991</c:v>
                </c:pt>
                <c:pt idx="330">
                  <c:v>41990</c:v>
                </c:pt>
                <c:pt idx="331">
                  <c:v>41990</c:v>
                </c:pt>
                <c:pt idx="332">
                  <c:v>41990</c:v>
                </c:pt>
                <c:pt idx="333">
                  <c:v>41985</c:v>
                </c:pt>
                <c:pt idx="334">
                  <c:v>41983</c:v>
                </c:pt>
                <c:pt idx="335">
                  <c:v>41978</c:v>
                </c:pt>
                <c:pt idx="336">
                  <c:v>41977</c:v>
                </c:pt>
                <c:pt idx="337">
                  <c:v>41976</c:v>
                </c:pt>
                <c:pt idx="338">
                  <c:v>41971</c:v>
                </c:pt>
                <c:pt idx="339">
                  <c:v>41967</c:v>
                </c:pt>
                <c:pt idx="340">
                  <c:v>41963</c:v>
                </c:pt>
                <c:pt idx="341">
                  <c:v>41961</c:v>
                </c:pt>
                <c:pt idx="342">
                  <c:v>41961</c:v>
                </c:pt>
                <c:pt idx="343">
                  <c:v>41956</c:v>
                </c:pt>
                <c:pt idx="344">
                  <c:v>41947</c:v>
                </c:pt>
                <c:pt idx="345">
                  <c:v>41943</c:v>
                </c:pt>
                <c:pt idx="346">
                  <c:v>41941</c:v>
                </c:pt>
                <c:pt idx="347">
                  <c:v>41941</c:v>
                </c:pt>
                <c:pt idx="348">
                  <c:v>41935</c:v>
                </c:pt>
                <c:pt idx="349">
                  <c:v>41932</c:v>
                </c:pt>
                <c:pt idx="350">
                  <c:v>41932</c:v>
                </c:pt>
                <c:pt idx="351">
                  <c:v>41922</c:v>
                </c:pt>
                <c:pt idx="352">
                  <c:v>41922</c:v>
                </c:pt>
                <c:pt idx="353">
                  <c:v>41921</c:v>
                </c:pt>
                <c:pt idx="354">
                  <c:v>41920</c:v>
                </c:pt>
                <c:pt idx="355">
                  <c:v>41914</c:v>
                </c:pt>
                <c:pt idx="356">
                  <c:v>41907</c:v>
                </c:pt>
                <c:pt idx="357">
                  <c:v>41906</c:v>
                </c:pt>
                <c:pt idx="358">
                  <c:v>41901</c:v>
                </c:pt>
                <c:pt idx="359">
                  <c:v>41898</c:v>
                </c:pt>
                <c:pt idx="360">
                  <c:v>41898</c:v>
                </c:pt>
                <c:pt idx="361">
                  <c:v>41894</c:v>
                </c:pt>
                <c:pt idx="362">
                  <c:v>41893</c:v>
                </c:pt>
                <c:pt idx="363">
                  <c:v>41887</c:v>
                </c:pt>
                <c:pt idx="364">
                  <c:v>41880</c:v>
                </c:pt>
                <c:pt idx="365">
                  <c:v>41879</c:v>
                </c:pt>
                <c:pt idx="366">
                  <c:v>41877</c:v>
                </c:pt>
                <c:pt idx="367">
                  <c:v>41877</c:v>
                </c:pt>
                <c:pt idx="368">
                  <c:v>41871</c:v>
                </c:pt>
                <c:pt idx="369">
                  <c:v>41870</c:v>
                </c:pt>
                <c:pt idx="370">
                  <c:v>41865</c:v>
                </c:pt>
                <c:pt idx="371">
                  <c:v>41864</c:v>
                </c:pt>
                <c:pt idx="372">
                  <c:v>41864</c:v>
                </c:pt>
                <c:pt idx="373">
                  <c:v>41857</c:v>
                </c:pt>
                <c:pt idx="374">
                  <c:v>41856</c:v>
                </c:pt>
                <c:pt idx="375">
                  <c:v>41850</c:v>
                </c:pt>
                <c:pt idx="376">
                  <c:v>41849</c:v>
                </c:pt>
                <c:pt idx="377">
                  <c:v>41838</c:v>
                </c:pt>
                <c:pt idx="378">
                  <c:v>41837</c:v>
                </c:pt>
                <c:pt idx="379">
                  <c:v>41836</c:v>
                </c:pt>
                <c:pt idx="380">
                  <c:v>41835</c:v>
                </c:pt>
                <c:pt idx="381">
                  <c:v>41831</c:v>
                </c:pt>
                <c:pt idx="382">
                  <c:v>41831</c:v>
                </c:pt>
                <c:pt idx="383">
                  <c:v>41830</c:v>
                </c:pt>
                <c:pt idx="384">
                  <c:v>41827</c:v>
                </c:pt>
                <c:pt idx="385">
                  <c:v>41822</c:v>
                </c:pt>
                <c:pt idx="386">
                  <c:v>41822</c:v>
                </c:pt>
                <c:pt idx="387">
                  <c:v>41817</c:v>
                </c:pt>
                <c:pt idx="388">
                  <c:v>41816</c:v>
                </c:pt>
                <c:pt idx="389">
                  <c:v>41815</c:v>
                </c:pt>
                <c:pt idx="390">
                  <c:v>41815</c:v>
                </c:pt>
                <c:pt idx="391">
                  <c:v>41809</c:v>
                </c:pt>
                <c:pt idx="392">
                  <c:v>41801</c:v>
                </c:pt>
                <c:pt idx="393">
                  <c:v>41801</c:v>
                </c:pt>
                <c:pt idx="394">
                  <c:v>41801</c:v>
                </c:pt>
                <c:pt idx="395">
                  <c:v>41800</c:v>
                </c:pt>
                <c:pt idx="396">
                  <c:v>41782</c:v>
                </c:pt>
                <c:pt idx="397">
                  <c:v>41782</c:v>
                </c:pt>
                <c:pt idx="398">
                  <c:v>41782</c:v>
                </c:pt>
                <c:pt idx="399">
                  <c:v>41780</c:v>
                </c:pt>
                <c:pt idx="400">
                  <c:v>41775</c:v>
                </c:pt>
                <c:pt idx="401">
                  <c:v>41775</c:v>
                </c:pt>
                <c:pt idx="402">
                  <c:v>41775</c:v>
                </c:pt>
                <c:pt idx="403">
                  <c:v>41774</c:v>
                </c:pt>
                <c:pt idx="404">
                  <c:v>41773</c:v>
                </c:pt>
                <c:pt idx="405">
                  <c:v>41761</c:v>
                </c:pt>
                <c:pt idx="406">
                  <c:v>41752</c:v>
                </c:pt>
                <c:pt idx="407">
                  <c:v>41739</c:v>
                </c:pt>
                <c:pt idx="408">
                  <c:v>41732</c:v>
                </c:pt>
                <c:pt idx="409">
                  <c:v>41726</c:v>
                </c:pt>
                <c:pt idx="410">
                  <c:v>41726</c:v>
                </c:pt>
                <c:pt idx="411">
                  <c:v>41726</c:v>
                </c:pt>
                <c:pt idx="412">
                  <c:v>41712</c:v>
                </c:pt>
                <c:pt idx="413">
                  <c:v>41660</c:v>
                </c:pt>
                <c:pt idx="414">
                  <c:v>41660</c:v>
                </c:pt>
                <c:pt idx="415">
                  <c:v>41603</c:v>
                </c:pt>
                <c:pt idx="416">
                  <c:v>41597</c:v>
                </c:pt>
                <c:pt idx="417">
                  <c:v>41593</c:v>
                </c:pt>
                <c:pt idx="418">
                  <c:v>41586</c:v>
                </c:pt>
                <c:pt idx="419">
                  <c:v>41562</c:v>
                </c:pt>
                <c:pt idx="420">
                  <c:v>41548</c:v>
                </c:pt>
                <c:pt idx="421">
                  <c:v>41548</c:v>
                </c:pt>
                <c:pt idx="422">
                  <c:v>41548</c:v>
                </c:pt>
                <c:pt idx="423">
                  <c:v>41547</c:v>
                </c:pt>
                <c:pt idx="424">
                  <c:v>41543</c:v>
                </c:pt>
                <c:pt idx="425">
                  <c:v>41536</c:v>
                </c:pt>
                <c:pt idx="426">
                  <c:v>41536</c:v>
                </c:pt>
                <c:pt idx="427">
                  <c:v>41535</c:v>
                </c:pt>
                <c:pt idx="428">
                  <c:v>41534</c:v>
                </c:pt>
                <c:pt idx="429">
                  <c:v>41526</c:v>
                </c:pt>
                <c:pt idx="430">
                  <c:v>41514</c:v>
                </c:pt>
                <c:pt idx="431">
                  <c:v>41507</c:v>
                </c:pt>
                <c:pt idx="432">
                  <c:v>41506</c:v>
                </c:pt>
                <c:pt idx="433">
                  <c:v>41502</c:v>
                </c:pt>
                <c:pt idx="434">
                  <c:v>41499</c:v>
                </c:pt>
                <c:pt idx="435">
                  <c:v>41485</c:v>
                </c:pt>
                <c:pt idx="436">
                  <c:v>41485</c:v>
                </c:pt>
                <c:pt idx="437">
                  <c:v>41478</c:v>
                </c:pt>
                <c:pt idx="438">
                  <c:v>41470</c:v>
                </c:pt>
                <c:pt idx="439">
                  <c:v>41467</c:v>
                </c:pt>
                <c:pt idx="440">
                  <c:v>41465</c:v>
                </c:pt>
                <c:pt idx="441">
                  <c:v>41460</c:v>
                </c:pt>
                <c:pt idx="442">
                  <c:v>41459</c:v>
                </c:pt>
                <c:pt idx="443">
                  <c:v>41456</c:v>
                </c:pt>
                <c:pt idx="444">
                  <c:v>41453</c:v>
                </c:pt>
                <c:pt idx="445">
                  <c:v>41452</c:v>
                </c:pt>
                <c:pt idx="446">
                  <c:v>41446</c:v>
                </c:pt>
                <c:pt idx="447">
                  <c:v>41445</c:v>
                </c:pt>
                <c:pt idx="448">
                  <c:v>41445</c:v>
                </c:pt>
                <c:pt idx="449">
                  <c:v>41439</c:v>
                </c:pt>
                <c:pt idx="450">
                  <c:v>41437</c:v>
                </c:pt>
                <c:pt idx="451">
                  <c:v>41436</c:v>
                </c:pt>
                <c:pt idx="452">
                  <c:v>41432</c:v>
                </c:pt>
                <c:pt idx="453">
                  <c:v>41417</c:v>
                </c:pt>
                <c:pt idx="454">
                  <c:v>41410</c:v>
                </c:pt>
                <c:pt idx="455">
                  <c:v>41407</c:v>
                </c:pt>
                <c:pt idx="456">
                  <c:v>41373</c:v>
                </c:pt>
                <c:pt idx="457">
                  <c:v>41319</c:v>
                </c:pt>
                <c:pt idx="458">
                  <c:v>41312</c:v>
                </c:pt>
                <c:pt idx="459">
                  <c:v>41311</c:v>
                </c:pt>
                <c:pt idx="460">
                  <c:v>41264</c:v>
                </c:pt>
                <c:pt idx="461">
                  <c:v>41229</c:v>
                </c:pt>
                <c:pt idx="462">
                  <c:v>41225</c:v>
                </c:pt>
                <c:pt idx="463">
                  <c:v>41192</c:v>
                </c:pt>
                <c:pt idx="464">
                  <c:v>41184</c:v>
                </c:pt>
                <c:pt idx="465">
                  <c:v>41145</c:v>
                </c:pt>
                <c:pt idx="466">
                  <c:v>41131</c:v>
                </c:pt>
                <c:pt idx="467">
                  <c:v>41131</c:v>
                </c:pt>
                <c:pt idx="468">
                  <c:v>41110</c:v>
                </c:pt>
                <c:pt idx="469">
                  <c:v>41108</c:v>
                </c:pt>
                <c:pt idx="470">
                  <c:v>41101</c:v>
                </c:pt>
                <c:pt idx="471">
                  <c:v>41033</c:v>
                </c:pt>
                <c:pt idx="472">
                  <c:v>41018</c:v>
                </c:pt>
                <c:pt idx="473">
                  <c:v>41010</c:v>
                </c:pt>
                <c:pt idx="474">
                  <c:v>40977</c:v>
                </c:pt>
                <c:pt idx="475">
                  <c:v>40973</c:v>
                </c:pt>
                <c:pt idx="476">
                  <c:v>40953</c:v>
                </c:pt>
                <c:pt idx="477">
                  <c:v>40926</c:v>
                </c:pt>
                <c:pt idx="478">
                  <c:v>40924</c:v>
                </c:pt>
                <c:pt idx="479">
                  <c:v>40891</c:v>
                </c:pt>
                <c:pt idx="480">
                  <c:v>40875</c:v>
                </c:pt>
                <c:pt idx="481">
                  <c:v>40863</c:v>
                </c:pt>
                <c:pt idx="482">
                  <c:v>40833</c:v>
                </c:pt>
                <c:pt idx="483">
                  <c:v>40809</c:v>
                </c:pt>
                <c:pt idx="484">
                  <c:v>40809</c:v>
                </c:pt>
                <c:pt idx="485">
                  <c:v>40795</c:v>
                </c:pt>
                <c:pt idx="486">
                  <c:v>40794</c:v>
                </c:pt>
                <c:pt idx="487">
                  <c:v>40792</c:v>
                </c:pt>
                <c:pt idx="488">
                  <c:v>40780</c:v>
                </c:pt>
                <c:pt idx="489">
                  <c:v>40771</c:v>
                </c:pt>
                <c:pt idx="490">
                  <c:v>40752</c:v>
                </c:pt>
                <c:pt idx="491">
                  <c:v>40694</c:v>
                </c:pt>
                <c:pt idx="492">
                  <c:v>40693</c:v>
                </c:pt>
                <c:pt idx="493">
                  <c:v>40667</c:v>
                </c:pt>
                <c:pt idx="494">
                  <c:v>40599</c:v>
                </c:pt>
                <c:pt idx="495">
                  <c:v>40585</c:v>
                </c:pt>
                <c:pt idx="496">
                  <c:v>40533</c:v>
                </c:pt>
                <c:pt idx="497">
                  <c:v>40532</c:v>
                </c:pt>
                <c:pt idx="498">
                  <c:v>40500</c:v>
                </c:pt>
                <c:pt idx="499">
                  <c:v>40498</c:v>
                </c:pt>
                <c:pt idx="500">
                  <c:v>40494</c:v>
                </c:pt>
                <c:pt idx="501">
                  <c:v>40483</c:v>
                </c:pt>
                <c:pt idx="502">
                  <c:v>40451</c:v>
                </c:pt>
                <c:pt idx="503">
                  <c:v>40431</c:v>
                </c:pt>
                <c:pt idx="504">
                  <c:v>40410</c:v>
                </c:pt>
                <c:pt idx="505">
                  <c:v>40406</c:v>
                </c:pt>
                <c:pt idx="506">
                  <c:v>40395</c:v>
                </c:pt>
                <c:pt idx="507">
                  <c:v>40375</c:v>
                </c:pt>
                <c:pt idx="508">
                  <c:v>40347</c:v>
                </c:pt>
                <c:pt idx="509">
                  <c:v>40322</c:v>
                </c:pt>
                <c:pt idx="510">
                  <c:v>40311</c:v>
                </c:pt>
                <c:pt idx="511">
                  <c:v>40310</c:v>
                </c:pt>
                <c:pt idx="512">
                  <c:v>40291</c:v>
                </c:pt>
                <c:pt idx="513">
                  <c:v>40276</c:v>
                </c:pt>
                <c:pt idx="514">
                  <c:v>40266</c:v>
                </c:pt>
                <c:pt idx="515">
                  <c:v>40262</c:v>
                </c:pt>
                <c:pt idx="516">
                  <c:v>40259</c:v>
                </c:pt>
                <c:pt idx="517">
                  <c:v>40247</c:v>
                </c:pt>
                <c:pt idx="518">
                  <c:v>40246</c:v>
                </c:pt>
                <c:pt idx="519">
                  <c:v>40234</c:v>
                </c:pt>
                <c:pt idx="520">
                  <c:v>40224</c:v>
                </c:pt>
                <c:pt idx="521">
                  <c:v>42643</c:v>
                </c:pt>
              </c:numCache>
            </c:numRef>
          </c:xVal>
          <c:yVal>
            <c:numRef>
              <c:f>'Step 6'!$B$2:$B$523</c:f>
              <c:numCache>
                <c:formatCode>General</c:formatCode>
                <c:ptCount val="522"/>
                <c:pt idx="0">
                  <c:v>370000</c:v>
                </c:pt>
                <c:pt idx="1">
                  <c:v>140000</c:v>
                </c:pt>
                <c:pt idx="2">
                  <c:v>205000</c:v>
                </c:pt>
                <c:pt idx="3">
                  <c:v>175000</c:v>
                </c:pt>
                <c:pt idx="4">
                  <c:v>222250</c:v>
                </c:pt>
                <c:pt idx="5">
                  <c:v>209000</c:v>
                </c:pt>
                <c:pt idx="6">
                  <c:v>180000</c:v>
                </c:pt>
                <c:pt idx="7">
                  <c:v>250000</c:v>
                </c:pt>
                <c:pt idx="8">
                  <c:v>225000</c:v>
                </c:pt>
                <c:pt idx="9">
                  <c:v>143050</c:v>
                </c:pt>
                <c:pt idx="10">
                  <c:v>125426</c:v>
                </c:pt>
                <c:pt idx="11">
                  <c:v>190000</c:v>
                </c:pt>
                <c:pt idx="12">
                  <c:v>229000</c:v>
                </c:pt>
                <c:pt idx="13">
                  <c:v>263000</c:v>
                </c:pt>
                <c:pt idx="14">
                  <c:v>140000</c:v>
                </c:pt>
                <c:pt idx="15">
                  <c:v>144000</c:v>
                </c:pt>
                <c:pt idx="16">
                  <c:v>285000</c:v>
                </c:pt>
                <c:pt idx="17">
                  <c:v>222000</c:v>
                </c:pt>
                <c:pt idx="18">
                  <c:v>190000</c:v>
                </c:pt>
                <c:pt idx="19">
                  <c:v>225000</c:v>
                </c:pt>
                <c:pt idx="20">
                  <c:v>195000</c:v>
                </c:pt>
                <c:pt idx="21">
                  <c:v>165000</c:v>
                </c:pt>
                <c:pt idx="22">
                  <c:v>237000</c:v>
                </c:pt>
                <c:pt idx="23">
                  <c:v>242000</c:v>
                </c:pt>
                <c:pt idx="24">
                  <c:v>170000</c:v>
                </c:pt>
                <c:pt idx="25">
                  <c:v>190000</c:v>
                </c:pt>
                <c:pt idx="26">
                  <c:v>230000</c:v>
                </c:pt>
                <c:pt idx="27">
                  <c:v>212000</c:v>
                </c:pt>
                <c:pt idx="28">
                  <c:v>175000</c:v>
                </c:pt>
                <c:pt idx="29">
                  <c:v>215000</c:v>
                </c:pt>
                <c:pt idx="30">
                  <c:v>203000</c:v>
                </c:pt>
                <c:pt idx="31">
                  <c:v>121900</c:v>
                </c:pt>
                <c:pt idx="32">
                  <c:v>123000</c:v>
                </c:pt>
                <c:pt idx="33">
                  <c:v>210000</c:v>
                </c:pt>
                <c:pt idx="34">
                  <c:v>225000</c:v>
                </c:pt>
                <c:pt idx="35">
                  <c:v>268000</c:v>
                </c:pt>
                <c:pt idx="36">
                  <c:v>146900</c:v>
                </c:pt>
                <c:pt idx="37">
                  <c:v>243000</c:v>
                </c:pt>
                <c:pt idx="38">
                  <c:v>201000</c:v>
                </c:pt>
                <c:pt idx="39">
                  <c:v>200000</c:v>
                </c:pt>
                <c:pt idx="40">
                  <c:v>190000</c:v>
                </c:pt>
                <c:pt idx="41">
                  <c:v>216000</c:v>
                </c:pt>
                <c:pt idx="42">
                  <c:v>225697</c:v>
                </c:pt>
                <c:pt idx="43">
                  <c:v>329000</c:v>
                </c:pt>
                <c:pt idx="44">
                  <c:v>175000</c:v>
                </c:pt>
                <c:pt idx="45">
                  <c:v>225000</c:v>
                </c:pt>
                <c:pt idx="46">
                  <c:v>235000</c:v>
                </c:pt>
                <c:pt idx="47">
                  <c:v>226000</c:v>
                </c:pt>
                <c:pt idx="48">
                  <c:v>176000</c:v>
                </c:pt>
                <c:pt idx="49">
                  <c:v>245000</c:v>
                </c:pt>
                <c:pt idx="50">
                  <c:v>182000</c:v>
                </c:pt>
                <c:pt idx="51">
                  <c:v>243000</c:v>
                </c:pt>
                <c:pt idx="52">
                  <c:v>207000</c:v>
                </c:pt>
                <c:pt idx="53">
                  <c:v>142000</c:v>
                </c:pt>
                <c:pt idx="54">
                  <c:v>256000</c:v>
                </c:pt>
                <c:pt idx="55">
                  <c:v>210000</c:v>
                </c:pt>
                <c:pt idx="56">
                  <c:v>207000</c:v>
                </c:pt>
                <c:pt idx="57">
                  <c:v>245000</c:v>
                </c:pt>
                <c:pt idx="58">
                  <c:v>205000</c:v>
                </c:pt>
                <c:pt idx="59">
                  <c:v>155000</c:v>
                </c:pt>
                <c:pt idx="60">
                  <c:v>187000</c:v>
                </c:pt>
                <c:pt idx="61">
                  <c:v>240000</c:v>
                </c:pt>
                <c:pt idx="62">
                  <c:v>205000</c:v>
                </c:pt>
                <c:pt idx="63">
                  <c:v>245000</c:v>
                </c:pt>
                <c:pt idx="64">
                  <c:v>220000</c:v>
                </c:pt>
                <c:pt idx="65">
                  <c:v>167000</c:v>
                </c:pt>
                <c:pt idx="66">
                  <c:v>187000</c:v>
                </c:pt>
                <c:pt idx="67">
                  <c:v>142000</c:v>
                </c:pt>
                <c:pt idx="68">
                  <c:v>220000</c:v>
                </c:pt>
                <c:pt idx="69">
                  <c:v>186000</c:v>
                </c:pt>
                <c:pt idx="70">
                  <c:v>190000</c:v>
                </c:pt>
                <c:pt idx="71">
                  <c:v>221000</c:v>
                </c:pt>
                <c:pt idx="72">
                  <c:v>171000</c:v>
                </c:pt>
                <c:pt idx="73">
                  <c:v>230000</c:v>
                </c:pt>
                <c:pt idx="74">
                  <c:v>200000</c:v>
                </c:pt>
                <c:pt idx="75">
                  <c:v>169000</c:v>
                </c:pt>
                <c:pt idx="76">
                  <c:v>120000</c:v>
                </c:pt>
                <c:pt idx="77">
                  <c:v>181000</c:v>
                </c:pt>
                <c:pt idx="78">
                  <c:v>280171</c:v>
                </c:pt>
                <c:pt idx="79">
                  <c:v>60000</c:v>
                </c:pt>
                <c:pt idx="80">
                  <c:v>231000</c:v>
                </c:pt>
                <c:pt idx="81">
                  <c:v>187500</c:v>
                </c:pt>
                <c:pt idx="82">
                  <c:v>160466</c:v>
                </c:pt>
                <c:pt idx="83">
                  <c:v>193000</c:v>
                </c:pt>
                <c:pt idx="84">
                  <c:v>165000</c:v>
                </c:pt>
                <c:pt idx="85">
                  <c:v>210000</c:v>
                </c:pt>
                <c:pt idx="86">
                  <c:v>193000</c:v>
                </c:pt>
                <c:pt idx="87">
                  <c:v>151000</c:v>
                </c:pt>
                <c:pt idx="88">
                  <c:v>200000</c:v>
                </c:pt>
                <c:pt idx="89">
                  <c:v>180000</c:v>
                </c:pt>
                <c:pt idx="90">
                  <c:v>191000</c:v>
                </c:pt>
                <c:pt idx="91">
                  <c:v>395000</c:v>
                </c:pt>
                <c:pt idx="92">
                  <c:v>170000</c:v>
                </c:pt>
                <c:pt idx="93">
                  <c:v>193000</c:v>
                </c:pt>
                <c:pt idx="94">
                  <c:v>253500</c:v>
                </c:pt>
                <c:pt idx="95">
                  <c:v>194000</c:v>
                </c:pt>
                <c:pt idx="96">
                  <c:v>191000</c:v>
                </c:pt>
                <c:pt idx="97">
                  <c:v>161000</c:v>
                </c:pt>
                <c:pt idx="98">
                  <c:v>160000</c:v>
                </c:pt>
                <c:pt idx="99">
                  <c:v>142500</c:v>
                </c:pt>
                <c:pt idx="100">
                  <c:v>197500</c:v>
                </c:pt>
                <c:pt idx="101">
                  <c:v>170000</c:v>
                </c:pt>
                <c:pt idx="102">
                  <c:v>237000</c:v>
                </c:pt>
                <c:pt idx="103">
                  <c:v>205983</c:v>
                </c:pt>
                <c:pt idx="104">
                  <c:v>191000</c:v>
                </c:pt>
                <c:pt idx="105">
                  <c:v>157000</c:v>
                </c:pt>
                <c:pt idx="106">
                  <c:v>107000</c:v>
                </c:pt>
                <c:pt idx="107">
                  <c:v>212000</c:v>
                </c:pt>
                <c:pt idx="108">
                  <c:v>170000</c:v>
                </c:pt>
                <c:pt idx="109">
                  <c:v>167000</c:v>
                </c:pt>
                <c:pt idx="110">
                  <c:v>199000</c:v>
                </c:pt>
                <c:pt idx="111">
                  <c:v>170000</c:v>
                </c:pt>
                <c:pt idx="112">
                  <c:v>87500</c:v>
                </c:pt>
                <c:pt idx="113">
                  <c:v>205000</c:v>
                </c:pt>
                <c:pt idx="114">
                  <c:v>175000</c:v>
                </c:pt>
                <c:pt idx="115">
                  <c:v>200000</c:v>
                </c:pt>
                <c:pt idx="116">
                  <c:v>193000</c:v>
                </c:pt>
                <c:pt idx="117">
                  <c:v>138000</c:v>
                </c:pt>
                <c:pt idx="118">
                  <c:v>185000</c:v>
                </c:pt>
                <c:pt idx="119">
                  <c:v>155000</c:v>
                </c:pt>
                <c:pt idx="120">
                  <c:v>140000</c:v>
                </c:pt>
                <c:pt idx="121">
                  <c:v>176500</c:v>
                </c:pt>
                <c:pt idx="122">
                  <c:v>163000</c:v>
                </c:pt>
                <c:pt idx="123">
                  <c:v>187000</c:v>
                </c:pt>
                <c:pt idx="124">
                  <c:v>125000</c:v>
                </c:pt>
                <c:pt idx="125">
                  <c:v>150000</c:v>
                </c:pt>
                <c:pt idx="126">
                  <c:v>167500</c:v>
                </c:pt>
                <c:pt idx="127">
                  <c:v>165000</c:v>
                </c:pt>
                <c:pt idx="128">
                  <c:v>200000</c:v>
                </c:pt>
                <c:pt idx="129">
                  <c:v>197000</c:v>
                </c:pt>
                <c:pt idx="130">
                  <c:v>212000</c:v>
                </c:pt>
                <c:pt idx="131">
                  <c:v>140000</c:v>
                </c:pt>
                <c:pt idx="132">
                  <c:v>155000</c:v>
                </c:pt>
                <c:pt idx="133">
                  <c:v>162000</c:v>
                </c:pt>
                <c:pt idx="134">
                  <c:v>180000</c:v>
                </c:pt>
                <c:pt idx="135">
                  <c:v>140000</c:v>
                </c:pt>
                <c:pt idx="136">
                  <c:v>185000</c:v>
                </c:pt>
                <c:pt idx="137">
                  <c:v>164950</c:v>
                </c:pt>
                <c:pt idx="138">
                  <c:v>195000</c:v>
                </c:pt>
                <c:pt idx="139">
                  <c:v>212000</c:v>
                </c:pt>
                <c:pt idx="140">
                  <c:v>140000</c:v>
                </c:pt>
                <c:pt idx="141">
                  <c:v>150000</c:v>
                </c:pt>
                <c:pt idx="142">
                  <c:v>240000</c:v>
                </c:pt>
                <c:pt idx="143">
                  <c:v>172000</c:v>
                </c:pt>
                <c:pt idx="144">
                  <c:v>166500</c:v>
                </c:pt>
                <c:pt idx="145">
                  <c:v>85000</c:v>
                </c:pt>
                <c:pt idx="146">
                  <c:v>85000</c:v>
                </c:pt>
                <c:pt idx="147">
                  <c:v>193000</c:v>
                </c:pt>
                <c:pt idx="148">
                  <c:v>152000</c:v>
                </c:pt>
                <c:pt idx="149">
                  <c:v>160000</c:v>
                </c:pt>
                <c:pt idx="150">
                  <c:v>162500</c:v>
                </c:pt>
                <c:pt idx="151">
                  <c:v>170000</c:v>
                </c:pt>
                <c:pt idx="152">
                  <c:v>172000</c:v>
                </c:pt>
                <c:pt idx="153">
                  <c:v>222000</c:v>
                </c:pt>
                <c:pt idx="154">
                  <c:v>179000</c:v>
                </c:pt>
                <c:pt idx="155">
                  <c:v>167000</c:v>
                </c:pt>
                <c:pt idx="156">
                  <c:v>180000</c:v>
                </c:pt>
                <c:pt idx="157">
                  <c:v>195000</c:v>
                </c:pt>
                <c:pt idx="158">
                  <c:v>150000</c:v>
                </c:pt>
                <c:pt idx="159">
                  <c:v>210000</c:v>
                </c:pt>
                <c:pt idx="160">
                  <c:v>95746</c:v>
                </c:pt>
                <c:pt idx="161">
                  <c:v>153000</c:v>
                </c:pt>
                <c:pt idx="162">
                  <c:v>164000</c:v>
                </c:pt>
                <c:pt idx="163">
                  <c:v>106000</c:v>
                </c:pt>
                <c:pt idx="164">
                  <c:v>160000</c:v>
                </c:pt>
                <c:pt idx="165">
                  <c:v>90000</c:v>
                </c:pt>
                <c:pt idx="166">
                  <c:v>55500</c:v>
                </c:pt>
                <c:pt idx="167">
                  <c:v>152000</c:v>
                </c:pt>
                <c:pt idx="168">
                  <c:v>160000</c:v>
                </c:pt>
                <c:pt idx="169">
                  <c:v>170000</c:v>
                </c:pt>
                <c:pt idx="170">
                  <c:v>175000</c:v>
                </c:pt>
                <c:pt idx="171">
                  <c:v>165500</c:v>
                </c:pt>
                <c:pt idx="172">
                  <c:v>140000</c:v>
                </c:pt>
                <c:pt idx="173">
                  <c:v>200000</c:v>
                </c:pt>
                <c:pt idx="174">
                  <c:v>180000</c:v>
                </c:pt>
                <c:pt idx="175">
                  <c:v>120000</c:v>
                </c:pt>
                <c:pt idx="176">
                  <c:v>135000</c:v>
                </c:pt>
                <c:pt idx="177">
                  <c:v>170000</c:v>
                </c:pt>
                <c:pt idx="178">
                  <c:v>160000</c:v>
                </c:pt>
                <c:pt idx="179">
                  <c:v>170000</c:v>
                </c:pt>
                <c:pt idx="180">
                  <c:v>165000</c:v>
                </c:pt>
                <c:pt idx="181">
                  <c:v>120000</c:v>
                </c:pt>
                <c:pt idx="182">
                  <c:v>150000</c:v>
                </c:pt>
                <c:pt idx="183">
                  <c:v>153000</c:v>
                </c:pt>
                <c:pt idx="184">
                  <c:v>140000</c:v>
                </c:pt>
                <c:pt idx="185">
                  <c:v>167000</c:v>
                </c:pt>
                <c:pt idx="186">
                  <c:v>62500</c:v>
                </c:pt>
                <c:pt idx="187">
                  <c:v>332000</c:v>
                </c:pt>
                <c:pt idx="188">
                  <c:v>167000</c:v>
                </c:pt>
                <c:pt idx="189">
                  <c:v>150000</c:v>
                </c:pt>
                <c:pt idx="190">
                  <c:v>187000</c:v>
                </c:pt>
                <c:pt idx="191">
                  <c:v>171000</c:v>
                </c:pt>
                <c:pt idx="192">
                  <c:v>160000</c:v>
                </c:pt>
                <c:pt idx="193">
                  <c:v>145000</c:v>
                </c:pt>
                <c:pt idx="194">
                  <c:v>97500</c:v>
                </c:pt>
                <c:pt idx="195">
                  <c:v>150000</c:v>
                </c:pt>
                <c:pt idx="196">
                  <c:v>158000</c:v>
                </c:pt>
                <c:pt idx="197">
                  <c:v>152550</c:v>
                </c:pt>
                <c:pt idx="198">
                  <c:v>151000</c:v>
                </c:pt>
                <c:pt idx="199">
                  <c:v>80000</c:v>
                </c:pt>
                <c:pt idx="200">
                  <c:v>160000</c:v>
                </c:pt>
                <c:pt idx="201">
                  <c:v>169000</c:v>
                </c:pt>
                <c:pt idx="202">
                  <c:v>148000</c:v>
                </c:pt>
                <c:pt idx="203">
                  <c:v>170000</c:v>
                </c:pt>
                <c:pt idx="204">
                  <c:v>138000</c:v>
                </c:pt>
                <c:pt idx="205">
                  <c:v>156750</c:v>
                </c:pt>
                <c:pt idx="206">
                  <c:v>166000</c:v>
                </c:pt>
                <c:pt idx="207">
                  <c:v>205000</c:v>
                </c:pt>
                <c:pt idx="208">
                  <c:v>155000</c:v>
                </c:pt>
                <c:pt idx="209">
                  <c:v>179000</c:v>
                </c:pt>
                <c:pt idx="210">
                  <c:v>175000</c:v>
                </c:pt>
                <c:pt idx="211">
                  <c:v>133000</c:v>
                </c:pt>
                <c:pt idx="212">
                  <c:v>142000</c:v>
                </c:pt>
                <c:pt idx="213">
                  <c:v>110000</c:v>
                </c:pt>
                <c:pt idx="214">
                  <c:v>160000</c:v>
                </c:pt>
                <c:pt idx="215">
                  <c:v>29000</c:v>
                </c:pt>
                <c:pt idx="216">
                  <c:v>145000</c:v>
                </c:pt>
                <c:pt idx="217">
                  <c:v>137000</c:v>
                </c:pt>
                <c:pt idx="218">
                  <c:v>169500</c:v>
                </c:pt>
                <c:pt idx="219">
                  <c:v>202500</c:v>
                </c:pt>
                <c:pt idx="220">
                  <c:v>140000</c:v>
                </c:pt>
                <c:pt idx="221">
                  <c:v>91000</c:v>
                </c:pt>
                <c:pt idx="222">
                  <c:v>150000</c:v>
                </c:pt>
                <c:pt idx="223">
                  <c:v>146750</c:v>
                </c:pt>
                <c:pt idx="224">
                  <c:v>116000</c:v>
                </c:pt>
                <c:pt idx="225">
                  <c:v>156500</c:v>
                </c:pt>
                <c:pt idx="226">
                  <c:v>156000</c:v>
                </c:pt>
                <c:pt idx="227">
                  <c:v>180000</c:v>
                </c:pt>
                <c:pt idx="228">
                  <c:v>225000</c:v>
                </c:pt>
                <c:pt idx="229">
                  <c:v>160000</c:v>
                </c:pt>
                <c:pt idx="230">
                  <c:v>206000</c:v>
                </c:pt>
                <c:pt idx="231">
                  <c:v>153000</c:v>
                </c:pt>
                <c:pt idx="232">
                  <c:v>206000</c:v>
                </c:pt>
                <c:pt idx="233">
                  <c:v>147500</c:v>
                </c:pt>
                <c:pt idx="234">
                  <c:v>164000</c:v>
                </c:pt>
                <c:pt idx="235">
                  <c:v>145000</c:v>
                </c:pt>
                <c:pt idx="236">
                  <c:v>175000</c:v>
                </c:pt>
                <c:pt idx="237">
                  <c:v>160000</c:v>
                </c:pt>
                <c:pt idx="238">
                  <c:v>150000</c:v>
                </c:pt>
                <c:pt idx="239">
                  <c:v>187500</c:v>
                </c:pt>
                <c:pt idx="240">
                  <c:v>143000</c:v>
                </c:pt>
                <c:pt idx="241">
                  <c:v>40000</c:v>
                </c:pt>
                <c:pt idx="242">
                  <c:v>200500</c:v>
                </c:pt>
                <c:pt idx="243">
                  <c:v>165000</c:v>
                </c:pt>
                <c:pt idx="244">
                  <c:v>175000</c:v>
                </c:pt>
                <c:pt idx="245">
                  <c:v>170000</c:v>
                </c:pt>
                <c:pt idx="246">
                  <c:v>160000</c:v>
                </c:pt>
                <c:pt idx="247">
                  <c:v>165000</c:v>
                </c:pt>
                <c:pt idx="248">
                  <c:v>157000</c:v>
                </c:pt>
                <c:pt idx="249">
                  <c:v>205500</c:v>
                </c:pt>
                <c:pt idx="250">
                  <c:v>155000</c:v>
                </c:pt>
                <c:pt idx="251">
                  <c:v>72858</c:v>
                </c:pt>
                <c:pt idx="252">
                  <c:v>170000</c:v>
                </c:pt>
                <c:pt idx="253">
                  <c:v>166000</c:v>
                </c:pt>
                <c:pt idx="254">
                  <c:v>179000</c:v>
                </c:pt>
                <c:pt idx="255">
                  <c:v>156000</c:v>
                </c:pt>
                <c:pt idx="256">
                  <c:v>140000</c:v>
                </c:pt>
                <c:pt idx="257">
                  <c:v>157500</c:v>
                </c:pt>
                <c:pt idx="258">
                  <c:v>117000</c:v>
                </c:pt>
                <c:pt idx="259">
                  <c:v>165000</c:v>
                </c:pt>
                <c:pt idx="260">
                  <c:v>124000</c:v>
                </c:pt>
                <c:pt idx="261">
                  <c:v>160000</c:v>
                </c:pt>
                <c:pt idx="262">
                  <c:v>137500</c:v>
                </c:pt>
                <c:pt idx="263">
                  <c:v>239950</c:v>
                </c:pt>
                <c:pt idx="264">
                  <c:v>145000</c:v>
                </c:pt>
                <c:pt idx="265">
                  <c:v>155000</c:v>
                </c:pt>
                <c:pt idx="266">
                  <c:v>162000</c:v>
                </c:pt>
                <c:pt idx="267">
                  <c:v>93000</c:v>
                </c:pt>
                <c:pt idx="268">
                  <c:v>165000</c:v>
                </c:pt>
                <c:pt idx="269">
                  <c:v>150000</c:v>
                </c:pt>
                <c:pt idx="270">
                  <c:v>180000</c:v>
                </c:pt>
                <c:pt idx="271">
                  <c:v>170000</c:v>
                </c:pt>
                <c:pt idx="272">
                  <c:v>158000</c:v>
                </c:pt>
                <c:pt idx="273">
                  <c:v>182000</c:v>
                </c:pt>
                <c:pt idx="274">
                  <c:v>175000</c:v>
                </c:pt>
                <c:pt idx="275">
                  <c:v>148500</c:v>
                </c:pt>
                <c:pt idx="276">
                  <c:v>150000</c:v>
                </c:pt>
                <c:pt idx="277">
                  <c:v>187000</c:v>
                </c:pt>
                <c:pt idx="278">
                  <c:v>137000</c:v>
                </c:pt>
                <c:pt idx="279">
                  <c:v>165000</c:v>
                </c:pt>
                <c:pt idx="280">
                  <c:v>155000</c:v>
                </c:pt>
                <c:pt idx="281">
                  <c:v>190000</c:v>
                </c:pt>
                <c:pt idx="282">
                  <c:v>165000</c:v>
                </c:pt>
                <c:pt idx="283">
                  <c:v>187500</c:v>
                </c:pt>
                <c:pt idx="284">
                  <c:v>160000</c:v>
                </c:pt>
                <c:pt idx="285">
                  <c:v>158000</c:v>
                </c:pt>
                <c:pt idx="286">
                  <c:v>95000</c:v>
                </c:pt>
                <c:pt idx="287">
                  <c:v>179950</c:v>
                </c:pt>
                <c:pt idx="288">
                  <c:v>170000</c:v>
                </c:pt>
                <c:pt idx="289">
                  <c:v>127718</c:v>
                </c:pt>
                <c:pt idx="290">
                  <c:v>116000</c:v>
                </c:pt>
                <c:pt idx="291">
                  <c:v>140000</c:v>
                </c:pt>
                <c:pt idx="292">
                  <c:v>161000</c:v>
                </c:pt>
                <c:pt idx="293">
                  <c:v>171750</c:v>
                </c:pt>
                <c:pt idx="294">
                  <c:v>135000</c:v>
                </c:pt>
                <c:pt idx="295">
                  <c:v>175000</c:v>
                </c:pt>
                <c:pt idx="296">
                  <c:v>146500</c:v>
                </c:pt>
                <c:pt idx="297">
                  <c:v>55500</c:v>
                </c:pt>
                <c:pt idx="298">
                  <c:v>150000</c:v>
                </c:pt>
                <c:pt idx="299">
                  <c:v>160000</c:v>
                </c:pt>
                <c:pt idx="300">
                  <c:v>148000</c:v>
                </c:pt>
                <c:pt idx="301">
                  <c:v>158000</c:v>
                </c:pt>
                <c:pt idx="302">
                  <c:v>155000</c:v>
                </c:pt>
                <c:pt idx="303">
                  <c:v>255000</c:v>
                </c:pt>
                <c:pt idx="304">
                  <c:v>131000</c:v>
                </c:pt>
                <c:pt idx="305">
                  <c:v>149000</c:v>
                </c:pt>
                <c:pt idx="306">
                  <c:v>90000</c:v>
                </c:pt>
                <c:pt idx="307">
                  <c:v>162000</c:v>
                </c:pt>
                <c:pt idx="308">
                  <c:v>185000</c:v>
                </c:pt>
                <c:pt idx="309">
                  <c:v>165000</c:v>
                </c:pt>
                <c:pt idx="310">
                  <c:v>97000</c:v>
                </c:pt>
                <c:pt idx="311">
                  <c:v>90000</c:v>
                </c:pt>
                <c:pt idx="312">
                  <c:v>102000</c:v>
                </c:pt>
                <c:pt idx="313">
                  <c:v>150000</c:v>
                </c:pt>
                <c:pt idx="314">
                  <c:v>149950</c:v>
                </c:pt>
                <c:pt idx="315">
                  <c:v>137000</c:v>
                </c:pt>
                <c:pt idx="316">
                  <c:v>155000</c:v>
                </c:pt>
                <c:pt idx="317">
                  <c:v>174000</c:v>
                </c:pt>
                <c:pt idx="318">
                  <c:v>160000</c:v>
                </c:pt>
                <c:pt idx="319">
                  <c:v>145000</c:v>
                </c:pt>
                <c:pt idx="320">
                  <c:v>169000</c:v>
                </c:pt>
                <c:pt idx="321">
                  <c:v>164000</c:v>
                </c:pt>
                <c:pt idx="322">
                  <c:v>197000</c:v>
                </c:pt>
                <c:pt idx="323">
                  <c:v>175000</c:v>
                </c:pt>
                <c:pt idx="324">
                  <c:v>145000</c:v>
                </c:pt>
                <c:pt idx="325">
                  <c:v>145000</c:v>
                </c:pt>
                <c:pt idx="326">
                  <c:v>146559</c:v>
                </c:pt>
                <c:pt idx="327">
                  <c:v>155000</c:v>
                </c:pt>
                <c:pt idx="328">
                  <c:v>89000</c:v>
                </c:pt>
                <c:pt idx="329">
                  <c:v>150000</c:v>
                </c:pt>
                <c:pt idx="330">
                  <c:v>186000</c:v>
                </c:pt>
                <c:pt idx="331">
                  <c:v>90000</c:v>
                </c:pt>
                <c:pt idx="332">
                  <c:v>125000</c:v>
                </c:pt>
                <c:pt idx="333">
                  <c:v>140000</c:v>
                </c:pt>
                <c:pt idx="334">
                  <c:v>150500</c:v>
                </c:pt>
                <c:pt idx="335">
                  <c:v>187000</c:v>
                </c:pt>
                <c:pt idx="336">
                  <c:v>153000</c:v>
                </c:pt>
                <c:pt idx="337">
                  <c:v>25000</c:v>
                </c:pt>
                <c:pt idx="338">
                  <c:v>145000</c:v>
                </c:pt>
                <c:pt idx="339">
                  <c:v>100000</c:v>
                </c:pt>
                <c:pt idx="340">
                  <c:v>130000</c:v>
                </c:pt>
                <c:pt idx="341">
                  <c:v>100000</c:v>
                </c:pt>
                <c:pt idx="342">
                  <c:v>153000</c:v>
                </c:pt>
                <c:pt idx="343">
                  <c:v>31276</c:v>
                </c:pt>
                <c:pt idx="344">
                  <c:v>170000</c:v>
                </c:pt>
                <c:pt idx="345">
                  <c:v>166000</c:v>
                </c:pt>
                <c:pt idx="346">
                  <c:v>120000</c:v>
                </c:pt>
                <c:pt idx="347">
                  <c:v>97000</c:v>
                </c:pt>
                <c:pt idx="348">
                  <c:v>55000</c:v>
                </c:pt>
                <c:pt idx="349">
                  <c:v>120900</c:v>
                </c:pt>
                <c:pt idx="350">
                  <c:v>186000</c:v>
                </c:pt>
                <c:pt idx="351">
                  <c:v>145000</c:v>
                </c:pt>
                <c:pt idx="352">
                  <c:v>170000</c:v>
                </c:pt>
                <c:pt idx="353">
                  <c:v>145000</c:v>
                </c:pt>
                <c:pt idx="354">
                  <c:v>120000</c:v>
                </c:pt>
                <c:pt idx="355">
                  <c:v>205000</c:v>
                </c:pt>
                <c:pt idx="356">
                  <c:v>132857</c:v>
                </c:pt>
                <c:pt idx="357">
                  <c:v>112000</c:v>
                </c:pt>
                <c:pt idx="358">
                  <c:v>163000</c:v>
                </c:pt>
                <c:pt idx="359">
                  <c:v>295000</c:v>
                </c:pt>
                <c:pt idx="360">
                  <c:v>100000</c:v>
                </c:pt>
                <c:pt idx="361">
                  <c:v>220000</c:v>
                </c:pt>
                <c:pt idx="362">
                  <c:v>143000</c:v>
                </c:pt>
                <c:pt idx="363">
                  <c:v>120000</c:v>
                </c:pt>
                <c:pt idx="364">
                  <c:v>131000</c:v>
                </c:pt>
                <c:pt idx="365">
                  <c:v>157000</c:v>
                </c:pt>
                <c:pt idx="366">
                  <c:v>160000</c:v>
                </c:pt>
                <c:pt idx="367">
                  <c:v>135000</c:v>
                </c:pt>
                <c:pt idx="368">
                  <c:v>100000</c:v>
                </c:pt>
                <c:pt idx="369">
                  <c:v>136000</c:v>
                </c:pt>
                <c:pt idx="370">
                  <c:v>186000</c:v>
                </c:pt>
                <c:pt idx="371">
                  <c:v>132000</c:v>
                </c:pt>
                <c:pt idx="372">
                  <c:v>145000</c:v>
                </c:pt>
                <c:pt idx="373">
                  <c:v>145000</c:v>
                </c:pt>
                <c:pt idx="374">
                  <c:v>165000</c:v>
                </c:pt>
                <c:pt idx="375">
                  <c:v>150000</c:v>
                </c:pt>
                <c:pt idx="376">
                  <c:v>87000</c:v>
                </c:pt>
                <c:pt idx="377">
                  <c:v>130999</c:v>
                </c:pt>
                <c:pt idx="378">
                  <c:v>138750</c:v>
                </c:pt>
                <c:pt idx="379">
                  <c:v>169000</c:v>
                </c:pt>
                <c:pt idx="380">
                  <c:v>101300</c:v>
                </c:pt>
                <c:pt idx="381">
                  <c:v>176444</c:v>
                </c:pt>
                <c:pt idx="382">
                  <c:v>145000</c:v>
                </c:pt>
                <c:pt idx="383">
                  <c:v>133000</c:v>
                </c:pt>
                <c:pt idx="384">
                  <c:v>155000</c:v>
                </c:pt>
                <c:pt idx="385">
                  <c:v>145000</c:v>
                </c:pt>
                <c:pt idx="386">
                  <c:v>63000</c:v>
                </c:pt>
                <c:pt idx="387">
                  <c:v>92084</c:v>
                </c:pt>
                <c:pt idx="388">
                  <c:v>137500</c:v>
                </c:pt>
                <c:pt idx="389">
                  <c:v>131000</c:v>
                </c:pt>
                <c:pt idx="390">
                  <c:v>140000</c:v>
                </c:pt>
                <c:pt idx="391">
                  <c:v>107000</c:v>
                </c:pt>
                <c:pt idx="392">
                  <c:v>136000</c:v>
                </c:pt>
                <c:pt idx="393">
                  <c:v>111000</c:v>
                </c:pt>
                <c:pt idx="394">
                  <c:v>120000</c:v>
                </c:pt>
                <c:pt idx="395">
                  <c:v>142500</c:v>
                </c:pt>
                <c:pt idx="396">
                  <c:v>165000</c:v>
                </c:pt>
                <c:pt idx="397">
                  <c:v>30000</c:v>
                </c:pt>
                <c:pt idx="398">
                  <c:v>130000</c:v>
                </c:pt>
                <c:pt idx="399">
                  <c:v>160000</c:v>
                </c:pt>
                <c:pt idx="400">
                  <c:v>157000</c:v>
                </c:pt>
                <c:pt idx="401">
                  <c:v>132500</c:v>
                </c:pt>
                <c:pt idx="402">
                  <c:v>99500</c:v>
                </c:pt>
                <c:pt idx="403">
                  <c:v>120000</c:v>
                </c:pt>
                <c:pt idx="404">
                  <c:v>120000</c:v>
                </c:pt>
                <c:pt idx="405">
                  <c:v>86000</c:v>
                </c:pt>
                <c:pt idx="406">
                  <c:v>125000</c:v>
                </c:pt>
                <c:pt idx="407">
                  <c:v>124000</c:v>
                </c:pt>
                <c:pt idx="408">
                  <c:v>133500</c:v>
                </c:pt>
                <c:pt idx="409">
                  <c:v>123000</c:v>
                </c:pt>
                <c:pt idx="410">
                  <c:v>75500</c:v>
                </c:pt>
                <c:pt idx="411">
                  <c:v>118000</c:v>
                </c:pt>
                <c:pt idx="412">
                  <c:v>72500</c:v>
                </c:pt>
                <c:pt idx="413">
                  <c:v>100000</c:v>
                </c:pt>
                <c:pt idx="414">
                  <c:v>140000</c:v>
                </c:pt>
                <c:pt idx="415">
                  <c:v>105000</c:v>
                </c:pt>
                <c:pt idx="416">
                  <c:v>80000</c:v>
                </c:pt>
                <c:pt idx="417">
                  <c:v>120000</c:v>
                </c:pt>
                <c:pt idx="418">
                  <c:v>115000</c:v>
                </c:pt>
                <c:pt idx="419">
                  <c:v>129950</c:v>
                </c:pt>
                <c:pt idx="420">
                  <c:v>121000</c:v>
                </c:pt>
                <c:pt idx="421">
                  <c:v>123000</c:v>
                </c:pt>
                <c:pt idx="422">
                  <c:v>104000</c:v>
                </c:pt>
                <c:pt idx="423">
                  <c:v>104000</c:v>
                </c:pt>
                <c:pt idx="424">
                  <c:v>125000</c:v>
                </c:pt>
                <c:pt idx="425">
                  <c:v>115000</c:v>
                </c:pt>
                <c:pt idx="426">
                  <c:v>118000</c:v>
                </c:pt>
                <c:pt idx="427">
                  <c:v>65000</c:v>
                </c:pt>
                <c:pt idx="428">
                  <c:v>25000</c:v>
                </c:pt>
                <c:pt idx="429">
                  <c:v>90000</c:v>
                </c:pt>
                <c:pt idx="430">
                  <c:v>118000</c:v>
                </c:pt>
                <c:pt idx="431">
                  <c:v>95000</c:v>
                </c:pt>
                <c:pt idx="432">
                  <c:v>95000</c:v>
                </c:pt>
                <c:pt idx="433">
                  <c:v>85000</c:v>
                </c:pt>
                <c:pt idx="434">
                  <c:v>63500</c:v>
                </c:pt>
                <c:pt idx="435">
                  <c:v>100000</c:v>
                </c:pt>
                <c:pt idx="436">
                  <c:v>120000</c:v>
                </c:pt>
                <c:pt idx="437">
                  <c:v>122500</c:v>
                </c:pt>
                <c:pt idx="438">
                  <c:v>93000</c:v>
                </c:pt>
                <c:pt idx="439">
                  <c:v>96000</c:v>
                </c:pt>
                <c:pt idx="440">
                  <c:v>85000</c:v>
                </c:pt>
                <c:pt idx="441">
                  <c:v>104500</c:v>
                </c:pt>
                <c:pt idx="442">
                  <c:v>90000</c:v>
                </c:pt>
                <c:pt idx="443">
                  <c:v>93000</c:v>
                </c:pt>
                <c:pt idx="444">
                  <c:v>112000</c:v>
                </c:pt>
                <c:pt idx="445">
                  <c:v>112500</c:v>
                </c:pt>
                <c:pt idx="446">
                  <c:v>105000</c:v>
                </c:pt>
                <c:pt idx="447">
                  <c:v>68500</c:v>
                </c:pt>
                <c:pt idx="448">
                  <c:v>84000</c:v>
                </c:pt>
                <c:pt idx="449">
                  <c:v>116000</c:v>
                </c:pt>
                <c:pt idx="450">
                  <c:v>90000</c:v>
                </c:pt>
                <c:pt idx="451">
                  <c:v>86000</c:v>
                </c:pt>
                <c:pt idx="452">
                  <c:v>87000</c:v>
                </c:pt>
                <c:pt idx="453">
                  <c:v>118500</c:v>
                </c:pt>
                <c:pt idx="454">
                  <c:v>108000</c:v>
                </c:pt>
                <c:pt idx="455">
                  <c:v>115000</c:v>
                </c:pt>
                <c:pt idx="456">
                  <c:v>89000</c:v>
                </c:pt>
                <c:pt idx="457">
                  <c:v>60000</c:v>
                </c:pt>
                <c:pt idx="458">
                  <c:v>80000</c:v>
                </c:pt>
                <c:pt idx="459">
                  <c:v>104000</c:v>
                </c:pt>
                <c:pt idx="460">
                  <c:v>96250</c:v>
                </c:pt>
                <c:pt idx="461">
                  <c:v>60000</c:v>
                </c:pt>
                <c:pt idx="462">
                  <c:v>95000</c:v>
                </c:pt>
                <c:pt idx="463">
                  <c:v>110000</c:v>
                </c:pt>
                <c:pt idx="464">
                  <c:v>112000</c:v>
                </c:pt>
                <c:pt idx="465">
                  <c:v>81000</c:v>
                </c:pt>
                <c:pt idx="466">
                  <c:v>41500</c:v>
                </c:pt>
                <c:pt idx="467">
                  <c:v>74000</c:v>
                </c:pt>
                <c:pt idx="468">
                  <c:v>65000</c:v>
                </c:pt>
                <c:pt idx="469">
                  <c:v>8400</c:v>
                </c:pt>
                <c:pt idx="470">
                  <c:v>75000</c:v>
                </c:pt>
                <c:pt idx="471">
                  <c:v>130000</c:v>
                </c:pt>
                <c:pt idx="472">
                  <c:v>90000</c:v>
                </c:pt>
                <c:pt idx="473">
                  <c:v>115000</c:v>
                </c:pt>
                <c:pt idx="474">
                  <c:v>93500</c:v>
                </c:pt>
                <c:pt idx="475">
                  <c:v>86000</c:v>
                </c:pt>
                <c:pt idx="476">
                  <c:v>10000</c:v>
                </c:pt>
                <c:pt idx="477">
                  <c:v>125000</c:v>
                </c:pt>
                <c:pt idx="478">
                  <c:v>90000</c:v>
                </c:pt>
                <c:pt idx="479">
                  <c:v>125000</c:v>
                </c:pt>
                <c:pt idx="480">
                  <c:v>110000</c:v>
                </c:pt>
                <c:pt idx="481">
                  <c:v>110000</c:v>
                </c:pt>
                <c:pt idx="482">
                  <c:v>110000</c:v>
                </c:pt>
                <c:pt idx="483">
                  <c:v>73000</c:v>
                </c:pt>
                <c:pt idx="484">
                  <c:v>130000</c:v>
                </c:pt>
                <c:pt idx="485">
                  <c:v>70000</c:v>
                </c:pt>
                <c:pt idx="486">
                  <c:v>132000</c:v>
                </c:pt>
                <c:pt idx="487">
                  <c:v>107000</c:v>
                </c:pt>
                <c:pt idx="488">
                  <c:v>120000</c:v>
                </c:pt>
                <c:pt idx="489">
                  <c:v>150000</c:v>
                </c:pt>
                <c:pt idx="490">
                  <c:v>90000</c:v>
                </c:pt>
                <c:pt idx="491">
                  <c:v>140000</c:v>
                </c:pt>
                <c:pt idx="492">
                  <c:v>110000</c:v>
                </c:pt>
                <c:pt idx="493">
                  <c:v>115000</c:v>
                </c:pt>
                <c:pt idx="494">
                  <c:v>65000</c:v>
                </c:pt>
                <c:pt idx="495">
                  <c:v>169000</c:v>
                </c:pt>
                <c:pt idx="496">
                  <c:v>129500</c:v>
                </c:pt>
                <c:pt idx="497">
                  <c:v>157000</c:v>
                </c:pt>
                <c:pt idx="498">
                  <c:v>150000</c:v>
                </c:pt>
                <c:pt idx="499">
                  <c:v>148000</c:v>
                </c:pt>
                <c:pt idx="500">
                  <c:v>130000</c:v>
                </c:pt>
                <c:pt idx="501">
                  <c:v>140000</c:v>
                </c:pt>
                <c:pt idx="502">
                  <c:v>150000</c:v>
                </c:pt>
                <c:pt idx="503">
                  <c:v>134000</c:v>
                </c:pt>
                <c:pt idx="504">
                  <c:v>160000</c:v>
                </c:pt>
                <c:pt idx="505">
                  <c:v>145000</c:v>
                </c:pt>
                <c:pt idx="506">
                  <c:v>155000</c:v>
                </c:pt>
                <c:pt idx="507">
                  <c:v>170000</c:v>
                </c:pt>
                <c:pt idx="508">
                  <c:v>199000</c:v>
                </c:pt>
                <c:pt idx="509">
                  <c:v>132000</c:v>
                </c:pt>
                <c:pt idx="510">
                  <c:v>190000</c:v>
                </c:pt>
                <c:pt idx="511">
                  <c:v>173500</c:v>
                </c:pt>
                <c:pt idx="512">
                  <c:v>190000</c:v>
                </c:pt>
                <c:pt idx="513">
                  <c:v>177000</c:v>
                </c:pt>
                <c:pt idx="514">
                  <c:v>240000</c:v>
                </c:pt>
                <c:pt idx="515">
                  <c:v>205000</c:v>
                </c:pt>
                <c:pt idx="516">
                  <c:v>150000</c:v>
                </c:pt>
                <c:pt idx="517">
                  <c:v>130000</c:v>
                </c:pt>
                <c:pt idx="518">
                  <c:v>165000</c:v>
                </c:pt>
                <c:pt idx="519">
                  <c:v>145000</c:v>
                </c:pt>
                <c:pt idx="520">
                  <c:v>140000</c:v>
                </c:pt>
                <c:pt idx="521">
                  <c:v>116000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91-49B1-AC9B-14D106DA4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330936"/>
        <c:axId val="668331264"/>
      </c:scatterChart>
      <c:valAx>
        <c:axId val="668330936"/>
        <c:scaling>
          <c:orientation val="minMax"/>
          <c:max val="4364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Date</a:t>
                </a:r>
                <a:r>
                  <a:rPr lang="en-GB" baseline="0"/>
                  <a:t> of Sale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331264"/>
        <c:crosses val="autoZero"/>
        <c:crossBetween val="midCat"/>
      </c:valAx>
      <c:valAx>
        <c:axId val="66833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330936"/>
        <c:crosses val="autoZero"/>
        <c:crossBetween val="midCat"/>
        <c:min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538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692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8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65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66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09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624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2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8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89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22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24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216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601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01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86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2D9350-2646-4EC5-B4E5-1E109D16118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157995-D26B-4EAA-80E4-1C84F10D5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06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707" y="375001"/>
            <a:ext cx="6345936" cy="1537251"/>
          </a:xfrm>
        </p:spPr>
        <p:txBody>
          <a:bodyPr>
            <a:noAutofit/>
          </a:bodyPr>
          <a:lstStyle/>
          <a:p>
            <a:pPr algn="ctr"/>
            <a:r>
              <a:rPr lang="en-IE" dirty="0"/>
              <a:t>Spreadsheet Data </a:t>
            </a:r>
            <a:br>
              <a:rPr lang="en-IE" dirty="0"/>
            </a:br>
            <a:r>
              <a:rPr lang="en-IE" dirty="0"/>
              <a:t>Analytics ca2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312" y="3372678"/>
            <a:ext cx="5809688" cy="234169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E" sz="3200" dirty="0">
                <a:solidFill>
                  <a:schemeClr val="bg1"/>
                </a:solidFill>
              </a:rPr>
              <a:t>By </a:t>
            </a:r>
          </a:p>
          <a:p>
            <a:pPr algn="ctr"/>
            <a:r>
              <a:rPr lang="en-IE" sz="3200" dirty="0">
                <a:solidFill>
                  <a:schemeClr val="bg1"/>
                </a:solidFill>
              </a:rPr>
              <a:t>Roisin McPhillips </a:t>
            </a:r>
          </a:p>
          <a:p>
            <a:pPr algn="ctr"/>
            <a:r>
              <a:rPr lang="en-IE" sz="3200" dirty="0">
                <a:solidFill>
                  <a:schemeClr val="bg1"/>
                </a:solidFill>
              </a:rPr>
              <a:t>&amp; </a:t>
            </a:r>
          </a:p>
          <a:p>
            <a:pPr algn="ctr"/>
            <a:r>
              <a:rPr lang="en-IE" sz="3200" dirty="0">
                <a:solidFill>
                  <a:schemeClr val="bg1"/>
                </a:solidFill>
              </a:rPr>
              <a:t>Sean Stephens</a:t>
            </a:r>
          </a:p>
        </p:txBody>
      </p:sp>
    </p:spTree>
    <p:extLst>
      <p:ext uri="{BB962C8B-B14F-4D97-AF65-F5344CB8AC3E}">
        <p14:creationId xmlns:p14="http://schemas.microsoft.com/office/powerpoint/2010/main" val="385424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D62B0-22D4-43B7-8E39-BC0B4FD3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139" y="0"/>
            <a:ext cx="5455721" cy="5749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Prediction – Scatterplot </a:t>
            </a:r>
            <a:endParaRPr lang="en-IE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8D8805-BAEA-4A84-88F3-381E26466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096293"/>
              </p:ext>
            </p:extLst>
          </p:nvPr>
        </p:nvGraphicFramePr>
        <p:xfrm>
          <a:off x="0" y="965074"/>
          <a:ext cx="11463209" cy="5892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359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FE018D-C59C-4E9D-97FA-D174A9B1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84" y="0"/>
            <a:ext cx="5067231" cy="609598"/>
          </a:xfrm>
        </p:spPr>
        <p:txBody>
          <a:bodyPr>
            <a:normAutofit/>
          </a:bodyPr>
          <a:lstStyle/>
          <a:p>
            <a:r>
              <a:rPr lang="en-US" sz="3200" dirty="0"/>
              <a:t>Prediction continued</a:t>
            </a:r>
            <a:endParaRPr lang="en-IE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8D8805-BAEA-4A84-88F3-381E26466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652730"/>
              </p:ext>
            </p:extLst>
          </p:nvPr>
        </p:nvGraphicFramePr>
        <p:xfrm>
          <a:off x="277610" y="636100"/>
          <a:ext cx="5818389" cy="433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5127D9-3DB2-4AF5-B639-EB4D51740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54505"/>
              </p:ext>
            </p:extLst>
          </p:nvPr>
        </p:nvGraphicFramePr>
        <p:xfrm>
          <a:off x="277610" y="5013513"/>
          <a:ext cx="4103792" cy="454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1195">
                  <a:extLst>
                    <a:ext uri="{9D8B030D-6E8A-4147-A177-3AD203B41FA5}">
                      <a16:colId xmlns:a16="http://schemas.microsoft.com/office/drawing/2014/main" val="2065484659"/>
                    </a:ext>
                  </a:extLst>
                </a:gridCol>
                <a:gridCol w="1332597">
                  <a:extLst>
                    <a:ext uri="{9D8B030D-6E8A-4147-A177-3AD203B41FA5}">
                      <a16:colId xmlns:a16="http://schemas.microsoft.com/office/drawing/2014/main" val="3805137992"/>
                    </a:ext>
                  </a:extLst>
                </a:gridCol>
              </a:tblGrid>
              <a:tr h="227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300">
                          <a:effectLst/>
                        </a:rPr>
                        <a:t>Prediction</a:t>
                      </a:r>
                      <a:endParaRPr lang="en-I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73" marR="8177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300">
                          <a:effectLst/>
                        </a:rPr>
                        <a:t>Value</a:t>
                      </a:r>
                      <a:endParaRPr lang="en-I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73" marR="81773" marT="0" marB="0" anchor="b"/>
                </a:tc>
                <a:extLst>
                  <a:ext uri="{0D108BD9-81ED-4DB2-BD59-A6C34878D82A}">
                    <a16:rowId xmlns:a16="http://schemas.microsoft.com/office/drawing/2014/main" val="613357475"/>
                  </a:ext>
                </a:extLst>
              </a:tr>
              <a:tr h="2271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Mean Value June 2019</a:t>
                      </a:r>
                      <a:endParaRPr lang="en-I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73" marR="817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300" dirty="0">
                          <a:effectLst/>
                        </a:rPr>
                        <a:t>205,000</a:t>
                      </a:r>
                      <a:endParaRPr lang="en-I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73" marR="81773" marT="0" marB="0" anchor="b"/>
                </a:tc>
                <a:extLst>
                  <a:ext uri="{0D108BD9-81ED-4DB2-BD59-A6C34878D82A}">
                    <a16:rowId xmlns:a16="http://schemas.microsoft.com/office/drawing/2014/main" val="297533023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6C2A9-11D1-47C8-9B7C-F4882C36B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93929"/>
              </p:ext>
            </p:extLst>
          </p:nvPr>
        </p:nvGraphicFramePr>
        <p:xfrm>
          <a:off x="277610" y="5849027"/>
          <a:ext cx="4103792" cy="745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1712">
                  <a:extLst>
                    <a:ext uri="{9D8B030D-6E8A-4147-A177-3AD203B41FA5}">
                      <a16:colId xmlns:a16="http://schemas.microsoft.com/office/drawing/2014/main" val="2419680875"/>
                    </a:ext>
                  </a:extLst>
                </a:gridCol>
                <a:gridCol w="1842080">
                  <a:extLst>
                    <a:ext uri="{9D8B030D-6E8A-4147-A177-3AD203B41FA5}">
                      <a16:colId xmlns:a16="http://schemas.microsoft.com/office/drawing/2014/main" val="309649072"/>
                    </a:ext>
                  </a:extLst>
                </a:gridCol>
              </a:tblGrid>
              <a:tr h="2484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County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Dublin 10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2535645"/>
                  </a:ext>
                </a:extLst>
              </a:tr>
              <a:tr h="248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Mean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168572.9013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04584957"/>
                  </a:ext>
                </a:extLst>
              </a:tr>
              <a:tr h="248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Standard Deviation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88626.88139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87359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85190A-6CB2-401A-8F62-7814956B5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42319"/>
              </p:ext>
            </p:extLst>
          </p:nvPr>
        </p:nvGraphicFramePr>
        <p:xfrm>
          <a:off x="6095998" y="569841"/>
          <a:ext cx="4877486" cy="2300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9019">
                  <a:extLst>
                    <a:ext uri="{9D8B030D-6E8A-4147-A177-3AD203B41FA5}">
                      <a16:colId xmlns:a16="http://schemas.microsoft.com/office/drawing/2014/main" val="903056677"/>
                    </a:ext>
                  </a:extLst>
                </a:gridCol>
                <a:gridCol w="1890092">
                  <a:extLst>
                    <a:ext uri="{9D8B030D-6E8A-4147-A177-3AD203B41FA5}">
                      <a16:colId xmlns:a16="http://schemas.microsoft.com/office/drawing/2014/main" val="305879661"/>
                    </a:ext>
                  </a:extLst>
                </a:gridCol>
                <a:gridCol w="978375">
                  <a:extLst>
                    <a:ext uri="{9D8B030D-6E8A-4147-A177-3AD203B41FA5}">
                      <a16:colId xmlns:a16="http://schemas.microsoft.com/office/drawing/2014/main" val="344636046"/>
                    </a:ext>
                  </a:extLst>
                </a:gridCol>
              </a:tblGrid>
              <a:tr h="25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Probability of Between 200 &amp; 300k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Prob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Percentage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3403119341"/>
                  </a:ext>
                </a:extLst>
              </a:tr>
              <a:tr h="2814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x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Prob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Percentage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1456583575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200000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0.36144461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36.14%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1857455023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210000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0.320095181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32.01%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2773345797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220000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0.280867882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28.09%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1172563085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230000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dirty="0">
                          <a:effectLst/>
                        </a:rPr>
                        <a:t>0.244124081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24.41%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575865442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240000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0.210141488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21.01%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1045481737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250000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0.179109777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17.91%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345664071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260000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0.151130807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15.11%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3385622718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270000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0.126223058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12.62%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2637894399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280000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0.104329617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10.43%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617930640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290000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0.085328885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8.53%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640915018"/>
                  </a:ext>
                </a:extLst>
              </a:tr>
              <a:tr h="150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300000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dirty="0">
                          <a:effectLst/>
                        </a:rPr>
                        <a:t>0.069047048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dirty="0">
                          <a:effectLst/>
                        </a:rPr>
                        <a:t>6.90%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963" marR="59963" marT="0" marB="0" anchor="b"/>
                </a:tc>
                <a:extLst>
                  <a:ext uri="{0D108BD9-81ED-4DB2-BD59-A6C34878D82A}">
                    <a16:rowId xmlns:a16="http://schemas.microsoft.com/office/drawing/2014/main" val="3275581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0BF590-72B8-4DCE-B5C7-6FD7DC64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2011"/>
              </p:ext>
            </p:extLst>
          </p:nvPr>
        </p:nvGraphicFramePr>
        <p:xfrm>
          <a:off x="6095998" y="3228439"/>
          <a:ext cx="4877486" cy="76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2979">
                  <a:extLst>
                    <a:ext uri="{9D8B030D-6E8A-4147-A177-3AD203B41FA5}">
                      <a16:colId xmlns:a16="http://schemas.microsoft.com/office/drawing/2014/main" val="1451427236"/>
                    </a:ext>
                  </a:extLst>
                </a:gridCol>
                <a:gridCol w="1266133">
                  <a:extLst>
                    <a:ext uri="{9D8B030D-6E8A-4147-A177-3AD203B41FA5}">
                      <a16:colId xmlns:a16="http://schemas.microsoft.com/office/drawing/2014/main" val="3883079979"/>
                    </a:ext>
                  </a:extLst>
                </a:gridCol>
                <a:gridCol w="978374">
                  <a:extLst>
                    <a:ext uri="{9D8B030D-6E8A-4147-A177-3AD203B41FA5}">
                      <a16:colId xmlns:a16="http://schemas.microsoft.com/office/drawing/2014/main" val="1916450984"/>
                    </a:ext>
                  </a:extLst>
                </a:gridCol>
              </a:tblGrid>
              <a:tr h="299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Probability of &gt;400k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Prob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Percentage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81025743"/>
                  </a:ext>
                </a:extLst>
              </a:tr>
              <a:tr h="299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x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Prob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Percentage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8117730"/>
                  </a:ext>
                </a:extLst>
              </a:tr>
              <a:tr h="1460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400000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0.004510573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0.45%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27046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B3C62F-02E3-4572-9135-6C48FC48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67122"/>
              </p:ext>
            </p:extLst>
          </p:nvPr>
        </p:nvGraphicFramePr>
        <p:xfrm>
          <a:off x="6095999" y="4356302"/>
          <a:ext cx="4877485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2979">
                  <a:extLst>
                    <a:ext uri="{9D8B030D-6E8A-4147-A177-3AD203B41FA5}">
                      <a16:colId xmlns:a16="http://schemas.microsoft.com/office/drawing/2014/main" val="1801732240"/>
                    </a:ext>
                  </a:extLst>
                </a:gridCol>
                <a:gridCol w="1266132">
                  <a:extLst>
                    <a:ext uri="{9D8B030D-6E8A-4147-A177-3AD203B41FA5}">
                      <a16:colId xmlns:a16="http://schemas.microsoft.com/office/drawing/2014/main" val="139969407"/>
                    </a:ext>
                  </a:extLst>
                </a:gridCol>
                <a:gridCol w="978374">
                  <a:extLst>
                    <a:ext uri="{9D8B030D-6E8A-4147-A177-3AD203B41FA5}">
                      <a16:colId xmlns:a16="http://schemas.microsoft.com/office/drawing/2014/main" val="33414534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x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Prob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Percentage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7740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300000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0.069047048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6.90%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89950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4500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X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Prob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9094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0.0017%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4520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0.000072%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720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8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0.0000020%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9639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0.000000033%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0762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0.00000000025%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160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Overall Prob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0.0018%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E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573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71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D1CF-1690-46FA-AD08-E08E3741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358" y="1921933"/>
            <a:ext cx="6909284" cy="150706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+mn-lt"/>
              </a:rPr>
              <a:t>Thank You </a:t>
            </a:r>
            <a:endParaRPr lang="en-IE" sz="8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6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40EF-76F3-473A-A9E8-0CBFDA80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447" y="0"/>
            <a:ext cx="3447106" cy="58309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Data Summary</a:t>
            </a:r>
            <a:endParaRPr lang="en-IE" sz="3200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95AD59-87A2-4B53-8988-88E930F80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39827"/>
              </p:ext>
            </p:extLst>
          </p:nvPr>
        </p:nvGraphicFramePr>
        <p:xfrm>
          <a:off x="344557" y="742111"/>
          <a:ext cx="5155955" cy="5920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207">
                  <a:extLst>
                    <a:ext uri="{9D8B030D-6E8A-4147-A177-3AD203B41FA5}">
                      <a16:colId xmlns:a16="http://schemas.microsoft.com/office/drawing/2014/main" val="1355923647"/>
                    </a:ext>
                  </a:extLst>
                </a:gridCol>
                <a:gridCol w="966207">
                  <a:extLst>
                    <a:ext uri="{9D8B030D-6E8A-4147-A177-3AD203B41FA5}">
                      <a16:colId xmlns:a16="http://schemas.microsoft.com/office/drawing/2014/main" val="501885385"/>
                    </a:ext>
                  </a:extLst>
                </a:gridCol>
                <a:gridCol w="966207">
                  <a:extLst>
                    <a:ext uri="{9D8B030D-6E8A-4147-A177-3AD203B41FA5}">
                      <a16:colId xmlns:a16="http://schemas.microsoft.com/office/drawing/2014/main" val="1393387391"/>
                    </a:ext>
                  </a:extLst>
                </a:gridCol>
                <a:gridCol w="966207">
                  <a:extLst>
                    <a:ext uri="{9D8B030D-6E8A-4147-A177-3AD203B41FA5}">
                      <a16:colId xmlns:a16="http://schemas.microsoft.com/office/drawing/2014/main" val="2567551103"/>
                    </a:ext>
                  </a:extLst>
                </a:gridCol>
                <a:gridCol w="1291127">
                  <a:extLst>
                    <a:ext uri="{9D8B030D-6E8A-4147-A177-3AD203B41FA5}">
                      <a16:colId xmlns:a16="http://schemas.microsoft.com/office/drawing/2014/main" val="2533982826"/>
                    </a:ext>
                  </a:extLst>
                </a:gridCol>
              </a:tblGrid>
              <a:tr h="361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County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Max 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Min 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Mean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Standard Deviation 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027170325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Carlow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470000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138195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70864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2569293088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Cavan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2104000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107133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103405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736947965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Clare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33180000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167364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967681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2701220542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Cork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5950000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7500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205745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172029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073626522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Donegal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941000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108079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78070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024689228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Dublin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69208163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5400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404824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1028178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4063118087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Galway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6161485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6667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189581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221545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773604686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Kerry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2700000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147766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123927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2200723687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Kildare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12073334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260119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330669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2645699028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Kilkenny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1940000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179133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126295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561326345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Laois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20800000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6941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155865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743815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1236554880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Leitrim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605000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88997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65642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1432447526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Limerick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1775000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144321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111361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855772971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Longford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550000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83641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58062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591951715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Louth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2250000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166638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109968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246383970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Mayo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585000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5260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112899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81121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379803557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Meath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2120000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225419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138790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748175691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Monaghan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508000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118357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75096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1301580464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Offaly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1145000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116903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84116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848710949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Roscommon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960000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7500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92291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73973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4198090990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Sligo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2393000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6000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116005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132184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657361591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Tipperary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1250000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7000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126124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101997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743405911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Waterford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2000000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11668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139335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108587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2573035303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Westmeath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1218000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15000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132292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86517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905252202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Wexford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1566100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5500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146778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101230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1414259118"/>
                  </a:ext>
                </a:extLst>
              </a:tr>
              <a:tr h="21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Wicklow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5000000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10000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309963</a:t>
                      </a:r>
                      <a:endParaRPr lang="en-I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226061</a:t>
                      </a:r>
                      <a:endParaRPr lang="en-I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9" marR="64799" marT="0" marB="0"/>
                </a:tc>
                <a:extLst>
                  <a:ext uri="{0D108BD9-81ED-4DB2-BD59-A6C34878D82A}">
                    <a16:rowId xmlns:a16="http://schemas.microsoft.com/office/drawing/2014/main" val="34224276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2BBC95-9F21-4BBC-8083-41F5878A1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51314"/>
              </p:ext>
            </p:extLst>
          </p:nvPr>
        </p:nvGraphicFramePr>
        <p:xfrm>
          <a:off x="6625659" y="742111"/>
          <a:ext cx="5287616" cy="5920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880">
                  <a:extLst>
                    <a:ext uri="{9D8B030D-6E8A-4147-A177-3AD203B41FA5}">
                      <a16:colId xmlns:a16="http://schemas.microsoft.com/office/drawing/2014/main" val="957182627"/>
                    </a:ext>
                  </a:extLst>
                </a:gridCol>
                <a:gridCol w="990880">
                  <a:extLst>
                    <a:ext uri="{9D8B030D-6E8A-4147-A177-3AD203B41FA5}">
                      <a16:colId xmlns:a16="http://schemas.microsoft.com/office/drawing/2014/main" val="1001508183"/>
                    </a:ext>
                  </a:extLst>
                </a:gridCol>
                <a:gridCol w="990880">
                  <a:extLst>
                    <a:ext uri="{9D8B030D-6E8A-4147-A177-3AD203B41FA5}">
                      <a16:colId xmlns:a16="http://schemas.microsoft.com/office/drawing/2014/main" val="714762630"/>
                    </a:ext>
                  </a:extLst>
                </a:gridCol>
                <a:gridCol w="990880">
                  <a:extLst>
                    <a:ext uri="{9D8B030D-6E8A-4147-A177-3AD203B41FA5}">
                      <a16:colId xmlns:a16="http://schemas.microsoft.com/office/drawing/2014/main" val="3710222787"/>
                    </a:ext>
                  </a:extLst>
                </a:gridCol>
                <a:gridCol w="1324096">
                  <a:extLst>
                    <a:ext uri="{9D8B030D-6E8A-4147-A177-3AD203B41FA5}">
                      <a16:colId xmlns:a16="http://schemas.microsoft.com/office/drawing/2014/main" val="2989645100"/>
                    </a:ext>
                  </a:extLst>
                </a:gridCol>
              </a:tblGrid>
              <a:tr h="356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County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Max 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Min 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Mean 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Standard Deviation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2866377242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Carlow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550000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148490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75262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391095074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Cavan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880000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7600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121714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86863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2204862638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Clare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23070000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168312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648697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046154861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Cork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18300000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5715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231225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364929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2218558805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Donegal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2700000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5900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120029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105733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935942103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Dublin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33538000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420039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558085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2449971655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Galway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4750000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5864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211092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206020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2647514778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Kerry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1495000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5250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155271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112913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720843495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Kildare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3065000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7700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264882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157543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733621011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Kilkenny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1196000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13333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179829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117371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154481287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Laois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1255000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19089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153946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95289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2706384818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Leitrim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510000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100636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64013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1645663474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Limerick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2300000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7365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165357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137566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4081895784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Longford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531200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9400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96346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58264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694745448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Louth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2300000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231054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287723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4014823310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Mayo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5854801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131374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191060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174755353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Meath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2104463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247077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126613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290930846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Monaghan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2114520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6500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139702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158840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4281420778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Offaly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1460000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142485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102292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706426008"/>
                  </a:ext>
                </a:extLst>
              </a:tr>
              <a:tr h="356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Roscommon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1075000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109233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90213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8188450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Sligo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875000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7500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136295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97183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838293692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Tipperary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1612000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133018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107530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968856477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Waterford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970000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153649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106454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60157426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Westmeath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1859358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161546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132920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298515617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Wexford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590000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12570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157336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80754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081482655"/>
                  </a:ext>
                </a:extLst>
              </a:tr>
              <a:tr h="20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Wicklow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5000000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12745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331495</a:t>
                      </a:r>
                      <a:endParaRPr lang="en-I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231609</a:t>
                      </a:r>
                      <a:endParaRPr lang="en-I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60" marR="61360" marT="0" marB="0"/>
                </a:tc>
                <a:extLst>
                  <a:ext uri="{0D108BD9-81ED-4DB2-BD59-A6C34878D82A}">
                    <a16:rowId xmlns:a16="http://schemas.microsoft.com/office/drawing/2014/main" val="36250275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E3E6B7-DC8E-4F43-B348-3D17D7666757}"/>
              </a:ext>
            </a:extLst>
          </p:cNvPr>
          <p:cNvSpPr/>
          <p:nvPr/>
        </p:nvSpPr>
        <p:spPr>
          <a:xfrm>
            <a:off x="2285180" y="29154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Year 2016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335BC-6725-4A11-8530-B57EB098D699}"/>
              </a:ext>
            </a:extLst>
          </p:cNvPr>
          <p:cNvSpPr/>
          <p:nvPr/>
        </p:nvSpPr>
        <p:spPr>
          <a:xfrm>
            <a:off x="8632113" y="29154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Year 2017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084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AA68-6F53-4C8E-B43E-2587308B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052" y="0"/>
            <a:ext cx="5959303" cy="6228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data Summary Continued</a:t>
            </a:r>
            <a:endParaRPr lang="en-IE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282E7A-5144-4024-85D3-D9B61258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362123"/>
              </p:ext>
            </p:extLst>
          </p:nvPr>
        </p:nvGraphicFramePr>
        <p:xfrm>
          <a:off x="1378226" y="1040295"/>
          <a:ext cx="8878956" cy="1971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8113">
                  <a:extLst>
                    <a:ext uri="{9D8B030D-6E8A-4147-A177-3AD203B41FA5}">
                      <a16:colId xmlns:a16="http://schemas.microsoft.com/office/drawing/2014/main" val="3130341560"/>
                    </a:ext>
                  </a:extLst>
                </a:gridCol>
                <a:gridCol w="1708333">
                  <a:extLst>
                    <a:ext uri="{9D8B030D-6E8A-4147-A177-3AD203B41FA5}">
                      <a16:colId xmlns:a16="http://schemas.microsoft.com/office/drawing/2014/main" val="2534993122"/>
                    </a:ext>
                  </a:extLst>
                </a:gridCol>
                <a:gridCol w="1450846">
                  <a:extLst>
                    <a:ext uri="{9D8B030D-6E8A-4147-A177-3AD203B41FA5}">
                      <a16:colId xmlns:a16="http://schemas.microsoft.com/office/drawing/2014/main" val="1623663322"/>
                    </a:ext>
                  </a:extLst>
                </a:gridCol>
                <a:gridCol w="1619020">
                  <a:extLst>
                    <a:ext uri="{9D8B030D-6E8A-4147-A177-3AD203B41FA5}">
                      <a16:colId xmlns:a16="http://schemas.microsoft.com/office/drawing/2014/main" val="3446319237"/>
                    </a:ext>
                  </a:extLst>
                </a:gridCol>
                <a:gridCol w="2902644">
                  <a:extLst>
                    <a:ext uri="{9D8B030D-6E8A-4147-A177-3AD203B41FA5}">
                      <a16:colId xmlns:a16="http://schemas.microsoft.com/office/drawing/2014/main" val="3379897115"/>
                    </a:ext>
                  </a:extLst>
                </a:gridCol>
              </a:tblGrid>
              <a:tr h="398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Province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Max Price (€)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Min Price (€)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Mean Price (€)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Standard Deviation Price (€)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25315"/>
                  </a:ext>
                </a:extLst>
              </a:tr>
              <a:tr h="443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Connacht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€6,161,484.58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€5,260.00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€143,062.93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€168,908.01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845216"/>
                  </a:ext>
                </a:extLst>
              </a:tr>
              <a:tr h="443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Leinster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€69,208,163.00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€5,400.00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€312,894.63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€795,442.43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831616"/>
                  </a:ext>
                </a:extLst>
              </a:tr>
              <a:tr h="443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Munster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€33,180,000.00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€6,000.00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€170,823.44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€322,444.63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783809"/>
                  </a:ext>
                </a:extLst>
              </a:tr>
              <a:tr h="242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Ulster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€2,104,000.00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€10,000.00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€109,371.48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€85,926.67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5307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DD06A9-7E7D-43D6-9F30-8A8227D93940}"/>
              </a:ext>
            </a:extLst>
          </p:cNvPr>
          <p:cNvSpPr/>
          <p:nvPr/>
        </p:nvSpPr>
        <p:spPr>
          <a:xfrm>
            <a:off x="1378226" y="67096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Year 2016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229E2-28F3-4776-8E22-6E55EDD8F08B}"/>
              </a:ext>
            </a:extLst>
          </p:cNvPr>
          <p:cNvSpPr/>
          <p:nvPr/>
        </p:nvSpPr>
        <p:spPr>
          <a:xfrm>
            <a:off x="1378226" y="366177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Year 2017</a:t>
            </a:r>
            <a:endParaRPr lang="en-I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35161A-5D47-499A-949D-BFEFE0D0D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74322"/>
              </p:ext>
            </p:extLst>
          </p:nvPr>
        </p:nvGraphicFramePr>
        <p:xfrm>
          <a:off x="1378226" y="4031110"/>
          <a:ext cx="8878956" cy="1971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195">
                  <a:extLst>
                    <a:ext uri="{9D8B030D-6E8A-4147-A177-3AD203B41FA5}">
                      <a16:colId xmlns:a16="http://schemas.microsoft.com/office/drawing/2014/main" val="3640446687"/>
                    </a:ext>
                  </a:extLst>
                </a:gridCol>
                <a:gridCol w="1834334">
                  <a:extLst>
                    <a:ext uri="{9D8B030D-6E8A-4147-A177-3AD203B41FA5}">
                      <a16:colId xmlns:a16="http://schemas.microsoft.com/office/drawing/2014/main" val="137261355"/>
                    </a:ext>
                  </a:extLst>
                </a:gridCol>
                <a:gridCol w="1444050">
                  <a:extLst>
                    <a:ext uri="{9D8B030D-6E8A-4147-A177-3AD203B41FA5}">
                      <a16:colId xmlns:a16="http://schemas.microsoft.com/office/drawing/2014/main" val="1989824346"/>
                    </a:ext>
                  </a:extLst>
                </a:gridCol>
                <a:gridCol w="1619678">
                  <a:extLst>
                    <a:ext uri="{9D8B030D-6E8A-4147-A177-3AD203B41FA5}">
                      <a16:colId xmlns:a16="http://schemas.microsoft.com/office/drawing/2014/main" val="2077667906"/>
                    </a:ext>
                  </a:extLst>
                </a:gridCol>
                <a:gridCol w="3024699">
                  <a:extLst>
                    <a:ext uri="{9D8B030D-6E8A-4147-A177-3AD203B41FA5}">
                      <a16:colId xmlns:a16="http://schemas.microsoft.com/office/drawing/2014/main" val="2658263351"/>
                    </a:ext>
                  </a:extLst>
                </a:gridCol>
              </a:tblGrid>
              <a:tr h="435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Province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Max Price (€)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Min Price (€)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Mean Price (€)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Standard Deviation Price (€)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751001"/>
                  </a:ext>
                </a:extLst>
              </a:tr>
              <a:tr h="435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Connacht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€5,854,801.00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€5,864.00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€163,358.37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€178,140.92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659628"/>
                  </a:ext>
                </a:extLst>
              </a:tr>
              <a:tr h="435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Leinster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€33,538,000.00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€7,000.00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€331,198.35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€443,398.81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306764"/>
                  </a:ext>
                </a:extLst>
              </a:tr>
              <a:tr h="435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Munster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€23,070,000.00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€5,250.00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€187,580.14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€322,739.96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31004"/>
                  </a:ext>
                </a:extLst>
              </a:tr>
              <a:tr h="2285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Ulster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€2,700,000.00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€5,900.00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€123,928.26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€111,546.30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407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81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1EE331-817F-4F04-A9C2-317CE6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427" y="0"/>
            <a:ext cx="6061145" cy="665923"/>
          </a:xfrm>
        </p:spPr>
        <p:txBody>
          <a:bodyPr>
            <a:normAutofit/>
          </a:bodyPr>
          <a:lstStyle/>
          <a:p>
            <a:r>
              <a:rPr lang="en-US" sz="3200" dirty="0"/>
              <a:t>Data summary continued</a:t>
            </a:r>
            <a:endParaRPr lang="en-IE" sz="3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3DB1A3-210E-40C8-B865-117292744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27436"/>
              </p:ext>
            </p:extLst>
          </p:nvPr>
        </p:nvGraphicFramePr>
        <p:xfrm>
          <a:off x="172278" y="897128"/>
          <a:ext cx="9700592" cy="5511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0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B131720-6366-4DB8-BCA0-76E691A11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" y="1060174"/>
            <a:ext cx="13971415" cy="53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1118A6-2191-4CD7-8333-4F853E4BD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202021"/>
              </p:ext>
            </p:extLst>
          </p:nvPr>
        </p:nvGraphicFramePr>
        <p:xfrm>
          <a:off x="145773" y="624532"/>
          <a:ext cx="4572000" cy="2663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47E03DCF-D410-4BD7-9B6E-818B5883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" y="3803374"/>
            <a:ext cx="13971415" cy="53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E19DEAA-73B1-4B5F-AB2D-66A07525C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36642"/>
              </p:ext>
            </p:extLst>
          </p:nvPr>
        </p:nvGraphicFramePr>
        <p:xfrm>
          <a:off x="5706872" y="639464"/>
          <a:ext cx="4717773" cy="2648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055EB68-5C50-4841-9759-6C0F7E5C3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15682"/>
              </p:ext>
            </p:extLst>
          </p:nvPr>
        </p:nvGraphicFramePr>
        <p:xfrm>
          <a:off x="145773" y="3803374"/>
          <a:ext cx="4572000" cy="2663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655A6ED-EEE6-43C2-93EB-25CF0BF9C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235770"/>
              </p:ext>
            </p:extLst>
          </p:nvPr>
        </p:nvGraphicFramePr>
        <p:xfrm>
          <a:off x="5706872" y="3803374"/>
          <a:ext cx="4572000" cy="2663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3D19A043-EDD5-4E3B-ADAF-0BA026AE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567" y="-15989"/>
            <a:ext cx="5888866" cy="640521"/>
          </a:xfrm>
        </p:spPr>
        <p:txBody>
          <a:bodyPr>
            <a:normAutofit/>
          </a:bodyPr>
          <a:lstStyle/>
          <a:p>
            <a:r>
              <a:rPr lang="en-US" sz="3200" dirty="0"/>
              <a:t>Data summary continued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14926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1EE331-817F-4F04-A9C2-317CE6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426" y="0"/>
            <a:ext cx="6061145" cy="665923"/>
          </a:xfrm>
        </p:spPr>
        <p:txBody>
          <a:bodyPr>
            <a:normAutofit/>
          </a:bodyPr>
          <a:lstStyle/>
          <a:p>
            <a:r>
              <a:rPr lang="en-US" sz="3200" dirty="0"/>
              <a:t>Data summary continued</a:t>
            </a:r>
            <a:endParaRPr lang="en-IE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6D98ED-61F9-4EA4-8D12-D50807B53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18264"/>
              </p:ext>
            </p:extLst>
          </p:nvPr>
        </p:nvGraphicFramePr>
        <p:xfrm>
          <a:off x="1762537" y="783818"/>
          <a:ext cx="8666922" cy="5762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1010">
                  <a:extLst>
                    <a:ext uri="{9D8B030D-6E8A-4147-A177-3AD203B41FA5}">
                      <a16:colId xmlns:a16="http://schemas.microsoft.com/office/drawing/2014/main" val="954480585"/>
                    </a:ext>
                  </a:extLst>
                </a:gridCol>
                <a:gridCol w="2024902">
                  <a:extLst>
                    <a:ext uri="{9D8B030D-6E8A-4147-A177-3AD203B41FA5}">
                      <a16:colId xmlns:a16="http://schemas.microsoft.com/office/drawing/2014/main" val="3234997563"/>
                    </a:ext>
                  </a:extLst>
                </a:gridCol>
                <a:gridCol w="3321010">
                  <a:extLst>
                    <a:ext uri="{9D8B030D-6E8A-4147-A177-3AD203B41FA5}">
                      <a16:colId xmlns:a16="http://schemas.microsoft.com/office/drawing/2014/main" val="3246293039"/>
                    </a:ext>
                  </a:extLst>
                </a:gridCol>
              </a:tblGrid>
              <a:tr h="640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Calculations By Year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Average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Standard Deviation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570828794"/>
                  </a:ext>
                </a:extLst>
              </a:tr>
              <a:tr h="640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Year 2010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243025.228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239967.7616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4145410617"/>
                  </a:ext>
                </a:extLst>
              </a:tr>
              <a:tr h="640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Year 2011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215063.078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239567.7091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3954892012"/>
                  </a:ext>
                </a:extLst>
              </a:tr>
              <a:tr h="640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Year 2012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193594.861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294958.2722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3911823459"/>
                  </a:ext>
                </a:extLst>
              </a:tr>
              <a:tr h="640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Year 2013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205056.963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658918.6664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1228082545"/>
                  </a:ext>
                </a:extLst>
              </a:tr>
              <a:tr h="640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Year 2014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214709.273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648243.0034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2409515375"/>
                  </a:ext>
                </a:extLst>
              </a:tr>
              <a:tr h="640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Year 2015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220350.199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428922.6053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142079541"/>
                  </a:ext>
                </a:extLst>
              </a:tr>
              <a:tr h="640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Year 2016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244997.873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629692.2064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1783122559"/>
                  </a:ext>
                </a:extLst>
              </a:tr>
              <a:tr h="640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Year 2017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>
                          <a:effectLst/>
                        </a:rPr>
                        <a:t>266331.799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900" dirty="0">
                          <a:effectLst/>
                        </a:rPr>
                        <a:t>390271.0665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902" marR="104902" marT="0" marB="0" anchor="b"/>
                </a:tc>
                <a:extLst>
                  <a:ext uri="{0D108BD9-81ED-4DB2-BD59-A6C34878D82A}">
                    <a16:rowId xmlns:a16="http://schemas.microsoft.com/office/drawing/2014/main" val="240050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DFD9E1-9836-4128-87A3-5556AB39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758" y="0"/>
            <a:ext cx="3556484" cy="53524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Hypothesis tests</a:t>
            </a:r>
            <a:endParaRPr lang="en-IE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733F88-C01F-45A2-871C-9CD27E617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85139"/>
              </p:ext>
            </p:extLst>
          </p:nvPr>
        </p:nvGraphicFramePr>
        <p:xfrm>
          <a:off x="1265582" y="1174027"/>
          <a:ext cx="9660835" cy="4509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004">
                  <a:extLst>
                    <a:ext uri="{9D8B030D-6E8A-4147-A177-3AD203B41FA5}">
                      <a16:colId xmlns:a16="http://schemas.microsoft.com/office/drawing/2014/main" val="1798297514"/>
                    </a:ext>
                  </a:extLst>
                </a:gridCol>
                <a:gridCol w="2060691">
                  <a:extLst>
                    <a:ext uri="{9D8B030D-6E8A-4147-A177-3AD203B41FA5}">
                      <a16:colId xmlns:a16="http://schemas.microsoft.com/office/drawing/2014/main" val="1562400504"/>
                    </a:ext>
                  </a:extLst>
                </a:gridCol>
                <a:gridCol w="2748140">
                  <a:extLst>
                    <a:ext uri="{9D8B030D-6E8A-4147-A177-3AD203B41FA5}">
                      <a16:colId xmlns:a16="http://schemas.microsoft.com/office/drawing/2014/main" val="2721207829"/>
                    </a:ext>
                  </a:extLst>
                </a:gridCol>
              </a:tblGrid>
              <a:tr h="64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Province by Province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Differ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Test Score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extLst>
                  <a:ext uri="{0D108BD9-81ED-4DB2-BD59-A6C34878D82A}">
                    <a16:rowId xmlns:a16="http://schemas.microsoft.com/office/drawing/2014/main" val="2323745558"/>
                  </a:ext>
                </a:extLst>
              </a:tr>
              <a:tr h="64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Leinster by Ulster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Yes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20.16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extLst>
                  <a:ext uri="{0D108BD9-81ED-4DB2-BD59-A6C34878D82A}">
                    <a16:rowId xmlns:a16="http://schemas.microsoft.com/office/drawing/2014/main" val="189625297"/>
                  </a:ext>
                </a:extLst>
              </a:tr>
              <a:tr h="64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Leinster by Munster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Yes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35.07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extLst>
                  <a:ext uri="{0D108BD9-81ED-4DB2-BD59-A6C34878D82A}">
                    <a16:rowId xmlns:a16="http://schemas.microsoft.com/office/drawing/2014/main" val="2084429690"/>
                  </a:ext>
                </a:extLst>
              </a:tr>
              <a:tr h="64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Leinster by Connacht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Yes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29.51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extLst>
                  <a:ext uri="{0D108BD9-81ED-4DB2-BD59-A6C34878D82A}">
                    <a16:rowId xmlns:a16="http://schemas.microsoft.com/office/drawing/2014/main" val="784812559"/>
                  </a:ext>
                </a:extLst>
              </a:tr>
              <a:tr h="64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Munster by Ulster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Yes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8.59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extLst>
                  <a:ext uri="{0D108BD9-81ED-4DB2-BD59-A6C34878D82A}">
                    <a16:rowId xmlns:a16="http://schemas.microsoft.com/office/drawing/2014/main" val="1353297929"/>
                  </a:ext>
                </a:extLst>
              </a:tr>
              <a:tr h="64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Munster by Connacht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Yes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5.49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extLst>
                  <a:ext uri="{0D108BD9-81ED-4DB2-BD59-A6C34878D82A}">
                    <a16:rowId xmlns:a16="http://schemas.microsoft.com/office/drawing/2014/main" val="3378514066"/>
                  </a:ext>
                </a:extLst>
              </a:tr>
              <a:tr h="64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Connacht by Ulster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>
                          <a:effectLst/>
                        </a:rPr>
                        <a:t>Yes</a:t>
                      </a:r>
                      <a:endParaRPr lang="en-I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3000" dirty="0">
                          <a:effectLst/>
                        </a:rPr>
                        <a:t>9.65</a:t>
                      </a:r>
                      <a:endParaRPr lang="en-IE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334" marR="179334" marT="0" marB="0" anchor="b"/>
                </a:tc>
                <a:extLst>
                  <a:ext uri="{0D108BD9-81ED-4DB2-BD59-A6C34878D82A}">
                    <a16:rowId xmlns:a16="http://schemas.microsoft.com/office/drawing/2014/main" val="7772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48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373CC3-07D1-4AF7-87A9-70260CA1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045" y="0"/>
            <a:ext cx="6153910" cy="600764"/>
          </a:xfrm>
        </p:spPr>
        <p:txBody>
          <a:bodyPr>
            <a:normAutofit/>
          </a:bodyPr>
          <a:lstStyle/>
          <a:p>
            <a:r>
              <a:rPr lang="en-US" sz="3200" dirty="0"/>
              <a:t>Hypothesis tests continued</a:t>
            </a:r>
            <a:endParaRPr lang="en-IE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F5E63-2BFB-4E59-B927-B5008E8A0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20574"/>
              </p:ext>
            </p:extLst>
          </p:nvPr>
        </p:nvGraphicFramePr>
        <p:xfrm>
          <a:off x="1128108" y="1158459"/>
          <a:ext cx="9935781" cy="1245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386">
                  <a:extLst>
                    <a:ext uri="{9D8B030D-6E8A-4147-A177-3AD203B41FA5}">
                      <a16:colId xmlns:a16="http://schemas.microsoft.com/office/drawing/2014/main" val="377673135"/>
                    </a:ext>
                  </a:extLst>
                </a:gridCol>
                <a:gridCol w="2408395">
                  <a:extLst>
                    <a:ext uri="{9D8B030D-6E8A-4147-A177-3AD203B41FA5}">
                      <a16:colId xmlns:a16="http://schemas.microsoft.com/office/drawing/2014/main" val="2058618325"/>
                    </a:ext>
                  </a:extLst>
                </a:gridCol>
              </a:tblGrid>
              <a:tr h="622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>
                          <a:effectLst/>
                        </a:rPr>
                        <a:t>House Prices Increased from 2010 - 2017</a:t>
                      </a:r>
                      <a:endParaRPr lang="en-IE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102" marR="14010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>
                          <a:effectLst/>
                        </a:rPr>
                        <a:t>Test Score</a:t>
                      </a:r>
                      <a:endParaRPr lang="en-IE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102" marR="140102" marT="0" marB="0" anchor="b"/>
                </a:tc>
                <a:extLst>
                  <a:ext uri="{0D108BD9-81ED-4DB2-BD59-A6C34878D82A}">
                    <a16:rowId xmlns:a16="http://schemas.microsoft.com/office/drawing/2014/main" val="944647391"/>
                  </a:ext>
                </a:extLst>
              </a:tr>
              <a:tr h="622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dirty="0">
                          <a:effectLst/>
                        </a:rPr>
                        <a:t>Yes Average House Prices have increased</a:t>
                      </a:r>
                      <a:endParaRPr lang="en-IE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102" marR="14010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200" dirty="0">
                          <a:effectLst/>
                        </a:rPr>
                        <a:t>8.44</a:t>
                      </a:r>
                      <a:endParaRPr lang="en-IE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102" marR="140102" marT="0" marB="0" anchor="b"/>
                </a:tc>
                <a:extLst>
                  <a:ext uri="{0D108BD9-81ED-4DB2-BD59-A6C34878D82A}">
                    <a16:rowId xmlns:a16="http://schemas.microsoft.com/office/drawing/2014/main" val="21602326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E6A23A-B56A-4FD0-AC5D-D046BF01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22960"/>
              </p:ext>
            </p:extLst>
          </p:nvPr>
        </p:nvGraphicFramePr>
        <p:xfrm>
          <a:off x="1128109" y="4207566"/>
          <a:ext cx="9935781" cy="1431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9602">
                  <a:extLst>
                    <a:ext uri="{9D8B030D-6E8A-4147-A177-3AD203B41FA5}">
                      <a16:colId xmlns:a16="http://schemas.microsoft.com/office/drawing/2014/main" val="2308678110"/>
                    </a:ext>
                  </a:extLst>
                </a:gridCol>
                <a:gridCol w="5295721">
                  <a:extLst>
                    <a:ext uri="{9D8B030D-6E8A-4147-A177-3AD203B41FA5}">
                      <a16:colId xmlns:a16="http://schemas.microsoft.com/office/drawing/2014/main" val="2038902979"/>
                    </a:ext>
                  </a:extLst>
                </a:gridCol>
                <a:gridCol w="1790458">
                  <a:extLst>
                    <a:ext uri="{9D8B030D-6E8A-4147-A177-3AD203B41FA5}">
                      <a16:colId xmlns:a16="http://schemas.microsoft.com/office/drawing/2014/main" val="1599759449"/>
                    </a:ext>
                  </a:extLst>
                </a:gridCol>
              </a:tblGrid>
              <a:tr h="481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Houses in Dublin 10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18" marR="12431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Cost More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18" marR="12431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Test Score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18" marR="124318" marT="0" marB="0" anchor="b"/>
                </a:tc>
                <a:extLst>
                  <a:ext uri="{0D108BD9-81ED-4DB2-BD59-A6C34878D82A}">
                    <a16:rowId xmlns:a16="http://schemas.microsoft.com/office/drawing/2014/main" val="2611172174"/>
                  </a:ext>
                </a:extLst>
              </a:tr>
              <a:tr h="950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New vs Second Hand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18" marR="12431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Second hand houses cost more in Dublin 10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18" marR="1243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 dirty="0">
                          <a:effectLst/>
                        </a:rPr>
                        <a:t>-0.76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18" marR="124318" marT="0" marB="0" anchor="b"/>
                </a:tc>
                <a:extLst>
                  <a:ext uri="{0D108BD9-81ED-4DB2-BD59-A6C34878D82A}">
                    <a16:rowId xmlns:a16="http://schemas.microsoft.com/office/drawing/2014/main" val="77606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9103CF-DA96-404D-B58A-2103240F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75" y="0"/>
            <a:ext cx="3039649" cy="614755"/>
          </a:xfrm>
        </p:spPr>
        <p:txBody>
          <a:bodyPr>
            <a:normAutofit/>
          </a:bodyPr>
          <a:lstStyle/>
          <a:p>
            <a:r>
              <a:rPr lang="en-US" sz="3200" dirty="0"/>
              <a:t>correlation</a:t>
            </a:r>
            <a:endParaRPr lang="en-I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5E3DB-7051-47E5-B566-10473B484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0" y="874278"/>
            <a:ext cx="8255189" cy="10417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BD45F7-BC1F-4631-ABAA-DD3F33A8E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168265"/>
              </p:ext>
            </p:extLst>
          </p:nvPr>
        </p:nvGraphicFramePr>
        <p:xfrm>
          <a:off x="195653" y="2271277"/>
          <a:ext cx="10169668" cy="4455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6350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433</TotalTime>
  <Words>711</Words>
  <Application>Microsoft Office PowerPoint</Application>
  <PresentationFormat>Widescreen</PresentationFormat>
  <Paragraphs>500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Slice</vt:lpstr>
      <vt:lpstr>Spreadsheet Data  Analytics ca2 </vt:lpstr>
      <vt:lpstr>Data Summary</vt:lpstr>
      <vt:lpstr>data Summary Continued</vt:lpstr>
      <vt:lpstr>Data summary continued</vt:lpstr>
      <vt:lpstr>Data summary continued</vt:lpstr>
      <vt:lpstr>Data summary continued</vt:lpstr>
      <vt:lpstr>Hypothesis tests</vt:lpstr>
      <vt:lpstr>Hypothesis tests continued</vt:lpstr>
      <vt:lpstr>correlation</vt:lpstr>
      <vt:lpstr>Prediction – Scatterplot </vt:lpstr>
      <vt:lpstr>Prediction continued</vt:lpstr>
      <vt:lpstr>Thank You </vt:lpstr>
    </vt:vector>
  </TitlesOfParts>
  <Company>DKIT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Spreadsheet Data  Analytics ca2 </dc:title>
  <dc:creator>Roisin Mc Phillips</dc:creator>
  <cp:lastModifiedBy>Jackie McPhillips</cp:lastModifiedBy>
  <cp:revision>20</cp:revision>
  <dcterms:created xsi:type="dcterms:W3CDTF">2018-12-10T10:38:30Z</dcterms:created>
  <dcterms:modified xsi:type="dcterms:W3CDTF">2018-12-12T13:29:42Z</dcterms:modified>
</cp:coreProperties>
</file>