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8" r:id="rId5"/>
    <p:sldId id="301" r:id="rId6"/>
    <p:sldId id="261" r:id="rId7"/>
    <p:sldId id="290" r:id="rId8"/>
    <p:sldId id="293" r:id="rId9"/>
    <p:sldId id="295" r:id="rId10"/>
    <p:sldId id="297" r:id="rId11"/>
    <p:sldId id="29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A0000"/>
    <a:srgbClr val="AF6666"/>
    <a:srgbClr val="3D8C41"/>
    <a:srgbClr val="32A1A6"/>
    <a:srgbClr val="EBEBDD"/>
    <a:srgbClr val="4D4D4D"/>
    <a:srgbClr val="006F83"/>
    <a:srgbClr val="DED8A4"/>
    <a:srgbClr val="969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83" d="100"/>
          <a:sy n="83" d="100"/>
        </p:scale>
        <p:origin x="1325" y="10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6/8/2021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84195734-4269-46FE-B38C-5B14306F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202845" cy="68580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33284D-B06A-4DD8-9B73-0A0244A41192}"/>
              </a:ext>
            </a:extLst>
          </p:cNvPr>
          <p:cNvSpPr/>
          <p:nvPr/>
        </p:nvSpPr>
        <p:spPr>
          <a:xfrm>
            <a:off x="4093464" y="4345552"/>
            <a:ext cx="4005072" cy="1561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4" y="5296342"/>
            <a:ext cx="4005072" cy="156165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Валери Тончев</a:t>
            </a:r>
            <a:endParaRPr lang="en-US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Arduino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4331D4-208D-40F9-8AED-2F087E38EC7F}"/>
              </a:ext>
            </a:extLst>
          </p:cNvPr>
          <p:cNvSpPr/>
          <p:nvPr/>
        </p:nvSpPr>
        <p:spPr>
          <a:xfrm>
            <a:off x="-7259369" y="5090762"/>
            <a:ext cx="7248525" cy="2099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CC94F0-4FF4-4700-ABCF-401AC80464FB}"/>
              </a:ext>
            </a:extLst>
          </p:cNvPr>
          <p:cNvSpPr/>
          <p:nvPr/>
        </p:nvSpPr>
        <p:spPr>
          <a:xfrm>
            <a:off x="4093464" y="555967"/>
            <a:ext cx="4005072" cy="17255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D58BC-F033-4023-83E4-E4384DD0379E}"/>
              </a:ext>
            </a:extLst>
          </p:cNvPr>
          <p:cNvSpPr/>
          <p:nvPr/>
        </p:nvSpPr>
        <p:spPr>
          <a:xfrm>
            <a:off x="12213687" y="1907630"/>
            <a:ext cx="7248525" cy="2099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59453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5961 1.48148E-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D8A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-10280073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-815013"/>
            <a:ext cx="3920231" cy="655215"/>
          </a:xfrm>
        </p:spPr>
        <p:txBody>
          <a:bodyPr/>
          <a:lstStyle/>
          <a:p>
            <a:r>
              <a:rPr lang="bg-BG" sz="4400" dirty="0"/>
              <a:t>Съдържание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C2E61C3-BA0E-45A6-A7A7-A414EED293AF}"/>
              </a:ext>
            </a:extLst>
          </p:cNvPr>
          <p:cNvSpPr txBox="1">
            <a:spLocks/>
          </p:cNvSpPr>
          <p:nvPr/>
        </p:nvSpPr>
        <p:spPr>
          <a:xfrm>
            <a:off x="683581" y="2149913"/>
            <a:ext cx="5099035" cy="3593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Описание на проекта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Приложение и употреба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Функционалност на кода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Блокова схема и ел. схема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Защо избрах този проект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Бъдещо развитие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740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84322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DB21EC-A694-46EC-A11A-C6E02A13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545" y="-619395"/>
            <a:ext cx="5309203" cy="619395"/>
          </a:xfrm>
        </p:spPr>
        <p:txBody>
          <a:bodyPr anchor="ctr">
            <a:normAutofit/>
          </a:bodyPr>
          <a:lstStyle/>
          <a:p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6FD62-B299-468D-AC37-BC8FE0EF0F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53896" y="3671047"/>
            <a:ext cx="4899904" cy="2591711"/>
          </a:xfrm>
        </p:spPr>
        <p:txBody>
          <a:bodyPr anchor="t">
            <a:noAutofit/>
          </a:bodyPr>
          <a:lstStyle/>
          <a:p>
            <a:endParaRPr lang="en-US" sz="20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813CFFE-3EDD-44C3-85E1-0386A239AB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150" r="31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7997B-3DE6-4B7C-8862-96FD133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CB4BF-9B07-4469-8BA9-76C5005B5E00}"/>
              </a:ext>
            </a:extLst>
          </p:cNvPr>
          <p:cNvSpPr/>
          <p:nvPr/>
        </p:nvSpPr>
        <p:spPr>
          <a:xfrm>
            <a:off x="-8513685" y="2857030"/>
            <a:ext cx="8513685" cy="187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70BB4927-51B6-4BA2-8287-CAB1BB53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717" y="-665019"/>
            <a:ext cx="5790465" cy="665019"/>
          </a:xfrm>
        </p:spPr>
        <p:txBody>
          <a:bodyPr anchor="ctr">
            <a:normAutofit fontScale="90000"/>
          </a:bodyPr>
          <a:lstStyle/>
          <a:p>
            <a:r>
              <a:rPr lang="bg-BG" dirty="0"/>
              <a:t>Приложение и употреба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439F7965-7613-4ADB-A666-FB30ED3FE3AB}"/>
              </a:ext>
            </a:extLst>
          </p:cNvPr>
          <p:cNvSpPr txBox="1">
            <a:spLocks/>
          </p:cNvSpPr>
          <p:nvPr/>
        </p:nvSpPr>
        <p:spPr>
          <a:xfrm>
            <a:off x="5891873" y="3203259"/>
            <a:ext cx="5223672" cy="28803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bg-BG" sz="28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69753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1.11111E-6 L -0.00182 0.4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0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-10280073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259DFB0-3BAF-46D1-A674-2CAD50699BF6}"/>
              </a:ext>
            </a:extLst>
          </p:cNvPr>
          <p:cNvSpPr txBox="1">
            <a:spLocks/>
          </p:cNvSpPr>
          <p:nvPr/>
        </p:nvSpPr>
        <p:spPr>
          <a:xfrm>
            <a:off x="221696" y="2087971"/>
            <a:ext cx="5397869" cy="43605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-815013"/>
            <a:ext cx="6802985" cy="655215"/>
          </a:xfrm>
        </p:spPr>
        <p:txBody>
          <a:bodyPr>
            <a:normAutofit fontScale="90000"/>
          </a:bodyPr>
          <a:lstStyle/>
          <a:p>
            <a:r>
              <a:rPr lang="bg-BG" sz="4400" dirty="0"/>
              <a:t>Функционалност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34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84322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9E9A0-040B-456E-A0DA-BEF62BF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B1A4E-9843-479E-BD0C-8AF2DE6E8D63}"/>
              </a:ext>
            </a:extLst>
          </p:cNvPr>
          <p:cNvSpPr/>
          <p:nvPr/>
        </p:nvSpPr>
        <p:spPr>
          <a:xfrm>
            <a:off x="-5007006" y="1367637"/>
            <a:ext cx="5007006" cy="194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itle 39">
            <a:extLst>
              <a:ext uri="{FF2B5EF4-FFF2-40B4-BE49-F238E27FC236}">
                <a16:creationId xmlns:a16="http://schemas.microsoft.com/office/drawing/2014/main" id="{6D67F850-13A8-41F0-8C30-4F513634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07006" cy="1367636"/>
          </a:xfrm>
        </p:spPr>
        <p:txBody>
          <a:bodyPr anchor="ctr">
            <a:normAutofit/>
          </a:bodyPr>
          <a:lstStyle/>
          <a:p>
            <a:pPr algn="ctr"/>
            <a:r>
              <a:rPr lang="bg-BG" sz="2800" dirty="0"/>
              <a:t>Блокова и електрическа схема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307AE-2167-4E12-92FA-7276FC7DEFF6}"/>
              </a:ext>
            </a:extLst>
          </p:cNvPr>
          <p:cNvSpPr/>
          <p:nvPr/>
        </p:nvSpPr>
        <p:spPr>
          <a:xfrm>
            <a:off x="1510665" y="1682496"/>
            <a:ext cx="4163568" cy="517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181558-2187-4086-A6BF-246B338CFF41}"/>
              </a:ext>
            </a:extLst>
          </p:cNvPr>
          <p:cNvSpPr/>
          <p:nvPr/>
        </p:nvSpPr>
        <p:spPr>
          <a:xfrm>
            <a:off x="6302883" y="1682496"/>
            <a:ext cx="4163568" cy="5175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82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41068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0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944849"/>
            <a:ext cx="6853561" cy="655215"/>
          </a:xfrm>
        </p:spPr>
        <p:txBody>
          <a:bodyPr>
            <a:normAutofit fontScale="90000"/>
          </a:bodyPr>
          <a:lstStyle/>
          <a:p>
            <a:r>
              <a:rPr lang="bg-BG" sz="4400" dirty="0"/>
              <a:t>Защо избрах този проект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631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C26B-E7B0-4221-AE65-0A2D4DA5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19430435-9634-48F3-BB89-52D64966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4998127" cy="1469907"/>
          </a:xfrm>
        </p:spPr>
        <p:txBody>
          <a:bodyPr anchor="b">
            <a:noAutofit/>
          </a:bodyPr>
          <a:lstStyle/>
          <a:p>
            <a:r>
              <a:rPr lang="bg-BG" sz="3600" dirty="0"/>
              <a:t>Бъдещо развитие на проекта</a:t>
            </a:r>
            <a:endParaRPr lang="en-US" sz="3600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1F121CC-433B-4229-A2E2-8A917202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0848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57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SemiLight Condensed</vt:lpstr>
      <vt:lpstr>Calibri</vt:lpstr>
      <vt:lpstr>Tahoma</vt:lpstr>
      <vt:lpstr>Times New Roman</vt:lpstr>
      <vt:lpstr>Wingdings</vt:lpstr>
      <vt:lpstr>Financial_PitchDeck_MO-v6</vt:lpstr>
      <vt:lpstr>Arduino Pong</vt:lpstr>
      <vt:lpstr>Съдържание</vt:lpstr>
      <vt:lpstr>Описание на проекта</vt:lpstr>
      <vt:lpstr>Приложение и употреба</vt:lpstr>
      <vt:lpstr>Функционалност на кода</vt:lpstr>
      <vt:lpstr>Блокова и електрическа схема</vt:lpstr>
      <vt:lpstr>Защо избрах този проект</vt:lpstr>
      <vt:lpstr>Бъдещо развитие на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Е WEB ДИЗАЙН</dc:title>
  <dc:creator>Valeri Tonchev</dc:creator>
  <cp:lastModifiedBy>Valeri Tonchev</cp:lastModifiedBy>
  <cp:revision>70</cp:revision>
  <dcterms:created xsi:type="dcterms:W3CDTF">2021-02-20T10:25:05Z</dcterms:created>
  <dcterms:modified xsi:type="dcterms:W3CDTF">2021-06-08T16:42:02Z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