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8" r:id="rId5"/>
    <p:sldId id="301" r:id="rId6"/>
    <p:sldId id="261" r:id="rId7"/>
    <p:sldId id="290" r:id="rId8"/>
    <p:sldId id="293" r:id="rId9"/>
    <p:sldId id="295" r:id="rId10"/>
    <p:sldId id="297" r:id="rId11"/>
    <p:sldId id="298" r:id="rId12"/>
    <p:sldId id="30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8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A0000"/>
    <a:srgbClr val="AF6666"/>
    <a:srgbClr val="3D8C41"/>
    <a:srgbClr val="32A1A6"/>
    <a:srgbClr val="EBEBDD"/>
    <a:srgbClr val="4D4D4D"/>
    <a:srgbClr val="006F83"/>
    <a:srgbClr val="DED8A4"/>
    <a:srgbClr val="969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15" autoAdjust="0"/>
  </p:normalViewPr>
  <p:slideViewPr>
    <p:cSldViewPr snapToGrid="0" showGuides="1">
      <p:cViewPr varScale="1">
        <p:scale>
          <a:sx n="83" d="100"/>
          <a:sy n="83" d="100"/>
        </p:scale>
        <p:origin x="1325" y="538"/>
      </p:cViewPr>
      <p:guideLst>
        <p:guide orient="horz" pos="2160"/>
        <p:guide pos="3840"/>
        <p:guide pos="801"/>
      </p:guideLst>
    </p:cSldViewPr>
  </p:slideViewPr>
  <p:outlineViewPr>
    <p:cViewPr>
      <p:scale>
        <a:sx n="33" d="100"/>
        <a:sy n="33" d="100"/>
      </p:scale>
      <p:origin x="0" y="-102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E4C60F-CCEE-4849-8BF8-7C8A5DECBC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38EFE-B0EB-46B9-9988-C15EDAE5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BDE61-105E-4C8A-9370-EE26862DA328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972C1-2B46-4BF1-B2C5-D1B7FEC2F0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EFF4B-2573-4BDA-A6F2-A5502C9138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EE74F-E86B-4506-9DE4-E1532F489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07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E564-F46A-4B13-9263-4DBEDE3F3E54}" type="datetimeFigureOut">
              <a:rPr lang="en-US" noProof="0" smtClean="0"/>
              <a:t>6/11/2021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110D-4E99-49C1-BF09-9D9E5818BB6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34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9D4896A-B348-4A66-B8A4-5E68BBCC49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93464" y="5296342"/>
            <a:ext cx="4005072" cy="1561657"/>
          </a:xfrm>
          <a:solidFill>
            <a:schemeClr val="tx1"/>
          </a:solidFill>
        </p:spPr>
        <p:txBody>
          <a:bodyPr tIns="90000" bIns="90000" anchor="ctr" anchorCtr="0">
            <a:noAutofit/>
          </a:bodyPr>
          <a:lstStyle>
            <a:lvl1pPr marL="0" indent="0" algn="ctr">
              <a:spcBef>
                <a:spcPts val="600"/>
              </a:spcBef>
              <a:buNone/>
              <a:defRPr sz="2800" i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</a:defRPr>
            </a:lvl3pPr>
            <a:lvl4pPr marL="1371600" indent="0" algn="ctr">
              <a:buNone/>
              <a:defRPr sz="2800">
                <a:solidFill>
                  <a:schemeClr val="bg1"/>
                </a:solidFill>
              </a:defRPr>
            </a:lvl4pPr>
            <a:lvl5pPr marL="18288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953857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843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2620884"/>
            <a:ext cx="4955429" cy="808115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2107734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284489" y="976103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284490" y="5321068"/>
            <a:ext cx="4955429" cy="548574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D20445D-98AF-47B2-9FBD-AF19976FE079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84490" y="4807915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6B4ED62-0191-4136-BE3C-958CFAB7AC9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284489" y="3676284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15" name="Rectangle 13" descr="Rectangle shape">
            <a:extLst>
              <a:ext uri="{FF2B5EF4-FFF2-40B4-BE49-F238E27FC236}">
                <a16:creationId xmlns:a16="http://schemas.microsoft.com/office/drawing/2014/main" id="{7A6E2CC8-AD16-49DE-83C6-DA0AA5063E1D}"/>
              </a:ext>
            </a:extLst>
          </p:cNvPr>
          <p:cNvSpPr/>
          <p:nvPr userDrawn="1"/>
        </p:nvSpPr>
        <p:spPr>
          <a:xfrm>
            <a:off x="-1" y="3341010"/>
            <a:ext cx="4246123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40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9A7BA7-C33A-4105-8F53-B8940C0A3F83}"/>
              </a:ext>
            </a:extLst>
          </p:cNvPr>
          <p:cNvSpPr/>
          <p:nvPr userDrawn="1"/>
        </p:nvSpPr>
        <p:spPr>
          <a:xfrm>
            <a:off x="4408227" y="-9144"/>
            <a:ext cx="13533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5FDDE8-E604-43B2-9010-7650176DFE1B}"/>
              </a:ext>
            </a:extLst>
          </p:cNvPr>
          <p:cNvSpPr/>
          <p:nvPr userDrawn="1"/>
        </p:nvSpPr>
        <p:spPr>
          <a:xfrm>
            <a:off x="6051420" y="0"/>
            <a:ext cx="20391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0413" y="0"/>
            <a:ext cx="2971800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4571999"/>
            <a:ext cx="4422014" cy="150882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408227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3779480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984239" y="4599296"/>
            <a:ext cx="5367974" cy="1019338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F95E71-8CFB-47D8-857E-5CF7D091CCFE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639221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220BB32-08C4-4A57-831F-A25F6DD5F662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10474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94EBB8B-63BC-49D7-A4A6-810321F08ECE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9950851" y="2494818"/>
            <a:ext cx="1401361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DC8524C-8473-476B-9727-B88579F5C6D1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339466" y="1520399"/>
            <a:ext cx="2401321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4408227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732363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C3FB435-A0E9-4DB4-97CD-CD4676D2A60B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966893" y="3684893"/>
            <a:ext cx="1401361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3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1" name="Rectangle 31" descr="Rectangle shape">
            <a:extLst>
              <a:ext uri="{FF2B5EF4-FFF2-40B4-BE49-F238E27FC236}">
                <a16:creationId xmlns:a16="http://schemas.microsoft.com/office/drawing/2014/main" id="{98B8BA77-4925-481F-93A8-D07826A9C50C}"/>
              </a:ext>
            </a:extLst>
          </p:cNvPr>
          <p:cNvSpPr/>
          <p:nvPr userDrawn="1"/>
        </p:nvSpPr>
        <p:spPr>
          <a:xfrm>
            <a:off x="0" y="4252116"/>
            <a:ext cx="27861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02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688336"/>
            <a:ext cx="5256213" cy="41696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9600" y="814742"/>
            <a:ext cx="4422014" cy="619448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5346" y="3015916"/>
            <a:ext cx="4371473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486281" y="3015916"/>
            <a:ext cx="2716437" cy="478800"/>
          </a:xfr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345" y="3585385"/>
            <a:ext cx="4371473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62C7EF8-2FB4-4ED0-A661-3328AF0A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600" y="1979605"/>
            <a:ext cx="4412151" cy="100633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A0F49E4-92A1-4E95-B557-32CC712F2097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486281" y="3585385"/>
            <a:ext cx="4865932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60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0" y="1581912"/>
            <a:ext cx="12192000" cy="5276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7EC15B-6ADB-43E7-8D3D-9CA1B60F918F}"/>
              </a:ext>
            </a:extLst>
          </p:cNvPr>
          <p:cNvCxnSpPr/>
          <p:nvPr userDrawn="1"/>
        </p:nvCxnSpPr>
        <p:spPr>
          <a:xfrm>
            <a:off x="-1" y="4642338"/>
            <a:ext cx="11731752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6D8E99-1988-42A8-9F1C-95B986DC31E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649981" y="4411980"/>
            <a:ext cx="4892040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1" descr="Competitors logos quadrant">
            <a:extLst>
              <a:ext uri="{FF2B5EF4-FFF2-40B4-BE49-F238E27FC236}">
                <a16:creationId xmlns:a16="http://schemas.microsoft.com/office/drawing/2014/main" id="{9E7B5F5C-D6CB-40DA-9AEA-4945FD67068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30305" y="29483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0" name="Picture Placeholder 11" descr="Competitors logos quadrant">
            <a:extLst>
              <a:ext uri="{FF2B5EF4-FFF2-40B4-BE49-F238E27FC236}">
                <a16:creationId xmlns:a16="http://schemas.microsoft.com/office/drawing/2014/main" id="{5E7FCEE1-8543-48D2-92BF-C15B856518F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72933" y="2218387"/>
            <a:ext cx="1655064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F1D6EC72-CD23-4FB2-B57B-639BD132182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521461" y="4889390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id="{9ECFB104-72C8-4C8F-9892-D63C32BDB4C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id="{EB1BE7C2-D7E1-44FC-9E2F-07D83234A28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96986" y="50262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CC78793E-2DD2-4C95-911F-5128AE36DF8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5289302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42F0CC5-5779-42DA-8794-6726B62CC76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4089581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1687596-F4AA-47A2-B151-DE1D2D317A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4089581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70B300A8-8F26-4803-B75B-4109631B8AD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16416" y="6208556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652D52EF-59ED-4ADC-B2F9-DFFB875F5A5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16416" y="1876140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2126427F-C54E-4B7F-9641-938D9541923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013409" y="1981647"/>
            <a:ext cx="2331720" cy="539496"/>
          </a:xfrm>
          <a:solidFill>
            <a:schemeClr val="bg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864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ep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3703320"/>
            <a:ext cx="3528000" cy="31546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9896" y="3829204"/>
            <a:ext cx="273741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701" y="4617038"/>
            <a:ext cx="2741612" cy="1463785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9" y="2739982"/>
            <a:ext cx="3432374" cy="8454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50C9FB-EE54-4D19-932C-4EF9C7CC93B4}"/>
              </a:ext>
            </a:extLst>
          </p:cNvPr>
          <p:cNvSpPr/>
          <p:nvPr userDrawn="1"/>
        </p:nvSpPr>
        <p:spPr>
          <a:xfrm>
            <a:off x="4368003" y="2944943"/>
            <a:ext cx="3510000" cy="315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DA829CB-8433-4580-B34A-C48512DF4776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4813818" y="3070827"/>
            <a:ext cx="271835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B17A0E8-5FE1-4EDB-9912-D15DE0F515CA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4809623" y="3858661"/>
            <a:ext cx="2718358" cy="2077777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78EA48-44FB-466C-808A-654F878A2BE5}"/>
              </a:ext>
            </a:extLst>
          </p:cNvPr>
          <p:cNvSpPr/>
          <p:nvPr userDrawn="1"/>
        </p:nvSpPr>
        <p:spPr>
          <a:xfrm>
            <a:off x="7859550" y="914400"/>
            <a:ext cx="3492000" cy="419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58E05EE-476C-464F-97E9-AB4404E1031E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8301247" y="1040284"/>
            <a:ext cx="2728138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2B7032-E785-4A36-9ADB-097498F9D09B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292856" y="1828117"/>
            <a:ext cx="2731930" cy="3112371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79896" y="4348591"/>
            <a:ext cx="2741611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F3182A3-A2A8-4CAF-9CB8-8D2AFF31639B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4813818" y="3590214"/>
            <a:ext cx="2718357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AE2A6B1-5D4C-4E87-A1F9-92B4CC63D18E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8301247" y="1559671"/>
            <a:ext cx="2728138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7" name="Rectangle 30" descr="Rectangle shape">
            <a:extLst>
              <a:ext uri="{FF2B5EF4-FFF2-40B4-BE49-F238E27FC236}">
                <a16:creationId xmlns:a16="http://schemas.microsoft.com/office/drawing/2014/main" id="{3FD4F881-8EF1-46B0-A01F-F145F6EA85C6}"/>
              </a:ext>
            </a:extLst>
          </p:cNvPr>
          <p:cNvSpPr/>
          <p:nvPr userDrawn="1"/>
        </p:nvSpPr>
        <p:spPr>
          <a:xfrm>
            <a:off x="0" y="2395688"/>
            <a:ext cx="551837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7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48146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67819" y="2345281"/>
            <a:ext cx="4399506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45711" y="2345281"/>
            <a:ext cx="5078469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8C1D2FC-82D4-4984-A285-D297EC46F0D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62013" y="2998120"/>
            <a:ext cx="4818062" cy="2687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C7746309-5494-4FAF-8640-D18D81C82FC1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230001" y="2998120"/>
            <a:ext cx="5122211" cy="268763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7" descr="Rectangle shape">
            <a:extLst>
              <a:ext uri="{FF2B5EF4-FFF2-40B4-BE49-F238E27FC236}">
                <a16:creationId xmlns:a16="http://schemas.microsoft.com/office/drawing/2014/main" id="{42F2CA37-EDD0-4C79-960F-D8E91A8352FB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732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74398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BE302E7-5C2F-4624-AD0C-D1495C751B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90E84C90-8C85-4EBD-A0A8-BE416170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60C2D7C7-DBCB-4597-8620-C8C9C5A76A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61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9124C08-3E86-444D-B5D0-F3F9BB16C98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3661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56B47F-3E0D-42C1-966E-767F85C6CF80}"/>
              </a:ext>
            </a:extLst>
          </p:cNvPr>
          <p:cNvSpPr/>
          <p:nvPr userDrawn="1"/>
        </p:nvSpPr>
        <p:spPr>
          <a:xfrm>
            <a:off x="0" y="4039354"/>
            <a:ext cx="121920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0CE94E73-2035-4848-A777-57D121957C57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588108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4D2653B7-297D-4579-B765-779B78649A6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88108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F0FDA4BB-A1AC-401D-BF49-12BA8C00A75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88108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01C09CA-AD2D-489D-8280-D5D5CA6F8E0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588108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1C95C8F-A3B1-4034-8C7E-60D92AD5A5AF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024487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D64408A-F4D2-4911-A50C-294A6E12963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024487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14426FB-8D1F-48A3-87B1-6E447562616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24487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113A947D-3189-4C34-A151-25B6735B5765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024487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DFAD3D9-CF77-4D07-8D3C-6946F80F500E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212360" y="4307172"/>
            <a:ext cx="1803644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3A1A4549-1CA1-4925-A715-C3356C3B538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12360" y="4692262"/>
            <a:ext cx="1803644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612C4698-25FA-4C20-A9E3-847CD97AEC7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2360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24762162-855D-415D-AF6A-C44F05CE7883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212360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89D11E9-B94E-4CFA-B405-7F22D3AF9794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40023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95BF5016-E7B0-47AC-BFE0-E776F860AF3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40023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3228A294-7EF5-49C2-B215-AF1AC293EB3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40023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FF32ED7-F60E-49AC-91A1-3034E8EB0B3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40023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29BCBD-EC3D-4652-99F1-83BD8B568FF6}"/>
              </a:ext>
            </a:extLst>
          </p:cNvPr>
          <p:cNvSpPr/>
          <p:nvPr userDrawn="1"/>
        </p:nvSpPr>
        <p:spPr>
          <a:xfrm>
            <a:off x="89729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ADE57E-F0D9-4D76-B243-DAC787E66091}"/>
              </a:ext>
            </a:extLst>
          </p:cNvPr>
          <p:cNvSpPr/>
          <p:nvPr userDrawn="1"/>
        </p:nvSpPr>
        <p:spPr>
          <a:xfrm>
            <a:off x="963674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8F9527-D6F7-47B7-93E6-729FA654E51A}"/>
              </a:ext>
            </a:extLst>
          </p:cNvPr>
          <p:cNvSpPr/>
          <p:nvPr userDrawn="1"/>
        </p:nvSpPr>
        <p:spPr>
          <a:xfrm>
            <a:off x="3082161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242D9B-895E-4D79-8BC2-6A934BD109F6}"/>
              </a:ext>
            </a:extLst>
          </p:cNvPr>
          <p:cNvSpPr/>
          <p:nvPr userDrawn="1"/>
        </p:nvSpPr>
        <p:spPr>
          <a:xfrm>
            <a:off x="5267024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B79B76-7626-4584-AE9A-4CDF7F0F6430}"/>
              </a:ext>
            </a:extLst>
          </p:cNvPr>
          <p:cNvSpPr/>
          <p:nvPr userDrawn="1"/>
        </p:nvSpPr>
        <p:spPr>
          <a:xfrm>
            <a:off x="7451887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Rectangle 27" descr="Rectangle shape">
            <a:extLst>
              <a:ext uri="{FF2B5EF4-FFF2-40B4-BE49-F238E27FC236}">
                <a16:creationId xmlns:a16="http://schemas.microsoft.com/office/drawing/2014/main" id="{DE069B8B-CA4A-46A5-901F-F2C7F60C0C24}"/>
              </a:ext>
            </a:extLst>
          </p:cNvPr>
          <p:cNvSpPr/>
          <p:nvPr userDrawn="1"/>
        </p:nvSpPr>
        <p:spPr>
          <a:xfrm>
            <a:off x="-1" y="1525500"/>
            <a:ext cx="722887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227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71531890-A142-4CE0-8BD5-856FACD08EA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656217" y="404813"/>
            <a:ext cx="5673771" cy="56530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0" name="Rectangle 8" descr="Rectangle shape">
            <a:extLst>
              <a:ext uri="{FF2B5EF4-FFF2-40B4-BE49-F238E27FC236}">
                <a16:creationId xmlns:a16="http://schemas.microsoft.com/office/drawing/2014/main" id="{B429AA89-05C8-451C-B390-2E809555BA84}"/>
              </a:ext>
            </a:extLst>
          </p:cNvPr>
          <p:cNvSpPr/>
          <p:nvPr userDrawn="1"/>
        </p:nvSpPr>
        <p:spPr>
          <a:xfrm>
            <a:off x="0" y="3341010"/>
            <a:ext cx="372317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BCE1DF-09FE-457A-9D5E-E7A8E0F5E7AA}"/>
              </a:ext>
            </a:extLst>
          </p:cNvPr>
          <p:cNvSpPr/>
          <p:nvPr userDrawn="1"/>
        </p:nvSpPr>
        <p:spPr>
          <a:xfrm>
            <a:off x="3956795" y="301179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508111-4A36-4CF7-86F5-0AD3FDEEDDDF}"/>
              </a:ext>
            </a:extLst>
          </p:cNvPr>
          <p:cNvSpPr/>
          <p:nvPr userDrawn="1"/>
        </p:nvSpPr>
        <p:spPr>
          <a:xfrm>
            <a:off x="9066213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4E182D-C697-44DF-A090-F131D0302405}"/>
              </a:ext>
            </a:extLst>
          </p:cNvPr>
          <p:cNvSpPr/>
          <p:nvPr userDrawn="1"/>
        </p:nvSpPr>
        <p:spPr>
          <a:xfrm>
            <a:off x="6511504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4812501"/>
            <a:ext cx="2939721" cy="668619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2764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3FB6CB-7DC7-42AB-937B-FACFE1A28A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6213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CE5AE5F8-F053-47AB-BCB2-70F2BF5C44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956795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D86E9819-052E-4932-AD4D-2E6844D40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11504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E9CD767-2C5C-4922-8EC2-4DFCB6ECFC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6537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31851AA2-C176-47A9-A949-3837A394CD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87139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879156B3-E019-4A41-8242-F0D70D5025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7139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CB3B3928-67D4-498A-9DED-4FF10BE1A4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41246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8464C0AB-BE10-429A-A453-247A538F5D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41848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41848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CFBCF6D-5E27-4808-BA1C-6F72DDAAC6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95955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8755E469-9B43-406E-BB68-F691A4DF441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96557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6557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Rectangle 13" descr="Rectangle shape">
            <a:extLst>
              <a:ext uri="{FF2B5EF4-FFF2-40B4-BE49-F238E27FC236}">
                <a16:creationId xmlns:a16="http://schemas.microsoft.com/office/drawing/2014/main" id="{4FBD15D4-B1D1-4D03-9259-CE4D7AA955DF}"/>
              </a:ext>
            </a:extLst>
          </p:cNvPr>
          <p:cNvSpPr/>
          <p:nvPr userDrawn="1"/>
        </p:nvSpPr>
        <p:spPr>
          <a:xfrm>
            <a:off x="0" y="4461207"/>
            <a:ext cx="2092411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572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07EA497-80B1-41E2-8E50-4193B3DBB4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A39902-3138-4686-85B5-3FE813B7BD36}"/>
              </a:ext>
            </a:extLst>
          </p:cNvPr>
          <p:cNvSpPr/>
          <p:nvPr userDrawn="1"/>
        </p:nvSpPr>
        <p:spPr>
          <a:xfrm>
            <a:off x="1798320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7D767E78-191D-404C-98CB-C65C651DC6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6474358B-E609-4F26-8A11-64E0DC41AD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75335C46-548C-42F2-89FC-909F3B24282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6A588B-BA73-49FD-9E1E-1F1C51FD3850}"/>
              </a:ext>
            </a:extLst>
          </p:cNvPr>
          <p:cNvSpPr/>
          <p:nvPr userDrawn="1"/>
        </p:nvSpPr>
        <p:spPr>
          <a:xfrm>
            <a:off x="8937529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15790237-9A5F-4A9F-A5BB-E4FF0712C5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A0554067-4F62-4CE7-AF48-55BBD708AC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Picture Placeholder 7">
            <a:extLst>
              <a:ext uri="{FF2B5EF4-FFF2-40B4-BE49-F238E27FC236}">
                <a16:creationId xmlns:a16="http://schemas.microsoft.com/office/drawing/2014/main" id="{AA1B0DE9-602F-4ECB-AF1E-00D45491BC91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43DD23D-9D79-4667-BB9E-A3A54505AEDA}"/>
              </a:ext>
            </a:extLst>
          </p:cNvPr>
          <p:cNvSpPr/>
          <p:nvPr userDrawn="1"/>
        </p:nvSpPr>
        <p:spPr>
          <a:xfrm>
            <a:off x="5364036" y="3126698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FFDAE67E-CF93-4600-BFAE-AF6B317A9EB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8" name="Text Placeholder 17">
            <a:extLst>
              <a:ext uri="{FF2B5EF4-FFF2-40B4-BE49-F238E27FC236}">
                <a16:creationId xmlns:a16="http://schemas.microsoft.com/office/drawing/2014/main" id="{0F0E3D9A-B0CE-4BF9-A274-1FB704C416E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9" name="Picture Placeholder 7">
            <a:extLst>
              <a:ext uri="{FF2B5EF4-FFF2-40B4-BE49-F238E27FC236}">
                <a16:creationId xmlns:a16="http://schemas.microsoft.com/office/drawing/2014/main" id="{36B2F594-9AB1-4C33-86BE-4732609D6B0A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1278466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7FB6684-D013-48BC-9926-29E0BCA889B1}"/>
              </a:ext>
            </a:extLst>
          </p:cNvPr>
          <p:cNvSpPr/>
          <p:nvPr userDrawn="1"/>
        </p:nvSpPr>
        <p:spPr>
          <a:xfrm>
            <a:off x="2238586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1" name="Text Placeholder 17">
            <a:extLst>
              <a:ext uri="{FF2B5EF4-FFF2-40B4-BE49-F238E27FC236}">
                <a16:creationId xmlns:a16="http://schemas.microsoft.com/office/drawing/2014/main" id="{EECC50BE-82E8-4ECC-B642-5C11A927A70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361519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4 Name</a:t>
            </a:r>
          </a:p>
        </p:txBody>
      </p:sp>
      <p:sp>
        <p:nvSpPr>
          <p:cNvPr id="72" name="Text Placeholder 17">
            <a:extLst>
              <a:ext uri="{FF2B5EF4-FFF2-40B4-BE49-F238E27FC236}">
                <a16:creationId xmlns:a16="http://schemas.microsoft.com/office/drawing/2014/main" id="{4D96D406-D0F6-4E2D-BAE8-7B011D620FE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363098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3" name="Picture Placeholder 7">
            <a:extLst>
              <a:ext uri="{FF2B5EF4-FFF2-40B4-BE49-F238E27FC236}">
                <a16:creationId xmlns:a16="http://schemas.microsoft.com/office/drawing/2014/main" id="{5668E7D0-A78F-45EC-BEC4-CAB0E6F96F3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8417675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02DAEE6-8B1C-4222-949F-830F7C3A4E16}"/>
              </a:ext>
            </a:extLst>
          </p:cNvPr>
          <p:cNvSpPr/>
          <p:nvPr userDrawn="1"/>
        </p:nvSpPr>
        <p:spPr>
          <a:xfrm>
            <a:off x="9377795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5" name="Text Placeholder 17">
            <a:extLst>
              <a:ext uri="{FF2B5EF4-FFF2-40B4-BE49-F238E27FC236}">
                <a16:creationId xmlns:a16="http://schemas.microsoft.com/office/drawing/2014/main" id="{3CE9A073-35B5-4F1C-85E3-4BB12A5F435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500728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6 Name</a:t>
            </a:r>
          </a:p>
        </p:txBody>
      </p:sp>
      <p:sp>
        <p:nvSpPr>
          <p:cNvPr id="76" name="Text Placeholder 17">
            <a:extLst>
              <a:ext uri="{FF2B5EF4-FFF2-40B4-BE49-F238E27FC236}">
                <a16:creationId xmlns:a16="http://schemas.microsoft.com/office/drawing/2014/main" id="{F7309B33-C344-4C68-8156-822D38F43FE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502307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7" name="Picture Placeholder 7">
            <a:extLst>
              <a:ext uri="{FF2B5EF4-FFF2-40B4-BE49-F238E27FC236}">
                <a16:creationId xmlns:a16="http://schemas.microsoft.com/office/drawing/2014/main" id="{D6B0782E-8C48-4FC4-B086-A5606E01F5DB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4844182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8A195F5-3125-484A-954D-EB0E743F6947}"/>
              </a:ext>
            </a:extLst>
          </p:cNvPr>
          <p:cNvSpPr/>
          <p:nvPr userDrawn="1"/>
        </p:nvSpPr>
        <p:spPr>
          <a:xfrm>
            <a:off x="5804302" y="4316113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9" name="Text Placeholder 17">
            <a:extLst>
              <a:ext uri="{FF2B5EF4-FFF2-40B4-BE49-F238E27FC236}">
                <a16:creationId xmlns:a16="http://schemas.microsoft.com/office/drawing/2014/main" id="{428D2D4B-ED0B-40E0-9ECD-C95A1903990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927235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5 Name</a:t>
            </a:r>
          </a:p>
        </p:txBody>
      </p:sp>
      <p:sp>
        <p:nvSpPr>
          <p:cNvPr id="80" name="Text Placeholder 17">
            <a:extLst>
              <a:ext uri="{FF2B5EF4-FFF2-40B4-BE49-F238E27FC236}">
                <a16:creationId xmlns:a16="http://schemas.microsoft.com/office/drawing/2014/main" id="{35125C72-EAD5-4723-BBD0-6B22FA07855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928814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33" name="Rectangle 63" descr="Rectangle shape">
            <a:extLst>
              <a:ext uri="{FF2B5EF4-FFF2-40B4-BE49-F238E27FC236}">
                <a16:creationId xmlns:a16="http://schemas.microsoft.com/office/drawing/2014/main" id="{ACFA1245-86BF-45AA-B492-5CE7275AFF80}"/>
              </a:ext>
            </a:extLst>
          </p:cNvPr>
          <p:cNvSpPr/>
          <p:nvPr userDrawn="1"/>
        </p:nvSpPr>
        <p:spPr>
          <a:xfrm>
            <a:off x="0" y="1516317"/>
            <a:ext cx="807679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03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5"/>
            <a:ext cx="5879592" cy="2113385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5CBDFFE-A853-4C67-8FC4-53F81449E8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788" y="5158018"/>
            <a:ext cx="5879592" cy="899882"/>
          </a:xfrm>
          <a:solidFill>
            <a:schemeClr val="tx1"/>
          </a:solidFill>
        </p:spPr>
        <p:txBody>
          <a:bodyPr lIns="432000" tIns="144000" rIns="144000" bIns="144000" anchor="ctr" anchorCtr="0"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80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6000">
                <a:solidFill>
                  <a:schemeClr val="bg2"/>
                </a:solidFill>
                <a:latin typeface="+mj-lt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BA6C74E-3778-471F-9477-D823F7D6AC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0821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62258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8" y="2739982"/>
            <a:ext cx="6097341" cy="76154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862258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D9061FDA-6F12-4C6E-8374-F8ED0FF2932A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>
          <a:xfrm>
            <a:off x="6959600" y="765175"/>
            <a:ext cx="4370388" cy="51006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C89AD31-EDB3-409A-BB3D-9A2263EA5F9E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2869583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ECE7C29-B0CF-4459-9010-99944A9D372B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2869583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AA503CE-740E-471A-BE66-70EF1E5ED0DF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4874046" y="4106224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ABC95E5-FC26-42BE-B500-AFB5F7AA358F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4874046" y="4467585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3D6BF30-B139-4A44-8D70-E8B58153D59D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62258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DC5F966-21F2-4236-8AE2-F83B8916800F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862258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9094085-3B39-4A4F-B421-083BD603E089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2869583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87EE246-B30D-4246-BBE0-0BC8EBA9925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2869583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72833A53-1031-4E59-BB69-C21555C45940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4874046" y="5114637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898A319-33AA-48F0-9D9D-2196528CD257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874046" y="5475998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8" name="Rectangle 25" descr="Rectangle shape">
            <a:extLst>
              <a:ext uri="{FF2B5EF4-FFF2-40B4-BE49-F238E27FC236}">
                <a16:creationId xmlns:a16="http://schemas.microsoft.com/office/drawing/2014/main" id="{536DDC95-2245-400E-87D9-78ACE3EB0369}"/>
              </a:ext>
            </a:extLst>
          </p:cNvPr>
          <p:cNvSpPr/>
          <p:nvPr userDrawn="1"/>
        </p:nvSpPr>
        <p:spPr>
          <a:xfrm>
            <a:off x="1" y="2374094"/>
            <a:ext cx="304220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008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404545"/>
            <a:ext cx="5267789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614" y="3148026"/>
            <a:ext cx="52762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34740" y="3880032"/>
            <a:ext cx="5536134" cy="2025307"/>
          </a:xfrm>
        </p:spPr>
        <p:txBody>
          <a:bodyPr lIns="0" tIns="0" rIns="0" bIns="0" anchor="t" anchorCtr="0">
            <a:normAutofit/>
          </a:bodyPr>
          <a:lstStyle>
            <a:lvl1pPr marL="285750" indent="-28575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267325" cy="58293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9" descr="Rectangle shape">
            <a:extLst>
              <a:ext uri="{FF2B5EF4-FFF2-40B4-BE49-F238E27FC236}">
                <a16:creationId xmlns:a16="http://schemas.microsoft.com/office/drawing/2014/main" id="{64F4FFEA-1C3D-4C3A-895A-590F2E29B849}"/>
              </a:ext>
            </a:extLst>
          </p:cNvPr>
          <p:cNvSpPr/>
          <p:nvPr userDrawn="1"/>
        </p:nvSpPr>
        <p:spPr>
          <a:xfrm>
            <a:off x="5267325" y="2815120"/>
            <a:ext cx="32327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5962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9E029D3-A2D2-4959-AD45-2926DF4C67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A919AF-E573-4B3C-8E98-F501EABA1B1B}"/>
              </a:ext>
            </a:extLst>
          </p:cNvPr>
          <p:cNvSpPr/>
          <p:nvPr userDrawn="1"/>
        </p:nvSpPr>
        <p:spPr>
          <a:xfrm>
            <a:off x="4108011" y="765175"/>
            <a:ext cx="3990525" cy="1756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8" descr="Rectangle shape">
            <a:extLst>
              <a:ext uri="{FF2B5EF4-FFF2-40B4-BE49-F238E27FC236}">
                <a16:creationId xmlns:a16="http://schemas.microsoft.com/office/drawing/2014/main" id="{456AD312-1A1E-4043-B08C-1410D3EDEC27}"/>
              </a:ext>
            </a:extLst>
          </p:cNvPr>
          <p:cNvSpPr/>
          <p:nvPr userDrawn="1"/>
        </p:nvSpPr>
        <p:spPr>
          <a:xfrm>
            <a:off x="-1" y="5262290"/>
            <a:ext cx="12191999" cy="777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521329"/>
            <a:ext cx="4005072" cy="2740961"/>
          </a:xfrm>
          <a:solidFill>
            <a:schemeClr val="tx1"/>
          </a:solidFill>
        </p:spPr>
        <p:txBody>
          <a:bodyPr tIns="72000" rIns="72000" bIns="792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THANK</a:t>
            </a:r>
            <a:br>
              <a:rPr lang="en-US" noProof="0"/>
            </a:br>
            <a:r>
              <a:rPr lang="en-US" noProof="0"/>
              <a:t>YOU!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1338610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ACAC3-4604-4C09-A60E-353A71E93E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8038" y="4541163"/>
            <a:ext cx="3038475" cy="59055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AD3B8E-A11F-4EAE-94E5-5A918EEFB7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8557" y="5378325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4C7CDA87-1949-494C-94DB-E500247384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8557" y="5658102"/>
            <a:ext cx="2858011" cy="28010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678-555-0177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D20ADC7-EE42-4D0E-B17A-883FE693D6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08011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D9FFFDD-8708-4CDD-974F-8A022BB26A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08011" y="5657711"/>
            <a:ext cx="3684587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E37318-4A32-4233-997C-CE244B16F5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98536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F818617-24CC-4E07-ABE4-A23E89FC13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8536" y="5657711"/>
            <a:ext cx="3240000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www.vanasdelltd.com</a:t>
            </a:r>
          </a:p>
        </p:txBody>
      </p:sp>
      <p:sp>
        <p:nvSpPr>
          <p:cNvPr id="21" name="Rectangle 12" descr="Rectangle shape">
            <a:extLst>
              <a:ext uri="{FF2B5EF4-FFF2-40B4-BE49-F238E27FC236}">
                <a16:creationId xmlns:a16="http://schemas.microsoft.com/office/drawing/2014/main" id="{F63A6226-0829-4BFB-805E-8B463D763BD0}"/>
              </a:ext>
            </a:extLst>
          </p:cNvPr>
          <p:cNvSpPr/>
          <p:nvPr userDrawn="1"/>
        </p:nvSpPr>
        <p:spPr>
          <a:xfrm>
            <a:off x="4760495" y="2320161"/>
            <a:ext cx="743150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739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7B528C4-392E-41C2-861C-D3DC218489B8}"/>
              </a:ext>
            </a:extLst>
          </p:cNvPr>
          <p:cNvSpPr/>
          <p:nvPr userDrawn="1"/>
        </p:nvSpPr>
        <p:spPr>
          <a:xfrm>
            <a:off x="3919728" y="1"/>
            <a:ext cx="4352544" cy="22997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2299716"/>
          </a:xfrm>
          <a:noFill/>
        </p:spPr>
        <p:txBody>
          <a:bodyPr lIns="0" tIns="68400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Rectangle 8" descr="Rectangle shape">
            <a:extLst>
              <a:ext uri="{FF2B5EF4-FFF2-40B4-BE49-F238E27FC236}">
                <a16:creationId xmlns:a16="http://schemas.microsoft.com/office/drawing/2014/main" id="{7427677C-C3DE-49C7-84BE-71D9DB22D7F2}"/>
              </a:ext>
            </a:extLst>
          </p:cNvPr>
          <p:cNvSpPr/>
          <p:nvPr userDrawn="1"/>
        </p:nvSpPr>
        <p:spPr>
          <a:xfrm>
            <a:off x="4868562" y="1548553"/>
            <a:ext cx="732343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717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07217"/>
            <a:ext cx="5679831" cy="606677"/>
          </a:xfrm>
        </p:spPr>
        <p:txBody>
          <a:bodyPr lIns="0" tIns="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152EDA90-0CC6-4B73-9282-68EB15F1A49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CB94CB14-CAFC-4576-85C2-5FE8C5FAC8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E2FAB85F-45F7-47E2-AB0A-6B37853139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9D546B0D-E7A6-4E09-A1E7-4D5FFF42AB7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BB7C7924-7CD4-4A42-9820-18C41FD7256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16EDFFF7-6CB3-47B7-B8FF-4AD51EBB5F1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998C45EE-D467-409F-8315-0F7C3F55116A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A51F22CB-38F0-4351-97D5-2D8EAFB4F3D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A766E770-E9C2-42A0-B447-1B804F2A2F8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id="{1174E98C-B520-4B09-B2E4-AA73B46C6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65313"/>
            <a:ext cx="3529013" cy="2578100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9C8CAB-8459-47A3-A66A-8D12B810225F}"/>
              </a:ext>
            </a:extLst>
          </p:cNvPr>
          <p:cNvSpPr/>
          <p:nvPr userDrawn="1"/>
        </p:nvSpPr>
        <p:spPr>
          <a:xfrm>
            <a:off x="4368002" y="2414016"/>
            <a:ext cx="3529011" cy="2029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1">
            <a:extLst>
              <a:ext uri="{FF2B5EF4-FFF2-40B4-BE49-F238E27FC236}">
                <a16:creationId xmlns:a16="http://schemas.microsoft.com/office/drawing/2014/main" id="{6F2EC285-6BFE-478F-A272-ED692974D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7688" y="2400300"/>
            <a:ext cx="3529012" cy="2043113"/>
          </a:xfrm>
        </p:spPr>
        <p:txBody>
          <a:bodyPr lIns="288000" tIns="288000" rIns="288000" bIns="288000"/>
          <a:lstStyle>
            <a:lvl1pPr marL="0" indent="0"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ru-RU" sz="14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id="{C67992FA-0F54-4DA6-AACA-039E6E09DB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86700" y="2212277"/>
            <a:ext cx="3467102" cy="2231136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Rectangle 18" descr="Rectangle shape">
            <a:extLst>
              <a:ext uri="{FF2B5EF4-FFF2-40B4-BE49-F238E27FC236}">
                <a16:creationId xmlns:a16="http://schemas.microsoft.com/office/drawing/2014/main" id="{B791C558-0522-446C-B7FE-6CCCB2676E89}"/>
              </a:ext>
            </a:extLst>
          </p:cNvPr>
          <p:cNvSpPr/>
          <p:nvPr userDrawn="1"/>
        </p:nvSpPr>
        <p:spPr>
          <a:xfrm>
            <a:off x="4304523" y="1373103"/>
            <a:ext cx="788747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10588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36831"/>
            <a:ext cx="2939721" cy="1844288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85197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67325" y="1588458"/>
            <a:ext cx="6084888" cy="2118127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67325" y="3932556"/>
            <a:ext cx="6084888" cy="1548563"/>
          </a:xfrm>
        </p:spPr>
        <p:txBody>
          <a:bodyPr>
            <a:noAutofit/>
          </a:bodyPr>
          <a:lstStyle>
            <a:lvl1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Rectangle 9" descr="Rectangle shape">
            <a:extLst>
              <a:ext uri="{FF2B5EF4-FFF2-40B4-BE49-F238E27FC236}">
                <a16:creationId xmlns:a16="http://schemas.microsoft.com/office/drawing/2014/main" id="{BAFA4FEF-7A90-4960-976C-29791A7BE2C2}"/>
              </a:ext>
            </a:extLst>
          </p:cNvPr>
          <p:cNvSpPr/>
          <p:nvPr userDrawn="1"/>
        </p:nvSpPr>
        <p:spPr>
          <a:xfrm>
            <a:off x="0" y="3292402"/>
            <a:ext cx="370971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266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id="{9FF20888-4CCD-4546-BBEE-8012B7FF897A}"/>
              </a:ext>
            </a:extLst>
          </p:cNvPr>
          <p:cNvSpPr/>
          <p:nvPr userDrawn="1"/>
        </p:nvSpPr>
        <p:spPr>
          <a:xfrm>
            <a:off x="862258" y="2808480"/>
            <a:ext cx="1132974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338E56-892A-4A7D-A723-312505412F26}"/>
              </a:ext>
            </a:extLst>
          </p:cNvPr>
          <p:cNvSpPr/>
          <p:nvPr userDrawn="1"/>
        </p:nvSpPr>
        <p:spPr>
          <a:xfrm>
            <a:off x="6757260" y="636516"/>
            <a:ext cx="3291840" cy="5522976"/>
          </a:xfrm>
          <a:prstGeom prst="rect">
            <a:avLst/>
          </a:prstGeom>
          <a:blipFill>
            <a:blip r:embed="rId2"/>
            <a:stretch>
              <a:fillRect l="-1125" r="-11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4111" y="1485605"/>
            <a:ext cx="2075688" cy="3639312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754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6BBECC5-64BD-44F1-A950-4C2D9B613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3462" y="5296342"/>
            <a:ext cx="4005073" cy="1561658"/>
          </a:xfrm>
          <a:solidFill>
            <a:schemeClr val="tx1"/>
          </a:solidFill>
        </p:spPr>
        <p:txBody>
          <a:bodyPr vert="horz" lIns="91440" tIns="90000" rIns="91440" bIns="90000" rtlCol="0" anchor="ctr" anchorCtr="0">
            <a:noAutofit/>
          </a:bodyPr>
          <a:lstStyle>
            <a:lvl1pPr marL="0" indent="0" algn="ctr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 algn="ctr">
              <a:spcBef>
                <a:spcPts val="600"/>
              </a:spcBef>
            </a:pPr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00759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6"/>
            <a:ext cx="5879592" cy="2136164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DCA489B-C5F7-4E9C-B3E3-881B0B99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5165559"/>
            <a:ext cx="5879592" cy="892341"/>
          </a:xfrm>
          <a:solidFill>
            <a:schemeClr val="tx1"/>
          </a:solidFill>
        </p:spPr>
        <p:txBody>
          <a:bodyPr vert="horz" lIns="432000" tIns="144000" rIns="144000" bIns="144000" rtlCol="0" anchor="ctr" anchorCtr="0">
            <a:normAutofit/>
          </a:bodyPr>
          <a:lstStyle>
            <a:lvl1pPr marL="0" indent="0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85000"/>
              </a:lnSpc>
              <a:spcBef>
                <a:spcPts val="0"/>
              </a:spcBef>
            </a:pPr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9074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C5C32A-5788-45B9-9EE4-6043A12F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49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219392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937409"/>
            <a:ext cx="4412151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58722" y="4669416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028700"/>
            <a:ext cx="6103084" cy="48006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22" descr="Rectangle shape">
            <a:extLst>
              <a:ext uri="{FF2B5EF4-FFF2-40B4-BE49-F238E27FC236}">
                <a16:creationId xmlns:a16="http://schemas.microsoft.com/office/drawing/2014/main" id="{7BAA7414-D7E1-4BB4-98C3-E169FD560880}"/>
              </a:ext>
            </a:extLst>
          </p:cNvPr>
          <p:cNvSpPr/>
          <p:nvPr userDrawn="1"/>
        </p:nvSpPr>
        <p:spPr>
          <a:xfrm>
            <a:off x="6102067" y="3654638"/>
            <a:ext cx="326440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525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0D7E270-C747-45FB-A97F-14B73F53F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3B39A0C-6C9B-424E-B638-435C971B9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76681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50A0897-12BD-44B8-A42A-3A5C2AF4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338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B3B52FC-6C01-4691-8A4C-515E4AD91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5405"/>
            <a:ext cx="5183188" cy="62901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7A7E6861-785E-404A-A922-8C16D9A32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338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5A918AA-979F-4672-80CF-28680D60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35405"/>
            <a:ext cx="5157787" cy="62901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b="1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4815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16482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312BFB-BA84-40BC-BBA2-C29418931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1593" y="2297906"/>
            <a:ext cx="9168815" cy="22621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244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17" descr="Rectangle shape">
            <a:extLst>
              <a:ext uri="{FF2B5EF4-FFF2-40B4-BE49-F238E27FC236}">
                <a16:creationId xmlns:a16="http://schemas.microsoft.com/office/drawing/2014/main" id="{15D87A62-16A6-44B8-898B-65CFFD5782A1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524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B196433-397C-4024-BB40-8EDB06978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4" y="457201"/>
            <a:ext cx="6088063" cy="54038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4322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644D3B2-87EE-4E9C-BEEE-DBEAEB852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457201"/>
            <a:ext cx="608806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30939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07217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16512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465609" y="2023413"/>
            <a:ext cx="2752023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12629" y="3054194"/>
            <a:ext cx="1623978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12823" y="3054194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75353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12823" y="3677189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873425" y="3054194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535245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12823" y="4776173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73424" y="3677189"/>
            <a:ext cx="2331720" cy="539496"/>
          </a:xfrm>
          <a:ln>
            <a:solidFill>
              <a:srgbClr val="000000">
                <a:alpha val="30196"/>
              </a:srgb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89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59600" y="0"/>
            <a:ext cx="4370388" cy="6057900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Rectangle 9" descr="Rectangle shape">
            <a:extLst>
              <a:ext uri="{FF2B5EF4-FFF2-40B4-BE49-F238E27FC236}">
                <a16:creationId xmlns:a16="http://schemas.microsoft.com/office/drawing/2014/main" id="{A7050B34-5735-49CB-A564-B50456B9E4D8}"/>
              </a:ext>
            </a:extLst>
          </p:cNvPr>
          <p:cNvSpPr/>
          <p:nvPr userDrawn="1"/>
        </p:nvSpPr>
        <p:spPr>
          <a:xfrm>
            <a:off x="0" y="2816577"/>
            <a:ext cx="306447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554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Left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8" descr="Rectangle shape">
            <a:extLst>
              <a:ext uri="{FF2B5EF4-FFF2-40B4-BE49-F238E27FC236}">
                <a16:creationId xmlns:a16="http://schemas.microsoft.com/office/drawing/2014/main" id="{D2154103-FC4F-4381-B8F8-EBD2FE883B77}"/>
              </a:ext>
            </a:extLst>
          </p:cNvPr>
          <p:cNvSpPr/>
          <p:nvPr userDrawn="1"/>
        </p:nvSpPr>
        <p:spPr>
          <a:xfrm>
            <a:off x="-1" y="2816577"/>
            <a:ext cx="852334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7BF30168-0B34-44BC-AACE-89DE62358C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765174"/>
            <a:ext cx="4429125" cy="609282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061" y="1391821"/>
            <a:ext cx="5252202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423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EB1C6EE-FA97-4634-A102-9B45058E9E2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107591" y="3203259"/>
            <a:ext cx="5223672" cy="28803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1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721639"/>
            <a:ext cx="4405067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1648384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85383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95403" y="1303786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AFA18C9-04D0-44DF-808A-2C34FCE9E7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95403" y="4838737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588C383-1FFC-421F-B64D-C20A8FF1D91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5403" y="3660420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41C4D3D8-E6E7-4E66-B661-6F7F594B2B8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95403" y="2482103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1026327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F24AAA0-C33F-4C49-B5BA-CCA4DF164082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284490" y="5186182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15EA430-9504-4CC7-90B9-8BAC49418BCE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84490" y="4564125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452F643-0A90-42B8-A436-966F84D9136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284490" y="4006916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8A7C240-D1B7-4005-B9AF-81E3B026A242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284490" y="3384859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E6F2B4F-B958-4180-9985-068471C0E34E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6284490" y="2827650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9A84110-1CE1-45A4-BFE9-E44A4D9F4FF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284490" y="2205593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Rectangle 13" descr="Rectangle shape">
            <a:extLst>
              <a:ext uri="{FF2B5EF4-FFF2-40B4-BE49-F238E27FC236}">
                <a16:creationId xmlns:a16="http://schemas.microsoft.com/office/drawing/2014/main" id="{4553F3B7-CCC3-488E-B551-867E00CF0DB6}"/>
              </a:ext>
            </a:extLst>
          </p:cNvPr>
          <p:cNvSpPr/>
          <p:nvPr userDrawn="1"/>
        </p:nvSpPr>
        <p:spPr>
          <a:xfrm>
            <a:off x="0" y="3442217"/>
            <a:ext cx="309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874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id="{0348B992-DA91-41CC-A9C7-B1E6405BB768}"/>
              </a:ext>
            </a:extLst>
          </p:cNvPr>
          <p:cNvSpPr/>
          <p:nvPr userDrawn="1"/>
        </p:nvSpPr>
        <p:spPr>
          <a:xfrm>
            <a:off x="1" y="3120256"/>
            <a:ext cx="922396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4" y="871857"/>
            <a:ext cx="5076191" cy="511428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165604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495781"/>
            <a:ext cx="4412151" cy="539496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42680" y="4179662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4270" y="1243173"/>
            <a:ext cx="4387066" cy="242787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3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52D122-994D-483A-BEAE-EB42A0E0961E}"/>
              </a:ext>
            </a:extLst>
          </p:cNvPr>
          <p:cNvSpPr/>
          <p:nvPr userDrawn="1"/>
        </p:nvSpPr>
        <p:spPr>
          <a:xfrm>
            <a:off x="3919728" y="-1"/>
            <a:ext cx="4352400" cy="1819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1737360"/>
          </a:xfrm>
          <a:noFill/>
        </p:spPr>
        <p:txBody>
          <a:bodyPr lIns="0" tIns="180000" rIns="0" bIns="0" anchor="ctr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85A6CA-852E-4D31-8861-0347B4869D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19728" y="1732572"/>
            <a:ext cx="4352400" cy="1404000"/>
          </a:xfrm>
          <a:solidFill>
            <a:schemeClr val="tx1"/>
          </a:solidFill>
        </p:spPr>
        <p:txBody>
          <a:bodyPr lIns="180000" tIns="360000" rIns="180000" bIns="0">
            <a:normAutofit/>
          </a:bodyPr>
          <a:lstStyle>
            <a:lvl1pPr marL="0" indent="0" algn="ctr">
              <a:buNone/>
              <a:defRPr sz="1800" b="1" i="0">
                <a:solidFill>
                  <a:schemeClr val="bg1"/>
                </a:solidFill>
              </a:defRPr>
            </a:lvl1pPr>
            <a:lvl2pPr marL="457200" indent="0">
              <a:buNone/>
              <a:defRPr i="1">
                <a:solidFill>
                  <a:schemeClr val="bg1"/>
                </a:solidFill>
              </a:defRPr>
            </a:lvl2pPr>
            <a:lvl3pPr>
              <a:defRPr i="1">
                <a:solidFill>
                  <a:schemeClr val="bg1"/>
                </a:solidFill>
              </a:defRPr>
            </a:lvl3pPr>
            <a:lvl4pPr>
              <a:defRPr i="1">
                <a:solidFill>
                  <a:schemeClr val="bg1"/>
                </a:solidFill>
              </a:defRPr>
            </a:lvl4pPr>
            <a:lvl5pPr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Rectangle 23" descr="Rectangle shape">
            <a:extLst>
              <a:ext uri="{FF2B5EF4-FFF2-40B4-BE49-F238E27FC236}">
                <a16:creationId xmlns:a16="http://schemas.microsoft.com/office/drawing/2014/main" id="{A5229D97-30B4-42B0-8D6E-5BE4A017D8F7}"/>
              </a:ext>
            </a:extLst>
          </p:cNvPr>
          <p:cNvSpPr/>
          <p:nvPr userDrawn="1"/>
        </p:nvSpPr>
        <p:spPr>
          <a:xfrm>
            <a:off x="5089200" y="1528090"/>
            <a:ext cx="71028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44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93960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16020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216020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9DB526-D20B-406D-B9C4-1B2FE49223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258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6963D45-FFEE-47B2-BF3C-EF83D09DA71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834375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834375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6217025-86DB-4E40-9AE4-98C2F14CA8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80613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CDA6EA2-A642-4AE3-88FA-F776A7BE3CA8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452731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CF657BA-97D6-465F-8436-31FB0B884C8B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452731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CBAA4180-32A5-4A82-BFBA-8673723FAA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98969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18" name="Rectangle 16" descr="Rectangle shape">
            <a:extLst>
              <a:ext uri="{FF2B5EF4-FFF2-40B4-BE49-F238E27FC236}">
                <a16:creationId xmlns:a16="http://schemas.microsoft.com/office/drawing/2014/main" id="{8F2E6E6B-AE50-42CD-844F-3408DB11EFCE}"/>
              </a:ext>
            </a:extLst>
          </p:cNvPr>
          <p:cNvSpPr/>
          <p:nvPr userDrawn="1"/>
        </p:nvSpPr>
        <p:spPr>
          <a:xfrm>
            <a:off x="0" y="1380173"/>
            <a:ext cx="500552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252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29453-E4C7-46CA-BEF5-0E2A92C8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noProof="0"/>
              <a:t>CLICK TO EDIT MASTER TITLE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ADBBF-AAD4-4971-A7E7-A5D5720D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9995-22AA-4982-8BC6-63933E69E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B33D2-B564-49D1-84C1-0C8A19C2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4BD2-D6A7-476C-B277-0BD3FFADC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 b="1" i="0">
                <a:solidFill>
                  <a:srgbClr val="006F83"/>
                </a:solidFill>
              </a:defRPr>
            </a:lvl1pPr>
          </a:lstStyle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3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1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4" r:id="rId27"/>
    <p:sldLayoutId id="2147483685" r:id="rId28"/>
    <p:sldLayoutId id="2147483686" r:id="rId29"/>
    <p:sldLayoutId id="2147483689" r:id="rId30"/>
    <p:sldLayoutId id="2147483690" r:id="rId31"/>
    <p:sldLayoutId id="2147483691" r:id="rId32"/>
    <p:sldLayoutId id="2147483694" r:id="rId33"/>
    <p:sldLayoutId id="2147483692" r:id="rId34"/>
    <p:sldLayoutId id="2147483687" r:id="rId35"/>
    <p:sldLayoutId id="2147483693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816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318" userDrawn="1">
          <p15:clr>
            <a:srgbClr val="F26B43"/>
          </p15:clr>
        </p15:guide>
        <p15:guide id="10" pos="43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dT7TTFiiEGX-arduinopong" TargetMode="External"/><Relationship Id="rId2" Type="http://schemas.openxmlformats.org/officeDocument/2006/relationships/hyperlink" Target="mailto:v.tonchev2003@gmail.com" TargetMode="Externa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Text&#10;&#10;Description automatically generated with low confidence">
            <a:extLst>
              <a:ext uri="{FF2B5EF4-FFF2-40B4-BE49-F238E27FC236}">
                <a16:creationId xmlns:a16="http://schemas.microsoft.com/office/drawing/2014/main" id="{84195734-4269-46FE-B38C-5B14306FD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-1"/>
            <a:ext cx="12202845" cy="685800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233284D-B06A-4DD8-9B73-0A0244A41192}"/>
              </a:ext>
            </a:extLst>
          </p:cNvPr>
          <p:cNvSpPr/>
          <p:nvPr/>
        </p:nvSpPr>
        <p:spPr>
          <a:xfrm>
            <a:off x="4093464" y="4345552"/>
            <a:ext cx="4005072" cy="15616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Tagline">
            <a:extLst>
              <a:ext uri="{FF2B5EF4-FFF2-40B4-BE49-F238E27FC236}">
                <a16:creationId xmlns:a16="http://schemas.microsoft.com/office/drawing/2014/main" id="{207A4895-FD99-4E27-98FF-7558F17D6A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93464" y="5296342"/>
            <a:ext cx="4005072" cy="1561658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Валери Тончев</a:t>
            </a:r>
            <a:endParaRPr lang="en-US" dirty="0">
              <a:solidFill>
                <a:schemeClr val="tx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DF2CC42-ED6C-48CF-B6C9-D28B128F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schemeClr val="tx1"/>
                </a:solidFill>
              </a:rPr>
              <a:t>Arduino</a:t>
            </a:r>
            <a:br>
              <a:rPr lang="bg-BG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Pong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84331D4-208D-40F9-8AED-2F087E38EC7F}"/>
              </a:ext>
            </a:extLst>
          </p:cNvPr>
          <p:cNvSpPr/>
          <p:nvPr/>
        </p:nvSpPr>
        <p:spPr>
          <a:xfrm>
            <a:off x="-7259369" y="5090762"/>
            <a:ext cx="7248525" cy="20999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CC94F0-4FF4-4700-ABCF-401AC80464FB}"/>
              </a:ext>
            </a:extLst>
          </p:cNvPr>
          <p:cNvSpPr/>
          <p:nvPr/>
        </p:nvSpPr>
        <p:spPr>
          <a:xfrm>
            <a:off x="4093464" y="555967"/>
            <a:ext cx="4005072" cy="17255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5D58BC-F033-4023-83E4-E4384DD0379E}"/>
              </a:ext>
            </a:extLst>
          </p:cNvPr>
          <p:cNvSpPr/>
          <p:nvPr/>
        </p:nvSpPr>
        <p:spPr>
          <a:xfrm>
            <a:off x="12213687" y="1907630"/>
            <a:ext cx="7248525" cy="20999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7164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111E-6 L 0.59453 1.11111E-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2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-0.5961 1.48148E-6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05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ED8A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C963D-AA4C-40BF-BAD2-FF1B7F76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E728A0-ABBA-4B43-8CF0-A2A684FDB837}"/>
              </a:ext>
            </a:extLst>
          </p:cNvPr>
          <p:cNvSpPr/>
          <p:nvPr/>
        </p:nvSpPr>
        <p:spPr>
          <a:xfrm>
            <a:off x="-10280073" y="1600064"/>
            <a:ext cx="10280073" cy="184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Title 2">
            <a:extLst>
              <a:ext uri="{FF2B5EF4-FFF2-40B4-BE49-F238E27FC236}">
                <a16:creationId xmlns:a16="http://schemas.microsoft.com/office/drawing/2014/main" id="{E3C6ED30-F465-4140-AFE9-74BFAEF5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8" y="-815013"/>
            <a:ext cx="3920231" cy="655215"/>
          </a:xfrm>
        </p:spPr>
        <p:txBody>
          <a:bodyPr/>
          <a:lstStyle/>
          <a:p>
            <a:r>
              <a:rPr lang="bg-BG" sz="4400" dirty="0"/>
              <a:t>Съдържание</a:t>
            </a:r>
            <a:endParaRPr lang="bg-BG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C2E61C3-BA0E-45A6-A7A7-A414EED293AF}"/>
              </a:ext>
            </a:extLst>
          </p:cNvPr>
          <p:cNvSpPr txBox="1">
            <a:spLocks/>
          </p:cNvSpPr>
          <p:nvPr/>
        </p:nvSpPr>
        <p:spPr>
          <a:xfrm>
            <a:off x="683581" y="2149913"/>
            <a:ext cx="5099035" cy="35939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Описание на проекта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Приложение и употреба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Функционалност на кода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Блокова схема и ел. схема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Защо избрах този проект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Бъдещо развитие на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87403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-3.54167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0.84322 7.40741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1ADBA-CE66-4BFB-B4FB-33A8566C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9BB3731-526F-4638-85F8-715D717FFC1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DB21EC-A694-46EC-A11A-C6E02A13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545" y="-619395"/>
            <a:ext cx="5309203" cy="619395"/>
          </a:xfrm>
        </p:spPr>
        <p:txBody>
          <a:bodyPr anchor="ctr">
            <a:normAutofit/>
          </a:bodyPr>
          <a:lstStyle/>
          <a:p>
            <a:r>
              <a:rPr lang="bg-BG" dirty="0"/>
              <a:t>Описание на проекта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96FD62-B299-468D-AC37-BC8FE0EF0F2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53896" y="3671047"/>
            <a:ext cx="4899904" cy="2591711"/>
          </a:xfrm>
        </p:spPr>
        <p:txBody>
          <a:bodyPr anchor="t">
            <a:noAutofit/>
          </a:bodyPr>
          <a:lstStyle/>
          <a:p>
            <a:pPr algn="just"/>
            <a:r>
              <a:rPr lang="bg-BG" sz="2000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Проектът пресъздава </a:t>
            </a:r>
            <a:r>
              <a:rPr lang="bg-BG" sz="2000" dirty="0" err="1">
                <a:solidFill>
                  <a:srgbClr val="000000"/>
                </a:solidFill>
                <a:latin typeface="Bahnschrift SemiLight Condensed" panose="020B0502040204020203" pitchFamily="34" charset="0"/>
              </a:rPr>
              <a:t>аркадната</a:t>
            </a:r>
            <a:r>
              <a:rPr lang="bg-BG" sz="2000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 пиксел игра „</a:t>
            </a:r>
            <a:r>
              <a:rPr lang="en-US" sz="2000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Pong</a:t>
            </a:r>
            <a:r>
              <a:rPr lang="bg-BG" sz="2000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“, използвайки микроконтролера </a:t>
            </a:r>
            <a:r>
              <a:rPr lang="en-US" sz="2000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Arduino</a:t>
            </a:r>
            <a:r>
              <a:rPr lang="bg-BG" sz="2000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. В проектът е включен екран, на който се визуализира играта, бутони, с които се управляват платформите на двамата играчи и </a:t>
            </a:r>
            <a:r>
              <a:rPr lang="en-US" sz="2000" dirty="0" err="1">
                <a:solidFill>
                  <a:srgbClr val="000000"/>
                </a:solidFill>
                <a:latin typeface="Bahnschrift SemiLight Condensed" panose="020B0502040204020203" pitchFamily="34" charset="0"/>
              </a:rPr>
              <a:t>NeoPixels</a:t>
            </a:r>
            <a:r>
              <a:rPr lang="bg-BG" sz="2000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, които дават сигнал кой играч печели и кой губи.</a:t>
            </a:r>
            <a:endParaRPr lang="en-US" sz="3200" dirty="0">
              <a:solidFill>
                <a:srgbClr val="000000"/>
              </a:solidFill>
              <a:latin typeface="Bahnschrift SemiLight Condensed" panose="020B0502040204020203" pitchFamily="34" charset="0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813CFFE-3EDD-44C3-85E1-0386A239AB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3150" r="31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0860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-8.33333E-7 0.45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7997B-3DE6-4B7C-8862-96FD133D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4CB4BF-9B07-4469-8BA9-76C5005B5E00}"/>
              </a:ext>
            </a:extLst>
          </p:cNvPr>
          <p:cNvSpPr/>
          <p:nvPr/>
        </p:nvSpPr>
        <p:spPr>
          <a:xfrm>
            <a:off x="-8513685" y="1924157"/>
            <a:ext cx="8513685" cy="187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70BB4927-51B6-4BA2-8287-CAB1BB53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" y="-1597891"/>
            <a:ext cx="6761018" cy="665019"/>
          </a:xfrm>
        </p:spPr>
        <p:txBody>
          <a:bodyPr anchor="ctr">
            <a:noAutofit/>
          </a:bodyPr>
          <a:lstStyle/>
          <a:p>
            <a:r>
              <a:rPr lang="bg-BG" sz="4000" dirty="0"/>
              <a:t>Приложение и употреба</a:t>
            </a:r>
            <a:endParaRPr lang="en-US" sz="4000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7A05B3F-E238-498A-A3F0-F5D9DA081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691" y="2357764"/>
            <a:ext cx="4433454" cy="3611842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FF8760E-1F3D-4AFA-A269-B712EA305E53}"/>
              </a:ext>
            </a:extLst>
          </p:cNvPr>
          <p:cNvSpPr txBox="1">
            <a:spLocks/>
          </p:cNvSpPr>
          <p:nvPr/>
        </p:nvSpPr>
        <p:spPr>
          <a:xfrm>
            <a:off x="166254" y="2357764"/>
            <a:ext cx="4899904" cy="2591711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sz="2000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Проектът пресъздава </a:t>
            </a:r>
            <a:r>
              <a:rPr lang="bg-BG" sz="2000" dirty="0" err="1">
                <a:solidFill>
                  <a:srgbClr val="000000"/>
                </a:solidFill>
                <a:latin typeface="Bahnschrift SemiLight Condensed" panose="020B0502040204020203" pitchFamily="34" charset="0"/>
              </a:rPr>
              <a:t>аркадната</a:t>
            </a:r>
            <a:r>
              <a:rPr lang="bg-BG" sz="2000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 пиксел игра „</a:t>
            </a:r>
            <a:r>
              <a:rPr lang="en-US" sz="2000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Pong</a:t>
            </a:r>
            <a:r>
              <a:rPr lang="bg-BG" sz="2000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“, използвайки микроконтролера </a:t>
            </a:r>
            <a:r>
              <a:rPr lang="en-US" sz="2000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Arduino</a:t>
            </a:r>
            <a:r>
              <a:rPr lang="bg-BG" sz="2000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. В проектът е включен екран, на който се визуализира играта, бутони, с които се управляват платформите на двамата играчи и </a:t>
            </a:r>
            <a:r>
              <a:rPr lang="en-US" sz="2000" dirty="0" err="1">
                <a:solidFill>
                  <a:srgbClr val="000000"/>
                </a:solidFill>
                <a:latin typeface="Bahnschrift SemiLight Condensed" panose="020B0502040204020203" pitchFamily="34" charset="0"/>
              </a:rPr>
              <a:t>NeoPixels</a:t>
            </a:r>
            <a:r>
              <a:rPr lang="bg-BG" sz="2000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, които дават сигнал кой играч печели и кой губи.</a:t>
            </a:r>
            <a:endParaRPr lang="en-US" sz="3200" dirty="0">
              <a:solidFill>
                <a:srgbClr val="000000"/>
              </a:solidFill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99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96296E-6 L 0.69753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8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4.81481E-6 L -0.00182 0.4011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00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C963D-AA4C-40BF-BAD2-FF1B7F76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E728A0-ABBA-4B43-8CF0-A2A684FDB837}"/>
              </a:ext>
            </a:extLst>
          </p:cNvPr>
          <p:cNvSpPr/>
          <p:nvPr/>
        </p:nvSpPr>
        <p:spPr>
          <a:xfrm>
            <a:off x="-10280073" y="1600064"/>
            <a:ext cx="10280073" cy="184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259DFB0-3BAF-46D1-A674-2CAD50699BF6}"/>
              </a:ext>
            </a:extLst>
          </p:cNvPr>
          <p:cNvSpPr txBox="1">
            <a:spLocks/>
          </p:cNvSpPr>
          <p:nvPr/>
        </p:nvSpPr>
        <p:spPr>
          <a:xfrm>
            <a:off x="221696" y="2087971"/>
            <a:ext cx="5397869" cy="43605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bg-BG" sz="2000" dirty="0">
              <a:solidFill>
                <a:srgbClr val="000000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27" name="Title 2">
            <a:extLst>
              <a:ext uri="{FF2B5EF4-FFF2-40B4-BE49-F238E27FC236}">
                <a16:creationId xmlns:a16="http://schemas.microsoft.com/office/drawing/2014/main" id="{E3C6ED30-F465-4140-AFE9-74BFAEF5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8" y="-815013"/>
            <a:ext cx="6802985" cy="655215"/>
          </a:xfrm>
        </p:spPr>
        <p:txBody>
          <a:bodyPr>
            <a:normAutofit fontScale="90000"/>
          </a:bodyPr>
          <a:lstStyle/>
          <a:p>
            <a:r>
              <a:rPr lang="bg-BG" sz="4400" dirty="0"/>
              <a:t>Функционалност на кода</a:t>
            </a:r>
            <a:endParaRPr lang="bg-BG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21F9006-99A5-44F5-BE5A-9034B4C67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13" y="2004291"/>
            <a:ext cx="4033891" cy="40947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E32685-B517-4169-953B-0CC366E6203A}"/>
              </a:ext>
            </a:extLst>
          </p:cNvPr>
          <p:cNvSpPr txBox="1"/>
          <p:nvPr/>
        </p:nvSpPr>
        <p:spPr>
          <a:xfrm>
            <a:off x="434109" y="2142513"/>
            <a:ext cx="56618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000" dirty="0">
                <a:latin typeface="Bahnschrift SemiLight Condensed" panose="020B0502040204020203" pitchFamily="34" charset="0"/>
              </a:rPr>
              <a:t>Кодът започва с дефинирането на компонентите, използвани в проекта. </a:t>
            </a:r>
            <a:r>
              <a:rPr lang="bg-BG" sz="20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</a:rPr>
              <a:t>Въвеждам необходимите </a:t>
            </a:r>
            <a:r>
              <a:rPr lang="en-US" sz="20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</a:rPr>
              <a:t>input </a:t>
            </a:r>
            <a:r>
              <a:rPr lang="bg-BG" sz="20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</a:rPr>
              <a:t>на пиновете. Проверявам дали старт бутона е натиснат. Ако е, играта стартира с движение на топчето към лявата страна на полето. Когато играч </a:t>
            </a:r>
            <a:r>
              <a:rPr lang="bg-BG" sz="2000" dirty="0">
                <a:latin typeface="Bahnschrift SemiLight Condensed" panose="020B0502040204020203" pitchFamily="34" charset="0"/>
                <a:ea typeface="Calibri" panose="020F0502020204030204" pitchFamily="34" charset="0"/>
              </a:rPr>
              <a:t>у</a:t>
            </a:r>
            <a:r>
              <a:rPr lang="bg-BG" sz="20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</a:rPr>
              <a:t>цели топчето, получава точка и топчето продължава да се мърда. Не уцели ли обаче, на екрана се изписва победителя и програмата се стартира от начало, нулирайки резултатите.</a:t>
            </a:r>
            <a:endParaRPr lang="bg-BG" sz="2000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49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-3.54167E-6 0.2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0.84322 7.40741E-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61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7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E181558-2187-4086-A6BF-246B338CFF41}"/>
              </a:ext>
            </a:extLst>
          </p:cNvPr>
          <p:cNvSpPr/>
          <p:nvPr/>
        </p:nvSpPr>
        <p:spPr>
          <a:xfrm>
            <a:off x="6096001" y="1682496"/>
            <a:ext cx="5013036" cy="51755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9E9A0-040B-456E-A0DA-BEF62BF6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2B1A4E-9843-479E-BD0C-8AF2DE6E8D63}"/>
              </a:ext>
            </a:extLst>
          </p:cNvPr>
          <p:cNvSpPr/>
          <p:nvPr/>
        </p:nvSpPr>
        <p:spPr>
          <a:xfrm>
            <a:off x="-5007006" y="1367637"/>
            <a:ext cx="5007006" cy="1948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Title 39">
            <a:extLst>
              <a:ext uri="{FF2B5EF4-FFF2-40B4-BE49-F238E27FC236}">
                <a16:creationId xmlns:a16="http://schemas.microsoft.com/office/drawing/2014/main" id="{6D67F850-13A8-41F0-8C30-4F513634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007006" cy="1367636"/>
          </a:xfrm>
        </p:spPr>
        <p:txBody>
          <a:bodyPr anchor="ctr">
            <a:normAutofit/>
          </a:bodyPr>
          <a:lstStyle/>
          <a:p>
            <a:pPr algn="ctr"/>
            <a:r>
              <a:rPr lang="bg-BG" sz="2800" dirty="0"/>
              <a:t>Блокова и електрическа схема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5307AE-2167-4E12-92FA-7276FC7DEFF6}"/>
              </a:ext>
            </a:extLst>
          </p:cNvPr>
          <p:cNvSpPr/>
          <p:nvPr/>
        </p:nvSpPr>
        <p:spPr>
          <a:xfrm>
            <a:off x="563418" y="1682496"/>
            <a:ext cx="5110815" cy="51755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FB4C010-7671-47D8-B811-5D91826A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70" y="2606701"/>
            <a:ext cx="4713109" cy="3327093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9DBC642-2379-4D86-B672-E3EB96F3F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750" y="2385158"/>
            <a:ext cx="4731538" cy="377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2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41068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3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3" grpId="0" animBg="1"/>
      <p:bldP spid="24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C963D-AA4C-40BF-BAD2-FF1B7F76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E728A0-ABBA-4B43-8CF0-A2A684FDB837}"/>
              </a:ext>
            </a:extLst>
          </p:cNvPr>
          <p:cNvSpPr/>
          <p:nvPr/>
        </p:nvSpPr>
        <p:spPr>
          <a:xfrm>
            <a:off x="0" y="1600064"/>
            <a:ext cx="10280073" cy="184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Title 2">
            <a:extLst>
              <a:ext uri="{FF2B5EF4-FFF2-40B4-BE49-F238E27FC236}">
                <a16:creationId xmlns:a16="http://schemas.microsoft.com/office/drawing/2014/main" id="{E3C6ED30-F465-4140-AFE9-74BFAEF5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8" y="944849"/>
            <a:ext cx="6853561" cy="655215"/>
          </a:xfrm>
        </p:spPr>
        <p:txBody>
          <a:bodyPr>
            <a:normAutofit fontScale="90000"/>
          </a:bodyPr>
          <a:lstStyle/>
          <a:p>
            <a:r>
              <a:rPr lang="bg-BG" sz="4400" dirty="0"/>
              <a:t>Защо избрах този проект</a:t>
            </a:r>
            <a:endParaRPr lang="bg-BG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EB38F442-157B-4E98-BA39-8D37D1C4233E}"/>
              </a:ext>
            </a:extLst>
          </p:cNvPr>
          <p:cNvSpPr txBox="1">
            <a:spLocks/>
          </p:cNvSpPr>
          <p:nvPr/>
        </p:nvSpPr>
        <p:spPr>
          <a:xfrm>
            <a:off x="240132" y="2028678"/>
            <a:ext cx="6205056" cy="3750685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sz="2000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Не беше трудно да измисля тема за проекта си. Исках да направя нещо, което лично на мен да ми харесва и да мога да използвам. Нещо, което ще ми бъде интересно да създам. Едно от първите неща, които някога съм програмирал беше играта </a:t>
            </a:r>
            <a:r>
              <a:rPr lang="en-US" sz="2000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“Pong”</a:t>
            </a:r>
            <a:r>
              <a:rPr lang="bg-BG" sz="2000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 и супер много се забавлявах докато работех върху нея. Замислих се дали бих могъл да направя така, че да я пресъздам изцяло като я направя във физически вариант. Не е точно във физически вариант в момента, но симулацията доста добре пресъздава това, което исках да направя.</a:t>
            </a:r>
            <a:endParaRPr lang="en-US" sz="3200" dirty="0">
              <a:solidFill>
                <a:srgbClr val="000000"/>
              </a:solidFill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16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DC26B-E7B0-4221-AE65-0A2D4DA5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100" y="6262758"/>
            <a:ext cx="266700" cy="22596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9BB3731-526F-4638-85F8-715D717FFC12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sp>
        <p:nvSpPr>
          <p:cNvPr id="25" name="Title 4">
            <a:extLst>
              <a:ext uri="{FF2B5EF4-FFF2-40B4-BE49-F238E27FC236}">
                <a16:creationId xmlns:a16="http://schemas.microsoft.com/office/drawing/2014/main" id="{19430435-9634-48F3-BB89-52D64966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250"/>
            <a:ext cx="4998127" cy="1469907"/>
          </a:xfrm>
        </p:spPr>
        <p:txBody>
          <a:bodyPr anchor="b">
            <a:noAutofit/>
          </a:bodyPr>
          <a:lstStyle/>
          <a:p>
            <a:r>
              <a:rPr lang="bg-BG" sz="3600" dirty="0"/>
              <a:t>Бъдещо развитие на проекта</a:t>
            </a:r>
            <a:endParaRPr lang="en-US" sz="3600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51F121CC-433B-4229-A2E2-8A917202A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>
            <a:normAutofit/>
          </a:bodyPr>
          <a:lstStyle/>
          <a:p>
            <a:pPr algn="just"/>
            <a:r>
              <a:rPr lang="bg-BG" sz="20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Следващият етап</a:t>
            </a:r>
            <a:r>
              <a:rPr lang="en-US" sz="20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000" dirty="0"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развитие по проекта е да бъде разработен физически вариант, разполагащ с по-голям дисплей и алтернативни на бутоните контроли. Ще бъдат създадени различни нива на трудност, а графиките ще бъдат подобрени. Ще се добави звук към играта.</a:t>
            </a:r>
            <a:endParaRPr lang="en-GB" sz="2000" dirty="0">
              <a:effectLst/>
              <a:latin typeface="Bahnschrift Semi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CFEA53D5-0F07-4C6C-8261-A54F05F52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127" y="2466975"/>
            <a:ext cx="7017204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70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B569B74-3677-457E-8047-DFFB33495541}"/>
              </a:ext>
            </a:extLst>
          </p:cNvPr>
          <p:cNvSpPr/>
          <p:nvPr/>
        </p:nvSpPr>
        <p:spPr>
          <a:xfrm>
            <a:off x="955962" y="2638564"/>
            <a:ext cx="10280073" cy="184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3CCE51-51BF-4596-B801-B9C7437692C0}"/>
              </a:ext>
            </a:extLst>
          </p:cNvPr>
          <p:cNvSpPr txBox="1"/>
          <p:nvPr/>
        </p:nvSpPr>
        <p:spPr>
          <a:xfrm>
            <a:off x="2966620" y="1733177"/>
            <a:ext cx="6258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5400" dirty="0">
                <a:latin typeface="Bahnschrift SemiLight Condensed" panose="020B0502040204020203" pitchFamily="34" charset="0"/>
              </a:rPr>
              <a:t>Благодаря за вниманието!</a:t>
            </a: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9DF5DD40-58D1-4F31-94D6-53AE15DF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100" y="6262758"/>
            <a:ext cx="266700" cy="22596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9BB3731-526F-4638-85F8-715D717FFC12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953DBB-C4D4-43A3-A95F-005C5509814C}"/>
              </a:ext>
            </a:extLst>
          </p:cNvPr>
          <p:cNvSpPr txBox="1"/>
          <p:nvPr/>
        </p:nvSpPr>
        <p:spPr>
          <a:xfrm>
            <a:off x="310718" y="6191076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Light Condensed" panose="020B0502040204020203" pitchFamily="34" charset="0"/>
              </a:rPr>
              <a:t>Email: </a:t>
            </a:r>
            <a:r>
              <a:rPr lang="en-US" dirty="0">
                <a:latin typeface="Bahnschrift SemiLight Condensed" panose="020B0502040204020203" pitchFamily="34" charset="0"/>
                <a:hlinkClick r:id="rId2"/>
              </a:rPr>
              <a:t>v.tonchev2003@gmail.com</a:t>
            </a:r>
            <a:endParaRPr lang="bg-BG" dirty="0">
              <a:latin typeface="Bahnschrift SemiLight Condensed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DC43C7-AF11-482F-9240-6269F1C48931}"/>
              </a:ext>
            </a:extLst>
          </p:cNvPr>
          <p:cNvSpPr txBox="1"/>
          <p:nvPr/>
        </p:nvSpPr>
        <p:spPr>
          <a:xfrm>
            <a:off x="310718" y="5821744"/>
            <a:ext cx="667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 Condensed" panose="020B0502040204020203" pitchFamily="34" charset="0"/>
              </a:rPr>
              <a:t>Project: </a:t>
            </a:r>
            <a:r>
              <a:rPr lang="bg-BG" dirty="0">
                <a:solidFill>
                  <a:srgbClr val="0563C1"/>
                </a:solidFill>
                <a:effectLst/>
                <a:latin typeface="Bahnschrift SemiLight 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https://www.tinkercad.com/things/dT7TTFiiEGX-arduinopong</a:t>
            </a:r>
            <a:endParaRPr lang="en-GB" dirty="0">
              <a:effectLst/>
              <a:latin typeface="Bahnschrift Semi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018321"/>
      </p:ext>
    </p:extLst>
  </p:cSld>
  <p:clrMapOvr>
    <a:masterClrMapping/>
  </p:clrMapOvr>
</p:sld>
</file>

<file path=ppt/theme/theme1.xml><?xml version="1.0" encoding="utf-8"?>
<a:theme xmlns:a="http://schemas.openxmlformats.org/drawingml/2006/main" name="Financial_PitchDeck_MO-v6">
  <a:themeElements>
    <a:clrScheme name="Custom 23">
      <a:dk1>
        <a:srgbClr val="006F83"/>
      </a:dk1>
      <a:lt1>
        <a:srgbClr val="FFFFFF"/>
      </a:lt1>
      <a:dk2>
        <a:srgbClr val="4D4D4D"/>
      </a:dk2>
      <a:lt2>
        <a:srgbClr val="DED8A4"/>
      </a:lt2>
      <a:accent1>
        <a:srgbClr val="DED8A4"/>
      </a:accent1>
      <a:accent2>
        <a:srgbClr val="790000"/>
      </a:accent2>
      <a:accent3>
        <a:srgbClr val="969959"/>
      </a:accent3>
      <a:accent4>
        <a:srgbClr val="32A1A6"/>
      </a:accent4>
      <a:accent5>
        <a:srgbClr val="606032"/>
      </a:accent5>
      <a:accent6>
        <a:srgbClr val="3C8C41"/>
      </a:accent6>
      <a:hlink>
        <a:srgbClr val="006F83"/>
      </a:hlink>
      <a:folHlink>
        <a:srgbClr val="006F83"/>
      </a:folHlink>
    </a:clrScheme>
    <a:fontScheme name="Custom 6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270744_Financial pitch deck_AAS_v4" id="{6B56449C-CC63-4FF3-BE4A-64780CE1EAAB}" vid="{648F9AC5-FF4B-45EC-957E-86958EA969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EEFE3F-2FB4-416D-9B9D-A1CF2786247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935F702-06A3-47B5-A78B-5ADAC21E3B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64CC-A486-4853-8170-C389804B0B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1911</TotalTime>
  <Words>399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Bahnschrift SemiLight Condensed</vt:lpstr>
      <vt:lpstr>Calibri</vt:lpstr>
      <vt:lpstr>Tahoma</vt:lpstr>
      <vt:lpstr>Times New Roman</vt:lpstr>
      <vt:lpstr>Wingdings</vt:lpstr>
      <vt:lpstr>Financial_PitchDeck_MO-v6</vt:lpstr>
      <vt:lpstr>Arduino Pong</vt:lpstr>
      <vt:lpstr>Съдържание</vt:lpstr>
      <vt:lpstr>Описание на проекта</vt:lpstr>
      <vt:lpstr>Приложение и употреба</vt:lpstr>
      <vt:lpstr>Функционалност на кода</vt:lpstr>
      <vt:lpstr>Блокова и електрическа схема</vt:lpstr>
      <vt:lpstr>Защо избрах този проект</vt:lpstr>
      <vt:lpstr>Бъдещо развитие на проекта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Е WEB ДИЗАЙН</dc:title>
  <dc:creator>Valeri Tonchev</dc:creator>
  <cp:lastModifiedBy>Valeri Tonchev</cp:lastModifiedBy>
  <cp:revision>90</cp:revision>
  <dcterms:created xsi:type="dcterms:W3CDTF">2021-02-20T10:25:05Z</dcterms:created>
  <dcterms:modified xsi:type="dcterms:W3CDTF">2021-06-11T11:23:16Z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