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Расчет износа дорог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Spirts 							10/11/21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12700" y="2696500"/>
            <a:ext cx="1700400" cy="23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Состав команды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Артем Зайцев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Александр Калгин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Алексей Яхненко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Егор Серебряков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Входные данные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765297" y="1595775"/>
            <a:ext cx="79665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 вход были получены данные в формате xlsx с большим количеством переменных влияющих на износ дороги, например плотность машинопотока, климатическая зона и многие другие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400300" y="592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Постановка задачи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1223700" y="2189275"/>
            <a:ext cx="6696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Создание прототипа приложения для определения степени износа дорог в зависимости от входных условий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body" idx="2"/>
          </p:nvPr>
        </p:nvSpPr>
        <p:spPr>
          <a:xfrm>
            <a:off x="5041575" y="460050"/>
            <a:ext cx="3837000" cy="42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Результат работы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За время хакатона был создан рабочий прототип для решения поставленной задачи</a:t>
            </a:r>
            <a:endParaRPr sz="15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Быстрый парсер на библиотеке Pandas для использования при увеличении объема исходной информации 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Возможность потенциальной визуализации дорог со степенью их износа на картах путем интеграции готовой библиотеки</a:t>
            </a:r>
            <a:endParaRPr sz="1500"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40030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Этапы работы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Реализация прототипа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n" sz="1600"/>
              <a:t>За время хакатона был реализован готовый прототип</a:t>
            </a:r>
            <a:endParaRPr sz="160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>
                <a:solidFill>
                  <a:schemeClr val="dk1"/>
                </a:solidFill>
              </a:rPr>
              <a:t>Эффективный парсер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n" sz="1600"/>
              <a:t>На быстрых библиотеках был написан парсер под наши нужды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27250" y="1602675"/>
            <a:ext cx="3227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Пользовательский интерфейс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Реализовано окно взаимодействия с пользователем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Есть готовый план реализации интерактивных карт </a:t>
            </a:r>
            <a:endParaRPr sz="1600"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Этапы работы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4265100" y="1602675"/>
            <a:ext cx="48789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Оптимизация алгоритмов 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n" sz="1800"/>
              <a:t>Благодаря аналитическим исследованиям и использования их результатов в работе удалось оптимизировать требуемые аппаратные ресурсы для реализации проекта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График реализации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 descr="Background pointer shape in timeline graphic"/>
          <p:cNvSpPr/>
          <p:nvPr/>
        </p:nvSpPr>
        <p:spPr>
          <a:xfrm>
            <a:off x="2007259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4294967295"/>
          </p:nvPr>
        </p:nvSpPr>
        <p:spPr>
          <a:xfrm>
            <a:off x="205627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08.11.21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18" name="Google Shape;118;p20"/>
          <p:cNvGrpSpPr/>
          <p:nvPr/>
        </p:nvGrpSpPr>
        <p:grpSpPr>
          <a:xfrm>
            <a:off x="2266270" y="1610215"/>
            <a:ext cx="198900" cy="593656"/>
            <a:chOff x="777447" y="1610215"/>
            <a:chExt cx="198900" cy="593656"/>
          </a:xfrm>
        </p:grpSpPr>
        <p:cxnSp>
          <p:nvCxnSpPr>
            <p:cNvPr id="119" name="Google Shape;119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" name="Google Shape;120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0"/>
          <p:cNvSpPr txBox="1">
            <a:spLocks noGrp="1"/>
          </p:cNvSpPr>
          <p:nvPr>
            <p:ph type="body" idx="4294967295"/>
          </p:nvPr>
        </p:nvSpPr>
        <p:spPr>
          <a:xfrm>
            <a:off x="1321600" y="115081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Получение задачи</a:t>
            </a:r>
            <a:endParaRPr sz="1600"/>
          </a:p>
        </p:txBody>
      </p:sp>
      <p:sp>
        <p:nvSpPr>
          <p:cNvPr id="122" name="Google Shape;122;p20" descr="Background pointer shape in timeline graphic"/>
          <p:cNvSpPr/>
          <p:nvPr/>
        </p:nvSpPr>
        <p:spPr>
          <a:xfrm>
            <a:off x="3487129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4294967295"/>
          </p:nvPr>
        </p:nvSpPr>
        <p:spPr>
          <a:xfrm>
            <a:off x="38549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09.11.21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4" name="Google Shape;124;p20"/>
          <p:cNvGrpSpPr/>
          <p:nvPr/>
        </p:nvGrpSpPr>
        <p:grpSpPr>
          <a:xfrm>
            <a:off x="2465182" y="2938958"/>
            <a:ext cx="198900" cy="593656"/>
            <a:chOff x="2223534" y="2938958"/>
            <a:chExt cx="198900" cy="593656"/>
          </a:xfrm>
        </p:grpSpPr>
        <p:cxnSp>
          <p:nvCxnSpPr>
            <p:cNvPr id="125" name="Google Shape;125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6" name="Google Shape;126;p20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20"/>
          <p:cNvSpPr txBox="1">
            <a:spLocks noGrp="1"/>
          </p:cNvSpPr>
          <p:nvPr>
            <p:ph type="body" idx="4294967295"/>
          </p:nvPr>
        </p:nvSpPr>
        <p:spPr>
          <a:xfrm>
            <a:off x="1539076" y="3664625"/>
            <a:ext cx="20511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Обсуждение возможных вариантов решения</a:t>
            </a:r>
            <a:endParaRPr sz="1600"/>
          </a:p>
        </p:txBody>
      </p:sp>
      <p:sp>
        <p:nvSpPr>
          <p:cNvPr id="128" name="Google Shape;128;p20" descr="Background pointer shape in timeline graphic"/>
          <p:cNvSpPr/>
          <p:nvPr/>
        </p:nvSpPr>
        <p:spPr>
          <a:xfrm>
            <a:off x="5163798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20"/>
          <p:cNvGrpSpPr/>
          <p:nvPr/>
        </p:nvGrpSpPr>
        <p:grpSpPr>
          <a:xfrm>
            <a:off x="3706570" y="1610215"/>
            <a:ext cx="198900" cy="593656"/>
            <a:chOff x="3918084" y="1610215"/>
            <a:chExt cx="198900" cy="593656"/>
          </a:xfrm>
        </p:grpSpPr>
        <p:cxnSp>
          <p:nvCxnSpPr>
            <p:cNvPr id="130" name="Google Shape;130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1" name="Google Shape;131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3443325" y="385675"/>
            <a:ext cx="20949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Создание гитхаб репозитория с планом реализации на Python </a:t>
            </a:r>
            <a:endParaRPr sz="1600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4294967295"/>
          </p:nvPr>
        </p:nvSpPr>
        <p:spPr>
          <a:xfrm>
            <a:off x="55315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10.11.21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4" name="Google Shape;134;p20"/>
          <p:cNvGrpSpPr/>
          <p:nvPr/>
        </p:nvGrpSpPr>
        <p:grpSpPr>
          <a:xfrm>
            <a:off x="5012370" y="2938958"/>
            <a:ext cx="198900" cy="593656"/>
            <a:chOff x="5958946" y="2938958"/>
            <a:chExt cx="198900" cy="593656"/>
          </a:xfrm>
        </p:grpSpPr>
        <p:cxnSp>
          <p:nvCxnSpPr>
            <p:cNvPr id="135" name="Google Shape;135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" name="Google Shape;136;p20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3790475" y="3706700"/>
            <a:ext cx="26427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Создан рабочий прототип с графическим интерфейсом</a:t>
            </a:r>
            <a:endParaRPr sz="160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11.01.XX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4294967295"/>
          </p:nvPr>
        </p:nvSpPr>
        <p:spPr>
          <a:xfrm>
            <a:off x="5719025" y="895775"/>
            <a:ext cx="24957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Финальные штрихи и создание презентации </a:t>
            </a:r>
            <a:endParaRPr sz="1600"/>
          </a:p>
        </p:txBody>
      </p:sp>
      <p:grpSp>
        <p:nvGrpSpPr>
          <p:cNvPr id="140" name="Google Shape;140;p20"/>
          <p:cNvGrpSpPr/>
          <p:nvPr/>
        </p:nvGrpSpPr>
        <p:grpSpPr>
          <a:xfrm>
            <a:off x="5865370" y="1610215"/>
            <a:ext cx="198900" cy="593656"/>
            <a:chOff x="3918084" y="1610215"/>
            <a:chExt cx="198900" cy="593656"/>
          </a:xfrm>
        </p:grpSpPr>
        <p:cxnSp>
          <p:nvCxnSpPr>
            <p:cNvPr id="141" name="Google Shape;141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" name="Google Shape;142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 за внимание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2"/>
          </p:nvPr>
        </p:nvSpPr>
        <p:spPr>
          <a:xfrm>
            <a:off x="4956475" y="44362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Состав команды</a:t>
            </a:r>
            <a:endParaRPr sz="2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Артем Зайцев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Александр Калгин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Алексей Яхненко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Егор Серебряков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</vt:lpstr>
      <vt:lpstr>Arial</vt:lpstr>
      <vt:lpstr>Lato</vt:lpstr>
      <vt:lpstr>Swiss</vt:lpstr>
      <vt:lpstr>Расчет износа дорог </vt:lpstr>
      <vt:lpstr>Входные данные</vt:lpstr>
      <vt:lpstr>Постановка задачи</vt:lpstr>
      <vt:lpstr>Overview</vt:lpstr>
      <vt:lpstr>Этапы работы</vt:lpstr>
      <vt:lpstr>Этапы работы</vt:lpstr>
      <vt:lpstr>График реализации</vt:lpstr>
      <vt:lpstr>PowerPoint Presentation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Расчет износа дорог </dc:title>
  <dc:creator>Alex Kalgin</dc:creator>
  <cp:lastModifiedBy>Калгин Александр Алексеевич (200803)</cp:lastModifiedBy>
  <cp:revision>1</cp:revision>
  <dcterms:modified xsi:type="dcterms:W3CDTF">2021-11-10T11:24:06Z</dcterms:modified>
</cp:coreProperties>
</file>