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Startup blueprint generator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Dev B Solanki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:Dev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Bharatkumar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Solanki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Institute Of Advance Research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(CE)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39885" y="961534"/>
            <a:ext cx="8938572" cy="519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894789" y="2149311"/>
            <a:ext cx="7861954" cy="38869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Transforms rough startup ideas into structured business blueprints. </a:t>
            </a:r>
          </a:p>
          <a:p>
            <a:pPr marL="305435" indent="-305435"/>
            <a:r>
              <a:rPr lang="en-US" sz="2800" dirty="0"/>
              <a:t>Saves time by providing instant, AI-powered market and legal insights.</a:t>
            </a: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800" dirty="0"/>
              <a:t>Ideal for first-time founders seeking clarity and direction.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Add real-time funding APIs </a:t>
            </a:r>
          </a:p>
          <a:p>
            <a:pPr marL="305435" indent="-305435"/>
            <a:r>
              <a:rPr lang="en-US" sz="2800" dirty="0"/>
              <a:t>Enable voice inputs </a:t>
            </a:r>
          </a:p>
          <a:p>
            <a:pPr marL="305435" indent="-305435"/>
            <a:r>
              <a:rPr lang="en-US" sz="2800" dirty="0"/>
              <a:t>Auto-generate pitch decks </a:t>
            </a:r>
          </a:p>
          <a:p>
            <a:pPr marL="305435" indent="-305435"/>
            <a:r>
              <a:rPr lang="en-US" sz="2800" dirty="0"/>
              <a:t>Suggest mentors </a:t>
            </a:r>
          </a:p>
          <a:p>
            <a:pPr marL="305435" indent="-305435"/>
            <a:r>
              <a:rPr lang="en-US" sz="2800" dirty="0"/>
              <a:t>Support regional languages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FBB5CE-C24B-4CB0-BF84-A63055626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532027"/>
            <a:ext cx="5426248" cy="42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300ABD-05D5-4BAB-83B1-37D50C11B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890" y="1272619"/>
            <a:ext cx="6710061" cy="402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aspiring entrepreneurs struggle to turn their startup ideas into reality due to a lack of knowledge, planning tools, and access to resources. They face hurdles in market research, funding, legal compliance, and business modeling. </a:t>
            </a:r>
          </a:p>
          <a:p>
            <a:pPr marL="0" indent="0"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Proposed Solution: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Startup Blueprint Generator Agent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built using IBM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RAG technology, solves this by transforming simple startup ideas into detailed business blueprints. It provides market insights, investor suggestions, legal steps, and go-to-market plans — all from a single prompt.</a:t>
            </a:r>
            <a:br>
              <a:rPr lang="en-US" sz="2800" dirty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 3-3-8b instruct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47654"/>
            <a:ext cx="11029615" cy="412769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+mn-lt"/>
                <a:cs typeface="+mn-lt"/>
              </a:rPr>
              <a:t>This agent will significantly reduce research time, improve the quality of literature reviews, help early-stage aspiring entrepreneurs find direction, and foster interdisciplinary collaboration by making knowledge more accessible and actionable.</a:t>
            </a:r>
          </a:p>
          <a:p>
            <a:pPr marL="0" indent="0">
              <a:buNone/>
            </a:pPr>
            <a:r>
              <a:rPr lang="en-IN" sz="28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Transforms a raw startup idea into a complete, structured business plan instantly.</a:t>
            </a:r>
            <a:b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real-time data via Retrieval-Augmented Generation (RAG) for fact-based suggestions.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Recommends government schemes, legal steps, and potential investors automatically.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like a 24/7 AI co-founder, reducing weeks of planning to just minutes.</a:t>
            </a:r>
            <a:endParaRPr lang="en-US" sz="2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8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Student entrepreneurs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Early-stage startup founders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800" dirty="0"/>
              <a:t>Incubators and accelerators </a:t>
            </a:r>
          </a:p>
          <a:p>
            <a:pPr marL="305435" indent="-305435"/>
            <a:r>
              <a:rPr lang="en-US" sz="2800" dirty="0"/>
              <a:t>Innovation cells and startup mentors</a:t>
            </a:r>
          </a:p>
          <a:p>
            <a:pPr marL="305435" indent="-305435"/>
            <a:r>
              <a:rPr lang="en-US" sz="2800" dirty="0"/>
              <a:t>Educational institutes offering entrepreneurship programs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96446" y="702156"/>
            <a:ext cx="8905212" cy="545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43580" y="933254"/>
            <a:ext cx="8850304" cy="522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134</TotalTime>
  <Words>394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Startup blueprint generator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Dev Solanki</cp:lastModifiedBy>
  <cp:revision>155</cp:revision>
  <dcterms:created xsi:type="dcterms:W3CDTF">2021-05-26T16:50:10Z</dcterms:created>
  <dcterms:modified xsi:type="dcterms:W3CDTF">2025-08-03T16:58:38Z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