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1" r:id="rId5"/>
    <p:sldId id="262"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1DC68-179E-2584-4B7A-B71FA081DD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E87B14-CEF0-77AA-3A77-FF9E5033F7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2B5A991-9AC5-1FA8-6BB1-964E5835DE9C}"/>
              </a:ext>
            </a:extLst>
          </p:cNvPr>
          <p:cNvSpPr>
            <a:spLocks noGrp="1"/>
          </p:cNvSpPr>
          <p:nvPr>
            <p:ph type="dt" sz="half" idx="10"/>
          </p:nvPr>
        </p:nvSpPr>
        <p:spPr/>
        <p:txBody>
          <a:bodyPr/>
          <a:lstStyle/>
          <a:p>
            <a:fld id="{07AD86C9-A36C-4527-9AF1-BE612270A0B1}" type="datetimeFigureOut">
              <a:rPr lang="en-IN" smtClean="0"/>
              <a:t>08-06-2022</a:t>
            </a:fld>
            <a:endParaRPr lang="en-IN"/>
          </a:p>
        </p:txBody>
      </p:sp>
      <p:sp>
        <p:nvSpPr>
          <p:cNvPr id="5" name="Footer Placeholder 4">
            <a:extLst>
              <a:ext uri="{FF2B5EF4-FFF2-40B4-BE49-F238E27FC236}">
                <a16:creationId xmlns:a16="http://schemas.microsoft.com/office/drawing/2014/main" id="{F0399E69-E95A-1140-9555-248847E56B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963C0F-5AA0-BA13-4EB3-C5816CB2D747}"/>
              </a:ext>
            </a:extLst>
          </p:cNvPr>
          <p:cNvSpPr>
            <a:spLocks noGrp="1"/>
          </p:cNvSpPr>
          <p:nvPr>
            <p:ph type="sldNum" sz="quarter" idx="12"/>
          </p:nvPr>
        </p:nvSpPr>
        <p:spPr/>
        <p:txBody>
          <a:bodyPr/>
          <a:lstStyle/>
          <a:p>
            <a:fld id="{F506CD2D-30BE-4DF7-9FB4-0B42EFC971E4}" type="slidenum">
              <a:rPr lang="en-IN" smtClean="0"/>
              <a:t>‹#›</a:t>
            </a:fld>
            <a:endParaRPr lang="en-IN"/>
          </a:p>
        </p:txBody>
      </p:sp>
    </p:spTree>
    <p:extLst>
      <p:ext uri="{BB962C8B-B14F-4D97-AF65-F5344CB8AC3E}">
        <p14:creationId xmlns:p14="http://schemas.microsoft.com/office/powerpoint/2010/main" val="468883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54077-DCE5-BD2E-2839-8C953FA05CC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A4C749-7AFC-CE10-DB79-5AC884FFD4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96C6DE-0C6C-5337-BFA9-FD4C566A7B4A}"/>
              </a:ext>
            </a:extLst>
          </p:cNvPr>
          <p:cNvSpPr>
            <a:spLocks noGrp="1"/>
          </p:cNvSpPr>
          <p:nvPr>
            <p:ph type="dt" sz="half" idx="10"/>
          </p:nvPr>
        </p:nvSpPr>
        <p:spPr/>
        <p:txBody>
          <a:bodyPr/>
          <a:lstStyle/>
          <a:p>
            <a:fld id="{07AD86C9-A36C-4527-9AF1-BE612270A0B1}" type="datetimeFigureOut">
              <a:rPr lang="en-IN" smtClean="0"/>
              <a:t>08-06-2022</a:t>
            </a:fld>
            <a:endParaRPr lang="en-IN"/>
          </a:p>
        </p:txBody>
      </p:sp>
      <p:sp>
        <p:nvSpPr>
          <p:cNvPr id="5" name="Footer Placeholder 4">
            <a:extLst>
              <a:ext uri="{FF2B5EF4-FFF2-40B4-BE49-F238E27FC236}">
                <a16:creationId xmlns:a16="http://schemas.microsoft.com/office/drawing/2014/main" id="{66347C19-EB34-425B-BE54-0BA8FC2EF0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5DF575-B559-15BD-9E5D-755679DC2A01}"/>
              </a:ext>
            </a:extLst>
          </p:cNvPr>
          <p:cNvSpPr>
            <a:spLocks noGrp="1"/>
          </p:cNvSpPr>
          <p:nvPr>
            <p:ph type="sldNum" sz="quarter" idx="12"/>
          </p:nvPr>
        </p:nvSpPr>
        <p:spPr/>
        <p:txBody>
          <a:bodyPr/>
          <a:lstStyle/>
          <a:p>
            <a:fld id="{F506CD2D-30BE-4DF7-9FB4-0B42EFC971E4}" type="slidenum">
              <a:rPr lang="en-IN" smtClean="0"/>
              <a:t>‹#›</a:t>
            </a:fld>
            <a:endParaRPr lang="en-IN"/>
          </a:p>
        </p:txBody>
      </p:sp>
    </p:spTree>
    <p:extLst>
      <p:ext uri="{BB962C8B-B14F-4D97-AF65-F5344CB8AC3E}">
        <p14:creationId xmlns:p14="http://schemas.microsoft.com/office/powerpoint/2010/main" val="3368752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44A06C-777D-951D-4864-EE3FB0E8ACB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AE1D20-F65D-E3B5-F178-FEF2FB56B2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4F8742-AF88-EED5-9CB8-7336CE553461}"/>
              </a:ext>
            </a:extLst>
          </p:cNvPr>
          <p:cNvSpPr>
            <a:spLocks noGrp="1"/>
          </p:cNvSpPr>
          <p:nvPr>
            <p:ph type="dt" sz="half" idx="10"/>
          </p:nvPr>
        </p:nvSpPr>
        <p:spPr/>
        <p:txBody>
          <a:bodyPr/>
          <a:lstStyle/>
          <a:p>
            <a:fld id="{07AD86C9-A36C-4527-9AF1-BE612270A0B1}" type="datetimeFigureOut">
              <a:rPr lang="en-IN" smtClean="0"/>
              <a:t>08-06-2022</a:t>
            </a:fld>
            <a:endParaRPr lang="en-IN"/>
          </a:p>
        </p:txBody>
      </p:sp>
      <p:sp>
        <p:nvSpPr>
          <p:cNvPr id="5" name="Footer Placeholder 4">
            <a:extLst>
              <a:ext uri="{FF2B5EF4-FFF2-40B4-BE49-F238E27FC236}">
                <a16:creationId xmlns:a16="http://schemas.microsoft.com/office/drawing/2014/main" id="{B0DA6924-3C5B-3BD1-7167-4B55BE3F3C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377B1C-69C4-9E84-0377-3C887AFE9AA0}"/>
              </a:ext>
            </a:extLst>
          </p:cNvPr>
          <p:cNvSpPr>
            <a:spLocks noGrp="1"/>
          </p:cNvSpPr>
          <p:nvPr>
            <p:ph type="sldNum" sz="quarter" idx="12"/>
          </p:nvPr>
        </p:nvSpPr>
        <p:spPr/>
        <p:txBody>
          <a:bodyPr/>
          <a:lstStyle/>
          <a:p>
            <a:fld id="{F506CD2D-30BE-4DF7-9FB4-0B42EFC971E4}" type="slidenum">
              <a:rPr lang="en-IN" smtClean="0"/>
              <a:t>‹#›</a:t>
            </a:fld>
            <a:endParaRPr lang="en-IN"/>
          </a:p>
        </p:txBody>
      </p:sp>
    </p:spTree>
    <p:extLst>
      <p:ext uri="{BB962C8B-B14F-4D97-AF65-F5344CB8AC3E}">
        <p14:creationId xmlns:p14="http://schemas.microsoft.com/office/powerpoint/2010/main" val="1939178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CB874-A9CB-A96D-50D3-8C0E3639B2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AA37B5-183A-FA06-2667-13A3A67A80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D44B4A-2A1D-542D-5FB0-D1D02B227410}"/>
              </a:ext>
            </a:extLst>
          </p:cNvPr>
          <p:cNvSpPr>
            <a:spLocks noGrp="1"/>
          </p:cNvSpPr>
          <p:nvPr>
            <p:ph type="dt" sz="half" idx="10"/>
          </p:nvPr>
        </p:nvSpPr>
        <p:spPr/>
        <p:txBody>
          <a:bodyPr/>
          <a:lstStyle/>
          <a:p>
            <a:fld id="{07AD86C9-A36C-4527-9AF1-BE612270A0B1}" type="datetimeFigureOut">
              <a:rPr lang="en-IN" smtClean="0"/>
              <a:t>08-06-2022</a:t>
            </a:fld>
            <a:endParaRPr lang="en-IN"/>
          </a:p>
        </p:txBody>
      </p:sp>
      <p:sp>
        <p:nvSpPr>
          <p:cNvPr id="5" name="Footer Placeholder 4">
            <a:extLst>
              <a:ext uri="{FF2B5EF4-FFF2-40B4-BE49-F238E27FC236}">
                <a16:creationId xmlns:a16="http://schemas.microsoft.com/office/drawing/2014/main" id="{CF66B7A5-5E02-EBE4-515F-0A17A337EB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E4BCCE-AC7C-C99A-8F1F-68EB29F97A82}"/>
              </a:ext>
            </a:extLst>
          </p:cNvPr>
          <p:cNvSpPr>
            <a:spLocks noGrp="1"/>
          </p:cNvSpPr>
          <p:nvPr>
            <p:ph type="sldNum" sz="quarter" idx="12"/>
          </p:nvPr>
        </p:nvSpPr>
        <p:spPr/>
        <p:txBody>
          <a:bodyPr/>
          <a:lstStyle/>
          <a:p>
            <a:fld id="{F506CD2D-30BE-4DF7-9FB4-0B42EFC971E4}" type="slidenum">
              <a:rPr lang="en-IN" smtClean="0"/>
              <a:t>‹#›</a:t>
            </a:fld>
            <a:endParaRPr lang="en-IN"/>
          </a:p>
        </p:txBody>
      </p:sp>
    </p:spTree>
    <p:extLst>
      <p:ext uri="{BB962C8B-B14F-4D97-AF65-F5344CB8AC3E}">
        <p14:creationId xmlns:p14="http://schemas.microsoft.com/office/powerpoint/2010/main" val="4250684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0E339-951B-B91E-516D-8600FE4A15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AA4D7B5-66D8-8DFC-B364-EC55812810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B9B2DC-4064-F2BF-8C29-D0C8990BBE4D}"/>
              </a:ext>
            </a:extLst>
          </p:cNvPr>
          <p:cNvSpPr>
            <a:spLocks noGrp="1"/>
          </p:cNvSpPr>
          <p:nvPr>
            <p:ph type="dt" sz="half" idx="10"/>
          </p:nvPr>
        </p:nvSpPr>
        <p:spPr/>
        <p:txBody>
          <a:bodyPr/>
          <a:lstStyle/>
          <a:p>
            <a:fld id="{07AD86C9-A36C-4527-9AF1-BE612270A0B1}" type="datetimeFigureOut">
              <a:rPr lang="en-IN" smtClean="0"/>
              <a:t>08-06-2022</a:t>
            </a:fld>
            <a:endParaRPr lang="en-IN"/>
          </a:p>
        </p:txBody>
      </p:sp>
      <p:sp>
        <p:nvSpPr>
          <p:cNvPr id="5" name="Footer Placeholder 4">
            <a:extLst>
              <a:ext uri="{FF2B5EF4-FFF2-40B4-BE49-F238E27FC236}">
                <a16:creationId xmlns:a16="http://schemas.microsoft.com/office/drawing/2014/main" id="{8EC4E553-37C2-A1AA-BFE2-9385E0789A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5EBD00-A5DD-825A-3F0D-254D2DBD5063}"/>
              </a:ext>
            </a:extLst>
          </p:cNvPr>
          <p:cNvSpPr>
            <a:spLocks noGrp="1"/>
          </p:cNvSpPr>
          <p:nvPr>
            <p:ph type="sldNum" sz="quarter" idx="12"/>
          </p:nvPr>
        </p:nvSpPr>
        <p:spPr/>
        <p:txBody>
          <a:bodyPr/>
          <a:lstStyle/>
          <a:p>
            <a:fld id="{F506CD2D-30BE-4DF7-9FB4-0B42EFC971E4}" type="slidenum">
              <a:rPr lang="en-IN" smtClean="0"/>
              <a:t>‹#›</a:t>
            </a:fld>
            <a:endParaRPr lang="en-IN"/>
          </a:p>
        </p:txBody>
      </p:sp>
    </p:spTree>
    <p:extLst>
      <p:ext uri="{BB962C8B-B14F-4D97-AF65-F5344CB8AC3E}">
        <p14:creationId xmlns:p14="http://schemas.microsoft.com/office/powerpoint/2010/main" val="591419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F3430-705A-6CA0-99EB-67FCEBE1B0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3173B8-6122-4107-E4C9-99CFB3F084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2E2BA07-C220-0A0D-21BF-F666201590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80DF64A-E5FE-E754-D356-8DF5C975BF78}"/>
              </a:ext>
            </a:extLst>
          </p:cNvPr>
          <p:cNvSpPr>
            <a:spLocks noGrp="1"/>
          </p:cNvSpPr>
          <p:nvPr>
            <p:ph type="dt" sz="half" idx="10"/>
          </p:nvPr>
        </p:nvSpPr>
        <p:spPr/>
        <p:txBody>
          <a:bodyPr/>
          <a:lstStyle/>
          <a:p>
            <a:fld id="{07AD86C9-A36C-4527-9AF1-BE612270A0B1}" type="datetimeFigureOut">
              <a:rPr lang="en-IN" smtClean="0"/>
              <a:t>08-06-2022</a:t>
            </a:fld>
            <a:endParaRPr lang="en-IN"/>
          </a:p>
        </p:txBody>
      </p:sp>
      <p:sp>
        <p:nvSpPr>
          <p:cNvPr id="6" name="Footer Placeholder 5">
            <a:extLst>
              <a:ext uri="{FF2B5EF4-FFF2-40B4-BE49-F238E27FC236}">
                <a16:creationId xmlns:a16="http://schemas.microsoft.com/office/drawing/2014/main" id="{B92A0760-1653-EC5B-C24A-E94067B540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5B64E0-93F6-16C0-4E2D-93967BD30A7A}"/>
              </a:ext>
            </a:extLst>
          </p:cNvPr>
          <p:cNvSpPr>
            <a:spLocks noGrp="1"/>
          </p:cNvSpPr>
          <p:nvPr>
            <p:ph type="sldNum" sz="quarter" idx="12"/>
          </p:nvPr>
        </p:nvSpPr>
        <p:spPr/>
        <p:txBody>
          <a:bodyPr/>
          <a:lstStyle/>
          <a:p>
            <a:fld id="{F506CD2D-30BE-4DF7-9FB4-0B42EFC971E4}" type="slidenum">
              <a:rPr lang="en-IN" smtClean="0"/>
              <a:t>‹#›</a:t>
            </a:fld>
            <a:endParaRPr lang="en-IN"/>
          </a:p>
        </p:txBody>
      </p:sp>
    </p:spTree>
    <p:extLst>
      <p:ext uri="{BB962C8B-B14F-4D97-AF65-F5344CB8AC3E}">
        <p14:creationId xmlns:p14="http://schemas.microsoft.com/office/powerpoint/2010/main" val="2948573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86118-869C-F09C-CD08-861F08C6DDB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ABA14E-3D6E-7900-7C30-B9DA75F615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597B6E-1214-466F-CAF2-81805EE27B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E776985-A4F5-C2D9-4975-F33A1FB9C5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0AE8C0-D134-D18C-A2D4-74320040FE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0CC5BA4-970A-60EA-3C99-BC9C4894F9AC}"/>
              </a:ext>
            </a:extLst>
          </p:cNvPr>
          <p:cNvSpPr>
            <a:spLocks noGrp="1"/>
          </p:cNvSpPr>
          <p:nvPr>
            <p:ph type="dt" sz="half" idx="10"/>
          </p:nvPr>
        </p:nvSpPr>
        <p:spPr/>
        <p:txBody>
          <a:bodyPr/>
          <a:lstStyle/>
          <a:p>
            <a:fld id="{07AD86C9-A36C-4527-9AF1-BE612270A0B1}" type="datetimeFigureOut">
              <a:rPr lang="en-IN" smtClean="0"/>
              <a:t>08-06-2022</a:t>
            </a:fld>
            <a:endParaRPr lang="en-IN"/>
          </a:p>
        </p:txBody>
      </p:sp>
      <p:sp>
        <p:nvSpPr>
          <p:cNvPr id="8" name="Footer Placeholder 7">
            <a:extLst>
              <a:ext uri="{FF2B5EF4-FFF2-40B4-BE49-F238E27FC236}">
                <a16:creationId xmlns:a16="http://schemas.microsoft.com/office/drawing/2014/main" id="{859E7D6F-8B67-63C3-7A41-3FD4ADD722F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21FDACA-02BC-316C-1391-38EE06A55348}"/>
              </a:ext>
            </a:extLst>
          </p:cNvPr>
          <p:cNvSpPr>
            <a:spLocks noGrp="1"/>
          </p:cNvSpPr>
          <p:nvPr>
            <p:ph type="sldNum" sz="quarter" idx="12"/>
          </p:nvPr>
        </p:nvSpPr>
        <p:spPr/>
        <p:txBody>
          <a:bodyPr/>
          <a:lstStyle/>
          <a:p>
            <a:fld id="{F506CD2D-30BE-4DF7-9FB4-0B42EFC971E4}" type="slidenum">
              <a:rPr lang="en-IN" smtClean="0"/>
              <a:t>‹#›</a:t>
            </a:fld>
            <a:endParaRPr lang="en-IN"/>
          </a:p>
        </p:txBody>
      </p:sp>
    </p:spTree>
    <p:extLst>
      <p:ext uri="{BB962C8B-B14F-4D97-AF65-F5344CB8AC3E}">
        <p14:creationId xmlns:p14="http://schemas.microsoft.com/office/powerpoint/2010/main" val="361812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0F5B3-62A0-5DCB-BC93-B0DE47EE4F2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24E5E98-B24B-F226-8413-301D4357513F}"/>
              </a:ext>
            </a:extLst>
          </p:cNvPr>
          <p:cNvSpPr>
            <a:spLocks noGrp="1"/>
          </p:cNvSpPr>
          <p:nvPr>
            <p:ph type="dt" sz="half" idx="10"/>
          </p:nvPr>
        </p:nvSpPr>
        <p:spPr/>
        <p:txBody>
          <a:bodyPr/>
          <a:lstStyle/>
          <a:p>
            <a:fld id="{07AD86C9-A36C-4527-9AF1-BE612270A0B1}" type="datetimeFigureOut">
              <a:rPr lang="en-IN" smtClean="0"/>
              <a:t>08-06-2022</a:t>
            </a:fld>
            <a:endParaRPr lang="en-IN"/>
          </a:p>
        </p:txBody>
      </p:sp>
      <p:sp>
        <p:nvSpPr>
          <p:cNvPr id="4" name="Footer Placeholder 3">
            <a:extLst>
              <a:ext uri="{FF2B5EF4-FFF2-40B4-BE49-F238E27FC236}">
                <a16:creationId xmlns:a16="http://schemas.microsoft.com/office/drawing/2014/main" id="{A6A8CD52-D0BA-33EB-75D1-678BF85D582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9C6E104-F1DE-D3A0-2889-79A3A7CBD463}"/>
              </a:ext>
            </a:extLst>
          </p:cNvPr>
          <p:cNvSpPr>
            <a:spLocks noGrp="1"/>
          </p:cNvSpPr>
          <p:nvPr>
            <p:ph type="sldNum" sz="quarter" idx="12"/>
          </p:nvPr>
        </p:nvSpPr>
        <p:spPr/>
        <p:txBody>
          <a:bodyPr/>
          <a:lstStyle/>
          <a:p>
            <a:fld id="{F506CD2D-30BE-4DF7-9FB4-0B42EFC971E4}" type="slidenum">
              <a:rPr lang="en-IN" smtClean="0"/>
              <a:t>‹#›</a:t>
            </a:fld>
            <a:endParaRPr lang="en-IN"/>
          </a:p>
        </p:txBody>
      </p:sp>
    </p:spTree>
    <p:extLst>
      <p:ext uri="{BB962C8B-B14F-4D97-AF65-F5344CB8AC3E}">
        <p14:creationId xmlns:p14="http://schemas.microsoft.com/office/powerpoint/2010/main" val="321769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1D9AA3-E859-FF2E-B2A0-A42C22CE9286}"/>
              </a:ext>
            </a:extLst>
          </p:cNvPr>
          <p:cNvSpPr>
            <a:spLocks noGrp="1"/>
          </p:cNvSpPr>
          <p:nvPr>
            <p:ph type="dt" sz="half" idx="10"/>
          </p:nvPr>
        </p:nvSpPr>
        <p:spPr/>
        <p:txBody>
          <a:bodyPr/>
          <a:lstStyle/>
          <a:p>
            <a:fld id="{07AD86C9-A36C-4527-9AF1-BE612270A0B1}" type="datetimeFigureOut">
              <a:rPr lang="en-IN" smtClean="0"/>
              <a:t>08-06-2022</a:t>
            </a:fld>
            <a:endParaRPr lang="en-IN"/>
          </a:p>
        </p:txBody>
      </p:sp>
      <p:sp>
        <p:nvSpPr>
          <p:cNvPr id="3" name="Footer Placeholder 2">
            <a:extLst>
              <a:ext uri="{FF2B5EF4-FFF2-40B4-BE49-F238E27FC236}">
                <a16:creationId xmlns:a16="http://schemas.microsoft.com/office/drawing/2014/main" id="{3CE9331F-E33A-14F6-8635-A6603A0320B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F601015-82AD-07DB-5A15-983F71AB987E}"/>
              </a:ext>
            </a:extLst>
          </p:cNvPr>
          <p:cNvSpPr>
            <a:spLocks noGrp="1"/>
          </p:cNvSpPr>
          <p:nvPr>
            <p:ph type="sldNum" sz="quarter" idx="12"/>
          </p:nvPr>
        </p:nvSpPr>
        <p:spPr/>
        <p:txBody>
          <a:bodyPr/>
          <a:lstStyle/>
          <a:p>
            <a:fld id="{F506CD2D-30BE-4DF7-9FB4-0B42EFC971E4}" type="slidenum">
              <a:rPr lang="en-IN" smtClean="0"/>
              <a:t>‹#›</a:t>
            </a:fld>
            <a:endParaRPr lang="en-IN"/>
          </a:p>
        </p:txBody>
      </p:sp>
    </p:spTree>
    <p:extLst>
      <p:ext uri="{BB962C8B-B14F-4D97-AF65-F5344CB8AC3E}">
        <p14:creationId xmlns:p14="http://schemas.microsoft.com/office/powerpoint/2010/main" val="228935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71ECA-D631-71EB-BC36-E575FA3A6A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3C558D-907D-0FDB-9773-E299D4296A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E257A6A-0AB9-2D5B-8F0B-730FC5F9ED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0B9413-8D4B-F121-249D-2E37BD27B924}"/>
              </a:ext>
            </a:extLst>
          </p:cNvPr>
          <p:cNvSpPr>
            <a:spLocks noGrp="1"/>
          </p:cNvSpPr>
          <p:nvPr>
            <p:ph type="dt" sz="half" idx="10"/>
          </p:nvPr>
        </p:nvSpPr>
        <p:spPr/>
        <p:txBody>
          <a:bodyPr/>
          <a:lstStyle/>
          <a:p>
            <a:fld id="{07AD86C9-A36C-4527-9AF1-BE612270A0B1}" type="datetimeFigureOut">
              <a:rPr lang="en-IN" smtClean="0"/>
              <a:t>08-06-2022</a:t>
            </a:fld>
            <a:endParaRPr lang="en-IN"/>
          </a:p>
        </p:txBody>
      </p:sp>
      <p:sp>
        <p:nvSpPr>
          <p:cNvPr id="6" name="Footer Placeholder 5">
            <a:extLst>
              <a:ext uri="{FF2B5EF4-FFF2-40B4-BE49-F238E27FC236}">
                <a16:creationId xmlns:a16="http://schemas.microsoft.com/office/drawing/2014/main" id="{4FAA8324-E115-84DB-A1C5-ADD5D7A99B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0A2F04-1353-DD97-091D-EE79A7CED3A0}"/>
              </a:ext>
            </a:extLst>
          </p:cNvPr>
          <p:cNvSpPr>
            <a:spLocks noGrp="1"/>
          </p:cNvSpPr>
          <p:nvPr>
            <p:ph type="sldNum" sz="quarter" idx="12"/>
          </p:nvPr>
        </p:nvSpPr>
        <p:spPr/>
        <p:txBody>
          <a:bodyPr/>
          <a:lstStyle/>
          <a:p>
            <a:fld id="{F506CD2D-30BE-4DF7-9FB4-0B42EFC971E4}" type="slidenum">
              <a:rPr lang="en-IN" smtClean="0"/>
              <a:t>‹#›</a:t>
            </a:fld>
            <a:endParaRPr lang="en-IN"/>
          </a:p>
        </p:txBody>
      </p:sp>
    </p:spTree>
    <p:extLst>
      <p:ext uri="{BB962C8B-B14F-4D97-AF65-F5344CB8AC3E}">
        <p14:creationId xmlns:p14="http://schemas.microsoft.com/office/powerpoint/2010/main" val="4104508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006E4-45AF-9FCE-7044-0B9F933132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C5A6EC1-2208-C23C-44EC-390DD7BC53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4F5D07B-9379-82BF-83B2-8C18263610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5C1786-AA9F-3889-5138-1EA8FBA989F1}"/>
              </a:ext>
            </a:extLst>
          </p:cNvPr>
          <p:cNvSpPr>
            <a:spLocks noGrp="1"/>
          </p:cNvSpPr>
          <p:nvPr>
            <p:ph type="dt" sz="half" idx="10"/>
          </p:nvPr>
        </p:nvSpPr>
        <p:spPr/>
        <p:txBody>
          <a:bodyPr/>
          <a:lstStyle/>
          <a:p>
            <a:fld id="{07AD86C9-A36C-4527-9AF1-BE612270A0B1}" type="datetimeFigureOut">
              <a:rPr lang="en-IN" smtClean="0"/>
              <a:t>08-06-2022</a:t>
            </a:fld>
            <a:endParaRPr lang="en-IN"/>
          </a:p>
        </p:txBody>
      </p:sp>
      <p:sp>
        <p:nvSpPr>
          <p:cNvPr id="6" name="Footer Placeholder 5">
            <a:extLst>
              <a:ext uri="{FF2B5EF4-FFF2-40B4-BE49-F238E27FC236}">
                <a16:creationId xmlns:a16="http://schemas.microsoft.com/office/drawing/2014/main" id="{2C8184F3-9649-2C10-036C-F819748A4D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1C5A95-8255-8DDE-6401-48017DBD78F6}"/>
              </a:ext>
            </a:extLst>
          </p:cNvPr>
          <p:cNvSpPr>
            <a:spLocks noGrp="1"/>
          </p:cNvSpPr>
          <p:nvPr>
            <p:ph type="sldNum" sz="quarter" idx="12"/>
          </p:nvPr>
        </p:nvSpPr>
        <p:spPr/>
        <p:txBody>
          <a:bodyPr/>
          <a:lstStyle/>
          <a:p>
            <a:fld id="{F506CD2D-30BE-4DF7-9FB4-0B42EFC971E4}" type="slidenum">
              <a:rPr lang="en-IN" smtClean="0"/>
              <a:t>‹#›</a:t>
            </a:fld>
            <a:endParaRPr lang="en-IN"/>
          </a:p>
        </p:txBody>
      </p:sp>
    </p:spTree>
    <p:extLst>
      <p:ext uri="{BB962C8B-B14F-4D97-AF65-F5344CB8AC3E}">
        <p14:creationId xmlns:p14="http://schemas.microsoft.com/office/powerpoint/2010/main" val="1479761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CA3967-6B62-3846-5B3D-9839025940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7DDEC9-58E3-6CA4-1D6E-5C0435D599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ABEDF9-4BB0-7F75-57DA-5147573E29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AD86C9-A36C-4527-9AF1-BE612270A0B1}" type="datetimeFigureOut">
              <a:rPr lang="en-IN" smtClean="0"/>
              <a:t>08-06-2022</a:t>
            </a:fld>
            <a:endParaRPr lang="en-IN"/>
          </a:p>
        </p:txBody>
      </p:sp>
      <p:sp>
        <p:nvSpPr>
          <p:cNvPr id="5" name="Footer Placeholder 4">
            <a:extLst>
              <a:ext uri="{FF2B5EF4-FFF2-40B4-BE49-F238E27FC236}">
                <a16:creationId xmlns:a16="http://schemas.microsoft.com/office/drawing/2014/main" id="{421413A2-C5B6-A5C2-1154-355ABA0AB4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8A58860-90D5-7C2C-643A-AD60F24374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06CD2D-30BE-4DF7-9FB4-0B42EFC971E4}" type="slidenum">
              <a:rPr lang="en-IN" smtClean="0"/>
              <a:t>‹#›</a:t>
            </a:fld>
            <a:endParaRPr lang="en-IN"/>
          </a:p>
        </p:txBody>
      </p:sp>
    </p:spTree>
    <p:extLst>
      <p:ext uri="{BB962C8B-B14F-4D97-AF65-F5344CB8AC3E}">
        <p14:creationId xmlns:p14="http://schemas.microsoft.com/office/powerpoint/2010/main" val="1077911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ED95C0-7A3E-8A20-9D49-3B8BAAD0C4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6192" y="-97277"/>
            <a:ext cx="15700779" cy="7141889"/>
          </a:xfrm>
          <a:prstGeom prst="rect">
            <a:avLst/>
          </a:prstGeom>
        </p:spPr>
      </p:pic>
      <p:sp>
        <p:nvSpPr>
          <p:cNvPr id="2" name="Title 1">
            <a:extLst>
              <a:ext uri="{FF2B5EF4-FFF2-40B4-BE49-F238E27FC236}">
                <a16:creationId xmlns:a16="http://schemas.microsoft.com/office/drawing/2014/main" id="{C51A61FA-95FB-1571-939D-52081EAA9DC1}"/>
              </a:ext>
            </a:extLst>
          </p:cNvPr>
          <p:cNvSpPr>
            <a:spLocks noGrp="1"/>
          </p:cNvSpPr>
          <p:nvPr>
            <p:ph type="ctrTitle"/>
          </p:nvPr>
        </p:nvSpPr>
        <p:spPr>
          <a:xfrm>
            <a:off x="-323461" y="1548882"/>
            <a:ext cx="7946571" cy="1464906"/>
          </a:xfrm>
        </p:spPr>
        <p:txBody>
          <a:bodyPr>
            <a:normAutofit/>
          </a:bodyPr>
          <a:lstStyle/>
          <a:p>
            <a:r>
              <a:rPr lang="en-IN" sz="4000" dirty="0">
                <a:solidFill>
                  <a:schemeClr val="bg1">
                    <a:lumMod val="95000"/>
                  </a:schemeClr>
                </a:solidFill>
                <a:latin typeface="Bahnschrift SemiBold" panose="020B0502040204020203" pitchFamily="34" charset="0"/>
              </a:rPr>
              <a:t>COLLECTION LIBRARY AND CONTEXT MANAGER IN PYTHON</a:t>
            </a:r>
          </a:p>
        </p:txBody>
      </p:sp>
      <p:sp>
        <p:nvSpPr>
          <p:cNvPr id="3" name="Subtitle 2">
            <a:extLst>
              <a:ext uri="{FF2B5EF4-FFF2-40B4-BE49-F238E27FC236}">
                <a16:creationId xmlns:a16="http://schemas.microsoft.com/office/drawing/2014/main" id="{4DE7108F-4A1E-B846-3901-8201BC22C692}"/>
              </a:ext>
            </a:extLst>
          </p:cNvPr>
          <p:cNvSpPr>
            <a:spLocks noGrp="1"/>
          </p:cNvSpPr>
          <p:nvPr>
            <p:ph type="subTitle" idx="1"/>
          </p:nvPr>
        </p:nvSpPr>
        <p:spPr>
          <a:xfrm>
            <a:off x="171062" y="4334491"/>
            <a:ext cx="5399314" cy="1464906"/>
          </a:xfrm>
        </p:spPr>
        <p:txBody>
          <a:bodyPr>
            <a:normAutofit/>
          </a:bodyPr>
          <a:lstStyle/>
          <a:p>
            <a:r>
              <a:rPr lang="en-IN" sz="1800" dirty="0">
                <a:solidFill>
                  <a:schemeClr val="bg1">
                    <a:lumMod val="95000"/>
                  </a:schemeClr>
                </a:solidFill>
                <a:latin typeface="Candara" panose="020E0502030303020204" pitchFamily="34" charset="0"/>
              </a:rPr>
              <a:t>Name: DEBPARNA BISWAS</a:t>
            </a:r>
            <a:br>
              <a:rPr lang="en-IN" sz="1800" dirty="0">
                <a:solidFill>
                  <a:schemeClr val="bg1">
                    <a:lumMod val="95000"/>
                  </a:schemeClr>
                </a:solidFill>
                <a:latin typeface="Candara" panose="020E0502030303020204" pitchFamily="34" charset="0"/>
              </a:rPr>
            </a:br>
            <a:r>
              <a:rPr lang="en-IN" sz="1800" dirty="0">
                <a:solidFill>
                  <a:schemeClr val="bg1">
                    <a:lumMod val="95000"/>
                  </a:schemeClr>
                </a:solidFill>
                <a:latin typeface="Candara" panose="020E0502030303020204" pitchFamily="34" charset="0"/>
              </a:rPr>
              <a:t>Roll:21CH10022</a:t>
            </a:r>
            <a:br>
              <a:rPr lang="en-IN" sz="1800" dirty="0">
                <a:solidFill>
                  <a:schemeClr val="bg1">
                    <a:lumMod val="95000"/>
                  </a:schemeClr>
                </a:solidFill>
                <a:latin typeface="Candara" panose="020E0502030303020204" pitchFamily="34" charset="0"/>
              </a:rPr>
            </a:br>
            <a:r>
              <a:rPr lang="en-IN" sz="1800" dirty="0">
                <a:solidFill>
                  <a:schemeClr val="bg1">
                    <a:lumMod val="95000"/>
                  </a:schemeClr>
                </a:solidFill>
                <a:latin typeface="Candara" panose="020E0502030303020204" pitchFamily="34" charset="0"/>
              </a:rPr>
              <a:t>IIT KHARAGPUR</a:t>
            </a:r>
            <a:br>
              <a:rPr lang="en-IN" sz="1800" dirty="0">
                <a:solidFill>
                  <a:schemeClr val="bg1">
                    <a:lumMod val="95000"/>
                  </a:schemeClr>
                </a:solidFill>
                <a:latin typeface="Candara" panose="020E0502030303020204" pitchFamily="34" charset="0"/>
              </a:rPr>
            </a:br>
            <a:r>
              <a:rPr lang="en-IN" sz="1800" dirty="0">
                <a:solidFill>
                  <a:schemeClr val="bg1">
                    <a:lumMod val="95000"/>
                  </a:schemeClr>
                </a:solidFill>
                <a:latin typeface="Candara" panose="020E0502030303020204" pitchFamily="34" charset="0"/>
              </a:rPr>
              <a:t>1</a:t>
            </a:r>
            <a:r>
              <a:rPr lang="en-IN" sz="1800" baseline="30000" dirty="0">
                <a:solidFill>
                  <a:schemeClr val="bg1">
                    <a:lumMod val="95000"/>
                  </a:schemeClr>
                </a:solidFill>
                <a:latin typeface="Candara" panose="020E0502030303020204" pitchFamily="34" charset="0"/>
              </a:rPr>
              <a:t>ST</a:t>
            </a:r>
            <a:r>
              <a:rPr lang="en-IN" sz="1800" dirty="0">
                <a:solidFill>
                  <a:schemeClr val="bg1">
                    <a:lumMod val="95000"/>
                  </a:schemeClr>
                </a:solidFill>
                <a:latin typeface="Candara" panose="020E0502030303020204" pitchFamily="34" charset="0"/>
              </a:rPr>
              <a:t> YEAR UG</a:t>
            </a:r>
            <a:endParaRPr lang="en-IN" sz="1800" dirty="0">
              <a:latin typeface="Candara" panose="020E0502030303020204" pitchFamily="34" charset="0"/>
            </a:endParaRPr>
          </a:p>
        </p:txBody>
      </p:sp>
    </p:spTree>
    <p:extLst>
      <p:ext uri="{BB962C8B-B14F-4D97-AF65-F5344CB8AC3E}">
        <p14:creationId xmlns:p14="http://schemas.microsoft.com/office/powerpoint/2010/main" val="428891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59B2F-3FCB-7999-80C5-5E50165D6698}"/>
              </a:ext>
            </a:extLst>
          </p:cNvPr>
          <p:cNvSpPr>
            <a:spLocks noGrp="1"/>
          </p:cNvSpPr>
          <p:nvPr>
            <p:ph type="title"/>
          </p:nvPr>
        </p:nvSpPr>
        <p:spPr>
          <a:xfrm>
            <a:off x="838200" y="365126"/>
            <a:ext cx="10515600" cy="661242"/>
          </a:xfrm>
        </p:spPr>
        <p:txBody>
          <a:bodyPr/>
          <a:lstStyle/>
          <a:p>
            <a:pPr algn="ctr"/>
            <a:r>
              <a:rPr lang="en-US" sz="4000" dirty="0">
                <a:latin typeface="Bahnschrift SemiBold" panose="020B0502040204020203" pitchFamily="34" charset="0"/>
              </a:rPr>
              <a:t>Counter</a:t>
            </a:r>
            <a:endParaRPr lang="en-IN" sz="4000" dirty="0">
              <a:latin typeface="Bahnschrift SemiBold" panose="020B0502040204020203" pitchFamily="34" charset="0"/>
            </a:endParaRPr>
          </a:p>
        </p:txBody>
      </p:sp>
      <p:pic>
        <p:nvPicPr>
          <p:cNvPr id="5" name="Content Placeholder 4">
            <a:extLst>
              <a:ext uri="{FF2B5EF4-FFF2-40B4-BE49-F238E27FC236}">
                <a16:creationId xmlns:a16="http://schemas.microsoft.com/office/drawing/2014/main" id="{5107BFB4-3764-6C78-1761-F4F6EA66D13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48265"/>
          <a:stretch/>
        </p:blipFill>
        <p:spPr>
          <a:xfrm>
            <a:off x="3221458" y="1067893"/>
            <a:ext cx="5749083" cy="2847385"/>
          </a:xfrm>
        </p:spPr>
      </p:pic>
      <p:pic>
        <p:nvPicPr>
          <p:cNvPr id="7" name="Picture 6">
            <a:extLst>
              <a:ext uri="{FF2B5EF4-FFF2-40B4-BE49-F238E27FC236}">
                <a16:creationId xmlns:a16="http://schemas.microsoft.com/office/drawing/2014/main" id="{573E5855-A72C-1C55-797C-B29264617FB6}"/>
              </a:ext>
            </a:extLst>
          </p:cNvPr>
          <p:cNvPicPr>
            <a:picLocks noChangeAspect="1"/>
          </p:cNvPicPr>
          <p:nvPr/>
        </p:nvPicPr>
        <p:blipFill rotWithShape="1">
          <a:blip r:embed="rId3">
            <a:extLst>
              <a:ext uri="{28A0092B-C50C-407E-A947-70E740481C1C}">
                <a14:useLocalDpi xmlns:a14="http://schemas.microsoft.com/office/drawing/2010/main" val="0"/>
              </a:ext>
            </a:extLst>
          </a:blip>
          <a:srcRect t="4717" b="5042"/>
          <a:stretch/>
        </p:blipFill>
        <p:spPr>
          <a:xfrm>
            <a:off x="539750" y="4534995"/>
            <a:ext cx="10860016" cy="1255112"/>
          </a:xfrm>
          <a:prstGeom prst="rect">
            <a:avLst/>
          </a:prstGeom>
        </p:spPr>
      </p:pic>
    </p:spTree>
    <p:extLst>
      <p:ext uri="{BB962C8B-B14F-4D97-AF65-F5344CB8AC3E}">
        <p14:creationId xmlns:p14="http://schemas.microsoft.com/office/powerpoint/2010/main" val="154753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9563604-A1FA-BC78-46AF-AFD3D23D00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4266" y="8796"/>
            <a:ext cx="8943467" cy="6840407"/>
          </a:xfrm>
        </p:spPr>
      </p:pic>
    </p:spTree>
    <p:extLst>
      <p:ext uri="{BB962C8B-B14F-4D97-AF65-F5344CB8AC3E}">
        <p14:creationId xmlns:p14="http://schemas.microsoft.com/office/powerpoint/2010/main" val="1479032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EE8AE-5587-5C46-02C8-C8E7C8DF3A2C}"/>
              </a:ext>
            </a:extLst>
          </p:cNvPr>
          <p:cNvSpPr>
            <a:spLocks noGrp="1"/>
          </p:cNvSpPr>
          <p:nvPr>
            <p:ph type="title"/>
          </p:nvPr>
        </p:nvSpPr>
        <p:spPr>
          <a:xfrm>
            <a:off x="838200" y="197174"/>
            <a:ext cx="10515600" cy="707895"/>
          </a:xfrm>
        </p:spPr>
        <p:txBody>
          <a:bodyPr/>
          <a:lstStyle/>
          <a:p>
            <a:pPr algn="ctr"/>
            <a:r>
              <a:rPr lang="en-US" sz="4000" dirty="0">
                <a:latin typeface="Bahnschrift SemiBold" panose="020B0502040204020203" pitchFamily="34" charset="0"/>
              </a:rPr>
              <a:t>OrderedDict</a:t>
            </a:r>
            <a:endParaRPr lang="en-IN" sz="4000" dirty="0">
              <a:latin typeface="Bahnschrift SemiBold" panose="020B0502040204020203" pitchFamily="34" charset="0"/>
            </a:endParaRPr>
          </a:p>
        </p:txBody>
      </p:sp>
      <p:pic>
        <p:nvPicPr>
          <p:cNvPr id="5" name="Content Placeholder 4">
            <a:extLst>
              <a:ext uri="{FF2B5EF4-FFF2-40B4-BE49-F238E27FC236}">
                <a16:creationId xmlns:a16="http://schemas.microsoft.com/office/drawing/2014/main" id="{8D5B0759-8642-AF55-4CC8-639C091673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8867" y="802433"/>
            <a:ext cx="10054265" cy="5962261"/>
          </a:xfrm>
        </p:spPr>
      </p:pic>
    </p:spTree>
    <p:extLst>
      <p:ext uri="{BB962C8B-B14F-4D97-AF65-F5344CB8AC3E}">
        <p14:creationId xmlns:p14="http://schemas.microsoft.com/office/powerpoint/2010/main" val="3039328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4F623-E879-E7A0-B10F-FCA1E4A66AB8}"/>
              </a:ext>
            </a:extLst>
          </p:cNvPr>
          <p:cNvSpPr>
            <a:spLocks noGrp="1"/>
          </p:cNvSpPr>
          <p:nvPr>
            <p:ph type="title"/>
          </p:nvPr>
        </p:nvSpPr>
        <p:spPr>
          <a:xfrm>
            <a:off x="838200" y="102636"/>
            <a:ext cx="10515600" cy="707895"/>
          </a:xfrm>
        </p:spPr>
        <p:txBody>
          <a:bodyPr/>
          <a:lstStyle/>
          <a:p>
            <a:pPr algn="ctr"/>
            <a:r>
              <a:rPr lang="en-US" sz="4000" dirty="0">
                <a:latin typeface="Bahnschrift SemiBold" panose="020B0502040204020203" pitchFamily="34" charset="0"/>
              </a:rPr>
              <a:t>defaultdict</a:t>
            </a:r>
            <a:endParaRPr lang="en-IN" sz="4000" dirty="0">
              <a:latin typeface="Bahnschrift SemiBold" panose="020B0502040204020203" pitchFamily="34" charset="0"/>
            </a:endParaRPr>
          </a:p>
        </p:txBody>
      </p:sp>
      <p:pic>
        <p:nvPicPr>
          <p:cNvPr id="5" name="Content Placeholder 4">
            <a:extLst>
              <a:ext uri="{FF2B5EF4-FFF2-40B4-BE49-F238E27FC236}">
                <a16:creationId xmlns:a16="http://schemas.microsoft.com/office/drawing/2014/main" id="{8FD8A3CB-438C-300B-279A-2E372C571B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5677" y="810531"/>
            <a:ext cx="9320646" cy="6047469"/>
          </a:xfrm>
        </p:spPr>
      </p:pic>
    </p:spTree>
    <p:extLst>
      <p:ext uri="{BB962C8B-B14F-4D97-AF65-F5344CB8AC3E}">
        <p14:creationId xmlns:p14="http://schemas.microsoft.com/office/powerpoint/2010/main" val="2344036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8949F-D1C1-1427-6620-362BA6149C0A}"/>
              </a:ext>
            </a:extLst>
          </p:cNvPr>
          <p:cNvSpPr>
            <a:spLocks noGrp="1"/>
          </p:cNvSpPr>
          <p:nvPr>
            <p:ph type="title"/>
          </p:nvPr>
        </p:nvSpPr>
        <p:spPr>
          <a:xfrm>
            <a:off x="838200" y="243828"/>
            <a:ext cx="10515600" cy="446638"/>
          </a:xfrm>
        </p:spPr>
        <p:txBody>
          <a:bodyPr>
            <a:normAutofit fontScale="90000"/>
          </a:bodyPr>
          <a:lstStyle/>
          <a:p>
            <a:pPr algn="ctr"/>
            <a:r>
              <a:rPr lang="en-US" sz="4000" dirty="0">
                <a:latin typeface="Bahnschrift SemiBold" panose="020B0502040204020203" pitchFamily="34" charset="0"/>
              </a:rPr>
              <a:t>ChainMap</a:t>
            </a:r>
            <a:endParaRPr lang="en-IN" sz="4000" dirty="0">
              <a:latin typeface="Bahnschrift SemiBold" panose="020B0502040204020203" pitchFamily="34" charset="0"/>
            </a:endParaRPr>
          </a:p>
        </p:txBody>
      </p:sp>
      <p:pic>
        <p:nvPicPr>
          <p:cNvPr id="5" name="Content Placeholder 4">
            <a:extLst>
              <a:ext uri="{FF2B5EF4-FFF2-40B4-BE49-F238E27FC236}">
                <a16:creationId xmlns:a16="http://schemas.microsoft.com/office/drawing/2014/main" id="{7888FFD1-C306-39DA-0F1C-971885FED9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062" y="982295"/>
            <a:ext cx="11475875" cy="5482265"/>
          </a:xfrm>
        </p:spPr>
      </p:pic>
    </p:spTree>
    <p:extLst>
      <p:ext uri="{BB962C8B-B14F-4D97-AF65-F5344CB8AC3E}">
        <p14:creationId xmlns:p14="http://schemas.microsoft.com/office/powerpoint/2010/main" val="2419110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7042D4-8858-E12F-C596-9A687A83D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8134" y="1463317"/>
            <a:ext cx="7955732" cy="2940732"/>
          </a:xfrm>
          <a:prstGeom prst="rect">
            <a:avLst/>
          </a:prstGeom>
        </p:spPr>
      </p:pic>
    </p:spTree>
    <p:extLst>
      <p:ext uri="{BB962C8B-B14F-4D97-AF65-F5344CB8AC3E}">
        <p14:creationId xmlns:p14="http://schemas.microsoft.com/office/powerpoint/2010/main" val="534926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FFD9C-CA4A-C050-599D-E4E0EFE6A78A}"/>
              </a:ext>
            </a:extLst>
          </p:cNvPr>
          <p:cNvSpPr>
            <a:spLocks noGrp="1"/>
          </p:cNvSpPr>
          <p:nvPr>
            <p:ph type="title"/>
          </p:nvPr>
        </p:nvSpPr>
        <p:spPr>
          <a:xfrm>
            <a:off x="838200" y="663706"/>
            <a:ext cx="10515600" cy="726556"/>
          </a:xfrm>
        </p:spPr>
        <p:txBody>
          <a:bodyPr/>
          <a:lstStyle/>
          <a:p>
            <a:pPr algn="ctr"/>
            <a:r>
              <a:rPr lang="en-US" sz="4000" dirty="0">
                <a:latin typeface="Bahnschrift SemiBold" panose="020B0502040204020203" pitchFamily="34" charset="0"/>
              </a:rPr>
              <a:t>More ChainMap attributes</a:t>
            </a:r>
            <a:endParaRPr lang="en-IN" sz="4000" dirty="0">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8EB0C022-F7BC-2062-940D-46A639A9D016}"/>
              </a:ext>
            </a:extLst>
          </p:cNvPr>
          <p:cNvSpPr>
            <a:spLocks noGrp="1"/>
          </p:cNvSpPr>
          <p:nvPr>
            <p:ph idx="1"/>
          </p:nvPr>
        </p:nvSpPr>
        <p:spPr>
          <a:xfrm>
            <a:off x="838200" y="2174032"/>
            <a:ext cx="10515600" cy="3844310"/>
          </a:xfrm>
        </p:spPr>
        <p:txBody>
          <a:bodyPr>
            <a:normAutofit/>
          </a:bodyPr>
          <a:lstStyle/>
          <a:p>
            <a:pPr>
              <a:buFont typeface="Wingdings" panose="05000000000000000000" pitchFamily="2" charset="2"/>
              <a:buChar char="§"/>
            </a:pPr>
            <a:r>
              <a:rPr lang="en-US" sz="1600" dirty="0">
                <a:latin typeface="Candara" panose="020E0502030303020204" pitchFamily="34" charset="0"/>
              </a:rPr>
              <a:t>maps :- maps attribute shows the list format in which the mappings are actually returned and if we want to manage mappings properly we have to use maps.</a:t>
            </a:r>
          </a:p>
          <a:p>
            <a:pPr>
              <a:buFont typeface="Wingdings" panose="05000000000000000000" pitchFamily="2" charset="2"/>
              <a:buChar char="§"/>
            </a:pPr>
            <a:r>
              <a:rPr lang="en-US" sz="1600" dirty="0">
                <a:latin typeface="Candara" panose="020E0502030303020204" pitchFamily="34" charset="0"/>
              </a:rPr>
              <a:t>parents:- returns a ChainMap with all the mappings except the first one(or we can say the first dictionary is excluded while returning the ChainMap via this </a:t>
            </a:r>
            <a:r>
              <a:rPr lang="en-US" sz="1600">
                <a:latin typeface="Candara" panose="020E0502030303020204" pitchFamily="34" charset="0"/>
              </a:rPr>
              <a:t>attribute).</a:t>
            </a:r>
            <a:endParaRPr lang="en-US" sz="1600" dirty="0">
              <a:latin typeface="Candara" panose="020E0502030303020204" pitchFamily="34" charset="0"/>
            </a:endParaRPr>
          </a:p>
          <a:p>
            <a:pPr>
              <a:buFont typeface="Wingdings" panose="05000000000000000000" pitchFamily="2" charset="2"/>
              <a:buChar char="§"/>
            </a:pPr>
            <a:r>
              <a:rPr lang="en-US" sz="1600" dirty="0">
                <a:latin typeface="Candara" panose="020E0502030303020204" pitchFamily="34" charset="0"/>
              </a:rPr>
              <a:t>items:- returns all the accessible mappings.</a:t>
            </a:r>
          </a:p>
          <a:p>
            <a:pPr>
              <a:buFont typeface="Wingdings" panose="05000000000000000000" pitchFamily="2" charset="2"/>
              <a:buChar char="§"/>
            </a:pPr>
            <a:r>
              <a:rPr lang="en-US" sz="1600" dirty="0">
                <a:latin typeface="Candara" panose="020E0502030303020204" pitchFamily="34" charset="0"/>
              </a:rPr>
              <a:t>pop:- returns and removes the key value pair if present in the first mapping and gives error if the key is absent in the first mapping. For removing from other mappings we have to use the maps attribute.</a:t>
            </a:r>
          </a:p>
          <a:p>
            <a:pPr>
              <a:buFont typeface="Wingdings" panose="05000000000000000000" pitchFamily="2" charset="2"/>
              <a:buChar char="§"/>
            </a:pPr>
            <a:r>
              <a:rPr lang="en-US" sz="1600" dirty="0">
                <a:latin typeface="Candara" panose="020E0502030303020204" pitchFamily="34" charset="0"/>
              </a:rPr>
              <a:t>new_child:- A new mapping can be added in front of the present ChainMap.</a:t>
            </a:r>
          </a:p>
          <a:p>
            <a:pPr>
              <a:buFont typeface="Wingdings" panose="05000000000000000000" pitchFamily="2" charset="2"/>
              <a:buChar char="§"/>
            </a:pPr>
            <a:endParaRPr lang="en-US" sz="1600" dirty="0">
              <a:latin typeface="Candara" panose="020E0502030303020204" pitchFamily="34" charset="0"/>
            </a:endParaRPr>
          </a:p>
          <a:p>
            <a:pPr>
              <a:buFont typeface="Wingdings" panose="05000000000000000000" pitchFamily="2" charset="2"/>
              <a:buChar char="§"/>
            </a:pPr>
            <a:endParaRPr lang="en-IN" sz="1600" dirty="0"/>
          </a:p>
        </p:txBody>
      </p:sp>
    </p:spTree>
    <p:extLst>
      <p:ext uri="{BB962C8B-B14F-4D97-AF65-F5344CB8AC3E}">
        <p14:creationId xmlns:p14="http://schemas.microsoft.com/office/powerpoint/2010/main" val="3047178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BA619-5B34-5B70-5C54-7D1F356B2784}"/>
              </a:ext>
            </a:extLst>
          </p:cNvPr>
          <p:cNvSpPr>
            <a:spLocks noGrp="1"/>
          </p:cNvSpPr>
          <p:nvPr>
            <p:ph type="title"/>
          </p:nvPr>
        </p:nvSpPr>
        <p:spPr>
          <a:xfrm>
            <a:off x="838200" y="365126"/>
            <a:ext cx="10515600" cy="689234"/>
          </a:xfrm>
        </p:spPr>
        <p:txBody>
          <a:bodyPr/>
          <a:lstStyle/>
          <a:p>
            <a:pPr algn="ctr"/>
            <a:r>
              <a:rPr lang="en-US" sz="4000" dirty="0">
                <a:latin typeface="Bahnschrift SemiBold" panose="020B0502040204020203" pitchFamily="34" charset="0"/>
              </a:rPr>
              <a:t>deque</a:t>
            </a:r>
            <a:endParaRPr lang="en-IN" sz="4000" dirty="0">
              <a:latin typeface="Bahnschrift SemiBold" panose="020B0502040204020203" pitchFamily="34" charset="0"/>
            </a:endParaRPr>
          </a:p>
        </p:txBody>
      </p:sp>
      <p:pic>
        <p:nvPicPr>
          <p:cNvPr id="5" name="Content Placeholder 4">
            <a:extLst>
              <a:ext uri="{FF2B5EF4-FFF2-40B4-BE49-F238E27FC236}">
                <a16:creationId xmlns:a16="http://schemas.microsoft.com/office/drawing/2014/main" id="{A5304A8C-938A-A53B-ABB2-5927AE7A02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2846" y="1054360"/>
            <a:ext cx="9186307" cy="5695996"/>
          </a:xfrm>
        </p:spPr>
      </p:pic>
    </p:spTree>
    <p:extLst>
      <p:ext uri="{BB962C8B-B14F-4D97-AF65-F5344CB8AC3E}">
        <p14:creationId xmlns:p14="http://schemas.microsoft.com/office/powerpoint/2010/main" val="1727873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7B27B-8522-72E3-5F93-A53EBB064154}"/>
              </a:ext>
            </a:extLst>
          </p:cNvPr>
          <p:cNvSpPr>
            <a:spLocks noGrp="1"/>
          </p:cNvSpPr>
          <p:nvPr>
            <p:ph type="title"/>
          </p:nvPr>
        </p:nvSpPr>
        <p:spPr>
          <a:xfrm>
            <a:off x="838200" y="365126"/>
            <a:ext cx="10515600" cy="679903"/>
          </a:xfrm>
        </p:spPr>
        <p:txBody>
          <a:bodyPr/>
          <a:lstStyle/>
          <a:p>
            <a:pPr algn="ctr"/>
            <a:r>
              <a:rPr lang="en-US" sz="4000" dirty="0">
                <a:latin typeface="Bahnschrift SemiBold" panose="020B0502040204020203" pitchFamily="34" charset="0"/>
              </a:rPr>
              <a:t>namedtuple()</a:t>
            </a:r>
            <a:endParaRPr lang="en-IN" sz="4000" dirty="0">
              <a:latin typeface="Bahnschrift SemiBold" panose="020B0502040204020203" pitchFamily="34" charset="0"/>
            </a:endParaRPr>
          </a:p>
        </p:txBody>
      </p:sp>
      <p:pic>
        <p:nvPicPr>
          <p:cNvPr id="5" name="Content Placeholder 4">
            <a:extLst>
              <a:ext uri="{FF2B5EF4-FFF2-40B4-BE49-F238E27FC236}">
                <a16:creationId xmlns:a16="http://schemas.microsoft.com/office/drawing/2014/main" id="{FA927570-950A-8F6B-2ED3-932123E889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4931" y="1045029"/>
            <a:ext cx="9382137" cy="5710598"/>
          </a:xfrm>
        </p:spPr>
      </p:pic>
    </p:spTree>
    <p:extLst>
      <p:ext uri="{BB962C8B-B14F-4D97-AF65-F5344CB8AC3E}">
        <p14:creationId xmlns:p14="http://schemas.microsoft.com/office/powerpoint/2010/main" val="2476194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89D36-4DC3-4DB6-DD72-34EEF39BF775}"/>
              </a:ext>
            </a:extLst>
          </p:cNvPr>
          <p:cNvSpPr>
            <a:spLocks noGrp="1"/>
          </p:cNvSpPr>
          <p:nvPr>
            <p:ph type="title"/>
          </p:nvPr>
        </p:nvSpPr>
        <p:spPr>
          <a:xfrm>
            <a:off x="838200" y="1054359"/>
            <a:ext cx="10515600" cy="1044314"/>
          </a:xfrm>
        </p:spPr>
        <p:txBody>
          <a:bodyPr/>
          <a:lstStyle/>
          <a:p>
            <a:pPr algn="ctr"/>
            <a:r>
              <a:rPr lang="en-US" sz="4000" dirty="0">
                <a:latin typeface="Bahnschrift SemiBold" panose="020B0502040204020203" pitchFamily="34" charset="0"/>
              </a:rPr>
              <a:t>UserDict</a:t>
            </a:r>
            <a:r>
              <a:rPr lang="en-US" dirty="0"/>
              <a:t>, </a:t>
            </a:r>
            <a:r>
              <a:rPr lang="en-US" sz="4000" dirty="0">
                <a:latin typeface="Bahnschrift SemiBold" panose="020B0502040204020203" pitchFamily="34" charset="0"/>
              </a:rPr>
              <a:t>UserList and UserString</a:t>
            </a:r>
            <a:endParaRPr lang="en-IN" sz="4000" dirty="0">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09F402C6-64EC-57BF-8C4C-53F50A950CF0}"/>
              </a:ext>
            </a:extLst>
          </p:cNvPr>
          <p:cNvSpPr>
            <a:spLocks noGrp="1"/>
          </p:cNvSpPr>
          <p:nvPr>
            <p:ph idx="1"/>
          </p:nvPr>
        </p:nvSpPr>
        <p:spPr>
          <a:xfrm>
            <a:off x="841310" y="2659224"/>
            <a:ext cx="10515600" cy="3471086"/>
          </a:xfrm>
        </p:spPr>
        <p:txBody>
          <a:bodyPr/>
          <a:lstStyle/>
          <a:p>
            <a:pPr marL="0" indent="0">
              <a:buNone/>
            </a:pPr>
            <a:r>
              <a:rPr lang="en-US" sz="1600" dirty="0">
                <a:latin typeface="Candara" panose="020E0502030303020204" pitchFamily="34" charset="0"/>
              </a:rPr>
              <a:t>UserDict, UserList and UserString are containers that are imported from the Collection modules in the same fashion as the remaining types. These are basically used when we want to use a customized Dictionary, List or String respectively. </a:t>
            </a:r>
          </a:p>
          <a:p>
            <a:r>
              <a:rPr lang="en-IN" sz="1600" dirty="0">
                <a:latin typeface="Candara" panose="020E0502030303020204" pitchFamily="34" charset="0"/>
              </a:rPr>
              <a:t>UserDict is used when we want to create our own custom dictionary.</a:t>
            </a:r>
          </a:p>
          <a:p>
            <a:r>
              <a:rPr lang="en-IN" sz="1600" dirty="0">
                <a:latin typeface="Candara" panose="020E0502030303020204" pitchFamily="34" charset="0"/>
              </a:rPr>
              <a:t>UserList is used when we want to create our own custom list.</a:t>
            </a:r>
          </a:p>
          <a:p>
            <a:r>
              <a:rPr lang="en-IN" sz="1600" dirty="0">
                <a:latin typeface="Candara" panose="020E0502030303020204" pitchFamily="34" charset="0"/>
              </a:rPr>
              <a:t>UserString is used when we want to create our own custom string.</a:t>
            </a:r>
            <a:endParaRPr lang="en-IN" dirty="0"/>
          </a:p>
        </p:txBody>
      </p:sp>
    </p:spTree>
    <p:extLst>
      <p:ext uri="{BB962C8B-B14F-4D97-AF65-F5344CB8AC3E}">
        <p14:creationId xmlns:p14="http://schemas.microsoft.com/office/powerpoint/2010/main" val="1891902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9D862-B738-2452-5E84-5D44C7D6593B}"/>
              </a:ext>
            </a:extLst>
          </p:cNvPr>
          <p:cNvSpPr>
            <a:spLocks noGrp="1"/>
          </p:cNvSpPr>
          <p:nvPr>
            <p:ph type="title"/>
          </p:nvPr>
        </p:nvSpPr>
        <p:spPr>
          <a:xfrm>
            <a:off x="838200" y="1064922"/>
            <a:ext cx="10515600" cy="754548"/>
          </a:xfrm>
        </p:spPr>
        <p:txBody>
          <a:bodyPr/>
          <a:lstStyle/>
          <a:p>
            <a:pPr algn="ctr"/>
            <a:r>
              <a:rPr lang="en-IN" dirty="0">
                <a:latin typeface="Bahnschrift SemiBold" panose="020B0502040204020203" pitchFamily="34" charset="0"/>
              </a:rPr>
              <a:t>CONTEXT MANAGER</a:t>
            </a:r>
          </a:p>
        </p:txBody>
      </p:sp>
      <p:sp>
        <p:nvSpPr>
          <p:cNvPr id="3" name="Content Placeholder 2">
            <a:extLst>
              <a:ext uri="{FF2B5EF4-FFF2-40B4-BE49-F238E27FC236}">
                <a16:creationId xmlns:a16="http://schemas.microsoft.com/office/drawing/2014/main" id="{A179ED1C-6AB8-FB9B-742D-6DDE9CB9B7C7}"/>
              </a:ext>
            </a:extLst>
          </p:cNvPr>
          <p:cNvSpPr>
            <a:spLocks noGrp="1"/>
          </p:cNvSpPr>
          <p:nvPr>
            <p:ph idx="1"/>
          </p:nvPr>
        </p:nvSpPr>
        <p:spPr>
          <a:xfrm>
            <a:off x="569167" y="2127380"/>
            <a:ext cx="10784633" cy="4049583"/>
          </a:xfrm>
        </p:spPr>
        <p:txBody>
          <a:bodyPr>
            <a:normAutofit/>
          </a:bodyPr>
          <a:lstStyle/>
          <a:p>
            <a:pPr marL="0" indent="0">
              <a:buNone/>
            </a:pPr>
            <a:r>
              <a:rPr lang="en-IN" sz="1600" dirty="0">
                <a:latin typeface="Candara" panose="020E0502030303020204" pitchFamily="34" charset="0"/>
              </a:rPr>
              <a:t>Context managers are used for basically handling the setup and release of resources like files, databases, etc. in an efficient way.</a:t>
            </a:r>
          </a:p>
          <a:p>
            <a:pPr marL="0" indent="0">
              <a:buNone/>
            </a:pPr>
            <a:endParaRPr lang="en-IN" sz="1600" dirty="0">
              <a:latin typeface="Candara" panose="020E0502030303020204" pitchFamily="34" charset="0"/>
            </a:endParaRPr>
          </a:p>
          <a:p>
            <a:pPr marL="0" indent="0">
              <a:buNone/>
            </a:pPr>
            <a:r>
              <a:rPr lang="en-IN" sz="1600" dirty="0">
                <a:latin typeface="Candara" panose="020E0502030303020204" pitchFamily="34" charset="0"/>
              </a:rPr>
              <a:t>This is important because if say some file or database is opened, and something goes wrong or say we need to release the resource after having worked with it, and we do not do so there can be fatal consequences. The system might end up crashing or slowing down or there can be memory leak. </a:t>
            </a:r>
          </a:p>
          <a:p>
            <a:pPr marL="0" indent="0">
              <a:buNone/>
            </a:pPr>
            <a:endParaRPr lang="en-IN" sz="1600" dirty="0">
              <a:latin typeface="Candara" panose="020E0502030303020204" pitchFamily="34" charset="0"/>
            </a:endParaRPr>
          </a:p>
          <a:p>
            <a:pPr marL="0" indent="0">
              <a:buNone/>
            </a:pPr>
            <a:r>
              <a:rPr lang="en-IN" sz="1600" dirty="0">
                <a:latin typeface="Candara" panose="020E0502030303020204" pitchFamily="34" charset="0"/>
              </a:rPr>
              <a:t>We want to avoid these issues and so Context managers come about to be very handy tools.</a:t>
            </a:r>
          </a:p>
          <a:p>
            <a:pPr marL="0" indent="0">
              <a:buNone/>
            </a:pPr>
            <a:endParaRPr lang="en-IN" sz="1600" dirty="0">
              <a:latin typeface="Candara" panose="020E0502030303020204" pitchFamily="34" charset="0"/>
            </a:endParaRPr>
          </a:p>
        </p:txBody>
      </p:sp>
    </p:spTree>
    <p:extLst>
      <p:ext uri="{BB962C8B-B14F-4D97-AF65-F5344CB8AC3E}">
        <p14:creationId xmlns:p14="http://schemas.microsoft.com/office/powerpoint/2010/main" val="2044767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2F8BA-6DF5-A008-DA27-1DC4A00341F1}"/>
              </a:ext>
            </a:extLst>
          </p:cNvPr>
          <p:cNvSpPr>
            <a:spLocks noGrp="1"/>
          </p:cNvSpPr>
          <p:nvPr>
            <p:ph type="title"/>
          </p:nvPr>
        </p:nvSpPr>
        <p:spPr>
          <a:xfrm>
            <a:off x="838200" y="2766218"/>
            <a:ext cx="10515600" cy="1325563"/>
          </a:xfrm>
        </p:spPr>
        <p:txBody>
          <a:bodyPr/>
          <a:lstStyle/>
          <a:p>
            <a:pPr algn="ctr"/>
            <a:r>
              <a:rPr lang="en-US" sz="4000" dirty="0">
                <a:latin typeface="Bahnschrift SemiBold" panose="020B0502040204020203" pitchFamily="34" charset="0"/>
              </a:rPr>
              <a:t>THANK YOU</a:t>
            </a:r>
            <a:endParaRPr lang="en-IN" sz="4000" dirty="0">
              <a:latin typeface="Bahnschrift SemiBold" panose="020B0502040204020203" pitchFamily="34" charset="0"/>
            </a:endParaRPr>
          </a:p>
        </p:txBody>
      </p:sp>
    </p:spTree>
    <p:extLst>
      <p:ext uri="{BB962C8B-B14F-4D97-AF65-F5344CB8AC3E}">
        <p14:creationId xmlns:p14="http://schemas.microsoft.com/office/powerpoint/2010/main" val="1607119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9E4F6-57B7-75E1-BEE6-4CB577BD8ED8}"/>
              </a:ext>
            </a:extLst>
          </p:cNvPr>
          <p:cNvSpPr>
            <a:spLocks noGrp="1"/>
          </p:cNvSpPr>
          <p:nvPr>
            <p:ph type="title"/>
          </p:nvPr>
        </p:nvSpPr>
        <p:spPr>
          <a:xfrm>
            <a:off x="838200" y="365126"/>
            <a:ext cx="10515600" cy="894508"/>
          </a:xfrm>
        </p:spPr>
        <p:txBody>
          <a:bodyPr/>
          <a:lstStyle/>
          <a:p>
            <a:pPr algn="ctr"/>
            <a:r>
              <a:rPr lang="en-IN" dirty="0">
                <a:latin typeface="Bahnschrift SemiBold" panose="020B0502040204020203" pitchFamily="34" charset="0"/>
              </a:rPr>
              <a:t>The ‘with’ statement</a:t>
            </a:r>
          </a:p>
        </p:txBody>
      </p:sp>
      <p:sp>
        <p:nvSpPr>
          <p:cNvPr id="3" name="Content Placeholder 2">
            <a:extLst>
              <a:ext uri="{FF2B5EF4-FFF2-40B4-BE49-F238E27FC236}">
                <a16:creationId xmlns:a16="http://schemas.microsoft.com/office/drawing/2014/main" id="{E842CC98-C4BB-6FCE-611B-67E3145A1098}"/>
              </a:ext>
            </a:extLst>
          </p:cNvPr>
          <p:cNvSpPr>
            <a:spLocks noGrp="1"/>
          </p:cNvSpPr>
          <p:nvPr>
            <p:ph idx="1"/>
          </p:nvPr>
        </p:nvSpPr>
        <p:spPr>
          <a:xfrm>
            <a:off x="838200" y="1259634"/>
            <a:ext cx="10515600" cy="4917329"/>
          </a:xfrm>
        </p:spPr>
        <p:txBody>
          <a:bodyPr/>
          <a:lstStyle/>
          <a:p>
            <a:pPr marL="0" indent="0">
              <a:buNone/>
            </a:pPr>
            <a:r>
              <a:rPr lang="en-IN" sz="1600" dirty="0">
                <a:latin typeface="Candara" panose="020E0502030303020204" pitchFamily="34" charset="0"/>
              </a:rPr>
              <a:t>There are some existing context managers in python that can be used by the ‘with’ statements for file handling purposes. If we want to manage a file with the in-built context managers we can do so in the following way:</a:t>
            </a:r>
          </a:p>
          <a:p>
            <a:pPr marL="0" indent="0">
              <a:buNone/>
            </a:pPr>
            <a:endParaRPr lang="en-IN" sz="1600" dirty="0">
              <a:latin typeface="Candara" panose="020E0502030303020204" pitchFamily="34" charset="0"/>
            </a:endParaRPr>
          </a:p>
          <a:p>
            <a:pPr marL="0" indent="0">
              <a:buNone/>
            </a:pPr>
            <a:endParaRPr lang="en-IN" sz="1600" dirty="0">
              <a:latin typeface="Candara" panose="020E0502030303020204" pitchFamily="34" charset="0"/>
            </a:endParaRPr>
          </a:p>
        </p:txBody>
      </p:sp>
      <p:pic>
        <p:nvPicPr>
          <p:cNvPr id="7" name="Picture 6">
            <a:extLst>
              <a:ext uri="{FF2B5EF4-FFF2-40B4-BE49-F238E27FC236}">
                <a16:creationId xmlns:a16="http://schemas.microsoft.com/office/drawing/2014/main" id="{D44BCF96-7FC8-95FA-6515-BB24E3BDE885}"/>
              </a:ext>
            </a:extLst>
          </p:cNvPr>
          <p:cNvPicPr>
            <a:picLocks noChangeAspect="1"/>
          </p:cNvPicPr>
          <p:nvPr/>
        </p:nvPicPr>
        <p:blipFill rotWithShape="1">
          <a:blip r:embed="rId2">
            <a:extLst>
              <a:ext uri="{28A0092B-C50C-407E-A947-70E740481C1C}">
                <a14:useLocalDpi xmlns:a14="http://schemas.microsoft.com/office/drawing/2010/main" val="0"/>
              </a:ext>
            </a:extLst>
          </a:blip>
          <a:srcRect r="26045" b="43820"/>
          <a:stretch/>
        </p:blipFill>
        <p:spPr>
          <a:xfrm>
            <a:off x="2997338" y="1820604"/>
            <a:ext cx="5754775" cy="2313907"/>
          </a:xfrm>
          <a:prstGeom prst="rect">
            <a:avLst/>
          </a:prstGeom>
        </p:spPr>
      </p:pic>
      <p:pic>
        <p:nvPicPr>
          <p:cNvPr id="9" name="Picture 8">
            <a:extLst>
              <a:ext uri="{FF2B5EF4-FFF2-40B4-BE49-F238E27FC236}">
                <a16:creationId xmlns:a16="http://schemas.microsoft.com/office/drawing/2014/main" id="{740381AD-1CDB-EAE8-8A63-5FF99BDF7C37}"/>
              </a:ext>
            </a:extLst>
          </p:cNvPr>
          <p:cNvPicPr>
            <a:picLocks noChangeAspect="1"/>
          </p:cNvPicPr>
          <p:nvPr/>
        </p:nvPicPr>
        <p:blipFill rotWithShape="1">
          <a:blip r:embed="rId3">
            <a:extLst>
              <a:ext uri="{28A0092B-C50C-407E-A947-70E740481C1C}">
                <a14:useLocalDpi xmlns:a14="http://schemas.microsoft.com/office/drawing/2010/main" val="0"/>
              </a:ext>
            </a:extLst>
          </a:blip>
          <a:srcRect t="22500" b="31541"/>
          <a:stretch/>
        </p:blipFill>
        <p:spPr>
          <a:xfrm>
            <a:off x="1768753" y="4289530"/>
            <a:ext cx="8211944" cy="456406"/>
          </a:xfrm>
          <a:prstGeom prst="rect">
            <a:avLst/>
          </a:prstGeom>
        </p:spPr>
      </p:pic>
      <p:pic>
        <p:nvPicPr>
          <p:cNvPr id="11" name="Picture 10">
            <a:extLst>
              <a:ext uri="{FF2B5EF4-FFF2-40B4-BE49-F238E27FC236}">
                <a16:creationId xmlns:a16="http://schemas.microsoft.com/office/drawing/2014/main" id="{C6ACB064-5C3E-64F8-385E-1211FD4B33F7}"/>
              </a:ext>
            </a:extLst>
          </p:cNvPr>
          <p:cNvPicPr>
            <a:picLocks noChangeAspect="1"/>
          </p:cNvPicPr>
          <p:nvPr/>
        </p:nvPicPr>
        <p:blipFill rotWithShape="1">
          <a:blip r:embed="rId4">
            <a:extLst>
              <a:ext uri="{28A0092B-C50C-407E-A947-70E740481C1C}">
                <a14:useLocalDpi xmlns:a14="http://schemas.microsoft.com/office/drawing/2010/main" val="0"/>
              </a:ext>
            </a:extLst>
          </a:blip>
          <a:srcRect r="52050"/>
          <a:stretch/>
        </p:blipFill>
        <p:spPr>
          <a:xfrm>
            <a:off x="6896685" y="5259193"/>
            <a:ext cx="4001472" cy="1247949"/>
          </a:xfrm>
          <a:prstGeom prst="rect">
            <a:avLst/>
          </a:prstGeom>
        </p:spPr>
      </p:pic>
      <p:pic>
        <p:nvPicPr>
          <p:cNvPr id="13" name="Picture 12">
            <a:extLst>
              <a:ext uri="{FF2B5EF4-FFF2-40B4-BE49-F238E27FC236}">
                <a16:creationId xmlns:a16="http://schemas.microsoft.com/office/drawing/2014/main" id="{4F819056-E530-06D7-A2FF-1076D520C409}"/>
              </a:ext>
            </a:extLst>
          </p:cNvPr>
          <p:cNvPicPr>
            <a:picLocks noChangeAspect="1"/>
          </p:cNvPicPr>
          <p:nvPr/>
        </p:nvPicPr>
        <p:blipFill rotWithShape="1">
          <a:blip r:embed="rId5">
            <a:extLst>
              <a:ext uri="{28A0092B-C50C-407E-A947-70E740481C1C}">
                <a14:useLocalDpi xmlns:a14="http://schemas.microsoft.com/office/drawing/2010/main" val="0"/>
              </a:ext>
            </a:extLst>
          </a:blip>
          <a:srcRect r="52568"/>
          <a:stretch/>
        </p:blipFill>
        <p:spPr>
          <a:xfrm>
            <a:off x="1093044" y="5259193"/>
            <a:ext cx="4295193" cy="1210187"/>
          </a:xfrm>
          <a:prstGeom prst="rect">
            <a:avLst/>
          </a:prstGeom>
        </p:spPr>
      </p:pic>
      <p:sp>
        <p:nvSpPr>
          <p:cNvPr id="14" name="TextBox 13">
            <a:extLst>
              <a:ext uri="{FF2B5EF4-FFF2-40B4-BE49-F238E27FC236}">
                <a16:creationId xmlns:a16="http://schemas.microsoft.com/office/drawing/2014/main" id="{76375F08-65AB-4BF9-B82C-C9F44641A014}"/>
              </a:ext>
            </a:extLst>
          </p:cNvPr>
          <p:cNvSpPr txBox="1"/>
          <p:nvPr/>
        </p:nvSpPr>
        <p:spPr>
          <a:xfrm>
            <a:off x="2477804" y="4889861"/>
            <a:ext cx="1039067" cy="369332"/>
          </a:xfrm>
          <a:prstGeom prst="rect">
            <a:avLst/>
          </a:prstGeom>
          <a:noFill/>
        </p:spPr>
        <p:txBody>
          <a:bodyPr wrap="none" rtlCol="0">
            <a:spAutoFit/>
          </a:bodyPr>
          <a:lstStyle/>
          <a:p>
            <a:r>
              <a:rPr lang="en-IN" dirty="0">
                <a:solidFill>
                  <a:srgbClr val="FF0000"/>
                </a:solidFill>
                <a:latin typeface="Bahnschrift SemiBold" panose="020B0502040204020203" pitchFamily="34" charset="0"/>
              </a:rPr>
              <a:t>BEFORE</a:t>
            </a:r>
          </a:p>
        </p:txBody>
      </p:sp>
      <p:sp>
        <p:nvSpPr>
          <p:cNvPr id="15" name="TextBox 14">
            <a:extLst>
              <a:ext uri="{FF2B5EF4-FFF2-40B4-BE49-F238E27FC236}">
                <a16:creationId xmlns:a16="http://schemas.microsoft.com/office/drawing/2014/main" id="{4EBEEEC3-7C7E-59B0-BB1E-540925323203}"/>
              </a:ext>
            </a:extLst>
          </p:cNvPr>
          <p:cNvSpPr txBox="1"/>
          <p:nvPr/>
        </p:nvSpPr>
        <p:spPr>
          <a:xfrm flipH="1">
            <a:off x="8318239" y="4961439"/>
            <a:ext cx="867748" cy="369332"/>
          </a:xfrm>
          <a:prstGeom prst="rect">
            <a:avLst/>
          </a:prstGeom>
          <a:noFill/>
        </p:spPr>
        <p:txBody>
          <a:bodyPr wrap="square" rtlCol="0">
            <a:spAutoFit/>
          </a:bodyPr>
          <a:lstStyle/>
          <a:p>
            <a:r>
              <a:rPr lang="en-IN" dirty="0">
                <a:solidFill>
                  <a:srgbClr val="FF0000"/>
                </a:solidFill>
                <a:latin typeface="Bahnschrift SemiBold" panose="020B0502040204020203" pitchFamily="34" charset="0"/>
              </a:rPr>
              <a:t>AFTER</a:t>
            </a:r>
          </a:p>
        </p:txBody>
      </p:sp>
    </p:spTree>
    <p:extLst>
      <p:ext uri="{BB962C8B-B14F-4D97-AF65-F5344CB8AC3E}">
        <p14:creationId xmlns:p14="http://schemas.microsoft.com/office/powerpoint/2010/main" val="3712530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F2563-28B2-E322-A1F7-A38DE70B9B6D}"/>
              </a:ext>
            </a:extLst>
          </p:cNvPr>
          <p:cNvSpPr>
            <a:spLocks noGrp="1"/>
          </p:cNvSpPr>
          <p:nvPr>
            <p:ph type="title"/>
          </p:nvPr>
        </p:nvSpPr>
        <p:spPr>
          <a:xfrm>
            <a:off x="838200" y="94539"/>
            <a:ext cx="10515600" cy="651912"/>
          </a:xfrm>
        </p:spPr>
        <p:txBody>
          <a:bodyPr>
            <a:normAutofit fontScale="90000"/>
          </a:bodyPr>
          <a:lstStyle/>
          <a:p>
            <a:pPr algn="ctr"/>
            <a:r>
              <a:rPr lang="en-IN" dirty="0">
                <a:latin typeface="Bahnschrift SemiBold" panose="020B0502040204020203" pitchFamily="34" charset="0"/>
              </a:rPr>
              <a:t>Creating Context Manager</a:t>
            </a:r>
          </a:p>
        </p:txBody>
      </p:sp>
      <p:pic>
        <p:nvPicPr>
          <p:cNvPr id="5" name="Content Placeholder 4">
            <a:extLst>
              <a:ext uri="{FF2B5EF4-FFF2-40B4-BE49-F238E27FC236}">
                <a16:creationId xmlns:a16="http://schemas.microsoft.com/office/drawing/2014/main" id="{67BDDD89-D330-68BA-16C9-4A47B73D36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6072" y="769778"/>
            <a:ext cx="7377805" cy="4397778"/>
          </a:xfrm>
        </p:spPr>
      </p:pic>
      <p:pic>
        <p:nvPicPr>
          <p:cNvPr id="7" name="Picture 6">
            <a:extLst>
              <a:ext uri="{FF2B5EF4-FFF2-40B4-BE49-F238E27FC236}">
                <a16:creationId xmlns:a16="http://schemas.microsoft.com/office/drawing/2014/main" id="{8738A241-64E6-82C8-7D57-E0765140F9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7531" y="5662214"/>
            <a:ext cx="8134886" cy="852015"/>
          </a:xfrm>
          <a:prstGeom prst="rect">
            <a:avLst/>
          </a:prstGeom>
        </p:spPr>
      </p:pic>
    </p:spTree>
    <p:extLst>
      <p:ext uri="{BB962C8B-B14F-4D97-AF65-F5344CB8AC3E}">
        <p14:creationId xmlns:p14="http://schemas.microsoft.com/office/powerpoint/2010/main" val="1819644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AF88-0C04-D003-131D-B110EC1A86B5}"/>
              </a:ext>
            </a:extLst>
          </p:cNvPr>
          <p:cNvSpPr>
            <a:spLocks noGrp="1"/>
          </p:cNvSpPr>
          <p:nvPr>
            <p:ph type="title"/>
          </p:nvPr>
        </p:nvSpPr>
        <p:spPr>
          <a:xfrm>
            <a:off x="838200" y="0"/>
            <a:ext cx="10515600" cy="866515"/>
          </a:xfrm>
        </p:spPr>
        <p:txBody>
          <a:bodyPr/>
          <a:lstStyle/>
          <a:p>
            <a:pPr algn="ctr"/>
            <a:r>
              <a:rPr lang="en-US" sz="4000" dirty="0">
                <a:latin typeface="Bahnschrift SemiBold" panose="020B0502040204020203" pitchFamily="34" charset="0"/>
              </a:rPr>
              <a:t>Checking for Exception</a:t>
            </a:r>
            <a:endParaRPr lang="en-IN" sz="4000" dirty="0">
              <a:latin typeface="Bahnschrift SemiBold" panose="020B0502040204020203" pitchFamily="34" charset="0"/>
            </a:endParaRPr>
          </a:p>
        </p:txBody>
      </p:sp>
      <p:pic>
        <p:nvPicPr>
          <p:cNvPr id="5" name="Content Placeholder 4">
            <a:extLst>
              <a:ext uri="{FF2B5EF4-FFF2-40B4-BE49-F238E27FC236}">
                <a16:creationId xmlns:a16="http://schemas.microsoft.com/office/drawing/2014/main" id="{432CD851-179C-654E-FA11-30BB49FEF8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4210" y="745929"/>
            <a:ext cx="9323579" cy="5917005"/>
          </a:xfrm>
        </p:spPr>
      </p:pic>
    </p:spTree>
    <p:extLst>
      <p:ext uri="{BB962C8B-B14F-4D97-AF65-F5344CB8AC3E}">
        <p14:creationId xmlns:p14="http://schemas.microsoft.com/office/powerpoint/2010/main" val="3467650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BCD37-5A6F-4852-AA9C-D065D14981CC}"/>
              </a:ext>
            </a:extLst>
          </p:cNvPr>
          <p:cNvSpPr>
            <a:spLocks noGrp="1"/>
          </p:cNvSpPr>
          <p:nvPr>
            <p:ph type="title"/>
          </p:nvPr>
        </p:nvSpPr>
        <p:spPr>
          <a:xfrm>
            <a:off x="838200" y="169334"/>
            <a:ext cx="10515600" cy="670573"/>
          </a:xfrm>
        </p:spPr>
        <p:txBody>
          <a:bodyPr/>
          <a:lstStyle/>
          <a:p>
            <a:pPr algn="ctr"/>
            <a:r>
              <a:rPr lang="en-US" sz="4000" dirty="0">
                <a:latin typeface="Bahnschrift SemiBold" panose="020B0502040204020203" pitchFamily="34" charset="0"/>
              </a:rPr>
              <a:t>Raising an Exception</a:t>
            </a:r>
            <a:endParaRPr lang="en-IN" sz="4000" dirty="0">
              <a:latin typeface="Bahnschrift SemiBold" panose="020B0502040204020203" pitchFamily="34" charset="0"/>
            </a:endParaRPr>
          </a:p>
        </p:txBody>
      </p:sp>
      <p:pic>
        <p:nvPicPr>
          <p:cNvPr id="4" name="Content Placeholder 4">
            <a:extLst>
              <a:ext uri="{FF2B5EF4-FFF2-40B4-BE49-F238E27FC236}">
                <a16:creationId xmlns:a16="http://schemas.microsoft.com/office/drawing/2014/main" id="{846EC116-20A9-B61E-8FFB-5C745BA0B88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275" b="885"/>
          <a:stretch/>
        </p:blipFill>
        <p:spPr>
          <a:xfrm>
            <a:off x="1272074" y="783674"/>
            <a:ext cx="9647852" cy="5904992"/>
          </a:xfrm>
        </p:spPr>
      </p:pic>
    </p:spTree>
    <p:extLst>
      <p:ext uri="{BB962C8B-B14F-4D97-AF65-F5344CB8AC3E}">
        <p14:creationId xmlns:p14="http://schemas.microsoft.com/office/powerpoint/2010/main" val="2381136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D742-6508-0B70-D317-F14AD0AB1424}"/>
              </a:ext>
            </a:extLst>
          </p:cNvPr>
          <p:cNvSpPr>
            <a:spLocks noGrp="1"/>
          </p:cNvSpPr>
          <p:nvPr>
            <p:ph type="title"/>
          </p:nvPr>
        </p:nvSpPr>
        <p:spPr>
          <a:xfrm>
            <a:off x="653958" y="64977"/>
            <a:ext cx="10515600" cy="922498"/>
          </a:xfrm>
        </p:spPr>
        <p:txBody>
          <a:bodyPr/>
          <a:lstStyle/>
          <a:p>
            <a:pPr algn="ctr"/>
            <a:r>
              <a:rPr lang="en-US" sz="4000" dirty="0">
                <a:latin typeface="Bahnschrift SemiBold" panose="020B0502040204020203" pitchFamily="34" charset="0"/>
              </a:rPr>
              <a:t>Handling Exception</a:t>
            </a:r>
            <a:endParaRPr lang="en-IN" sz="4000" dirty="0">
              <a:latin typeface="Bahnschrift SemiBold" panose="020B0502040204020203" pitchFamily="34" charset="0"/>
            </a:endParaRPr>
          </a:p>
        </p:txBody>
      </p:sp>
      <p:pic>
        <p:nvPicPr>
          <p:cNvPr id="7" name="Content Placeholder 6">
            <a:extLst>
              <a:ext uri="{FF2B5EF4-FFF2-40B4-BE49-F238E27FC236}">
                <a16:creationId xmlns:a16="http://schemas.microsoft.com/office/drawing/2014/main" id="{F33609CB-6976-33CE-D9A6-722A33527B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4567" y="774441"/>
            <a:ext cx="9468943" cy="5906432"/>
          </a:xfrm>
        </p:spPr>
      </p:pic>
    </p:spTree>
    <p:extLst>
      <p:ext uri="{BB962C8B-B14F-4D97-AF65-F5344CB8AC3E}">
        <p14:creationId xmlns:p14="http://schemas.microsoft.com/office/powerpoint/2010/main" val="1126624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05F41-262D-DB03-4BF5-C883A1142929}"/>
              </a:ext>
            </a:extLst>
          </p:cNvPr>
          <p:cNvSpPr>
            <a:spLocks noGrp="1"/>
          </p:cNvSpPr>
          <p:nvPr>
            <p:ph type="title"/>
          </p:nvPr>
        </p:nvSpPr>
        <p:spPr>
          <a:xfrm>
            <a:off x="838200" y="365125"/>
            <a:ext cx="10515600" cy="642581"/>
          </a:xfrm>
        </p:spPr>
        <p:txBody>
          <a:bodyPr>
            <a:normAutofit fontScale="90000"/>
          </a:bodyPr>
          <a:lstStyle/>
          <a:p>
            <a:pPr algn="ctr"/>
            <a:r>
              <a:rPr lang="en-US" sz="4000" dirty="0">
                <a:latin typeface="Bahnschrift SemiBold" panose="020B0502040204020203" pitchFamily="34" charset="0"/>
              </a:rPr>
              <a:t>Another</a:t>
            </a:r>
            <a:r>
              <a:rPr lang="en-US" dirty="0"/>
              <a:t> </a:t>
            </a:r>
            <a:r>
              <a:rPr lang="en-US" sz="4000" dirty="0">
                <a:latin typeface="Bahnschrift SemiBold" panose="020B0502040204020203" pitchFamily="34" charset="0"/>
              </a:rPr>
              <a:t>Method using contextlib</a:t>
            </a:r>
            <a:endParaRPr lang="en-IN" sz="4000" dirty="0">
              <a:latin typeface="Bahnschrift SemiBold" panose="020B0502040204020203" pitchFamily="34" charset="0"/>
            </a:endParaRPr>
          </a:p>
        </p:txBody>
      </p:sp>
      <p:pic>
        <p:nvPicPr>
          <p:cNvPr id="5" name="Content Placeholder 4">
            <a:extLst>
              <a:ext uri="{FF2B5EF4-FFF2-40B4-BE49-F238E27FC236}">
                <a16:creationId xmlns:a16="http://schemas.microsoft.com/office/drawing/2014/main" id="{9A484C2F-82D5-77F8-7818-A263A666B3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421" y="1007706"/>
            <a:ext cx="7857724" cy="5186788"/>
          </a:xfrm>
        </p:spPr>
      </p:pic>
      <p:pic>
        <p:nvPicPr>
          <p:cNvPr id="7" name="Picture 6">
            <a:extLst>
              <a:ext uri="{FF2B5EF4-FFF2-40B4-BE49-F238E27FC236}">
                <a16:creationId xmlns:a16="http://schemas.microsoft.com/office/drawing/2014/main" id="{5AF39C95-1C53-CB99-E863-12CE95F8EC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8486" y="4655607"/>
            <a:ext cx="5872669" cy="1981677"/>
          </a:xfrm>
          <a:prstGeom prst="rect">
            <a:avLst/>
          </a:prstGeom>
        </p:spPr>
      </p:pic>
    </p:spTree>
    <p:extLst>
      <p:ext uri="{BB962C8B-B14F-4D97-AF65-F5344CB8AC3E}">
        <p14:creationId xmlns:p14="http://schemas.microsoft.com/office/powerpoint/2010/main" val="3993669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149F1-85DD-D49A-153E-B8FA4F4E7654}"/>
              </a:ext>
            </a:extLst>
          </p:cNvPr>
          <p:cNvSpPr>
            <a:spLocks noGrp="1"/>
          </p:cNvSpPr>
          <p:nvPr>
            <p:ph type="title"/>
          </p:nvPr>
        </p:nvSpPr>
        <p:spPr>
          <a:xfrm>
            <a:off x="838200" y="243827"/>
            <a:ext cx="10515600" cy="707895"/>
          </a:xfrm>
        </p:spPr>
        <p:txBody>
          <a:bodyPr/>
          <a:lstStyle/>
          <a:p>
            <a:pPr algn="ctr"/>
            <a:r>
              <a:rPr lang="en-US" sz="4000" dirty="0">
                <a:latin typeface="Bahnschrift SemiBold" panose="020B0502040204020203" pitchFamily="34" charset="0"/>
              </a:rPr>
              <a:t>THE COLLECTION MODULE</a:t>
            </a:r>
            <a:endParaRPr lang="en-IN" sz="4000" dirty="0">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58A4A863-EEB2-014A-1D3F-A13848F075E1}"/>
              </a:ext>
            </a:extLst>
          </p:cNvPr>
          <p:cNvSpPr>
            <a:spLocks noGrp="1"/>
          </p:cNvSpPr>
          <p:nvPr>
            <p:ph idx="1"/>
          </p:nvPr>
        </p:nvSpPr>
        <p:spPr>
          <a:xfrm>
            <a:off x="838200" y="951722"/>
            <a:ext cx="10515600" cy="5662451"/>
          </a:xfrm>
        </p:spPr>
        <p:txBody>
          <a:bodyPr>
            <a:normAutofit lnSpcReduction="10000"/>
          </a:bodyPr>
          <a:lstStyle/>
          <a:p>
            <a:pPr marL="0" indent="0">
              <a:buNone/>
            </a:pPr>
            <a:r>
              <a:rPr lang="en-US" sz="1600" dirty="0">
                <a:latin typeface="Candara" panose="020E0502030303020204" pitchFamily="34" charset="0"/>
              </a:rPr>
              <a:t>There are normally four</a:t>
            </a:r>
            <a:r>
              <a:rPr lang="en-US" dirty="0"/>
              <a:t> </a:t>
            </a:r>
            <a:r>
              <a:rPr lang="en-US" sz="1600" dirty="0">
                <a:latin typeface="Candara" panose="020E0502030303020204" pitchFamily="34" charset="0"/>
              </a:rPr>
              <a:t>collection data types in python:-</a:t>
            </a:r>
          </a:p>
          <a:p>
            <a:pPr>
              <a:buFont typeface="Wingdings" panose="05000000000000000000" pitchFamily="2" charset="2"/>
              <a:buChar char="Ø"/>
            </a:pPr>
            <a:r>
              <a:rPr lang="en-US" sz="1600" dirty="0">
                <a:latin typeface="Candara" panose="020E0502030303020204" pitchFamily="34" charset="0"/>
              </a:rPr>
              <a:t>List</a:t>
            </a:r>
          </a:p>
          <a:p>
            <a:pPr>
              <a:buFont typeface="Wingdings" panose="05000000000000000000" pitchFamily="2" charset="2"/>
              <a:buChar char="Ø"/>
            </a:pPr>
            <a:r>
              <a:rPr lang="en-US" sz="1600" dirty="0">
                <a:latin typeface="Candara" panose="020E0502030303020204" pitchFamily="34" charset="0"/>
              </a:rPr>
              <a:t>Tuple</a:t>
            </a:r>
          </a:p>
          <a:p>
            <a:pPr>
              <a:buFont typeface="Wingdings" panose="05000000000000000000" pitchFamily="2" charset="2"/>
              <a:buChar char="Ø"/>
            </a:pPr>
            <a:r>
              <a:rPr lang="en-US" sz="1600" dirty="0">
                <a:latin typeface="Candara" panose="020E0502030303020204" pitchFamily="34" charset="0"/>
              </a:rPr>
              <a:t>Sets</a:t>
            </a:r>
          </a:p>
          <a:p>
            <a:pPr>
              <a:buFont typeface="Wingdings" panose="05000000000000000000" pitchFamily="2" charset="2"/>
              <a:buChar char="Ø"/>
            </a:pPr>
            <a:r>
              <a:rPr lang="en-US" sz="1600" dirty="0">
                <a:latin typeface="Candara" panose="020E0502030303020204" pitchFamily="34" charset="0"/>
              </a:rPr>
              <a:t>Dictionary</a:t>
            </a:r>
          </a:p>
          <a:p>
            <a:pPr marL="0" indent="0">
              <a:buNone/>
            </a:pPr>
            <a:r>
              <a:rPr lang="en-US" sz="1600" dirty="0">
                <a:latin typeface="Candara" panose="020E0502030303020204" pitchFamily="34" charset="0"/>
              </a:rPr>
              <a:t>There is an in-built module in python called The Collection Module which helps us implement special types of data structures that increase the functionalities of the basic collection data types. The Collection Module includes the following:</a:t>
            </a:r>
          </a:p>
          <a:p>
            <a:pPr marL="342900" indent="-342900">
              <a:buFont typeface="+mj-lt"/>
              <a:buAutoNum type="arabicPeriod"/>
            </a:pPr>
            <a:r>
              <a:rPr lang="en-US" sz="1600" dirty="0">
                <a:latin typeface="Candara" panose="020E0502030303020204" pitchFamily="34" charset="0"/>
              </a:rPr>
              <a:t>Counter</a:t>
            </a:r>
          </a:p>
          <a:p>
            <a:pPr marL="342900" indent="-342900">
              <a:buFont typeface="+mj-lt"/>
              <a:buAutoNum type="arabicPeriod"/>
            </a:pPr>
            <a:r>
              <a:rPr lang="en-US" sz="1600" dirty="0">
                <a:latin typeface="Candara" panose="020E0502030303020204" pitchFamily="34" charset="0"/>
              </a:rPr>
              <a:t>OrderedDict</a:t>
            </a:r>
          </a:p>
          <a:p>
            <a:pPr marL="342900" indent="-342900">
              <a:buFont typeface="+mj-lt"/>
              <a:buAutoNum type="arabicPeriod"/>
            </a:pPr>
            <a:r>
              <a:rPr lang="en-US" sz="1600" dirty="0">
                <a:latin typeface="Candara" panose="020E0502030303020204" pitchFamily="34" charset="0"/>
              </a:rPr>
              <a:t>defaultdict</a:t>
            </a:r>
          </a:p>
          <a:p>
            <a:pPr marL="342900" indent="-342900">
              <a:buFont typeface="+mj-lt"/>
              <a:buAutoNum type="arabicPeriod"/>
            </a:pPr>
            <a:r>
              <a:rPr lang="en-US" sz="1600" dirty="0">
                <a:latin typeface="Candara" panose="020E0502030303020204" pitchFamily="34" charset="0"/>
              </a:rPr>
              <a:t>ChainMap</a:t>
            </a:r>
          </a:p>
          <a:p>
            <a:pPr marL="342900" indent="-342900">
              <a:buFont typeface="+mj-lt"/>
              <a:buAutoNum type="arabicPeriod"/>
            </a:pPr>
            <a:r>
              <a:rPr lang="en-US" sz="1600" dirty="0">
                <a:latin typeface="Candara" panose="020E0502030303020204" pitchFamily="34" charset="0"/>
              </a:rPr>
              <a:t>deque</a:t>
            </a:r>
          </a:p>
          <a:p>
            <a:pPr marL="342900" indent="-342900">
              <a:buFont typeface="+mj-lt"/>
              <a:buAutoNum type="arabicPeriod"/>
            </a:pPr>
            <a:r>
              <a:rPr lang="en-US" sz="1600" dirty="0">
                <a:latin typeface="Candara" panose="020E0502030303020204" pitchFamily="34" charset="0"/>
              </a:rPr>
              <a:t>namedtuple()</a:t>
            </a:r>
          </a:p>
          <a:p>
            <a:pPr marL="342900" indent="-342900">
              <a:buFont typeface="+mj-lt"/>
              <a:buAutoNum type="arabicPeriod"/>
            </a:pPr>
            <a:r>
              <a:rPr lang="en-US" sz="1600" dirty="0">
                <a:latin typeface="Candara" panose="020E0502030303020204" pitchFamily="34" charset="0"/>
              </a:rPr>
              <a:t>UserDict</a:t>
            </a:r>
          </a:p>
          <a:p>
            <a:pPr marL="342900" indent="-342900">
              <a:buFont typeface="+mj-lt"/>
              <a:buAutoNum type="arabicPeriod"/>
            </a:pPr>
            <a:r>
              <a:rPr lang="en-US" sz="1600" dirty="0">
                <a:latin typeface="Candara" panose="020E0502030303020204" pitchFamily="34" charset="0"/>
              </a:rPr>
              <a:t>UserList</a:t>
            </a:r>
          </a:p>
          <a:p>
            <a:pPr marL="342900" indent="-342900">
              <a:buFont typeface="+mj-lt"/>
              <a:buAutoNum type="arabicPeriod"/>
            </a:pPr>
            <a:r>
              <a:rPr lang="en-US" sz="1600" dirty="0">
                <a:latin typeface="Candara" panose="020E0502030303020204" pitchFamily="34" charset="0"/>
              </a:rPr>
              <a:t>UserString</a:t>
            </a:r>
          </a:p>
          <a:p>
            <a:pPr marL="0" indent="0">
              <a:buNone/>
            </a:pPr>
            <a:endParaRPr lang="en-IN" dirty="0"/>
          </a:p>
        </p:txBody>
      </p:sp>
    </p:spTree>
    <p:extLst>
      <p:ext uri="{BB962C8B-B14F-4D97-AF65-F5344CB8AC3E}">
        <p14:creationId xmlns:p14="http://schemas.microsoft.com/office/powerpoint/2010/main" val="17124309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1716</TotalTime>
  <Words>480</Words>
  <Application>Microsoft Office PowerPoint</Application>
  <PresentationFormat>Widescreen</PresentationFormat>
  <Paragraphs>51</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Bahnschrift SemiBold</vt:lpstr>
      <vt:lpstr>Calibri</vt:lpstr>
      <vt:lpstr>Calibri Light</vt:lpstr>
      <vt:lpstr>Candara</vt:lpstr>
      <vt:lpstr>Wingdings</vt:lpstr>
      <vt:lpstr>Office Theme</vt:lpstr>
      <vt:lpstr>COLLECTION LIBRARY AND CONTEXT MANAGER IN PYTHON</vt:lpstr>
      <vt:lpstr>CONTEXT MANAGER</vt:lpstr>
      <vt:lpstr>The ‘with’ statement</vt:lpstr>
      <vt:lpstr>Creating Context Manager</vt:lpstr>
      <vt:lpstr>Checking for Exception</vt:lpstr>
      <vt:lpstr>Raising an Exception</vt:lpstr>
      <vt:lpstr>Handling Exception</vt:lpstr>
      <vt:lpstr>Another Method using contextlib</vt:lpstr>
      <vt:lpstr>THE COLLECTION MODULE</vt:lpstr>
      <vt:lpstr>Counter</vt:lpstr>
      <vt:lpstr>PowerPoint Presentation</vt:lpstr>
      <vt:lpstr>OrderedDict</vt:lpstr>
      <vt:lpstr>defaultdict</vt:lpstr>
      <vt:lpstr>ChainMap</vt:lpstr>
      <vt:lpstr>PowerPoint Presentation</vt:lpstr>
      <vt:lpstr>More ChainMap attributes</vt:lpstr>
      <vt:lpstr>deque</vt:lpstr>
      <vt:lpstr>namedtuple()</vt:lpstr>
      <vt:lpstr>UserDict, UserList and UserString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DEBPARNA BISWAS Roll:21CH10022 IIT KHARAGPUR 1ST YEAR UG</dc:title>
  <dc:creator>KING ARTHUR</dc:creator>
  <cp:lastModifiedBy>KING ARTHUR</cp:lastModifiedBy>
  <cp:revision>45</cp:revision>
  <dcterms:created xsi:type="dcterms:W3CDTF">2022-06-06T06:25:16Z</dcterms:created>
  <dcterms:modified xsi:type="dcterms:W3CDTF">2022-06-08T18:10:16Z</dcterms:modified>
</cp:coreProperties>
</file>