
<file path=[Content_Types].xml><?xml version="1.0" encoding="utf-8"?>
<Types xmlns="http://schemas.openxmlformats.org/package/2006/content-types">
  <Default ContentType="image/jpeg" Extension="jpeg"/>
  <Default ContentType="image/.jp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12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90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tags/tag1.xml" Type="http://schemas.openxmlformats.org/officeDocument/2006/relationships/tags"/><Relationship Id="rId12" Target="slides/slide5.xml" Type="http://schemas.openxmlformats.org/officeDocument/2006/relationships/slide"/><Relationship Id="rId2" Target="theme/theme1.xml" Type="http://schemas.openxmlformats.org/officeDocument/2006/relationships/theme"/><Relationship Id="rId7" Target="notesMasters/notesMaster1.xml" Type="http://schemas.openxmlformats.org/officeDocument/2006/relationships/notesMaster"/><Relationship Id="rId8" Target="presProps.xml" Type="http://schemas.openxmlformats.org/officeDocument/2006/relationships/presProps"/><Relationship Id="rId9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5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03089B"/>
        </a:solidFill>
        <a:effectLst/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彩虹挂在空中  中度可信度描述已自动生成" id="3" name="图片 2"/>
          <p:cNvPicPr>
            <a:picLocks noChangeAspect="1"/>
          </p:cNvPicPr>
          <p:nvPr/>
        </p:nvPicPr>
        <p:blipFill>
          <a:blip cstate="email" r:embed="rId2"/>
          <a:stretch>
            <a:fillRect/>
          </a:stretch>
        </p:blipFill>
        <p:spPr>
          <a:xfrm>
            <a:off x="0" y="760279"/>
            <a:ext cx="12192000" cy="609772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0"/>
            <a:ext cx="3903715" cy="1361539"/>
            <a:chOff x="4144143" y="698066"/>
            <a:chExt cx="3903715" cy="1361539"/>
          </a:xfrm>
        </p:grpSpPr>
        <p:sp>
          <p:nvSpPr>
            <p:cNvPr id="5" name="文本框 4"/>
            <p:cNvSpPr txBox="1"/>
            <p:nvPr/>
          </p:nvSpPr>
          <p:spPr>
            <a:xfrm>
              <a:off x="4819228" y="698066"/>
              <a:ext cx="2553545" cy="1107996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dirty="0" lang="zh-CN" sz="6600">
                  <a:ln w="15875">
                    <a:noFill/>
                  </a:ln>
                  <a:solidFill>
                    <a:schemeClr val="bg1"/>
                  </a:solidFill>
                  <a:latin charset="-122" panose="02000000000000000000" pitchFamily="2" typeface="方正正大黑简体"/>
                  <a:ea charset="-122" panose="02000000000000000000" pitchFamily="2" typeface="方正正大黑简体"/>
                  <a:sym typeface="+mn-lt"/>
                </a:rPr>
                <a:t>目  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 rot="16200000">
              <a:off x="5880557" y="-107696"/>
              <a:ext cx="430887" cy="3903715"/>
            </a:xfrm>
            <a:prstGeom prst="rect">
              <a:avLst/>
            </a:prstGeom>
            <a:noFill/>
          </p:spPr>
          <p:txBody>
            <a:bodyPr rtlCol="0" vert="eaVert" wrap="square">
              <a:spAutoFit/>
            </a:bodyPr>
            <a:lstStyle/>
            <a:p>
              <a:pPr algn="dist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zh-CN" b="0" baseline="0" cap="none" dirty="0" i="0" kern="1200" kumimoji="0" lang="en-US" noProof="0" normalizeH="0" spc="0" strike="noStrike" sz="16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0"/>
            <a:ext cx="4076700" cy="1038225"/>
            <a:chOff x="962025" y="2758026"/>
            <a:chExt cx="4076700" cy="1038225"/>
          </a:xfrm>
        </p:grpSpPr>
        <p:sp>
          <p:nvSpPr>
            <p:cNvPr id="8" name="矩形: 圆角 7"/>
            <p:cNvSpPr/>
            <p:nvPr/>
          </p:nvSpPr>
          <p:spPr>
            <a:xfrm>
              <a:off x="962025" y="2758026"/>
              <a:ext cx="4076700" cy="103822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23950" y="2879200"/>
              <a:ext cx="795876" cy="795876"/>
              <a:chOff x="1123950" y="2879200"/>
              <a:chExt cx="795876" cy="79587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123950" y="2879200"/>
                <a:ext cx="795876" cy="795876"/>
              </a:xfrm>
              <a:prstGeom prst="ellipse">
                <a:avLst/>
              </a:prstGeom>
              <a:solidFill>
                <a:srgbClr val="0409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23950" y="2984751"/>
                <a:ext cx="795876" cy="584775"/>
              </a:xfrm>
              <a:prstGeom prst="rect">
                <a:avLst/>
              </a:prstGeom>
              <a:noFill/>
            </p:spPr>
            <p:txBody>
              <a:bodyPr rtlCol="0" wrap="square">
                <a:spAutoFit/>
              </a:bodyPr>
              <a:lstStyle/>
              <a:p>
                <a:pPr algn="ctr"/>
                <a:r>
                  <a:rPr altLang="zh-CN" dirty="0" lang="en-US" sz="3200">
                    <a:solidFill>
                      <a:schemeClr val="bg1"/>
                    </a:solidFill>
                    <a:latin charset="0" panose="020B0A04020102020204" pitchFamily="34" typeface="Arial Black"/>
                    <a:ea charset="-122" panose="020B0503020204020204" pitchFamily="34" typeface="微软雅黑"/>
                  </a:rPr>
                  <a:t>01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043651" y="2854041"/>
              <a:ext cx="2535242" cy="86793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altLang="en-US" dirty="0" lang="zh-CN" sz="2800">
                  <a:solidFill>
                    <a:schemeClr val="bg1"/>
                  </a:solidFill>
                  <a:latin charset="-122" panose="02000000000000000000" pitchFamily="2" typeface="方正正大黑简体"/>
                  <a:ea charset="-122" panose="02000000000000000000" pitchFamily="2" typeface="方正正大黑简体"/>
                </a:rPr>
                <a:t>年终工作概述</a:t>
              </a:r>
            </a:p>
            <a:p>
              <a:pPr inden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zh-CN" b="0" baseline="0" cap="none" dirty="0" i="0" kern="0" kumimoji="0" lang="en-US" noProof="0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</a:rPr>
                <a:t>Please </a:t>
              </a:r>
              <a:r>
                <a:rPr altLang="zh-CN" b="0" baseline="0" cap="none" i="0" kern="0" kumimoji="0" lang="en-US" noProof="1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  <a:sym charset="0" panose="020B0604020202090204" pitchFamily="34" typeface="Arial"/>
                </a:rPr>
                <a:t>add your title here.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0"/>
            <a:ext cx="4076700" cy="1038225"/>
            <a:chOff x="962025" y="2758026"/>
            <a:chExt cx="4076700" cy="1038225"/>
          </a:xfrm>
        </p:grpSpPr>
        <p:sp>
          <p:nvSpPr>
            <p:cNvPr id="14" name="矩形: 圆角 13"/>
            <p:cNvSpPr/>
            <p:nvPr/>
          </p:nvSpPr>
          <p:spPr>
            <a:xfrm>
              <a:off x="962025" y="2758026"/>
              <a:ext cx="4076700" cy="103822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23950" y="2879200"/>
              <a:ext cx="795876" cy="795876"/>
              <a:chOff x="1123950" y="2879200"/>
              <a:chExt cx="795876" cy="79587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123950" y="2879200"/>
                <a:ext cx="795876" cy="795876"/>
              </a:xfrm>
              <a:prstGeom prst="ellipse">
                <a:avLst/>
              </a:prstGeom>
              <a:solidFill>
                <a:srgbClr val="0409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23950" y="2984751"/>
                <a:ext cx="795876" cy="584775"/>
              </a:xfrm>
              <a:prstGeom prst="rect">
                <a:avLst/>
              </a:prstGeom>
              <a:noFill/>
            </p:spPr>
            <p:txBody>
              <a:bodyPr rtlCol="0" wrap="square">
                <a:spAutoFit/>
              </a:bodyPr>
              <a:lstStyle/>
              <a:p>
                <a:pPr algn="ctr"/>
                <a:r>
                  <a:rPr altLang="zh-CN" dirty="0" lang="en-US" sz="3200">
                    <a:solidFill>
                      <a:schemeClr val="bg1"/>
                    </a:solidFill>
                    <a:latin charset="0" panose="020B0A04020102020204" pitchFamily="34" typeface="Arial Black"/>
                    <a:ea charset="-122" panose="020B0503020204020204" pitchFamily="34" typeface="微软雅黑"/>
                  </a:rPr>
                  <a:t>02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43651" y="2854041"/>
              <a:ext cx="2535242" cy="86793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altLang="en-US" dirty="0" lang="zh-CN" sz="2800">
                  <a:solidFill>
                    <a:schemeClr val="bg1"/>
                  </a:solidFill>
                  <a:latin charset="-122" panose="02000000000000000000" pitchFamily="2" typeface="方正正大黑简体"/>
                  <a:ea charset="-122" panose="02000000000000000000" pitchFamily="2" typeface="方正正大黑简体"/>
                </a:rPr>
                <a:t>工作完成情况</a:t>
              </a:r>
            </a:p>
            <a:p>
              <a:pPr>
                <a:lnSpc>
                  <a:spcPct val="120000"/>
                </a:lnSpc>
              </a:pPr>
              <a:r>
                <a:rPr altLang="zh-CN" b="0" baseline="0" cap="none" dirty="0" i="0" kern="0" kumimoji="0" lang="en-US" noProof="0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</a:rPr>
                <a:t>Please </a:t>
              </a:r>
              <a:r>
                <a:rPr altLang="zh-CN" b="0" baseline="0" cap="none" i="0" kern="0" kumimoji="0" lang="en-US" noProof="1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  <a:sym charset="0" panose="020B0604020202090204" pitchFamily="34" typeface="Arial"/>
                </a:rPr>
                <a:t>add your title here.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0" y="0"/>
            <a:ext cx="4076700" cy="1038225"/>
            <a:chOff x="962025" y="2758026"/>
            <a:chExt cx="4076700" cy="1038225"/>
          </a:xfrm>
        </p:grpSpPr>
        <p:sp>
          <p:nvSpPr>
            <p:cNvPr id="20" name="矩形: 圆角 19"/>
            <p:cNvSpPr/>
            <p:nvPr/>
          </p:nvSpPr>
          <p:spPr>
            <a:xfrm>
              <a:off x="962025" y="2758026"/>
              <a:ext cx="4076700" cy="103822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123950" y="2879200"/>
              <a:ext cx="795876" cy="795876"/>
              <a:chOff x="1123950" y="2879200"/>
              <a:chExt cx="795876" cy="79587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123950" y="2879200"/>
                <a:ext cx="795876" cy="795876"/>
              </a:xfrm>
              <a:prstGeom prst="ellipse">
                <a:avLst/>
              </a:prstGeom>
              <a:solidFill>
                <a:srgbClr val="0409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123950" y="2984751"/>
                <a:ext cx="795876" cy="584775"/>
              </a:xfrm>
              <a:prstGeom prst="rect">
                <a:avLst/>
              </a:prstGeom>
              <a:noFill/>
            </p:spPr>
            <p:txBody>
              <a:bodyPr rtlCol="0" wrap="square">
                <a:spAutoFit/>
              </a:bodyPr>
              <a:lstStyle/>
              <a:p>
                <a:pPr algn="ctr"/>
                <a:r>
                  <a:rPr altLang="zh-CN" dirty="0" lang="en-US" sz="3200">
                    <a:solidFill>
                      <a:schemeClr val="bg1"/>
                    </a:solidFill>
                    <a:latin charset="0" panose="020B0A04020102020204" pitchFamily="34" typeface="Arial Black"/>
                    <a:ea charset="-122" panose="020B0503020204020204" pitchFamily="34" typeface="微软雅黑"/>
                  </a:rPr>
                  <a:t>03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043651" y="2854041"/>
              <a:ext cx="2535242" cy="86793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altLang="en-US" dirty="0" lang="zh-CN" sz="2800">
                  <a:solidFill>
                    <a:schemeClr val="bg1"/>
                  </a:solidFill>
                  <a:latin charset="-122" panose="02000000000000000000" pitchFamily="2" typeface="方正正大黑简体"/>
                  <a:ea charset="-122" panose="02000000000000000000" pitchFamily="2" typeface="方正正大黑简体"/>
                </a:rPr>
                <a:t>存在主要问题</a:t>
              </a:r>
            </a:p>
            <a:p>
              <a:pPr>
                <a:lnSpc>
                  <a:spcPct val="120000"/>
                </a:lnSpc>
              </a:pPr>
              <a:r>
                <a:rPr altLang="zh-CN" b="0" baseline="0" cap="none" dirty="0" i="0" kern="0" kumimoji="0" lang="en-US" noProof="0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</a:rPr>
                <a:t>Please </a:t>
              </a:r>
              <a:r>
                <a:rPr altLang="zh-CN" b="0" baseline="0" cap="none" i="0" kern="0" kumimoji="0" lang="en-US" noProof="1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  <a:sym charset="0" panose="020B0604020202090204" pitchFamily="34" typeface="Arial"/>
                </a:rPr>
                <a:t>add your title here.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0"/>
            <a:ext cx="4076700" cy="1038225"/>
            <a:chOff x="962025" y="2758026"/>
            <a:chExt cx="4076700" cy="1038225"/>
          </a:xfrm>
        </p:grpSpPr>
        <p:sp>
          <p:nvSpPr>
            <p:cNvPr id="26" name="矩形: 圆角 25"/>
            <p:cNvSpPr/>
            <p:nvPr/>
          </p:nvSpPr>
          <p:spPr>
            <a:xfrm>
              <a:off x="962025" y="2758026"/>
              <a:ext cx="4076700" cy="103822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23950" y="2879200"/>
              <a:ext cx="795876" cy="795876"/>
              <a:chOff x="1123950" y="2879200"/>
              <a:chExt cx="795876" cy="79587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123950" y="2879200"/>
                <a:ext cx="795876" cy="795876"/>
              </a:xfrm>
              <a:prstGeom prst="ellipse">
                <a:avLst/>
              </a:prstGeom>
              <a:solidFill>
                <a:srgbClr val="0409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123950" y="2984751"/>
                <a:ext cx="795876" cy="584775"/>
              </a:xfrm>
              <a:prstGeom prst="rect">
                <a:avLst/>
              </a:prstGeom>
              <a:noFill/>
            </p:spPr>
            <p:txBody>
              <a:bodyPr rtlCol="0" wrap="square">
                <a:spAutoFit/>
              </a:bodyPr>
              <a:lstStyle/>
              <a:p>
                <a:pPr algn="ctr"/>
                <a:r>
                  <a:rPr altLang="zh-CN" dirty="0" lang="en-US" sz="3200">
                    <a:solidFill>
                      <a:schemeClr val="bg1"/>
                    </a:solidFill>
                    <a:latin charset="0" panose="020B0A04020102020204" pitchFamily="34" typeface="Arial Black"/>
                    <a:ea charset="-122" panose="020B0503020204020204" pitchFamily="34" typeface="微软雅黑"/>
                  </a:rPr>
                  <a:t>04</a:t>
                </a: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043651" y="2854041"/>
              <a:ext cx="2535242" cy="86793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altLang="en-US" dirty="0" lang="zh-CN" sz="2800">
                  <a:solidFill>
                    <a:schemeClr val="bg1"/>
                  </a:solidFill>
                  <a:latin charset="-122" panose="02000000000000000000" pitchFamily="2" typeface="方正正大黑简体"/>
                  <a:ea charset="-122" panose="02000000000000000000" pitchFamily="2" typeface="方正正大黑简体"/>
                </a:rPr>
                <a:t>新年工作计划</a:t>
              </a:r>
            </a:p>
            <a:p>
              <a:pPr>
                <a:lnSpc>
                  <a:spcPct val="120000"/>
                </a:lnSpc>
              </a:pPr>
              <a:r>
                <a:rPr altLang="zh-CN" b="0" baseline="0" cap="none" dirty="0" i="0" kern="0" kumimoji="0" lang="en-US" noProof="0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</a:rPr>
                <a:t>Please </a:t>
              </a:r>
              <a:r>
                <a:rPr altLang="zh-CN" b="0" baseline="0" cap="none" i="0" kern="0" kumimoji="0" lang="en-US" noProof="1" normalizeH="0" spc="0" strike="noStrike" sz="1400" u="none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charset="-122" panose="020B0503020204020204" pitchFamily="34" typeface="微软雅黑"/>
                  <a:ea charset="-122" panose="020B0503020204020204" pitchFamily="34" typeface="微软雅黑"/>
                  <a:cs typeface="+mn-cs"/>
                  <a:sym charset="0" panose="020B0604020202090204" pitchFamily="34" typeface="Arial"/>
                </a:rPr>
                <a:t>add your title here.</a:t>
              </a:r>
            </a:p>
          </p:txBody>
        </p:sp>
      </p:grpSp>
      <p:sp>
        <p:nvSpPr>
          <p:cNvPr name="AutoShape 2" id="2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1" id="3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2" id="32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3" id="33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4" id="34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5" id="35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6" id="36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7" id="37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8" id="38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39" id="39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504</Words>
  <Application>WPS 演示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方正正大黑简体</vt:lpstr>
      <vt:lpstr>汉仪中黑KW</vt:lpstr>
      <vt:lpstr>微软雅黑</vt:lpstr>
      <vt:lpstr>Arial Black</vt:lpstr>
      <vt:lpstr>汉仪旗黑</vt:lpstr>
      <vt:lpstr>Arial</vt:lpstr>
      <vt:lpstr>字魂35号-经典雅黑</vt:lpstr>
      <vt:lpstr>宋体</vt:lpstr>
      <vt:lpstr>Arial Unicode MS</vt:lpstr>
      <vt:lpstr>汉仪书宋二KW</vt:lpstr>
      <vt:lpstr>Calibri</vt:lpstr>
      <vt:lpstr>Helvetica Neue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2023-11-29T08:29:38Z</dcterms:created>
  <dc:creator>第一PPT</dc:creator>
  <dc:description>www.1ppt.com</dc:description>
  <cp:keywords>www.1ppt.com</cp:keywords>
  <cp:lastModifiedBy>WPS_1640259730</cp:lastModifiedBy>
  <dcterms:modified xsi:type="dcterms:W3CDTF">2023-11-29T08:29:38Z</dcterms:modified>
  <cp:revision>37</cp:revision>
  <dc:title>年终总结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0246D4364DB14DBEB5DF5FEE3800E47F_12</vt:lpwstr>
  </property>
  <property fmtid="{D5CDD505-2E9C-101B-9397-08002B2CF9AE}" pid="3" name="KSOProductBuildVer">
    <vt:lpwstr>2052-6.3.0.8471</vt:lpwstr>
  </property>
</Properties>
</file>