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2" r:id="rId7"/>
    <p:sldId id="264" r:id="rId8"/>
    <p:sldId id="267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300" r:id="rId21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556C"/>
    <a:srgbClr val="C07D34"/>
    <a:srgbClr val="DFC9A5"/>
    <a:srgbClr val="926A3E"/>
    <a:srgbClr val="865F21"/>
    <a:srgbClr val="7E5224"/>
    <a:srgbClr val="C69035"/>
    <a:srgbClr val="F6E1BD"/>
    <a:srgbClr val="C58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233045" y="821690"/>
            <a:ext cx="11709400" cy="88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4225" y="152400"/>
            <a:ext cx="10302240" cy="905510"/>
          </a:xfrm>
        </p:spPr>
        <p:txBody>
          <a:bodyPr anchor="ctr" anchorCtr="0"/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64490" y="425450"/>
            <a:ext cx="273050" cy="27368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5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6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solidFill>
                <a:schemeClr val="tx2"/>
              </a:solidFill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703020202090204"/>
                  <a:ea typeface="Trebuchet MS" panose="020B0703020202090204"/>
                  <a:cs typeface="Trebuchet MS" panose="020B0703020202090204"/>
                  <a:sym typeface="Trebuchet MS" panose="020B070302020209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2587625"/>
            <a:ext cx="10869930" cy="9740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cs typeface="Times New Roman" panose="02020503050405090304" pitchFamily="18" charset="0"/>
                <a:sym typeface="+mn-ea"/>
              </a:rPr>
              <a:t>默认通用模板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4"/>
            </p:custDataLst>
          </p:nvPr>
        </p:nvSpPr>
        <p:spPr>
          <a:xfrm>
            <a:off x="4331970" y="6095365"/>
            <a:ext cx="3589655" cy="405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600" b="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defTabSz="457200">
              <a:lnSpc>
                <a:spcPct val="100000"/>
              </a:lnSpc>
              <a:buFontTx/>
              <a:defRPr/>
            </a:pPr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49580" y="1449070"/>
            <a:ext cx="1569720" cy="2564130"/>
            <a:chOff x="1160" y="2282"/>
            <a:chExt cx="2472" cy="4038"/>
          </a:xfrm>
        </p:grpSpPr>
        <p:sp>
          <p:nvSpPr>
            <p:cNvPr id="3" name="文本框 2"/>
            <p:cNvSpPr txBox="1"/>
            <p:nvPr userDrawn="1">
              <p:custDataLst>
                <p:tags r:id="rId3"/>
              </p:custDataLst>
            </p:nvPr>
          </p:nvSpPr>
          <p:spPr>
            <a:xfrm rot="5400000">
              <a:off x="-118" y="4123"/>
              <a:ext cx="347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200" b="1" i="1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Century Gothic" panose="020B0502020202020204"/>
                  <a:ea typeface="方正兰亭黑_GBK"/>
                </a:rPr>
                <a:t>CONTENTS</a:t>
              </a:r>
              <a:endParaRPr lang="en-US" altLang="zh-CN" sz="3200" b="1" i="1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4"/>
              </p:custDataLst>
            </p:nvPr>
          </p:nvSpPr>
          <p:spPr>
            <a:xfrm>
              <a:off x="1988" y="2282"/>
              <a:ext cx="164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503050405090304" pitchFamily="18" charset="0"/>
                </a:rPr>
                <a:t>目</a:t>
              </a:r>
              <a:endParaRPr lang="zh-CN" altLang="en-US" sz="6000" b="1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503050405090304" pitchFamily="18" charset="0"/>
                </a:rPr>
                <a:t>录</a:t>
              </a:r>
              <a:endParaRPr lang="zh-CN" altLang="en-US" sz="6000" b="1" kern="100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00" cap="none" spc="0" normalizeH="0" baseline="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503050405090304" pitchFamily="18" charset="0"/>
                <a:sym typeface="+mn-ea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42556C"/>
                </a:solidFill>
              </a:rPr>
              <a:t>这是一份自动生成的PPT</a:t>
            </a:r>
            <a:endParaRPr>
              <a:solidFill>
                <a:srgbClr val="42556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水彩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这是水彩风格的样式展现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科技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这是科技风格的样式展现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013520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944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书法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这是一个书法风格的样式展示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135170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3830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教学-绿色黑板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这是教学通用的风格展示，采用绿色的黑白作为底色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649505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51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教学-黑色黑板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这是教学通用的风格展示，采用黑色的黑板为底色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449104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45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读书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这是一份读书风格的展示，搭配绿植，更显清新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653069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136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灰红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这是灰色和红色搭配的风格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642144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40632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极简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这是一份极简风格的展示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646182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9039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可爱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这是一份可爱风格的内容展示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31657049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9741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42556C"/>
                </a:solidFill>
                <a:latin typeface="微软雅黑"/>
              </a:rPr>
              <a:t>工具介绍</a:t>
            </a:r>
            <a:endParaRPr sz="2600" b="1">
              <a:solidFill>
                <a:srgbClr val="42556C"/>
              </a:solidFill>
              <a:latin typeface="微软雅黑"/>
            </a:endParaRP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1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使用指南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2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基本的格式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3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踩坑答疑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4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付费定制化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5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主题展示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6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附1：使用VS写markdown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7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D0CECE"/>
                </a:solidFill>
                <a:latin typeface="微软雅黑"/>
              </a:rPr>
              <a:t>附2：使用Typora书写</a:t>
            </a:r>
            <a:endParaRPr sz="2600" b="1">
              <a:solidFill>
                <a:srgbClr val="D0CECE"/>
              </a:solidFill>
              <a:latin typeface="微软雅黑"/>
            </a:endParaRP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FFFFF"/>
                </a:solidFill>
                <a:latin typeface="微软雅黑"/>
              </a:rPr>
              <a:t>8</a:t>
            </a:r>
            <a:endParaRPr sz="1800" b="1">
              <a:solidFill>
                <a:srgbClr val="FFFFFF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你还在为调整PPT的格式烦心吗？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  <a:endParaRPr sz="1600">
              <a:latin typeface="微软雅黑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  <a:endParaRPr sz="1800" b="1">
              <a:latin typeface="微软雅黑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  <a:endParaRPr sz="1800" b="1">
              <a:latin typeface="微软雅黑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  <a:endParaRPr sz="1800" b="1">
              <a:latin typeface="微软雅黑"/>
            </a:endParaRP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  <a:endParaRPr sz="1800" b="1">
              <a:latin typeface="微软雅黑"/>
            </a:endParaRP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14528" cy="445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  <a:endParaRPr sz="1800" b="1">
              <a:latin typeface="微软雅黑"/>
            </a:endParaRP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414528" cy="445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  <a:endParaRPr sz="1800" b="1">
              <a:latin typeface="微软雅黑"/>
            </a:endParaRP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414528" cy="4450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  <a:endParaRPr sz="1800" b="1">
              <a:latin typeface="微软雅黑"/>
            </a:endParaRP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414528" cy="445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  <a:endParaRPr sz="1800" b="1">
              <a:latin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效果展示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  <a:endParaRPr sz="1600">
              <a:latin typeface="微软雅黑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  <a:endParaRPr sz="1800" b="1">
              <a:latin typeface="微软雅黑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  <a:endParaRPr sz="1800" b="1">
              <a:latin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2、运行这个小工具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  <a:endParaRPr sz="1600">
              <a:latin typeface="微软雅黑"/>
            </a:endParaRP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在项目中查看所有的样式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打开md-file/readme文件夹</a:t>
            </a:r>
            <a:endParaRPr sz="1600">
              <a:latin typeface="微软雅黑"/>
            </a:endParaRP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当前所有的样式在这里都有所展现</a:t>
            </a:r>
            <a:endParaRPr sz="1800" b="1">
              <a:latin typeface="微软雅黑"/>
            </a:endParaRP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default.md是文本内容</a:t>
            </a:r>
            <a:endParaRPr sz="1800" b="1">
              <a:latin typeface="微软雅黑"/>
            </a:endParaRP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其余的pptx文件，是根据default.md生成的不同风格的PPT</a:t>
            </a:r>
            <a:endParaRPr sz="1800" b="1">
              <a:latin typeface="微软雅黑"/>
            </a:endParaRPr>
          </a:p>
        </p:txBody>
      </p:sp>
      <p:pic>
        <p:nvPicPr>
          <p:cNvPr id="11" name="Picture 10" descr="image-202302161123220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3200400"/>
            <a:ext cx="5486400" cy="2470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2、写PPT的题目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  <a:endParaRPr sz="1600">
              <a:latin typeface="微软雅黑"/>
            </a:endParaRP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  <a:endParaRPr sz="1800" b="1">
              <a:latin typeface="微软雅黑"/>
            </a:endParaRP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  <a:endParaRPr sz="1800" b="1">
              <a:latin typeface="微软雅黑"/>
            </a:endParaRP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  <a:endParaRPr sz="1800" b="1">
              <a:latin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这是通用风格的样式展现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0114433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0"/>
            <a:ext cx="5486400" cy="3123585"/>
          </a:xfrm>
          <a:prstGeom prst="rect">
            <a:avLst/>
          </a:prstGeom>
        </p:spPr>
      </p:pic>
      <p:pic>
        <p:nvPicPr>
          <p:cNvPr id="6" name="Picture 5" descr="image-202302101144153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5486400" cy="3114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通用-蓝黄</a:t>
            </a:r>
            <a:endParaRPr sz="3000">
              <a:solidFill>
                <a:srgbClr val="42556C"/>
              </a:solidFill>
            </a:endParaRP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这是一个通用风格的展现，采用蓝色和黄色进行搭配</a:t>
            </a:r>
            <a:endParaRPr sz="1600">
              <a:latin typeface="微软雅黑"/>
            </a:endParaRPr>
          </a:p>
        </p:txBody>
      </p:sp>
      <p:pic>
        <p:nvPicPr>
          <p:cNvPr id="5" name="Picture 4" descr="image-202302161051185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7969770" cy="4572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ce2c3dd-4d3b-4b30-ae06-059871de312d"/>
  <p:tag name="COMMONDATA" val="eyJjb3VudCI6MTEsImhkaWQiOiJlZDVjODliYzg0NTM0Yjk5Nzc5MTdiMjdiMGJhNTc0OCIsInVzZXJDb3VudCI6N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Trebuchet MS</vt:lpstr>
      <vt:lpstr>Times New Roman</vt:lpstr>
      <vt:lpstr>Century Gothic</vt:lpstr>
      <vt:lpstr>苹方-简</vt:lpstr>
      <vt:lpstr>方正兰亭黑_GBK</vt:lpstr>
      <vt:lpstr>Raleway</vt:lpstr>
      <vt:lpstr>微软雅黑</vt:lpstr>
      <vt:lpstr>宋体</vt:lpstr>
      <vt:lpstr>Arial Unicode MS</vt:lpstr>
      <vt:lpstr>Calibri</vt:lpstr>
      <vt:lpstr>Helvetica Neue</vt:lpstr>
      <vt:lpstr>汉仪书宋二KW</vt:lpstr>
      <vt:lpstr>汉仪中黑KW</vt:lpstr>
      <vt:lpstr>Office Theme</vt:lpstr>
      <vt:lpstr>这是一份自动生成的PPT</vt:lpstr>
      <vt:lpstr>PowerPoint 演示文稿</vt:lpstr>
      <vt:lpstr>你还在为调整PPT的格式烦心吗？</vt:lpstr>
      <vt:lpstr>效果展示</vt:lpstr>
      <vt:lpstr>2、运行这个小工具</vt:lpstr>
      <vt:lpstr>在项目中查看所有的样式</vt:lpstr>
      <vt:lpstr>2、写PPT的题目</vt:lpstr>
      <vt:lpstr>通用</vt:lpstr>
      <vt:lpstr>通用-蓝黄</vt:lpstr>
      <vt:lpstr>水彩</vt:lpstr>
      <vt:lpstr>科技</vt:lpstr>
      <vt:lpstr>书法</vt:lpstr>
      <vt:lpstr>教学-绿色黑板</vt:lpstr>
      <vt:lpstr>教学-黑色黑板</vt:lpstr>
      <vt:lpstr>读书</vt:lpstr>
      <vt:lpstr>灰红</vt:lpstr>
      <vt:lpstr>极简</vt:lpstr>
      <vt:lpstr>可爱</vt:lpstr>
      <vt:lpstr>感谢各位的聆听 请领导批评指正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WPS_1640259730</cp:lastModifiedBy>
  <cp:revision>279</cp:revision>
  <dcterms:created xsi:type="dcterms:W3CDTF">2023-11-28T08:56:14Z</dcterms:created>
  <dcterms:modified xsi:type="dcterms:W3CDTF">2023-11-28T08:56:14Z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