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2556C"/>
    <a:srgbClr val="C07D34"/>
    <a:srgbClr val="DFC9A5"/>
    <a:srgbClr val="926A3E"/>
    <a:srgbClr val="865F21"/>
    <a:srgbClr val="7E5224"/>
    <a:srgbClr val="C69035"/>
    <a:srgbClr val="F6E1BD"/>
    <a:srgbClr val="C58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2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3"/>
          <p:cNvCxnSpPr/>
          <p:nvPr userDrawn="1">
            <p:custDataLst>
              <p:tags r:id="rId3"/>
            </p:custDataLst>
          </p:nvPr>
        </p:nvCxnSpPr>
        <p:spPr>
          <a:xfrm>
            <a:off x="233045" y="821690"/>
            <a:ext cx="11709400" cy="889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84225" y="152400"/>
            <a:ext cx="10302240" cy="905510"/>
          </a:xfrm>
        </p:spPr>
        <p:txBody>
          <a:bodyPr anchor="ctr" anchorCtr="0"/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64490" y="425450"/>
            <a:ext cx="273050" cy="273685"/>
            <a:chOff x="2692" y="3788"/>
            <a:chExt cx="2702" cy="2334"/>
          </a:xfrm>
        </p:grpSpPr>
        <p:sp>
          <p:nvSpPr>
            <p:cNvPr id="39" name="koppt-三角形"/>
            <p:cNvSpPr/>
            <p:nvPr>
              <p:custDataLst>
                <p:tags r:id="rId5"/>
              </p:custDataLst>
            </p:nvPr>
          </p:nvSpPr>
          <p:spPr>
            <a:xfrm>
              <a:off x="2692" y="3788"/>
              <a:ext cx="2703" cy="2334"/>
            </a:xfrm>
            <a:custGeom>
              <a:avLst/>
              <a:gdLst/>
              <a:ahLst/>
              <a:cxnLst/>
              <a:rect l="l" t="t" r="r" b="b"/>
              <a:pathLst>
                <a:path w="801878" h="692519">
                  <a:moveTo>
                    <a:pt x="409945" y="0"/>
                  </a:moveTo>
                  <a:cubicBezTo>
                    <a:pt x="438516" y="279320"/>
                    <a:pt x="585358" y="523617"/>
                    <a:pt x="801878" y="678893"/>
                  </a:cubicBezTo>
                  <a:cubicBezTo>
                    <a:pt x="683463" y="627007"/>
                    <a:pt x="552608" y="598449"/>
                    <a:pt x="415082" y="598449"/>
                  </a:cubicBezTo>
                  <a:cubicBezTo>
                    <a:pt x="266403" y="598449"/>
                    <a:pt x="125520" y="631827"/>
                    <a:pt x="0" y="692519"/>
                  </a:cubicBezTo>
                  <a:cubicBezTo>
                    <a:pt x="226112" y="537440"/>
                    <a:pt x="380565" y="287238"/>
                    <a:pt x="409945" y="0"/>
                  </a:cubicBez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C07D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Shape 398"/>
            <p:cNvSpPr/>
            <p:nvPr>
              <p:custDataLst>
                <p:tags r:id="rId6"/>
              </p:custDataLst>
            </p:nvPr>
          </p:nvSpPr>
          <p:spPr>
            <a:xfrm>
              <a:off x="3916" y="5140"/>
              <a:ext cx="365" cy="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33"/>
                  </a:moveTo>
                  <a:cubicBezTo>
                    <a:pt x="21600" y="16800"/>
                    <a:pt x="21600" y="16800"/>
                    <a:pt x="21600" y="16800"/>
                  </a:cubicBezTo>
                  <a:cubicBezTo>
                    <a:pt x="21600" y="18133"/>
                    <a:pt x="21125" y="19200"/>
                    <a:pt x="20413" y="20267"/>
                  </a:cubicBezTo>
                  <a:cubicBezTo>
                    <a:pt x="19701" y="21067"/>
                    <a:pt x="18514" y="21600"/>
                    <a:pt x="17565" y="21600"/>
                  </a:cubicBezTo>
                  <a:cubicBezTo>
                    <a:pt x="4035" y="21600"/>
                    <a:pt x="4035" y="21600"/>
                    <a:pt x="4035" y="21600"/>
                  </a:cubicBezTo>
                  <a:cubicBezTo>
                    <a:pt x="3086" y="21600"/>
                    <a:pt x="1899" y="21067"/>
                    <a:pt x="1187" y="20267"/>
                  </a:cubicBezTo>
                  <a:cubicBezTo>
                    <a:pt x="475" y="19200"/>
                    <a:pt x="0" y="18133"/>
                    <a:pt x="0" y="16800"/>
                  </a:cubicBezTo>
                  <a:cubicBezTo>
                    <a:pt x="0" y="4533"/>
                    <a:pt x="0" y="4533"/>
                    <a:pt x="0" y="4533"/>
                  </a:cubicBezTo>
                  <a:cubicBezTo>
                    <a:pt x="0" y="3200"/>
                    <a:pt x="0" y="3200"/>
                    <a:pt x="0" y="3200"/>
                  </a:cubicBezTo>
                  <a:cubicBezTo>
                    <a:pt x="1187" y="3200"/>
                    <a:pt x="1187" y="3200"/>
                    <a:pt x="1187" y="3200"/>
                  </a:cubicBezTo>
                  <a:cubicBezTo>
                    <a:pt x="3560" y="3200"/>
                    <a:pt x="3560" y="3200"/>
                    <a:pt x="3560" y="3200"/>
                  </a:cubicBezTo>
                  <a:cubicBezTo>
                    <a:pt x="3560" y="6400"/>
                    <a:pt x="3560" y="6400"/>
                    <a:pt x="3560" y="6400"/>
                  </a:cubicBezTo>
                  <a:cubicBezTo>
                    <a:pt x="3560" y="7467"/>
                    <a:pt x="4273" y="8000"/>
                    <a:pt x="4985" y="8000"/>
                  </a:cubicBezTo>
                  <a:cubicBezTo>
                    <a:pt x="4985" y="8000"/>
                    <a:pt x="4985" y="8000"/>
                    <a:pt x="4985" y="8000"/>
                  </a:cubicBezTo>
                  <a:cubicBezTo>
                    <a:pt x="5222" y="8000"/>
                    <a:pt x="5459" y="8000"/>
                    <a:pt x="5697" y="8000"/>
                  </a:cubicBezTo>
                  <a:cubicBezTo>
                    <a:pt x="5222" y="7467"/>
                    <a:pt x="4985" y="7200"/>
                    <a:pt x="4985" y="6400"/>
                  </a:cubicBezTo>
                  <a:cubicBezTo>
                    <a:pt x="4985" y="1600"/>
                    <a:pt x="4985" y="1600"/>
                    <a:pt x="4985" y="1600"/>
                  </a:cubicBezTo>
                  <a:cubicBezTo>
                    <a:pt x="4985" y="800"/>
                    <a:pt x="5697" y="0"/>
                    <a:pt x="6409" y="0"/>
                  </a:cubicBezTo>
                  <a:cubicBezTo>
                    <a:pt x="6409" y="0"/>
                    <a:pt x="6409" y="0"/>
                    <a:pt x="6409" y="0"/>
                  </a:cubicBezTo>
                  <a:cubicBezTo>
                    <a:pt x="7121" y="0"/>
                    <a:pt x="7833" y="800"/>
                    <a:pt x="7833" y="1600"/>
                  </a:cubicBezTo>
                  <a:cubicBezTo>
                    <a:pt x="7833" y="3200"/>
                    <a:pt x="7833" y="3200"/>
                    <a:pt x="7833" y="3200"/>
                  </a:cubicBezTo>
                  <a:cubicBezTo>
                    <a:pt x="14004" y="3200"/>
                    <a:pt x="14004" y="3200"/>
                    <a:pt x="14004" y="3200"/>
                  </a:cubicBezTo>
                  <a:cubicBezTo>
                    <a:pt x="14004" y="6400"/>
                    <a:pt x="14004" y="6400"/>
                    <a:pt x="14004" y="6400"/>
                  </a:cubicBezTo>
                  <a:cubicBezTo>
                    <a:pt x="14004" y="7467"/>
                    <a:pt x="14479" y="8000"/>
                    <a:pt x="15191" y="8000"/>
                  </a:cubicBezTo>
                  <a:cubicBezTo>
                    <a:pt x="15191" y="8000"/>
                    <a:pt x="15191" y="8000"/>
                    <a:pt x="15191" y="8000"/>
                  </a:cubicBezTo>
                  <a:cubicBezTo>
                    <a:pt x="15666" y="8000"/>
                    <a:pt x="15903" y="8000"/>
                    <a:pt x="15903" y="8000"/>
                  </a:cubicBezTo>
                  <a:cubicBezTo>
                    <a:pt x="15666" y="7467"/>
                    <a:pt x="15191" y="7200"/>
                    <a:pt x="15191" y="6400"/>
                  </a:cubicBezTo>
                  <a:cubicBezTo>
                    <a:pt x="15191" y="1600"/>
                    <a:pt x="15191" y="1600"/>
                    <a:pt x="15191" y="1600"/>
                  </a:cubicBezTo>
                  <a:cubicBezTo>
                    <a:pt x="15191" y="800"/>
                    <a:pt x="15903" y="0"/>
                    <a:pt x="16615" y="0"/>
                  </a:cubicBezTo>
                  <a:cubicBezTo>
                    <a:pt x="16615" y="0"/>
                    <a:pt x="16615" y="0"/>
                    <a:pt x="16615" y="0"/>
                  </a:cubicBezTo>
                  <a:cubicBezTo>
                    <a:pt x="17565" y="0"/>
                    <a:pt x="18040" y="800"/>
                    <a:pt x="18040" y="1600"/>
                  </a:cubicBezTo>
                  <a:cubicBezTo>
                    <a:pt x="18040" y="3200"/>
                    <a:pt x="18040" y="3200"/>
                    <a:pt x="18040" y="3200"/>
                  </a:cubicBezTo>
                  <a:cubicBezTo>
                    <a:pt x="20413" y="3200"/>
                    <a:pt x="20413" y="3200"/>
                    <a:pt x="20413" y="3200"/>
                  </a:cubicBezTo>
                  <a:cubicBezTo>
                    <a:pt x="21600" y="3200"/>
                    <a:pt x="21600" y="3200"/>
                    <a:pt x="21600" y="3200"/>
                  </a:cubicBezTo>
                  <a:cubicBezTo>
                    <a:pt x="21600" y="4533"/>
                    <a:pt x="21600" y="4533"/>
                    <a:pt x="21600" y="4533"/>
                  </a:cubicBezTo>
                  <a:close/>
                  <a:moveTo>
                    <a:pt x="10444" y="18133"/>
                  </a:moveTo>
                  <a:cubicBezTo>
                    <a:pt x="10444" y="10667"/>
                    <a:pt x="10444" y="10667"/>
                    <a:pt x="10444" y="10667"/>
                  </a:cubicBezTo>
                  <a:cubicBezTo>
                    <a:pt x="9257" y="10667"/>
                    <a:pt x="9257" y="10667"/>
                    <a:pt x="9257" y="10667"/>
                  </a:cubicBezTo>
                  <a:cubicBezTo>
                    <a:pt x="9257" y="10667"/>
                    <a:pt x="9257" y="10933"/>
                    <a:pt x="9020" y="11200"/>
                  </a:cubicBezTo>
                  <a:cubicBezTo>
                    <a:pt x="8782" y="11467"/>
                    <a:pt x="8782" y="11467"/>
                    <a:pt x="8545" y="11467"/>
                  </a:cubicBezTo>
                  <a:cubicBezTo>
                    <a:pt x="8545" y="12533"/>
                    <a:pt x="8545" y="12533"/>
                    <a:pt x="8545" y="12533"/>
                  </a:cubicBezTo>
                  <a:cubicBezTo>
                    <a:pt x="9020" y="12533"/>
                    <a:pt x="9020" y="12533"/>
                    <a:pt x="9020" y="12533"/>
                  </a:cubicBezTo>
                  <a:cubicBezTo>
                    <a:pt x="9020" y="18133"/>
                    <a:pt x="9020" y="18133"/>
                    <a:pt x="9020" y="18133"/>
                  </a:cubicBezTo>
                  <a:cubicBezTo>
                    <a:pt x="10444" y="18133"/>
                    <a:pt x="10444" y="18133"/>
                    <a:pt x="10444" y="18133"/>
                  </a:cubicBezTo>
                  <a:close/>
                  <a:moveTo>
                    <a:pt x="12818" y="18133"/>
                  </a:moveTo>
                  <a:cubicBezTo>
                    <a:pt x="12818" y="10667"/>
                    <a:pt x="12818" y="10667"/>
                    <a:pt x="12818" y="10667"/>
                  </a:cubicBezTo>
                  <a:cubicBezTo>
                    <a:pt x="11631" y="10667"/>
                    <a:pt x="11631" y="10667"/>
                    <a:pt x="11631" y="10667"/>
                  </a:cubicBezTo>
                  <a:cubicBezTo>
                    <a:pt x="11631" y="10667"/>
                    <a:pt x="11631" y="10933"/>
                    <a:pt x="11393" y="11200"/>
                  </a:cubicBezTo>
                  <a:cubicBezTo>
                    <a:pt x="11156" y="11467"/>
                    <a:pt x="11156" y="11467"/>
                    <a:pt x="10919" y="11467"/>
                  </a:cubicBezTo>
                  <a:cubicBezTo>
                    <a:pt x="10919" y="12533"/>
                    <a:pt x="10919" y="12533"/>
                    <a:pt x="10919" y="12533"/>
                  </a:cubicBezTo>
                  <a:cubicBezTo>
                    <a:pt x="11393" y="12533"/>
                    <a:pt x="11393" y="12533"/>
                    <a:pt x="11393" y="12533"/>
                  </a:cubicBezTo>
                  <a:cubicBezTo>
                    <a:pt x="11393" y="18133"/>
                    <a:pt x="11393" y="18133"/>
                    <a:pt x="11393" y="18133"/>
                  </a:cubicBezTo>
                  <a:cubicBezTo>
                    <a:pt x="12818" y="18133"/>
                    <a:pt x="12818" y="18133"/>
                    <a:pt x="12818" y="18133"/>
                  </a:cubicBezTo>
                  <a:close/>
                  <a:moveTo>
                    <a:pt x="19226" y="9600"/>
                  </a:moveTo>
                  <a:cubicBezTo>
                    <a:pt x="2374" y="9600"/>
                    <a:pt x="2374" y="9600"/>
                    <a:pt x="2374" y="9600"/>
                  </a:cubicBezTo>
                  <a:cubicBezTo>
                    <a:pt x="2374" y="16800"/>
                    <a:pt x="2374" y="16800"/>
                    <a:pt x="2374" y="16800"/>
                  </a:cubicBezTo>
                  <a:cubicBezTo>
                    <a:pt x="2374" y="17333"/>
                    <a:pt x="2611" y="17867"/>
                    <a:pt x="2848" y="18400"/>
                  </a:cubicBezTo>
                  <a:cubicBezTo>
                    <a:pt x="3086" y="18667"/>
                    <a:pt x="3560" y="18933"/>
                    <a:pt x="4035" y="18933"/>
                  </a:cubicBezTo>
                  <a:cubicBezTo>
                    <a:pt x="17565" y="18933"/>
                    <a:pt x="17565" y="18933"/>
                    <a:pt x="17565" y="18933"/>
                  </a:cubicBezTo>
                  <a:cubicBezTo>
                    <a:pt x="18040" y="18933"/>
                    <a:pt x="18514" y="18667"/>
                    <a:pt x="18752" y="18400"/>
                  </a:cubicBezTo>
                  <a:cubicBezTo>
                    <a:pt x="18989" y="17867"/>
                    <a:pt x="19226" y="17333"/>
                    <a:pt x="19226" y="16800"/>
                  </a:cubicBezTo>
                  <a:lnTo>
                    <a:pt x="19226" y="9600"/>
                  </a:lnTo>
                  <a:close/>
                </a:path>
              </a:pathLst>
            </a:custGeom>
            <a:solidFill>
              <a:srgbClr val="C07D34"/>
            </a:solidFill>
            <a:ln w="3175">
              <a:solidFill>
                <a:schemeClr val="tx2"/>
              </a:solidFill>
              <a:miter/>
            </a:ln>
          </p:spPr>
          <p:txBody>
            <a:bodyPr tIns="22860" bIns="22860"/>
            <a:p>
              <a:pPr defTabSz="457200">
                <a:defRPr sz="3600">
                  <a:latin typeface="Trebuchet MS" panose="020B0703020202090204"/>
                  <a:ea typeface="Trebuchet MS" panose="020B0703020202090204"/>
                  <a:cs typeface="Trebuchet MS" panose="020B0703020202090204"/>
                  <a:sym typeface="Trebuchet MS" panose="020B0703020202090204"/>
                </a:defRPr>
              </a:pPr>
              <a:endParaRPr sz="1800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2587625"/>
            <a:ext cx="10869930" cy="9740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926A3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  <p:custDataLst>
              <p:tags r:id="rId4"/>
            </p:custDataLst>
          </p:nvPr>
        </p:nvSpPr>
        <p:spPr>
          <a:xfrm>
            <a:off x="4331970" y="6095365"/>
            <a:ext cx="3589655" cy="405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600" b="0" i="0" u="none" strike="noStrike" kern="1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503050405090304" pitchFamily="18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algn="ctr" defTabSz="457200">
              <a:lnSpc>
                <a:spcPct val="100000"/>
              </a:lnSpc>
              <a:buFontTx/>
              <a:defRPr/>
            </a:pPr>
            <a:endParaRPr kumimoji="1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449580" y="1449070"/>
            <a:ext cx="1569720" cy="2564130"/>
            <a:chOff x="1160" y="2282"/>
            <a:chExt cx="2472" cy="4038"/>
          </a:xfrm>
        </p:grpSpPr>
        <p:sp>
          <p:nvSpPr>
            <p:cNvPr id="3" name="文本框 2"/>
            <p:cNvSpPr txBox="1"/>
            <p:nvPr userDrawn="1">
              <p:custDataLst>
                <p:tags r:id="rId3"/>
              </p:custDataLst>
            </p:nvPr>
          </p:nvSpPr>
          <p:spPr>
            <a:xfrm rot="5400000">
              <a:off x="-118" y="4123"/>
              <a:ext cx="3475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3200" b="1" i="1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Century Gothic" panose="020B0502020202020204"/>
                  <a:ea typeface="方正兰亭黑_GBK"/>
                </a:rPr>
                <a:t>CONTENTS</a:t>
              </a:r>
              <a:endParaRPr lang="en-US" altLang="zh-CN" sz="3200" b="1" i="1" noProof="0" dirty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Raleway" panose="020B0503030101060003" charset="0"/>
              </a:endParaRPr>
            </a:p>
          </p:txBody>
        </p:sp>
        <p:sp>
          <p:nvSpPr>
            <p:cNvPr id="4" name="文本框 3"/>
            <p:cNvSpPr txBox="1"/>
            <p:nvPr userDrawn="1">
              <p:custDataLst>
                <p:tags r:id="rId4"/>
              </p:custDataLst>
            </p:nvPr>
          </p:nvSpPr>
          <p:spPr>
            <a:xfrm>
              <a:off x="1988" y="2282"/>
              <a:ext cx="1644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000" b="1" kern="100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503050405090304" pitchFamily="18" charset="0"/>
                </a:rPr>
                <a:t>目</a:t>
              </a:r>
              <a:endParaRPr lang="zh-CN" altLang="en-US" sz="6000" b="1" kern="10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50305040509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000" b="1" kern="100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503050405090304" pitchFamily="18" charset="0"/>
                </a:rPr>
                <a:t>录</a:t>
              </a:r>
              <a:endParaRPr lang="zh-CN" altLang="en-US" sz="6000" b="1" kern="100" noProof="0" dirty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marL="0" marR="0" lvl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000" b="1" i="0" u="none" strike="noStrike" kern="100" cap="none" spc="0" normalizeH="0" baseline="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503050405090304" pitchFamily="18" charset="0"/>
                <a:sym typeface="+mn-ea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>
            <p:custDataLst>
              <p:tags r:id="rId4"/>
            </p:custDataLst>
          </p:nvPr>
        </p:nvSpPr>
        <p:spPr>
          <a:xfrm>
            <a:off x="4498340" y="4498340"/>
            <a:ext cx="3194685" cy="495300"/>
          </a:xfrm>
          <a:prstGeom prst="round2DiagRect">
            <a:avLst/>
          </a:pr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4301378" y="444309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/>
          <p:nvPr>
            <p:ph type="body" idx="10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42556C"/>
                </a:solidFill>
                <a:latin typeface="微软雅黑"/>
              </a:rPr>
              <a:t>工具介绍</a:t>
            </a:r>
            <a:endParaRPr sz="2600" b="1">
              <a:solidFill>
                <a:srgbClr val="42556C"/>
              </a:solidFill>
              <a:latin typeface="微软雅黑"/>
            </a:endParaRP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1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D0CECE"/>
                </a:solidFill>
                <a:latin typeface="微软雅黑"/>
              </a:rPr>
              <a:t>使用指南</a:t>
            </a:r>
            <a:endParaRPr sz="2600" b="1">
              <a:solidFill>
                <a:srgbClr val="D0CECE"/>
              </a:solidFill>
              <a:latin typeface="微软雅黑"/>
            </a:endParaRP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2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D0CECE"/>
                </a:solidFill>
                <a:latin typeface="微软雅黑"/>
              </a:rPr>
              <a:t>基本的格式</a:t>
            </a:r>
            <a:endParaRPr sz="2600" b="1">
              <a:solidFill>
                <a:srgbClr val="D0CECE"/>
              </a:solidFill>
              <a:latin typeface="微软雅黑"/>
            </a:endParaRP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3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D0CECE"/>
                </a:solidFill>
                <a:latin typeface="微软雅黑"/>
              </a:rPr>
              <a:t>踩坑答疑</a:t>
            </a:r>
            <a:endParaRPr sz="2600" b="1">
              <a:solidFill>
                <a:srgbClr val="D0CECE"/>
              </a:solidFill>
              <a:latin typeface="微软雅黑"/>
            </a:endParaRP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4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D0CECE"/>
                </a:solidFill>
                <a:latin typeface="微软雅黑"/>
              </a:rPr>
              <a:t>付费定制化</a:t>
            </a:r>
            <a:endParaRPr sz="2600" b="1">
              <a:solidFill>
                <a:srgbClr val="D0CECE"/>
              </a:solidFill>
              <a:latin typeface="微软雅黑"/>
            </a:endParaRP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5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D0CECE"/>
                </a:solidFill>
                <a:latin typeface="微软雅黑"/>
              </a:rPr>
              <a:t>主题展示</a:t>
            </a:r>
            <a:endParaRPr sz="2600" b="1">
              <a:solidFill>
                <a:srgbClr val="D0CECE"/>
              </a:solidFill>
              <a:latin typeface="微软雅黑"/>
            </a:endParaRP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6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D0CECE"/>
                </a:solidFill>
                <a:latin typeface="微软雅黑"/>
              </a:rPr>
              <a:t>附1：使用VS写markdown</a:t>
            </a:r>
            <a:endParaRPr sz="2600" b="1">
              <a:solidFill>
                <a:srgbClr val="D0CECE"/>
              </a:solidFill>
              <a:latin typeface="微软雅黑"/>
            </a:endParaRP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7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D0CECE"/>
                </a:solidFill>
                <a:latin typeface="微软雅黑"/>
              </a:rPr>
              <a:t>附2：使用Typora书写</a:t>
            </a:r>
            <a:endParaRPr sz="2600" b="1">
              <a:solidFill>
                <a:srgbClr val="D0CECE"/>
              </a:solidFill>
              <a:latin typeface="微软雅黑"/>
            </a:endParaRP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8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你还在为调整PPT的格式烦心吗？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这个简单的工具，将为节省很多的时间和心力</a:t>
            </a:r>
            <a:endParaRPr sz="1600">
              <a:latin typeface="微软雅黑"/>
            </a:endParaRP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你只需要关注你想表达的内容</a:t>
            </a:r>
            <a:endParaRPr sz="1800" b="1">
              <a:latin typeface="微软雅黑"/>
            </a:endParaRP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只需写下文字内容、想展示的图片</a:t>
            </a:r>
            <a:endParaRPr sz="1800" b="1">
              <a:latin typeface="微软雅黑"/>
            </a:endParaRP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其余的，交给这个小工具吧！</a:t>
            </a:r>
            <a:endParaRPr sz="1800" b="1">
              <a:latin typeface="微软雅黑"/>
            </a:endParaRP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414528" cy="4450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自动化生成首页、尾页、目录</a:t>
            </a:r>
            <a:endParaRPr sz="1800" b="1">
              <a:latin typeface="微软雅黑"/>
            </a:endParaRP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414528" cy="4450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600" y="36576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根据文字内容，生成具体的PPT页面</a:t>
            </a:r>
            <a:endParaRPr sz="1800" b="1">
              <a:latin typeface="微软雅黑"/>
            </a:endParaRP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414528" cy="4450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4114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可以插入图片，一张PPT内不要超过两张</a:t>
            </a:r>
            <a:endParaRPr sz="1800" b="1">
              <a:latin typeface="微软雅黑"/>
            </a:endParaRP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414528" cy="44500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4572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生成后，根据自己的需要可以微调</a:t>
            </a:r>
            <a:endParaRPr sz="1800" b="1">
              <a:latin typeface="微软雅黑"/>
            </a:endParaRPr>
          </a:p>
        </p:txBody>
      </p:sp>
      <p:pic>
        <p:nvPicPr>
          <p:cNvPr id="19" name="Picture 18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414528" cy="4450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71600" y="5029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暂不支持动画</a:t>
            </a:r>
            <a:endParaRPr sz="1800" b="1">
              <a:latin typeface="微软雅黑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ace2c3dd-4d3b-4b30-ae06-059871de312d"/>
  <p:tag name="COMMONDATA" val="eyJjb3VudCI6MTEsImhkaWQiOiJlZDVjODliYzg0NTM0Yjk5Nzc5MTdiMjdiMGJhNTc0OCIsInVzZXJDb3VudCI6NX0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WPS 演示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Trebuchet MS</vt:lpstr>
      <vt:lpstr>Times New Roman</vt:lpstr>
      <vt:lpstr>Century Gothic</vt:lpstr>
      <vt:lpstr>苹方-简</vt:lpstr>
      <vt:lpstr>方正兰亭黑_GBK</vt:lpstr>
      <vt:lpstr>Raleway</vt:lpstr>
      <vt:lpstr>微软雅黑</vt:lpstr>
      <vt:lpstr>宋体</vt:lpstr>
      <vt:lpstr>Arial Unicode MS</vt:lpstr>
      <vt:lpstr>Calibri</vt:lpstr>
      <vt:lpstr>Helvetica Neue</vt:lpstr>
      <vt:lpstr>汉仪书宋二KW</vt:lpstr>
      <vt:lpstr>汉仪中黑KW</vt:lpstr>
      <vt:lpstr>Office Theme</vt:lpstr>
      <vt:lpstr>PowerPoint 演示文稿</vt:lpstr>
      <vt:lpstr>PowerPoint 演示文稿</vt:lpstr>
      <vt:lpstr>你还在为调整PPT的格式烦心吗？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极简历</dc:creator>
  <cp:lastModifiedBy>WPS_1640259730</cp:lastModifiedBy>
  <cp:revision>285</cp:revision>
  <dcterms:created xsi:type="dcterms:W3CDTF">2023-11-29T05:35:44Z</dcterms:created>
  <dcterms:modified xsi:type="dcterms:W3CDTF">2023-11-29T05:35:44Z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2052-6.3.0.8471</vt:lpwstr>
  </property>
  <property fmtid="{D5CDD505-2E9C-101B-9397-08002B2CF9AE}" pid="3" name="KSORubyTemplateID">
    <vt:lpwstr>13</vt:lpwstr>
  </property>
  <property fmtid="{D5CDD505-2E9C-101B-9397-08002B2CF9AE}" pid="4" name="KSOTemplateUUID">
    <vt:lpwstr>v1.0_mb_FK9DaqbUlcgBFrbUYwKZVA==</vt:lpwstr>
  </property>
  <property fmtid="{D5CDD505-2E9C-101B-9397-08002B2CF9AE}" pid="5" name="ICV">
    <vt:lpwstr>11B16C7CAAFB411DA555D57338176B98</vt:lpwstr>
  </property>
</Properties>
</file>