
<file path=[Content_Types].xml><?xml version="1.0" encoding="utf-8"?>
<Types xmlns="http://schemas.openxmlformats.org/package/2006/content-types">
  <Default ContentType="image/jpeg" Extension="jpeg"/>
  <Default ContentType="image/.jp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app.xml" Type="http://schemas.openxmlformats.org/officeDocument/2006/relationships/extended-properties"/><Relationship Id="rId3" Target="docProps/core.xml" Type="http://schemas.openxmlformats.org/package/2006/relationships/metadata/core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1" r:id="rId29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2556C"/>
    <a:srgbClr val="C07D34"/>
    <a:srgbClr val="DFC9A5"/>
    <a:srgbClr val="926A3E"/>
    <a:srgbClr val="865F21"/>
    <a:srgbClr val="7E5224"/>
    <a:srgbClr val="C69035"/>
    <a:srgbClr val="F6E1BD"/>
    <a:srgbClr val="C58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22" Target="notesMasters/notesMaster1.xml" Type="http://schemas.openxmlformats.org/officeDocument/2006/relationships/notesMaster"/><Relationship Id="rId23" Target="handoutMasters/handoutMaster1.xml" Type="http://schemas.openxmlformats.org/officeDocument/2006/relationships/handoutMaster"/><Relationship Id="rId24" Target="presProps.xml" Type="http://schemas.openxmlformats.org/officeDocument/2006/relationships/presProps"/><Relationship Id="rId25" Target="viewProps.xml" Type="http://schemas.openxmlformats.org/officeDocument/2006/relationships/viewProps"/><Relationship Id="rId26" Target="tableStyles.xml" Type="http://schemas.openxmlformats.org/officeDocument/2006/relationships/tableStyles"/><Relationship Id="rId27" Target="commentAuthors.xml" Type="http://schemas.openxmlformats.org/officeDocument/2006/relationships/commentAuthors"/><Relationship Id="rId28" Target="tags/tag12.xml" Type="http://schemas.openxmlformats.org/officeDocument/2006/relationships/tags"/><Relationship Id="rId29" Target="slides/slide20.xml" Type="http://schemas.openxmlformats.org/officeDocument/2006/relationships/slide"/></Relationships>
</file>

<file path=ppt/handoutMasters/_rels/handout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tags/tag1.xml" Type="http://schemas.openxmlformats.org/officeDocument/2006/relationships/tags"/><Relationship Id="rId4" Target="../tags/tag2.xml" Type="http://schemas.openxmlformats.org/officeDocument/2006/relationships/tags"/><Relationship Id="rId5" Target="../tags/tag3.xml" Type="http://schemas.openxmlformats.org/officeDocument/2006/relationships/tags"/><Relationship Id="rId6" Target="../tags/tag4.xml" Type="http://schemas.openxmlformats.org/officeDocument/2006/relationships/tags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tags/tag5.xml" Type="http://schemas.openxmlformats.org/officeDocument/2006/relationships/tags"/><Relationship Id="rId4" Target="../tags/tag6.xml" Type="http://schemas.openxmlformats.org/officeDocument/2006/relationships/tags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tags/tag7.xml" Type="http://schemas.openxmlformats.org/officeDocument/2006/relationships/tags"/><Relationship Id="rId4" Target="../tags/tag8.xml" Type="http://schemas.openxmlformats.org/officeDocument/2006/relationships/tags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tags/tag9.xml" Type="http://schemas.openxmlformats.org/officeDocument/2006/relationships/tags"/><Relationship Id="rId4" Target="../tags/tag10.xml" Type="http://schemas.openxmlformats.org/officeDocument/2006/relationships/tags"/><Relationship Id="rId5" Target="../tags/tag11.xml" Type="http://schemas.openxmlformats.org/officeDocument/2006/relationships/tags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>
            <p:custDataLst>
              <p:tags r:id="rId3"/>
            </p:custDataLst>
          </p:nvPr>
        </p:nvCxnSpPr>
        <p:spPr>
          <a:xfrm>
            <a:off x="233045" y="821690"/>
            <a:ext cx="11709400" cy="889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84225" y="152400"/>
            <a:ext cx="10302240" cy="905510"/>
          </a:xfrm>
        </p:spPr>
        <p:txBody>
          <a:bodyPr anchor="ctr" anchorCtr="0"/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64490" y="425450"/>
            <a:ext cx="273050" cy="27368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5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6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solidFill>
                <a:schemeClr val="tx2"/>
              </a:solidFill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703020202090204"/>
                  <a:ea typeface="Trebuchet MS" panose="020B0703020202090204"/>
                  <a:cs typeface="Trebuchet MS" panose="020B0703020202090204"/>
                  <a:sym typeface="Trebuchet MS" panose="020B070302020209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2587625"/>
            <a:ext cx="10869930" cy="9740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cs typeface="Times New Roman" panose="02020503050405090304" pitchFamily="18" charset="0"/>
                <a:sym typeface="+mn-ea"/>
              </a:rPr>
              <a:t>默认通用模板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4"/>
            </p:custDataLst>
          </p:nvPr>
        </p:nvSpPr>
        <p:spPr>
          <a:xfrm>
            <a:off x="4331970" y="6095365"/>
            <a:ext cx="3589655" cy="405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600" b="0" i="0" u="none" strike="noStrike" kern="1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algn="ctr" defTabSz="457200">
              <a:lnSpc>
                <a:spcPct val="100000"/>
              </a:lnSpc>
              <a:buFontTx/>
              <a:defRPr/>
            </a:pPr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449580" y="1449070"/>
            <a:ext cx="1569720" cy="2564130"/>
            <a:chOff x="1160" y="2282"/>
            <a:chExt cx="2472" cy="4038"/>
          </a:xfrm>
        </p:grpSpPr>
        <p:sp>
          <p:nvSpPr>
            <p:cNvPr id="3" name="文本框 2"/>
            <p:cNvSpPr txBox="1"/>
            <p:nvPr userDrawn="1">
              <p:custDataLst>
                <p:tags r:id="rId3"/>
              </p:custDataLst>
            </p:nvPr>
          </p:nvSpPr>
          <p:spPr>
            <a:xfrm rot="5400000">
              <a:off x="-118" y="4123"/>
              <a:ext cx="347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200" b="1" i="1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Century Gothic" panose="020B0502020202020204"/>
                  <a:ea typeface="方正兰亭黑_GBK"/>
                </a:rPr>
                <a:t>CONTENTS</a:t>
              </a:r>
              <a:endParaRPr lang="en-US" altLang="zh-CN" sz="3200" b="1" i="1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4"/>
              </p:custDataLst>
            </p:nvPr>
          </p:nvSpPr>
          <p:spPr>
            <a:xfrm>
              <a:off x="1988" y="2282"/>
              <a:ext cx="1644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503050405090304" pitchFamily="18" charset="0"/>
                </a:rPr>
                <a:t>目</a:t>
              </a:r>
              <a:endParaRPr lang="zh-CN" altLang="en-US" sz="6000" b="1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503050405090304" pitchFamily="18" charset="0"/>
                </a:rPr>
                <a:t>录</a:t>
              </a:r>
              <a:endParaRPr lang="zh-CN" altLang="en-US" sz="6000" b="1" kern="100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00" cap="none" spc="0" normalizeH="0" baseline="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  <a:sym typeface="+mn-ea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ace2c3dd-4d3b-4b30-ae06-059871de312d"/>
  <p:tag name="COMMONDATA" val="eyJjb3VudCI6MTEsImhkaWQiOiJlZDVjODliYzg0NTM0Yjk5Nzc5MTdiMjdiMGJhNTc0OCIsInVzZXJDb3VudCI6NX0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演示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</vt:lpstr>
      <vt:lpstr>Trebuchet MS</vt:lpstr>
      <vt:lpstr>Times New Roman</vt:lpstr>
      <vt:lpstr>Century Gothic</vt:lpstr>
      <vt:lpstr>苹方-简</vt:lpstr>
      <vt:lpstr>方正兰亭黑_GBK</vt:lpstr>
      <vt:lpstr>Raleway</vt:lpstr>
      <vt:lpstr>微软雅黑</vt:lpstr>
      <vt:lpstr>宋体</vt:lpstr>
      <vt:lpstr>Arial Unicode MS</vt:lpstr>
      <vt:lpstr>Calibri</vt:lpstr>
      <vt:lpstr>Helvetica Neue</vt:lpstr>
      <vt:lpstr>汉仪书宋二KW</vt:lpstr>
      <vt:lpstr>汉仪中黑KW</vt:lpstr>
      <vt:lpstr>Office Theme</vt:lpstr>
      <vt:lpstr>这是一份自动生成的PPT</vt:lpstr>
      <vt:lpstr>PowerPoint 演示文稿</vt:lpstr>
      <vt:lpstr>你还在为调整PPT的格式烦心吗？</vt:lpstr>
      <vt:lpstr>效果展示</vt:lpstr>
      <vt:lpstr>2、运行这个小工具</vt:lpstr>
      <vt:lpstr>在项目中查看所有的样式</vt:lpstr>
      <vt:lpstr>2、写PPT的题目</vt:lpstr>
      <vt:lpstr>通用</vt:lpstr>
      <vt:lpstr>通用-蓝黄</vt:lpstr>
      <vt:lpstr>水彩</vt:lpstr>
      <vt:lpstr>科技</vt:lpstr>
      <vt:lpstr>书法</vt:lpstr>
      <vt:lpstr>教学-绿色黑板</vt:lpstr>
      <vt:lpstr>教学-黑色黑板</vt:lpstr>
      <vt:lpstr>读书</vt:lpstr>
      <vt:lpstr>灰红</vt:lpstr>
      <vt:lpstr>极简</vt:lpstr>
      <vt:lpstr>可爱</vt:lpstr>
      <vt:lpstr>感谢各位的聆听 请领导批评指正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2023-11-28T08:56:14Z</dcterms:created>
  <dc:creator>极简历</dc:creator>
  <cp:lastModifiedBy>WPS_1640259730</cp:lastModifiedBy>
  <dcterms:modified xsi:type="dcterms:W3CDTF">2023-11-28T08:56:14Z</dcterms:modified>
  <cp:revision>279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2052-6.3.0.8471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