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Nunito Semi Bold" panose="020B0604020202020204" charset="0"/>
      <p:regular r:id="rId10"/>
    </p:embeddedFont>
    <p:embeddedFont>
      <p:font typeface="PT Sans" panose="020B0503020203020204" pitchFamily="34" charset="0"/>
      <p:regular r:id="rId11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212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848213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Space Invaders: Un'Icona Videoludica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4615220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Space Invaders è un gioco leggendario creato da Taito nel 1978. È uno dei titoli più influenti nella storia dei videogiochi.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091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6761" y="594598"/>
            <a:ext cx="5088255" cy="636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Genesi e Sviluppo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756761" y="1554956"/>
            <a:ext cx="7630477" cy="1617583"/>
          </a:xfrm>
          <a:prstGeom prst="roundRect">
            <a:avLst>
              <a:gd name="adj" fmla="val 20053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95839" y="1794034"/>
            <a:ext cx="2544128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Creatore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995839" y="2241709"/>
            <a:ext cx="7152323" cy="6917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Tomohiro Nishikado concepì il gioco nel 1978 ispirandosi a fantascienza celebre.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756761" y="3388757"/>
            <a:ext cx="7630477" cy="1271707"/>
          </a:xfrm>
          <a:prstGeom prst="roundRect">
            <a:avLst>
              <a:gd name="adj" fmla="val 25507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95839" y="3627834"/>
            <a:ext cx="2544128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Fonti di Ispirazione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995839" y="4075509"/>
            <a:ext cx="7152323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Tratto da Guerre Stellari e La Guerra dei Mondi nella trama e design.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56761" y="4876681"/>
            <a:ext cx="7630477" cy="1271707"/>
          </a:xfrm>
          <a:prstGeom prst="roundRect">
            <a:avLst>
              <a:gd name="adj" fmla="val 25507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95839" y="5115758"/>
            <a:ext cx="2544128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Hardware Limitato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995839" y="5563433"/>
            <a:ext cx="7152323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Costruito su Intel 8080, con risorse tecniche molto limitate.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756761" y="6364605"/>
            <a:ext cx="7630477" cy="1271707"/>
          </a:xfrm>
          <a:prstGeom prst="roundRect">
            <a:avLst>
              <a:gd name="adj" fmla="val 25507"/>
            </a:avLst>
          </a:prstGeom>
          <a:solidFill>
            <a:srgbClr val="00002E"/>
          </a:solidFill>
          <a:ln w="22860">
            <a:solidFill>
              <a:srgbClr val="48A8E2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95839" y="6603683"/>
            <a:ext cx="2544128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Costi di Sviluppo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995839" y="7051358"/>
            <a:ext cx="7152323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Investimento di circa 100 milioni di yen per la realizzazione.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29421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Meccaniche di Gioco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596521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Obiettivo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187785"/>
            <a:ext cx="280082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Distruggi gli alieni prima che raggiungano la Terra per avanzare.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4230053" y="3596521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Controlli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30053" y="4187785"/>
            <a:ext cx="280082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Il giocatore muove un cannone laser sulla base e spara agli invasori.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22381" y="3596521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Movimenti Alieni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22381" y="4187785"/>
            <a:ext cx="2800826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Gli alieni si spostano orizzontalmente e progressivamente verso il basso.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11014710" y="3596521"/>
            <a:ext cx="150553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Progressione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4710" y="4187785"/>
            <a:ext cx="2800826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Completare ogni livello eliminando tutti gli invasori per passare al successivo.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04478" y="644843"/>
            <a:ext cx="5499973" cy="687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Impatto Culturale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6304478" y="1682710"/>
            <a:ext cx="525899" cy="525899"/>
          </a:xfrm>
          <a:prstGeom prst="roundRect">
            <a:avLst>
              <a:gd name="adj" fmla="val 66673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064097" y="1762958"/>
            <a:ext cx="2749987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Successo Globale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7064097" y="2246828"/>
            <a:ext cx="6748224" cy="7477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Dominava le sale giochi arcade nel mondo, diventando fenomeno di massa.</a:t>
            </a:r>
            <a:endParaRPr lang="en-US" sz="1800" dirty="0"/>
          </a:p>
        </p:txBody>
      </p:sp>
      <p:sp>
        <p:nvSpPr>
          <p:cNvPr id="7" name="Shape 4"/>
          <p:cNvSpPr/>
          <p:nvPr/>
        </p:nvSpPr>
        <p:spPr>
          <a:xfrm>
            <a:off x="6304478" y="3461980"/>
            <a:ext cx="525899" cy="525899"/>
          </a:xfrm>
          <a:prstGeom prst="roundRect">
            <a:avLst>
              <a:gd name="adj" fmla="val 66673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064097" y="3542228"/>
            <a:ext cx="2833568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Età d'Oro degli Arcade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7064097" y="4026098"/>
            <a:ext cx="6748224" cy="3738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Contribuì all’epoca d’oro dei videogiochi arcade negli anni ’80.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6304478" y="4867394"/>
            <a:ext cx="525899" cy="525899"/>
          </a:xfrm>
          <a:prstGeom prst="roundRect">
            <a:avLst>
              <a:gd name="adj" fmla="val 66673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064097" y="4947642"/>
            <a:ext cx="2749987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Influenze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7064097" y="5431512"/>
            <a:ext cx="6748224" cy="3738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Ha ispirato giochi, film, musica e cultura pop in generale.</a:t>
            </a:r>
            <a:endParaRPr lang="en-US" sz="1800" dirty="0"/>
          </a:p>
        </p:txBody>
      </p:sp>
      <p:sp>
        <p:nvSpPr>
          <p:cNvPr id="13" name="Shape 10"/>
          <p:cNvSpPr/>
          <p:nvPr/>
        </p:nvSpPr>
        <p:spPr>
          <a:xfrm>
            <a:off x="6304478" y="6272808"/>
            <a:ext cx="525899" cy="525899"/>
          </a:xfrm>
          <a:prstGeom prst="roundRect">
            <a:avLst>
              <a:gd name="adj" fmla="val 66673"/>
            </a:avLst>
          </a:prstGeom>
          <a:solidFill>
            <a:srgbClr val="00002E"/>
          </a:solidFill>
          <a:ln w="22860">
            <a:solidFill>
              <a:srgbClr val="48A8E2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064097" y="6353056"/>
            <a:ext cx="2749987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Curiosità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7064097" y="6836926"/>
            <a:ext cx="6748224" cy="7477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Il gioco causò carenza temporanea di monete da 100 yen in Giappone.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00073" y="639247"/>
            <a:ext cx="5470327" cy="683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3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Evoluzione e Porting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073" y="1671757"/>
            <a:ext cx="577929" cy="57792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00073" y="2482096"/>
            <a:ext cx="2311837" cy="6836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Porting Multipiattaforma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6300073" y="3305175"/>
            <a:ext cx="2311837" cy="11158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Versioni per Atari, Nintendo, dispositivi mobili e PC.</a:t>
            </a:r>
            <a:endParaRPr lang="en-US" sz="18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2422" y="1671757"/>
            <a:ext cx="577929" cy="57792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02422" y="2482096"/>
            <a:ext cx="2311837" cy="3418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Dispositivi Mobili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8902422" y="2963347"/>
            <a:ext cx="2311837" cy="11158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Disponibile su iOS e Android con nuove funzionalità.</a:t>
            </a:r>
            <a:endParaRPr lang="en-US" sz="18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4771" y="1671757"/>
            <a:ext cx="577929" cy="57792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04771" y="2482096"/>
            <a:ext cx="2311956" cy="3418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Grafica Migliorata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11504771" y="2963347"/>
            <a:ext cx="2311956" cy="11158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Remake con effetti visivi moderni e gameplay rinnovato.</a:t>
            </a:r>
            <a:endParaRPr lang="en-US" sz="18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0073" y="4885968"/>
            <a:ext cx="577929" cy="57792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300073" y="5696307"/>
            <a:ext cx="2311837" cy="6836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Space Invaders Extreme</a:t>
            </a:r>
            <a:endParaRPr lang="en-US" sz="2150" dirty="0"/>
          </a:p>
        </p:txBody>
      </p:sp>
      <p:sp>
        <p:nvSpPr>
          <p:cNvPr id="15" name="Text 8"/>
          <p:cNvSpPr/>
          <p:nvPr/>
        </p:nvSpPr>
        <p:spPr>
          <a:xfrm>
            <a:off x="6300073" y="6519386"/>
            <a:ext cx="2311837" cy="11158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Remake acclamato uscito nel 2008 con nuove modalità.</a:t>
            </a:r>
            <a:endParaRPr lang="en-US" sz="1800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BB656903-5DAC-A597-8328-18E51E96FD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5486400" cy="82295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256348"/>
            <a:ext cx="628840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Eredità e Riconoscimenti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1872972" y="285202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Vendite Record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347561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Uno dei giochi più venduti nella storia dei videogiochi.</a:t>
            </a:r>
            <a:endParaRPr lang="en-US" sz="18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3516" y="3183969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9941243" y="285202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Hall of Fame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41243" y="3347561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Inserito nella Video Game Hall of Fame per il suo impatto.</a:t>
            </a:r>
            <a:endParaRPr lang="en-US" sz="18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434388" y="3569732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800" dirty="0"/>
          </a:p>
        </p:txBody>
      </p:sp>
      <p:sp>
        <p:nvSpPr>
          <p:cNvPr id="11" name="Text 7"/>
          <p:cNvSpPr/>
          <p:nvPr/>
        </p:nvSpPr>
        <p:spPr>
          <a:xfrm>
            <a:off x="9941243" y="529863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Community Attiva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41243" y="5794177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Ancora giocato e apprezzato da appassionati di ogni età.</a:t>
            </a:r>
            <a:endParaRPr lang="en-US" sz="18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48625" y="5780603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2800" dirty="0"/>
          </a:p>
        </p:txBody>
      </p:sp>
      <p:sp>
        <p:nvSpPr>
          <p:cNvPr id="15" name="Text 10"/>
          <p:cNvSpPr/>
          <p:nvPr/>
        </p:nvSpPr>
        <p:spPr>
          <a:xfrm>
            <a:off x="1872972" y="529863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Ispirazione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837724" y="5794177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Fonti di ispirazione per molti sviluppatori e creatori di giochi.</a:t>
            </a:r>
            <a:endParaRPr lang="en-US" sz="18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837753" y="5394841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4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24124" y="134754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Space Invaders Oggi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410539"/>
            <a:ext cx="179427" cy="878562"/>
          </a:xfrm>
          <a:prstGeom prst="roundRect">
            <a:avLst>
              <a:gd name="adj" fmla="val 200121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862524" y="241053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Disponibilità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862524" y="2906078"/>
            <a:ext cx="69301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Accessibile su piattaforme moderne con versioni digitali e fisiche.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6683097" y="3528417"/>
            <a:ext cx="179427" cy="878562"/>
          </a:xfrm>
          <a:prstGeom prst="roundRect">
            <a:avLst>
              <a:gd name="adj" fmla="val 200121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21498" y="35284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Eventi e Competizioni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221498" y="4023955"/>
            <a:ext cx="657117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Organizzati tornei e festival dedicati ai fan del gioco.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7042190" y="4646295"/>
            <a:ext cx="179427" cy="878562"/>
          </a:xfrm>
          <a:prstGeom prst="roundRect">
            <a:avLst>
              <a:gd name="adj" fmla="val 200121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580590" y="464629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Simbolo Culturale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580590" y="5141833"/>
            <a:ext cx="62120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Rappresenta un'icona duratura nella cultura pop globale.</a:t>
            </a:r>
            <a:endParaRPr lang="en-US" sz="1850" dirty="0"/>
          </a:p>
        </p:txBody>
      </p:sp>
      <p:sp>
        <p:nvSpPr>
          <p:cNvPr id="13" name="Shape 10"/>
          <p:cNvSpPr/>
          <p:nvPr/>
        </p:nvSpPr>
        <p:spPr>
          <a:xfrm>
            <a:off x="7401282" y="5764173"/>
            <a:ext cx="179427" cy="878562"/>
          </a:xfrm>
          <a:prstGeom prst="roundRect">
            <a:avLst>
              <a:gd name="adj" fmla="val 200121"/>
            </a:avLst>
          </a:prstGeom>
          <a:solidFill>
            <a:srgbClr val="00002E"/>
          </a:solidFill>
          <a:ln w="22860">
            <a:solidFill>
              <a:srgbClr val="48A8E2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939683" y="576417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Fascino Continuo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939683" y="6259711"/>
            <a:ext cx="585299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Continua ad attrarre nuovi giocatori e nostalgici.</a:t>
            </a:r>
            <a:endParaRPr lang="en-US" sz="1850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4AA9F620-6A43-CC0F-9174-CBEAE6137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76352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364</Words>
  <Application>Microsoft Office PowerPoint</Application>
  <PresentationFormat>Personalizzato</PresentationFormat>
  <Paragraphs>67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PT Sans</vt:lpstr>
      <vt:lpstr>Arial</vt:lpstr>
      <vt:lpstr>Nunito Semi Bold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manuel muccio</cp:lastModifiedBy>
  <cp:revision>2</cp:revision>
  <dcterms:created xsi:type="dcterms:W3CDTF">2025-05-04T13:42:16Z</dcterms:created>
  <dcterms:modified xsi:type="dcterms:W3CDTF">2025-05-14T20:13:36Z</dcterms:modified>
</cp:coreProperties>
</file>