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B0CD-36EB-E053-3B80-34B4AB418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B8194-C3DF-1755-0BEB-4989DFEE9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A0163-63AB-8169-0E00-8F06F855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E148-44C3-4E5F-9E8C-E2F24E6602F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459B8-C966-ACCF-98A5-913ED133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2D9D-3AFB-4330-5465-58E166EB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094E-13D6-4910-B8FF-1917015E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6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8AFC-300E-B80A-4665-95106A63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036C9-2195-A0A0-9F79-B34141A6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4E8CE-36C4-16A0-3ED4-951AC7EB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E148-44C3-4E5F-9E8C-E2F24E6602F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6F903-688C-C1FB-DF99-3902B288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F9A7F-C703-EECA-5A9C-559131FC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094E-13D6-4910-B8FF-1917015E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9CEA4C-5A06-AD03-6FE8-5A77AC281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648D9-3840-0F2D-8F59-A387EC434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48C46-1C2E-2411-CC15-46FF2403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E148-44C3-4E5F-9E8C-E2F24E6602F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85C5F-62B3-A8C0-E11A-62654F66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68DC-8C98-5458-5E7B-50C068C9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094E-13D6-4910-B8FF-1917015E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6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6B52-6BD7-1747-D310-B35EE2AF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41882-F316-77FE-E9E5-1E2DAB728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C5006-355D-C86E-CF85-D6A34457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E148-44C3-4E5F-9E8C-E2F24E6602F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27B89-D50C-A07B-FB17-AE808845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67EB1-23C3-E6C4-B56F-C41E5A4F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094E-13D6-4910-B8FF-1917015E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0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9404-802A-E5EF-0BB9-15697DC5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585F9-01BE-E80E-BBCE-62CCFDCBD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461B-CBF9-0FE2-F342-71292998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E148-44C3-4E5F-9E8C-E2F24E6602F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A4CE9-E4C2-0AB6-0BBD-507A6FAE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847E1-3897-5EED-BF54-3FA4CF22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094E-13D6-4910-B8FF-1917015E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3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E32A-2AF6-EBB0-889D-E0818519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E4115-771C-8880-3A71-364746D3D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4CE3A-A338-3CC8-DDBA-470CDF19A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32383-C02D-1261-9B94-5CA49E894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E148-44C3-4E5F-9E8C-E2F24E6602F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DAF54-C856-CBEA-6DC4-2E7A4F7D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F52C0-E3AC-565B-9897-FB06D86E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094E-13D6-4910-B8FF-1917015E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69DB-FEBC-94E2-B0C4-582F3256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D4A4-C8C7-92EF-BF2C-6E987956D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31955-F07A-EE08-4A4F-86E863A78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AB89-D26B-5698-7B7F-C99295B37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66A50-8282-D225-0137-3CAD2C439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65DFD-1AF6-F7F0-C7A3-C640F336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E148-44C3-4E5F-9E8C-E2F24E6602F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80AC2-6C26-9670-F144-B9300696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29419-A7A4-D0CC-9AB0-42F93828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094E-13D6-4910-B8FF-1917015E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4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ED94-EE45-99EF-96A2-23D46A04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91C8A7-5A36-F87D-8D78-1B91140C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E148-44C3-4E5F-9E8C-E2F24E6602F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A87B6-0438-8ED4-777D-71D1EC1A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28960-332C-CCBE-C4AD-901C1159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094E-13D6-4910-B8FF-1917015E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91C1B-E6AC-B67E-34BB-A718BD7F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E148-44C3-4E5F-9E8C-E2F24E6602F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32692-E9A6-E70D-389D-5B7BE71A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37484-637B-76F2-8408-7E5FBFE7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094E-13D6-4910-B8FF-1917015E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9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19B9-B391-9CF5-9AA0-99100A5E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84F53-06F4-4A25-E6C9-BC6393AFA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B8EAF-0039-27EE-743A-1F1FC3C1B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9EC37-97EE-E735-CE08-7F9432CE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E148-44C3-4E5F-9E8C-E2F24E6602F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8F73E-721E-F59C-D757-F8A1E5B1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ECB44-EEFF-1E42-2062-C2F473AC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094E-13D6-4910-B8FF-1917015E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C869-73EF-C4E3-84C6-A4CF94F7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A8611-DF24-6299-EC6F-04CCD94BF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4706F-B69F-113E-3025-9515204C9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BBE15-9C7F-19F5-FAEA-73B5A6C5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E148-44C3-4E5F-9E8C-E2F24E6602F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667D1-1B5C-3B81-837B-8BF3E504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9923E-A4F8-AC22-78A5-B527F53F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4094E-13D6-4910-B8FF-1917015E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0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CCC41-CAF5-CAA3-AC77-B70AE364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9580-8572-D17A-4B37-38966A301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2D787-9B58-E09D-F6EA-953911166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1EE148-44C3-4E5F-9E8C-E2F24E6602F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B003C-B1E9-1BE1-F5B6-0ACE028AC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CF08A-74E3-02D0-759B-D91259100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A4094E-13D6-4910-B8FF-1917015E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2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B238-2B28-0DF7-76CF-06E495311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7AF34-2021-C8EB-07A1-AE8F9B22ED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Rahma Sameh</dc:creator>
  <cp:lastModifiedBy>Rahma Sameh</cp:lastModifiedBy>
  <cp:revision>1</cp:revision>
  <dcterms:created xsi:type="dcterms:W3CDTF">2024-08-18T10:02:46Z</dcterms:created>
  <dcterms:modified xsi:type="dcterms:W3CDTF">2024-08-18T10:04:43Z</dcterms:modified>
</cp:coreProperties>
</file>