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E9255-FD26-4C5F-8744-FFDABB062D0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DE844-C26B-45ED-87BF-C6449A63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B0CD-36EB-E053-3B80-34B4AB41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B8194-C3DF-1755-0BEB-4989DFEE9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0163-63AB-8169-0E00-8F06F855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59B8-C966-ACCF-98A5-913ED133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2D9D-3AFB-4330-5465-58E166E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AFC-300E-B80A-4665-95106A63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36C9-2195-A0A0-9F79-B34141A6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E8CE-36C4-16A0-3ED4-951AC7EB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F903-688C-C1FB-DF99-3902B288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9A7F-C703-EECA-5A9C-559131FC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CEA4C-5A06-AD03-6FE8-5A77AC281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648D9-3840-0F2D-8F59-A387EC43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8C46-1C2E-2411-CC15-46FF2403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5C5F-62B3-A8C0-E11A-62654F66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68DC-8C98-5458-5E7B-50C068C9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6B52-6BD7-1747-D310-B35EE2AF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1882-F316-77FE-E9E5-1E2DAB72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5006-355D-C86E-CF85-D6A34457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B89-D50C-A07B-FB17-AE808845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7EB1-23C3-E6C4-B56F-C41E5A4F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404-802A-E5EF-0BB9-15697DC5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85F9-01BE-E80E-BBCE-62CCFDCB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461B-CBF9-0FE2-F342-71292998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4CE9-E4C2-0AB6-0BBD-507A6FAE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47E1-3897-5EED-BF54-3FA4CF22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E32A-2AF6-EBB0-889D-E0818519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4115-771C-8880-3A71-364746D3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4CE3A-A338-3CC8-DDBA-470CDF1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32383-C02D-1261-9B94-5CA49E89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AF54-C856-CBEA-6DC4-2E7A4F7D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52C0-E3AC-565B-9897-FB06D86E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69DB-FEBC-94E2-B0C4-582F3256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D4A4-C8C7-92EF-BF2C-6E987956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31955-F07A-EE08-4A4F-86E863A7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AB89-D26B-5698-7B7F-C99295B37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66A50-8282-D225-0137-3CAD2C439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65DFD-1AF6-F7F0-C7A3-C640F336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80AC2-6C26-9670-F144-B9300696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29419-A7A4-D0CC-9AB0-42F93828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ED94-EE45-99EF-96A2-23D46A04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1C8A7-5A36-F87D-8D78-1B91140C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A87B6-0438-8ED4-777D-71D1EC1A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28960-332C-CCBE-C4AD-901C1159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91C1B-E6AC-B67E-34BB-A718BD7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32692-E9A6-E70D-389D-5B7BE71A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37484-637B-76F2-8408-7E5FBFE7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19B9-B391-9CF5-9AA0-99100A5E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4F53-06F4-4A25-E6C9-BC6393AF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8EAF-0039-27EE-743A-1F1FC3C1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EC37-97EE-E735-CE08-7F9432CE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8F73E-721E-F59C-D757-F8A1E5B1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B44-EEFF-1E42-2062-C2F473AC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C869-73EF-C4E3-84C6-A4CF94F7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A8611-DF24-6299-EC6F-04CCD94B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4706F-B69F-113E-3025-9515204C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BBE15-9C7F-19F5-FAEA-73B5A6C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67D1-1B5C-3B81-837B-8BF3E504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923E-A4F8-AC22-78A5-B527F53F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CCC41-CAF5-CAA3-AC77-B70AE364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9580-8572-D17A-4B37-38966A3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D787-9B58-E09D-F6EA-95391116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003C-B1E9-1BE1-F5B6-0ACE028A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F08A-74E3-02D0-759B-D9125910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B238-2B28-0DF7-76CF-06E495311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"Understanding SOLID Principles in Object-Oriented Design“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Name: Rahma Sameh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7AF34-2021-C8EB-07A1-AE8F9B22E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"Building Maintainable and Scalable Software"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DD582-804E-01C2-1D83-9DB6913FDF24}"/>
              </a:ext>
            </a:extLst>
          </p:cNvPr>
          <p:cNvSpPr txBox="1"/>
          <p:nvPr/>
        </p:nvSpPr>
        <p:spPr>
          <a:xfrm>
            <a:off x="517585" y="379562"/>
            <a:ext cx="86242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10: Conclusion</a:t>
            </a:r>
          </a:p>
          <a:p>
            <a:endParaRPr lang="en-US" b="1" dirty="0"/>
          </a:p>
          <a:p>
            <a:r>
              <a:rPr lang="en-US" b="1" dirty="0"/>
              <a:t>Recap: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Briefly restate what SOLID stands for and why it’s important in software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Final Thoughts: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Applying SOLID principles leads to more robust, maintainable, and scalable code, making it a valuable framework for developers.</a:t>
            </a:r>
          </a:p>
        </p:txBody>
      </p:sp>
    </p:spTree>
    <p:extLst>
      <p:ext uri="{BB962C8B-B14F-4D97-AF65-F5344CB8AC3E}">
        <p14:creationId xmlns:p14="http://schemas.microsoft.com/office/powerpoint/2010/main" val="4035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8B12BD-799C-C737-4708-371687F9BEE2}"/>
              </a:ext>
            </a:extLst>
          </p:cNvPr>
          <p:cNvSpPr txBox="1"/>
          <p:nvPr/>
        </p:nvSpPr>
        <p:spPr>
          <a:xfrm>
            <a:off x="854015" y="258792"/>
            <a:ext cx="1042933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    1- Introduction to SOLID Principles</a:t>
            </a:r>
          </a:p>
          <a:p>
            <a:endParaRPr lang="en-US" b="1" dirty="0"/>
          </a:p>
          <a:p>
            <a:r>
              <a:rPr lang="en-US" b="1" dirty="0"/>
              <a:t>        What is SOLID?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SOLID is an acronym representing five design principles in object-oriented programming aimed at making software designs more understandable, flexible, and maintainable.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         Why SOLID?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in writing clean code that is easier to understand, modify, and extend.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Encourages best practices in software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E179D-7618-6B10-E5F8-0DFED394CF39}"/>
              </a:ext>
            </a:extLst>
          </p:cNvPr>
          <p:cNvSpPr txBox="1"/>
          <p:nvPr/>
        </p:nvSpPr>
        <p:spPr>
          <a:xfrm>
            <a:off x="983411" y="897147"/>
            <a:ext cx="96615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Overview of SOLID Principles</a:t>
            </a:r>
          </a:p>
          <a:p>
            <a:endParaRPr lang="en-US" b="1" dirty="0"/>
          </a:p>
          <a:p>
            <a:r>
              <a:rPr lang="en-US" b="1" dirty="0"/>
              <a:t>List the SOLID Principles: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ingle Responsibility Principle (SRP).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</a:t>
            </a:r>
            <a:r>
              <a:rPr lang="en-US" dirty="0"/>
              <a:t>pen/Closed Principle (OCP).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nterface Segregation Principle (ISP).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</a:t>
            </a:r>
            <a:r>
              <a:rPr lang="en-US" dirty="0"/>
              <a:t>ependency Inversion Principle (DIP).</a:t>
            </a:r>
          </a:p>
        </p:txBody>
      </p:sp>
    </p:spTree>
    <p:extLst>
      <p:ext uri="{BB962C8B-B14F-4D97-AF65-F5344CB8AC3E}">
        <p14:creationId xmlns:p14="http://schemas.microsoft.com/office/powerpoint/2010/main" val="9235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4153747-A481-4147-A2E9-11E609FD9C3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5660" y="935837"/>
            <a:ext cx="119763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4: Single Responsibility Principle (SRP)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 class should have only one reason to change, meaning it should only have one job or responsibility.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code readability and reduces complexity.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to debug and 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 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User`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should not handle both user data and user authentication. Instead, separate responsibilities into different classes.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4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FCCFF-8D3F-F429-7CE2-F05867801257}"/>
              </a:ext>
            </a:extLst>
          </p:cNvPr>
          <p:cNvSpPr txBox="1"/>
          <p:nvPr/>
        </p:nvSpPr>
        <p:spPr>
          <a:xfrm>
            <a:off x="655608" y="224287"/>
            <a:ext cx="8486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5: Open/Closed Principle (OCP)</a:t>
            </a:r>
          </a:p>
          <a:p>
            <a:r>
              <a:rPr lang="en-US" b="1" dirty="0"/>
              <a:t>  Definition: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Software entities (classes, modules, functions) should be open for extension but closed for modification</a:t>
            </a:r>
          </a:p>
          <a:p>
            <a:pPr lvl="1"/>
            <a:r>
              <a:rPr lang="en-US" dirty="0"/>
              <a:t>.</a:t>
            </a:r>
          </a:p>
          <a:p>
            <a:r>
              <a:rPr lang="en-US" b="1" dirty="0"/>
              <a:t>   Benefits: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adding new features without altering existing code, reducing the risk of introducing bugs.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   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interfaces or abstract classes to define a common structure and allow extensions for new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6459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36AE30-F713-4BAD-72CC-7F651E7DD0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4286" y="97462"/>
            <a:ext cx="119677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Liskov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Substitution Principle (LSP)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Subtypes must be substitutable for their base types without altering the correctness of the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derived classes extend the base class without changing its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Rectangle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subclass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you should be able to use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Rectangle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wherever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is expected.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4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5DB63-5030-7504-FE7E-AABBC715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6" y="931525"/>
            <a:ext cx="117520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7: Interface Segregation Principle (ISP)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Definition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should not be forced to depend on interfaces they do not use.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creating smaller, more specific interfaces rather than large, general-purpose 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having a single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interface with many methods, create specific interfaces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IWorker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different roles.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3AEA24-C1CC-232F-45DB-C18380D59C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8574" y="523427"/>
            <a:ext cx="1174342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8: Dependency Inversion Principle (DIP)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Definition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modules should not depend on low-level modules. Both should depend on abstractions. Abstractions should not depend on details. Details should depend on abstractions.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coupling between different pieces of code, making the system more modular and easier to maintain.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depending on a specific database implementation, it should depend on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DatabaseConnection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interface.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0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54508-9A17-D3D6-1A36-6D0D4FF8EF4E}"/>
              </a:ext>
            </a:extLst>
          </p:cNvPr>
          <p:cNvSpPr txBox="1"/>
          <p:nvPr/>
        </p:nvSpPr>
        <p:spPr>
          <a:xfrm>
            <a:off x="517585" y="241540"/>
            <a:ext cx="86242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9: Benefits of SOLID Principles</a:t>
            </a:r>
          </a:p>
          <a:p>
            <a:endParaRPr lang="en-US" b="1" dirty="0"/>
          </a:p>
          <a:p>
            <a:r>
              <a:rPr lang="en-US" b="1" dirty="0"/>
              <a:t> Maintainability: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Easier to update and manage code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Scalability: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the addition of new features without breaking existing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Testability: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the ease of writing unit tests for individual components.</a:t>
            </a:r>
          </a:p>
        </p:txBody>
      </p:sp>
    </p:spTree>
    <p:extLst>
      <p:ext uri="{BB962C8B-B14F-4D97-AF65-F5344CB8AC3E}">
        <p14:creationId xmlns:p14="http://schemas.microsoft.com/office/powerpoint/2010/main" val="212240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576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Office Theme</vt:lpstr>
      <vt:lpstr> "Understanding SOLID Principles in Object-Oriented Design“  Name: Rahma Sameh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Rahma Sameh</dc:creator>
  <cp:lastModifiedBy>Rahma Sameh</cp:lastModifiedBy>
  <cp:revision>2</cp:revision>
  <dcterms:created xsi:type="dcterms:W3CDTF">2024-08-18T10:02:46Z</dcterms:created>
  <dcterms:modified xsi:type="dcterms:W3CDTF">2024-08-18T10:32:29Z</dcterms:modified>
</cp:coreProperties>
</file>