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ssetsPriceComparisonbyYear3/Story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2006418-C7B3-4CAF-8403-B839A31FA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Assets Price Comparison by Year 3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FCC2BE0-017D-4EED-AFE2-B5C09CB66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2/22/2021 1:02:46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9">
            <a:extLst>
              <a:ext uri="{FF2B5EF4-FFF2-40B4-BE49-F238E27FC236}">
                <a16:creationId xmlns:a16="http://schemas.microsoft.com/office/drawing/2014/main" id="{CF9604E9-757A-410A-851D-6331FC516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59" y="0"/>
            <a:ext cx="5610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10">
            <a:extLst>
              <a:ext uri="{FF2B5EF4-FFF2-40B4-BE49-F238E27FC236}">
                <a16:creationId xmlns:a16="http://schemas.microsoft.com/office/drawing/2014/main" id="{F6C792D2-29A5-4D0B-B596-4FE404974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59" y="0"/>
            <a:ext cx="5610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 111">
            <a:extLst>
              <a:ext uri="{FF2B5EF4-FFF2-40B4-BE49-F238E27FC236}">
                <a16:creationId xmlns:a16="http://schemas.microsoft.com/office/drawing/2014/main" id="{782FA98F-2300-4D71-B2FF-8D01EDDC0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59" y="0"/>
            <a:ext cx="5610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BBF71244-2E17-4FEF-AAD1-9D32C252A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59" y="0"/>
            <a:ext cx="5610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75BEC135-9FFF-405E-991E-6B356AF3E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59" y="0"/>
            <a:ext cx="5610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DE407D89-2BE8-472A-9ADB-6DE2F2BF5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59" y="0"/>
            <a:ext cx="5610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33E9C531-7E47-43AE-BA09-A4D0DC291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59" y="0"/>
            <a:ext cx="5610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63B1D883-3B92-401B-A5E7-2B0B0B028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59" y="0"/>
            <a:ext cx="5610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06EA4C08-BF06-48C0-9415-97597337C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59" y="0"/>
            <a:ext cx="5610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7">
            <a:extLst>
              <a:ext uri="{FF2B5EF4-FFF2-40B4-BE49-F238E27FC236}">
                <a16:creationId xmlns:a16="http://schemas.microsoft.com/office/drawing/2014/main" id="{43811911-E828-48D1-8025-27FE0C040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59" y="0"/>
            <a:ext cx="5610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8">
            <a:extLst>
              <a:ext uri="{FF2B5EF4-FFF2-40B4-BE49-F238E27FC236}">
                <a16:creationId xmlns:a16="http://schemas.microsoft.com/office/drawing/2014/main" id="{227AA9AE-0888-415E-926A-AB3E72A36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59" y="0"/>
            <a:ext cx="5610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Assets Price Comparison by Year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Assets Price Comparison by Year 3</dc:title>
  <dc:creator>Shebo Meebelo</dc:creator>
  <cp:lastModifiedBy>Shebo Meebelo</cp:lastModifiedBy>
  <cp:revision>1</cp:revision>
  <dcterms:created xsi:type="dcterms:W3CDTF">2021-02-22T13:03:00Z</dcterms:created>
  <dcterms:modified xsi:type="dcterms:W3CDTF">2021-02-22T13:06:17Z</dcterms:modified>
</cp:coreProperties>
</file>