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7" d="100"/>
          <a:sy n="107" d="100"/>
        </p:scale>
        <p:origin x="17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Анализ файловой системы Linux. Команды для работы с файлами и каталогами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April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EE972C9-5EA6-4B88-A2DF-F8F889B91E10}"/>
              </a:ext>
            </a:extLst>
          </p:cNvPr>
          <p:cNvSpPr txBox="1">
            <a:spLocks/>
          </p:cNvSpPr>
          <p:nvPr/>
        </p:nvSpPr>
        <p:spPr>
          <a:xfrm>
            <a:off x="0" y="50966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Презентацию подготовил: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Купцов Максим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Студент группы: НФИбд-01-21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Ознакомление с файловой системой Linux,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Выполнение пункта 2 лабораторной работы</a:t>
            </a:r>
          </a:p>
          <a:p>
            <a:pPr lvl="1">
              <a:buAutoNum type="arabicPeriod"/>
            </a:pPr>
            <a:r>
              <a:t>Выполнение пункта 3 лабораторной работы</a:t>
            </a:r>
          </a:p>
          <a:p>
            <a:pPr lvl="1">
              <a:buAutoNum type="arabicPeriod"/>
            </a:pPr>
            <a:r>
              <a:t>Выполнение пункта 4 лабораторной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Были ознакомлены с файловой системой Linux, её структурой, именами и содержанием каталогов. Были приобретены практические навыки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Анализ файловой системы Linux. Команды для работы с файлами и каталогами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файловой системы Linux. Команды для работы с файлами и каталогами</dc:title>
  <dc:creator/>
  <cp:keywords/>
  <cp:lastModifiedBy>Купцов Максим Ахмедович</cp:lastModifiedBy>
  <cp:revision>1</cp:revision>
  <dcterms:created xsi:type="dcterms:W3CDTF">2022-04-25T09:58:10Z</dcterms:created>
  <dcterms:modified xsi:type="dcterms:W3CDTF">2022-05-07T09:59:26Z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