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174A3-5929-4AC7-9AD8-180E77C2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45B641-E137-4FF3-A4AE-8078DCF6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F4763-209A-463F-BE27-6353D394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8A0BDB-0D38-4D0D-8C2B-450EAE10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7ED09-8669-4E76-87DA-E6C80879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0414F-474D-40C8-B349-902755B4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E3B25-99DA-489E-8A09-FCCB5F25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1C574-8440-47C2-87CB-AEC8390D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10CCA-8932-4452-BFC5-E0FFF178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3C78F-F94E-4E24-A4EB-11B39C64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DFA83B-1524-4BC8-85DB-E11DBD5B9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46D46D-EC3B-46C8-8118-114EAF1D0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08919-5D31-4ECA-B038-85A8F248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F71DDF-8077-406E-9359-AA2C324A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CA826-DB9F-45DD-911D-7EFDF650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0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C9428-7D62-4A0D-9DC8-32DB9FB8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4F3A6-2762-42A2-B553-135CE19F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43D07-465F-4A64-9E6A-3D909CBA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4A271-ABAC-45A0-8390-4C72B0C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C12B5C-59B3-46D2-9A25-5FADAC60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4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BDB06-CFCD-4FEF-8A79-07D19576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088522-0738-4924-AD20-DD4E9251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AEA0F-A260-4585-9F4D-1DBEB273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A71E0-8784-49E1-B361-37D3B45B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6DDC5-837B-47E7-876A-11C44326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F6382-F509-4E9A-93AA-9FB64B74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5F4D8-D4DF-4A17-BF3C-3BB39A60F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059CC-3A79-4E4B-B89C-86686B70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A4CF7-B8EC-4161-8B83-C3F51934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2A6C3-7086-4019-9ED7-8E61554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E9DC1C-C65B-4FDB-B9AC-1FFC5B2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4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E33E-12D9-462F-96F0-50C5B85F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B7A82-3F94-42B0-AD86-5B73ACA9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CD4C52-9124-44BA-B101-485FA56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7F1837-6DA2-4650-AC8C-FB97D441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54CFA9-EE39-4B84-8B05-3BBE11975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61856B-C1C8-4EDE-AE16-AEBF3A78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CE3CD8-2C42-43B7-8677-9C0B5A3A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866EC6-1EC3-460A-97FB-0116940F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6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72605-4869-4E00-B22D-A0A99CD6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B88348-E1BB-43CC-930E-B4DC0ED2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E5D29-37BE-4A54-B3C7-E19DE32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ED5686-E476-4F7B-8676-373C0E47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FE59F8-A18D-4DA6-B5AE-526020A6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59D205-83CD-46CE-8715-4C587D65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8D0CD4-0E4E-4444-8373-4404B0E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8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6F618-0BE5-412B-8B12-914152E7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1D88B-AD2B-4F65-B108-D84989EE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D274CB-0B6C-48D1-A907-6B045468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A2D6FC-F97C-4680-8276-8F0A8F9A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857EB4-1B57-4198-98A9-C189D5DF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1A47A3-E618-4ED3-9F8B-F0E37AB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1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327C6-2C2D-44D2-BA1F-B37EC6AC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EDD581-E3FE-4640-9221-9FB1A2ED3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F01AE-8B0A-427F-8818-A7B5380FB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D104BC-3F55-4519-B426-47D2F4EF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0F1931-D266-4D0F-8002-D5D1D390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A2087-15C7-4857-B105-F146ECF5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6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1C54-E276-4C82-9AF7-0977A03E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F4B72-31A7-4BD9-909F-2873E18E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9E4AD-149F-4CAF-9820-95A73D650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D5BF-5E2D-4D45-B3D9-99ED34C8E2E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0B643-8F08-44D4-9974-C524AF68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CF2BC-0112-4FA5-B2B6-08885416F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FC56-4667-4FD3-987E-70EB67E1C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5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6A95A-E88E-4074-9F10-F227EE89C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/>
            <a:r>
              <a:rPr lang="ru-RU" sz="4000" kern="100" dirty="0">
                <a:effectLst/>
                <a:latin typeface="+mn-lt"/>
                <a:cs typeface="Times New Roman" panose="02020603050405020304" pitchFamily="18" charset="0"/>
              </a:rPr>
              <a:t>Установка и конфигурация</a:t>
            </a:r>
            <a:br>
              <a:rPr lang="ru-RU" sz="4000" kern="100" dirty="0">
                <a:effectLst/>
                <a:latin typeface="+mn-lt"/>
                <a:cs typeface="Times New Roman" panose="02020603050405020304" pitchFamily="18" charset="0"/>
              </a:rPr>
            </a:br>
            <a:r>
              <a:rPr lang="ru-RU" sz="4000" kern="100" dirty="0">
                <a:effectLst/>
                <a:latin typeface="+mn-lt"/>
                <a:cs typeface="Times New Roman" panose="02020603050405020304" pitchFamily="18" charset="0"/>
              </a:rPr>
              <a:t>операционной системы на виртуальную машин</a:t>
            </a:r>
            <a:r>
              <a:rPr lang="ru-RU" sz="4000" kern="100" dirty="0">
                <a:latin typeface="+mn-lt"/>
                <a:cs typeface="Times New Roman" panose="02020603050405020304" pitchFamily="18" charset="0"/>
              </a:rPr>
              <a:t>у</a:t>
            </a:r>
            <a:endParaRPr lang="ru-RU" sz="4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E9D2B-8095-4E22-AF57-9AF0877B3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Презентацию подготовил:</a:t>
            </a:r>
          </a:p>
          <a:p>
            <a:pPr algn="r"/>
            <a:r>
              <a:rPr lang="ru-RU"/>
              <a:t>Купцов Максим</a:t>
            </a:r>
            <a:endParaRPr lang="ru-RU" dirty="0"/>
          </a:p>
          <a:p>
            <a:pPr algn="r"/>
            <a:r>
              <a:rPr lang="ru-RU" dirty="0"/>
              <a:t>Студент группы: НФИбд-01-21</a:t>
            </a:r>
          </a:p>
        </p:txBody>
      </p:sp>
    </p:spTree>
    <p:extLst>
      <p:ext uri="{BB962C8B-B14F-4D97-AF65-F5344CB8AC3E}">
        <p14:creationId xmlns:p14="http://schemas.microsoft.com/office/powerpoint/2010/main" val="8658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7169A-64F9-49F4-B45B-A8A177D6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68EEF-EB28-4B45-B2E8-4D5F50C6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kern="100" dirty="0">
                <a:effectLst/>
                <a:latin typeface="Times New Roman" panose="02020603050405020304" pitchFamily="18" charset="0"/>
                <a:ea typeface="Liberation Serif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390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3F8CA-A684-4E8D-AB3F-1FD1FFE8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202D9-5807-4D7C-9F97-A7E42F01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Установка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</a:rPr>
              <a:t>VirtualBox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 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</a:rPr>
              <a:t>Fedora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35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Создание виртуальной машины</a:t>
            </a:r>
            <a:endParaRPr lang="ru-RU" sz="1800" kern="100" dirty="0">
              <a:latin typeface="Times New Roman" panose="02020603050405020304" pitchFamily="18" charset="0"/>
              <a:ea typeface="Liberation Serif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Настройка операционной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домашнего задания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0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D8A51-7C30-400A-A0C4-E94569AD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124CB-BDEE-464F-B91C-2AC83BF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kern="100" dirty="0">
                <a:latin typeface="Times New Roman" panose="02020603050405020304" pitchFamily="18" charset="0"/>
                <a:ea typeface="Liberation Serif"/>
              </a:rPr>
              <a:t>Б</a:t>
            </a:r>
            <a:r>
              <a:rPr lang="ru-RU" kern="100" dirty="0">
                <a:effectLst/>
                <a:latin typeface="Times New Roman" panose="02020603050405020304" pitchFamily="18" charset="0"/>
                <a:ea typeface="Liberation Serif"/>
              </a:rPr>
              <a:t>ыли приобретены практические навыки установки операционной системы на виртуальную машину, а также настройки необходимых для 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798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Liberation Serif</vt:lpstr>
      <vt:lpstr>Times New Roman</vt:lpstr>
      <vt:lpstr>Тема Office</vt:lpstr>
      <vt:lpstr>Установка и конфигурация операционной системы на виртуальную машину</vt:lpstr>
      <vt:lpstr>Цель работы</vt:lpstr>
      <vt:lpstr>Ход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конфигурация операционной системы на виртуальную машину</dc:title>
  <dc:creator>Гарут Александр Игоревич</dc:creator>
  <cp:lastModifiedBy>Max Kuptsov</cp:lastModifiedBy>
  <cp:revision>4</cp:revision>
  <dcterms:created xsi:type="dcterms:W3CDTF">2022-04-21T12:51:10Z</dcterms:created>
  <dcterms:modified xsi:type="dcterms:W3CDTF">2022-04-29T15:14:32Z</dcterms:modified>
</cp:coreProperties>
</file>