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23 April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6EAC541-734F-4869-81F6-DB8A90F76201}"/>
              </a:ext>
            </a:extLst>
          </p:cNvPr>
          <p:cNvSpPr txBox="1">
            <a:spLocks/>
          </p:cNvSpPr>
          <p:nvPr/>
        </p:nvSpPr>
        <p:spPr>
          <a:xfrm>
            <a:off x="0" y="5065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Презентацию подготовил: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Купцов Максим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Студент группы: НФИбд-01-21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Научиться оформлять отчёты с помощью легковесного языка разметки Markdown.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Markdown (произносится маркдаун) — облегчённый язык разметки, созданный с целью обозначения форматирования в простом тексте, с максимальным сохранением его читаемости человеком, и пригодный для машинного преобразования в языки для продвинутых публикаций (HTML, Rich Text и других).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1.Записываем отчёт в markdown file 2.Конвертируем наш файл в pdf и docx 3.Проверяем что всё выглядит как мы и хотели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Научились оформлять отчёты с помощью легковесного языка разметки markdown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Markdown</vt:lpstr>
      <vt:lpstr>Цель работы</vt:lpstr>
      <vt:lpstr>Теоретическое введение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/>
  <cp:keywords/>
  <cp:lastModifiedBy>Max Kuptsov</cp:lastModifiedBy>
  <cp:revision>1</cp:revision>
  <dcterms:created xsi:type="dcterms:W3CDTF">2022-04-23T19:49:45Z</dcterms:created>
  <dcterms:modified xsi:type="dcterms:W3CDTF">2022-04-29T15:17:39Z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23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