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Основы интерфейса взаимодействия пользователя с системой Unix на уровне командной строки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24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2509C9D-84F7-4520-BA65-BD068EBAC1F8}"/>
              </a:ext>
            </a:extLst>
          </p:cNvPr>
          <p:cNvSpPr txBox="1">
            <a:spLocks/>
          </p:cNvSpPr>
          <p:nvPr/>
        </p:nvSpPr>
        <p:spPr>
          <a:xfrm>
            <a:off x="-134470" y="5065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Определяем полное имя домашнего каталога</a:t>
            </a:r>
          </a:p>
          <a:p>
            <a:pPr lvl="1">
              <a:buAutoNum type="arabicPeriod"/>
            </a:pPr>
            <a:r>
              <a:t>Выполнение пункта 2 Лабораторной работы</a:t>
            </a:r>
          </a:p>
          <a:p>
            <a:pPr lvl="1">
              <a:buAutoNum type="arabicPeriod"/>
            </a:pPr>
            <a:r>
              <a:t>Выполнение пункта 3 Лабораторной работы</a:t>
            </a:r>
          </a:p>
          <a:p>
            <a:pPr lvl="1">
              <a:buAutoNum type="arabicPeriod"/>
            </a:pPr>
            <a:r>
              <a:t>Выполнение пункта 7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Были приобретены практические навыки взаимодействия пользователя с системой посредством командной строки.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Основы интерфейса взаимодействия пользователя с системой Unix на уровне командной строки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интерфейса взаимодействия пользователя с системой Unix на уровне командной строки</dc:title>
  <dc:creator/>
  <cp:keywords/>
  <cp:lastModifiedBy>Max Kuptsov</cp:lastModifiedBy>
  <cp:revision>1</cp:revision>
  <dcterms:created xsi:type="dcterms:W3CDTF">2022-04-24T14:45:43Z</dcterms:created>
  <dcterms:modified xsi:type="dcterms:W3CDTF">2022-04-29T15:33:45Z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24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