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Анализ файловой системы Linux. Команды для работы с файлами и каталогами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2022, 25 April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E65CD37-7B33-4828-8F11-E04195E7F095}"/>
              </a:ext>
            </a:extLst>
          </p:cNvPr>
          <p:cNvSpPr txBox="1">
            <a:spLocks/>
          </p:cNvSpPr>
          <p:nvPr/>
        </p:nvSpPr>
        <p:spPr>
          <a:xfrm>
            <a:off x="-215153" y="5065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solidFill>
                  <a:schemeClr val="tx1"/>
                </a:solidFill>
              </a:rPr>
              <a:t>Презентацию подготовил: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Купцов Максим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Студент группы: НФИбд-01-21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Ход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Выполнение пункта 2 лабораторной работы</a:t>
            </a:r>
          </a:p>
          <a:p>
            <a:pPr lvl="1">
              <a:buAutoNum type="arabicPeriod"/>
            </a:pPr>
            <a:r>
              <a:t>Выполнение пункта 3 лабораторной работы</a:t>
            </a:r>
          </a:p>
          <a:p>
            <a:pPr lvl="1">
              <a:buAutoNum type="arabicPeriod"/>
            </a:pPr>
            <a:r>
              <a:t>Выполнение пункта 4 лабораторной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Были ознакомлены с файловой системой Linux, её структурой, именами и содержанием каталогов. Были приобретены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Анализ файловой системы Linux. Команды для работы с файлами и каталогами</vt:lpstr>
      <vt:lpstr>Цель работы</vt:lpstr>
      <vt:lpstr>Ход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файловой системы Linux. Команды для работы с файлами и каталогами</dc:title>
  <dc:creator/>
  <cp:keywords/>
  <cp:lastModifiedBy>Max Kuptsov</cp:lastModifiedBy>
  <cp:revision>1</cp:revision>
  <dcterms:created xsi:type="dcterms:W3CDTF">2022-04-25T09:58:10Z</dcterms:created>
  <dcterms:modified xsi:type="dcterms:W3CDTF">2022-04-29T15:35:44Z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25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